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B2B2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EF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7268" y="4244691"/>
            <a:ext cx="7922084" cy="122540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433" y="7015415"/>
            <a:ext cx="7093087" cy="117611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50039" y="7188778"/>
            <a:ext cx="7093087" cy="117611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33189"/>
            <a:ext cx="1307105" cy="182845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4383" y="2996224"/>
            <a:ext cx="8036551" cy="12395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B2B2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D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9974910"/>
            <a:ext cx="18288000" cy="312420"/>
          </a:xfrm>
          <a:custGeom>
            <a:avLst/>
            <a:gdLst/>
            <a:ahLst/>
            <a:cxnLst/>
            <a:rect l="l" t="t" r="r" b="b"/>
            <a:pathLst>
              <a:path w="18288000" h="312420">
                <a:moveTo>
                  <a:pt x="0" y="312089"/>
                </a:moveTo>
                <a:lnTo>
                  <a:pt x="18288000" y="312089"/>
                </a:lnTo>
                <a:lnTo>
                  <a:pt x="18288000" y="0"/>
                </a:lnTo>
                <a:lnTo>
                  <a:pt x="0" y="0"/>
                </a:lnTo>
                <a:lnTo>
                  <a:pt x="0" y="312089"/>
                </a:lnTo>
                <a:close/>
              </a:path>
            </a:pathLst>
          </a:custGeom>
          <a:solidFill>
            <a:srgbClr val="324A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9261281"/>
            <a:ext cx="18288000" cy="713740"/>
          </a:xfrm>
          <a:custGeom>
            <a:avLst/>
            <a:gdLst/>
            <a:ahLst/>
            <a:cxnLst/>
            <a:rect l="l" t="t" r="r" b="b"/>
            <a:pathLst>
              <a:path w="18288000" h="713740">
                <a:moveTo>
                  <a:pt x="18288000" y="713628"/>
                </a:moveTo>
                <a:lnTo>
                  <a:pt x="0" y="713628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713628"/>
                </a:lnTo>
                <a:close/>
              </a:path>
            </a:pathLst>
          </a:custGeom>
          <a:solidFill>
            <a:srgbClr val="93A3D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65054" y="1"/>
            <a:ext cx="4122945" cy="190499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7944995" y="3548867"/>
            <a:ext cx="8028305" cy="3197860"/>
          </a:xfrm>
          <a:custGeom>
            <a:avLst/>
            <a:gdLst/>
            <a:ahLst/>
            <a:cxnLst/>
            <a:rect l="l" t="t" r="r" b="b"/>
            <a:pathLst>
              <a:path w="8028305" h="3197859">
                <a:moveTo>
                  <a:pt x="1808062" y="3000867"/>
                </a:moveTo>
                <a:lnTo>
                  <a:pt x="1759624" y="2994876"/>
                </a:lnTo>
                <a:lnTo>
                  <a:pt x="1711535" y="2987707"/>
                </a:lnTo>
                <a:lnTo>
                  <a:pt x="1663794" y="2979369"/>
                </a:lnTo>
                <a:lnTo>
                  <a:pt x="1616401" y="2969871"/>
                </a:lnTo>
                <a:lnTo>
                  <a:pt x="1569356" y="2959220"/>
                </a:lnTo>
                <a:lnTo>
                  <a:pt x="1522659" y="2947425"/>
                </a:lnTo>
                <a:lnTo>
                  <a:pt x="1476310" y="2934495"/>
                </a:lnTo>
                <a:lnTo>
                  <a:pt x="1430308" y="2920437"/>
                </a:lnTo>
                <a:lnTo>
                  <a:pt x="1384654" y="2905260"/>
                </a:lnTo>
                <a:lnTo>
                  <a:pt x="1339347" y="2888972"/>
                </a:lnTo>
                <a:lnTo>
                  <a:pt x="1294387" y="2871581"/>
                </a:lnTo>
                <a:lnTo>
                  <a:pt x="1249774" y="2853097"/>
                </a:lnTo>
                <a:lnTo>
                  <a:pt x="1205508" y="2833526"/>
                </a:lnTo>
                <a:lnTo>
                  <a:pt x="1161588" y="2812878"/>
                </a:lnTo>
                <a:lnTo>
                  <a:pt x="1118015" y="2791161"/>
                </a:lnTo>
                <a:lnTo>
                  <a:pt x="1074789" y="2768383"/>
                </a:lnTo>
                <a:lnTo>
                  <a:pt x="1031908" y="2744552"/>
                </a:lnTo>
                <a:lnTo>
                  <a:pt x="989373" y="2719677"/>
                </a:lnTo>
                <a:lnTo>
                  <a:pt x="947185" y="2693766"/>
                </a:lnTo>
                <a:lnTo>
                  <a:pt x="905342" y="2666827"/>
                </a:lnTo>
                <a:lnTo>
                  <a:pt x="863844" y="2638869"/>
                </a:lnTo>
                <a:lnTo>
                  <a:pt x="782082" y="2581096"/>
                </a:lnTo>
                <a:lnTo>
                  <a:pt x="742051" y="2551679"/>
                </a:lnTo>
                <a:lnTo>
                  <a:pt x="702602" y="2521648"/>
                </a:lnTo>
                <a:lnTo>
                  <a:pt x="663732" y="2491005"/>
                </a:lnTo>
                <a:lnTo>
                  <a:pt x="625444" y="2459749"/>
                </a:lnTo>
                <a:lnTo>
                  <a:pt x="587735" y="2427880"/>
                </a:lnTo>
                <a:lnTo>
                  <a:pt x="550607" y="2395398"/>
                </a:lnTo>
                <a:lnTo>
                  <a:pt x="514060" y="2362303"/>
                </a:lnTo>
                <a:lnTo>
                  <a:pt x="478093" y="2328595"/>
                </a:lnTo>
                <a:lnTo>
                  <a:pt x="442706" y="2294274"/>
                </a:lnTo>
                <a:lnTo>
                  <a:pt x="407900" y="2259341"/>
                </a:lnTo>
                <a:lnTo>
                  <a:pt x="373674" y="2223794"/>
                </a:lnTo>
                <a:lnTo>
                  <a:pt x="340029" y="2187635"/>
                </a:lnTo>
                <a:lnTo>
                  <a:pt x="306964" y="2150862"/>
                </a:lnTo>
                <a:lnTo>
                  <a:pt x="274480" y="2113477"/>
                </a:lnTo>
                <a:lnTo>
                  <a:pt x="242576" y="2075479"/>
                </a:lnTo>
                <a:lnTo>
                  <a:pt x="211252" y="2036868"/>
                </a:lnTo>
                <a:lnTo>
                  <a:pt x="180509" y="1997644"/>
                </a:lnTo>
                <a:lnTo>
                  <a:pt x="150346" y="1957807"/>
                </a:lnTo>
                <a:lnTo>
                  <a:pt x="121014" y="1914521"/>
                </a:lnTo>
                <a:lnTo>
                  <a:pt x="94891" y="1871096"/>
                </a:lnTo>
                <a:lnTo>
                  <a:pt x="71967" y="1827521"/>
                </a:lnTo>
                <a:lnTo>
                  <a:pt x="52228" y="1783786"/>
                </a:lnTo>
                <a:lnTo>
                  <a:pt x="35663" y="1739878"/>
                </a:lnTo>
                <a:lnTo>
                  <a:pt x="22258" y="1695788"/>
                </a:lnTo>
                <a:lnTo>
                  <a:pt x="12002" y="1651505"/>
                </a:lnTo>
                <a:lnTo>
                  <a:pt x="4882" y="1607018"/>
                </a:lnTo>
                <a:lnTo>
                  <a:pt x="885" y="1562316"/>
                </a:lnTo>
                <a:lnTo>
                  <a:pt x="0" y="1517388"/>
                </a:lnTo>
                <a:lnTo>
                  <a:pt x="2213" y="1472223"/>
                </a:lnTo>
                <a:lnTo>
                  <a:pt x="7513" y="1426812"/>
                </a:lnTo>
                <a:lnTo>
                  <a:pt x="15887" y="1381142"/>
                </a:lnTo>
                <a:lnTo>
                  <a:pt x="27322" y="1335203"/>
                </a:lnTo>
                <a:lnTo>
                  <a:pt x="41807" y="1288985"/>
                </a:lnTo>
                <a:lnTo>
                  <a:pt x="59328" y="1242476"/>
                </a:lnTo>
                <a:lnTo>
                  <a:pt x="79875" y="1195666"/>
                </a:lnTo>
                <a:lnTo>
                  <a:pt x="101197" y="1151139"/>
                </a:lnTo>
                <a:lnTo>
                  <a:pt x="125116" y="1108362"/>
                </a:lnTo>
                <a:lnTo>
                  <a:pt x="151633" y="1067334"/>
                </a:lnTo>
                <a:lnTo>
                  <a:pt x="180748" y="1028056"/>
                </a:lnTo>
                <a:lnTo>
                  <a:pt x="246735" y="946900"/>
                </a:lnTo>
                <a:lnTo>
                  <a:pt x="314919" y="867395"/>
                </a:lnTo>
                <a:lnTo>
                  <a:pt x="385278" y="789699"/>
                </a:lnTo>
                <a:lnTo>
                  <a:pt x="457791" y="713969"/>
                </a:lnTo>
                <a:lnTo>
                  <a:pt x="494850" y="676891"/>
                </a:lnTo>
                <a:lnTo>
                  <a:pt x="532440" y="640364"/>
                </a:lnTo>
                <a:lnTo>
                  <a:pt x="570558" y="604408"/>
                </a:lnTo>
                <a:lnTo>
                  <a:pt x="609202" y="569042"/>
                </a:lnTo>
                <a:lnTo>
                  <a:pt x="648370" y="534286"/>
                </a:lnTo>
                <a:lnTo>
                  <a:pt x="688058" y="500160"/>
                </a:lnTo>
                <a:lnTo>
                  <a:pt x="728265" y="466684"/>
                </a:lnTo>
                <a:lnTo>
                  <a:pt x="766537" y="437354"/>
                </a:lnTo>
                <a:lnTo>
                  <a:pt x="805724" y="409816"/>
                </a:lnTo>
                <a:lnTo>
                  <a:pt x="845855" y="384074"/>
                </a:lnTo>
                <a:lnTo>
                  <a:pt x="886962" y="360132"/>
                </a:lnTo>
                <a:lnTo>
                  <a:pt x="929074" y="337994"/>
                </a:lnTo>
                <a:lnTo>
                  <a:pt x="972222" y="317664"/>
                </a:lnTo>
                <a:lnTo>
                  <a:pt x="1016437" y="299146"/>
                </a:lnTo>
                <a:lnTo>
                  <a:pt x="1061749" y="282443"/>
                </a:lnTo>
                <a:lnTo>
                  <a:pt x="1157708" y="251834"/>
                </a:lnTo>
                <a:lnTo>
                  <a:pt x="1207365" y="236957"/>
                </a:lnTo>
                <a:lnTo>
                  <a:pt x="1257153" y="222889"/>
                </a:lnTo>
                <a:lnTo>
                  <a:pt x="1357104" y="197025"/>
                </a:lnTo>
                <a:lnTo>
                  <a:pt x="1457526" y="173925"/>
                </a:lnTo>
                <a:lnTo>
                  <a:pt x="1558382" y="153272"/>
                </a:lnTo>
                <a:lnTo>
                  <a:pt x="1659635" y="134748"/>
                </a:lnTo>
                <a:lnTo>
                  <a:pt x="1761248" y="118037"/>
                </a:lnTo>
                <a:lnTo>
                  <a:pt x="1914261" y="95676"/>
                </a:lnTo>
                <a:lnTo>
                  <a:pt x="2170559" y="62981"/>
                </a:lnTo>
                <a:lnTo>
                  <a:pt x="2321021" y="47251"/>
                </a:lnTo>
                <a:lnTo>
                  <a:pt x="2471686" y="33779"/>
                </a:lnTo>
                <a:lnTo>
                  <a:pt x="2622492" y="22555"/>
                </a:lnTo>
                <a:lnTo>
                  <a:pt x="2823682" y="11077"/>
                </a:lnTo>
                <a:lnTo>
                  <a:pt x="3024872" y="3564"/>
                </a:lnTo>
                <a:lnTo>
                  <a:pt x="3225915" y="0"/>
                </a:lnTo>
                <a:lnTo>
                  <a:pt x="3426669" y="363"/>
                </a:lnTo>
                <a:lnTo>
                  <a:pt x="4103213" y="8747"/>
                </a:lnTo>
                <a:lnTo>
                  <a:pt x="4207416" y="11366"/>
                </a:lnTo>
                <a:lnTo>
                  <a:pt x="4409569" y="20898"/>
                </a:lnTo>
                <a:lnTo>
                  <a:pt x="4813234" y="44898"/>
                </a:lnTo>
                <a:lnTo>
                  <a:pt x="5315578" y="58669"/>
                </a:lnTo>
                <a:lnTo>
                  <a:pt x="5415853" y="62920"/>
                </a:lnTo>
                <a:lnTo>
                  <a:pt x="5465906" y="65693"/>
                </a:lnTo>
                <a:lnTo>
                  <a:pt x="5563538" y="73246"/>
                </a:lnTo>
                <a:lnTo>
                  <a:pt x="5709603" y="87540"/>
                </a:lnTo>
                <a:lnTo>
                  <a:pt x="6019381" y="121602"/>
                </a:lnTo>
                <a:lnTo>
                  <a:pt x="6077044" y="159743"/>
                </a:lnTo>
                <a:lnTo>
                  <a:pt x="6124926" y="175317"/>
                </a:lnTo>
                <a:lnTo>
                  <a:pt x="6175371" y="182048"/>
                </a:lnTo>
                <a:lnTo>
                  <a:pt x="6226041" y="187043"/>
                </a:lnTo>
                <a:lnTo>
                  <a:pt x="6330446" y="201771"/>
                </a:lnTo>
                <a:lnTo>
                  <a:pt x="6434160" y="218781"/>
                </a:lnTo>
                <a:lnTo>
                  <a:pt x="6537238" y="238144"/>
                </a:lnTo>
                <a:lnTo>
                  <a:pt x="6639737" y="259935"/>
                </a:lnTo>
                <a:lnTo>
                  <a:pt x="6741714" y="284227"/>
                </a:lnTo>
                <a:lnTo>
                  <a:pt x="6843225" y="311092"/>
                </a:lnTo>
                <a:lnTo>
                  <a:pt x="6944326" y="340605"/>
                </a:lnTo>
                <a:lnTo>
                  <a:pt x="7041835" y="366825"/>
                </a:lnTo>
                <a:lnTo>
                  <a:pt x="7140254" y="390809"/>
                </a:lnTo>
                <a:lnTo>
                  <a:pt x="7386255" y="446967"/>
                </a:lnTo>
                <a:lnTo>
                  <a:pt x="7435663" y="459192"/>
                </a:lnTo>
                <a:lnTo>
                  <a:pt x="7484064" y="474175"/>
                </a:lnTo>
                <a:lnTo>
                  <a:pt x="7531354" y="491853"/>
                </a:lnTo>
                <a:lnTo>
                  <a:pt x="7577429" y="512158"/>
                </a:lnTo>
                <a:lnTo>
                  <a:pt x="7622183" y="535027"/>
                </a:lnTo>
                <a:lnTo>
                  <a:pt x="7665511" y="560395"/>
                </a:lnTo>
                <a:lnTo>
                  <a:pt x="7707310" y="588196"/>
                </a:lnTo>
                <a:lnTo>
                  <a:pt x="7747474" y="618365"/>
                </a:lnTo>
                <a:lnTo>
                  <a:pt x="7785899" y="650838"/>
                </a:lnTo>
                <a:lnTo>
                  <a:pt x="7822479" y="685549"/>
                </a:lnTo>
                <a:lnTo>
                  <a:pt x="7857111" y="722433"/>
                </a:lnTo>
                <a:lnTo>
                  <a:pt x="7889690" y="761426"/>
                </a:lnTo>
                <a:lnTo>
                  <a:pt x="7920110" y="802462"/>
                </a:lnTo>
                <a:lnTo>
                  <a:pt x="7947120" y="842291"/>
                </a:lnTo>
                <a:lnTo>
                  <a:pt x="7970376" y="884050"/>
                </a:lnTo>
                <a:lnTo>
                  <a:pt x="7989806" y="927436"/>
                </a:lnTo>
                <a:lnTo>
                  <a:pt x="8005334" y="972144"/>
                </a:lnTo>
                <a:lnTo>
                  <a:pt x="8016889" y="1017871"/>
                </a:lnTo>
                <a:lnTo>
                  <a:pt x="8024395" y="1064316"/>
                </a:lnTo>
                <a:lnTo>
                  <a:pt x="8027780" y="1111173"/>
                </a:lnTo>
                <a:lnTo>
                  <a:pt x="8026969" y="1158141"/>
                </a:lnTo>
                <a:lnTo>
                  <a:pt x="8021890" y="1204915"/>
                </a:lnTo>
                <a:lnTo>
                  <a:pt x="8012469" y="1251193"/>
                </a:lnTo>
                <a:lnTo>
                  <a:pt x="8000710" y="1299828"/>
                </a:lnTo>
                <a:lnTo>
                  <a:pt x="7988143" y="1348276"/>
                </a:lnTo>
                <a:lnTo>
                  <a:pt x="7974771" y="1396526"/>
                </a:lnTo>
                <a:lnTo>
                  <a:pt x="7960602" y="1444569"/>
                </a:lnTo>
                <a:lnTo>
                  <a:pt x="7945639" y="1492392"/>
                </a:lnTo>
                <a:lnTo>
                  <a:pt x="7929889" y="1539985"/>
                </a:lnTo>
                <a:lnTo>
                  <a:pt x="7913356" y="1587336"/>
                </a:lnTo>
                <a:lnTo>
                  <a:pt x="7896047" y="1634436"/>
                </a:lnTo>
                <a:lnTo>
                  <a:pt x="7877965" y="1681273"/>
                </a:lnTo>
                <a:lnTo>
                  <a:pt x="7859117" y="1727836"/>
                </a:lnTo>
                <a:lnTo>
                  <a:pt x="7839507" y="1774114"/>
                </a:lnTo>
                <a:lnTo>
                  <a:pt x="7819142" y="1820097"/>
                </a:lnTo>
                <a:lnTo>
                  <a:pt x="7798026" y="1865772"/>
                </a:lnTo>
                <a:lnTo>
                  <a:pt x="7776164" y="1911130"/>
                </a:lnTo>
                <a:lnTo>
                  <a:pt x="7753563" y="1956160"/>
                </a:lnTo>
                <a:lnTo>
                  <a:pt x="7730227" y="2000850"/>
                </a:lnTo>
                <a:lnTo>
                  <a:pt x="7706161" y="2045190"/>
                </a:lnTo>
                <a:lnTo>
                  <a:pt x="7656478" y="2132807"/>
                </a:lnTo>
                <a:lnTo>
                  <a:pt x="7629530" y="2175001"/>
                </a:lnTo>
                <a:lnTo>
                  <a:pt x="7600601" y="2215687"/>
                </a:lnTo>
                <a:lnTo>
                  <a:pt x="7569767" y="2254800"/>
                </a:lnTo>
                <a:lnTo>
                  <a:pt x="7537104" y="2292276"/>
                </a:lnTo>
                <a:lnTo>
                  <a:pt x="7502687" y="2328051"/>
                </a:lnTo>
                <a:lnTo>
                  <a:pt x="7466590" y="2362063"/>
                </a:lnTo>
                <a:lnTo>
                  <a:pt x="7428889" y="2394246"/>
                </a:lnTo>
                <a:lnTo>
                  <a:pt x="7389660" y="2424537"/>
                </a:lnTo>
                <a:lnTo>
                  <a:pt x="7348977" y="2452872"/>
                </a:lnTo>
                <a:lnTo>
                  <a:pt x="7306917" y="2479188"/>
                </a:lnTo>
                <a:lnTo>
                  <a:pt x="7263553" y="2503420"/>
                </a:lnTo>
                <a:lnTo>
                  <a:pt x="7218962" y="2525505"/>
                </a:lnTo>
                <a:lnTo>
                  <a:pt x="7173219" y="2545379"/>
                </a:lnTo>
                <a:lnTo>
                  <a:pt x="7126398" y="2562977"/>
                </a:lnTo>
                <a:lnTo>
                  <a:pt x="7033285" y="2594943"/>
                </a:lnTo>
                <a:lnTo>
                  <a:pt x="6938506" y="2624461"/>
                </a:lnTo>
                <a:lnTo>
                  <a:pt x="6842304" y="2651564"/>
                </a:lnTo>
                <a:lnTo>
                  <a:pt x="6744925" y="2676282"/>
                </a:lnTo>
                <a:lnTo>
                  <a:pt x="6695869" y="2687757"/>
                </a:lnTo>
                <a:lnTo>
                  <a:pt x="6546369" y="2720430"/>
                </a:lnTo>
                <a:lnTo>
                  <a:pt x="6397543" y="2755733"/>
                </a:lnTo>
                <a:lnTo>
                  <a:pt x="6249394" y="2793664"/>
                </a:lnTo>
                <a:lnTo>
                  <a:pt x="6101919" y="2834225"/>
                </a:lnTo>
                <a:lnTo>
                  <a:pt x="5955120" y="2877414"/>
                </a:lnTo>
                <a:lnTo>
                  <a:pt x="5808996" y="2923233"/>
                </a:lnTo>
                <a:lnTo>
                  <a:pt x="5618851" y="2985556"/>
                </a:lnTo>
                <a:lnTo>
                  <a:pt x="5525099" y="3013896"/>
                </a:lnTo>
                <a:lnTo>
                  <a:pt x="5430828" y="3040525"/>
                </a:lnTo>
                <a:lnTo>
                  <a:pt x="5288735" y="3077833"/>
                </a:lnTo>
                <a:lnTo>
                  <a:pt x="5049421" y="3135754"/>
                </a:lnTo>
                <a:lnTo>
                  <a:pt x="5000134" y="3146372"/>
                </a:lnTo>
                <a:lnTo>
                  <a:pt x="4950824" y="3155921"/>
                </a:lnTo>
                <a:lnTo>
                  <a:pt x="4901489" y="3164424"/>
                </a:lnTo>
                <a:lnTo>
                  <a:pt x="4852132" y="3171902"/>
                </a:lnTo>
                <a:lnTo>
                  <a:pt x="4802752" y="3178379"/>
                </a:lnTo>
                <a:lnTo>
                  <a:pt x="4753351" y="3183876"/>
                </a:lnTo>
                <a:lnTo>
                  <a:pt x="4703930" y="3188417"/>
                </a:lnTo>
                <a:lnTo>
                  <a:pt x="4654489" y="3192023"/>
                </a:lnTo>
                <a:lnTo>
                  <a:pt x="4605029" y="3194716"/>
                </a:lnTo>
                <a:lnTo>
                  <a:pt x="4555550" y="3196520"/>
                </a:lnTo>
                <a:lnTo>
                  <a:pt x="4506055" y="3197456"/>
                </a:lnTo>
                <a:lnTo>
                  <a:pt x="4456543" y="3197548"/>
                </a:lnTo>
                <a:lnTo>
                  <a:pt x="4407015" y="3196816"/>
                </a:lnTo>
                <a:lnTo>
                  <a:pt x="4357472" y="3195285"/>
                </a:lnTo>
                <a:lnTo>
                  <a:pt x="4307915" y="3192975"/>
                </a:lnTo>
                <a:lnTo>
                  <a:pt x="4208763" y="3186112"/>
                </a:lnTo>
                <a:lnTo>
                  <a:pt x="4109564" y="3176406"/>
                </a:lnTo>
                <a:lnTo>
                  <a:pt x="4010324" y="3164036"/>
                </a:lnTo>
                <a:lnTo>
                  <a:pt x="3857174" y="3141940"/>
                </a:lnTo>
                <a:lnTo>
                  <a:pt x="3493989" y="3096271"/>
                </a:lnTo>
                <a:lnTo>
                  <a:pt x="3035823" y="3035156"/>
                </a:lnTo>
                <a:lnTo>
                  <a:pt x="2882831" y="3016866"/>
                </a:lnTo>
                <a:lnTo>
                  <a:pt x="2779277" y="3008011"/>
                </a:lnTo>
                <a:lnTo>
                  <a:pt x="2675766" y="3001862"/>
                </a:lnTo>
                <a:lnTo>
                  <a:pt x="2572243" y="2998345"/>
                </a:lnTo>
                <a:lnTo>
                  <a:pt x="2468651" y="2997388"/>
                </a:lnTo>
                <a:lnTo>
                  <a:pt x="2364934" y="2998918"/>
                </a:lnTo>
                <a:lnTo>
                  <a:pt x="2261035" y="3002860"/>
                </a:lnTo>
                <a:lnTo>
                  <a:pt x="2156897" y="3009143"/>
                </a:lnTo>
                <a:lnTo>
                  <a:pt x="2106016" y="3011626"/>
                </a:lnTo>
                <a:lnTo>
                  <a:pt x="2055484" y="3012873"/>
                </a:lnTo>
                <a:lnTo>
                  <a:pt x="2005301" y="3012893"/>
                </a:lnTo>
                <a:lnTo>
                  <a:pt x="1955468" y="3011694"/>
                </a:lnTo>
                <a:lnTo>
                  <a:pt x="1905984" y="3009285"/>
                </a:lnTo>
                <a:lnTo>
                  <a:pt x="1856849" y="3005673"/>
                </a:lnTo>
                <a:lnTo>
                  <a:pt x="1808062" y="3000867"/>
                </a:lnTo>
                <a:close/>
              </a:path>
            </a:pathLst>
          </a:custGeom>
          <a:solidFill>
            <a:srgbClr val="FEF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71" y="3834967"/>
            <a:ext cx="18245828" cy="6452032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2935490" y="4554676"/>
            <a:ext cx="2071370" cy="1330960"/>
          </a:xfrm>
          <a:custGeom>
            <a:avLst/>
            <a:gdLst/>
            <a:ahLst/>
            <a:cxnLst/>
            <a:rect l="l" t="t" r="r" b="b"/>
            <a:pathLst>
              <a:path w="2071370" h="1330960">
                <a:moveTo>
                  <a:pt x="2070747" y="1269085"/>
                </a:moveTo>
                <a:lnTo>
                  <a:pt x="0" y="1269085"/>
                </a:lnTo>
                <a:lnTo>
                  <a:pt x="0" y="1330693"/>
                </a:lnTo>
                <a:lnTo>
                  <a:pt x="2070747" y="1330693"/>
                </a:lnTo>
                <a:lnTo>
                  <a:pt x="2070747" y="1269085"/>
                </a:lnTo>
                <a:close/>
              </a:path>
              <a:path w="2071370" h="1330960">
                <a:moveTo>
                  <a:pt x="2070747" y="1015504"/>
                </a:moveTo>
                <a:lnTo>
                  <a:pt x="0" y="1015504"/>
                </a:lnTo>
                <a:lnTo>
                  <a:pt x="0" y="1077112"/>
                </a:lnTo>
                <a:lnTo>
                  <a:pt x="2070747" y="1077112"/>
                </a:lnTo>
                <a:lnTo>
                  <a:pt x="2070747" y="1015504"/>
                </a:lnTo>
                <a:close/>
              </a:path>
              <a:path w="2071370" h="1330960">
                <a:moveTo>
                  <a:pt x="2070747" y="761923"/>
                </a:moveTo>
                <a:lnTo>
                  <a:pt x="0" y="761923"/>
                </a:lnTo>
                <a:lnTo>
                  <a:pt x="0" y="823531"/>
                </a:lnTo>
                <a:lnTo>
                  <a:pt x="2070747" y="823531"/>
                </a:lnTo>
                <a:lnTo>
                  <a:pt x="2070747" y="761923"/>
                </a:lnTo>
                <a:close/>
              </a:path>
              <a:path w="2071370" h="1330960">
                <a:moveTo>
                  <a:pt x="2070747" y="507161"/>
                </a:moveTo>
                <a:lnTo>
                  <a:pt x="0" y="507161"/>
                </a:lnTo>
                <a:lnTo>
                  <a:pt x="0" y="568718"/>
                </a:lnTo>
                <a:lnTo>
                  <a:pt x="2070747" y="568718"/>
                </a:lnTo>
                <a:lnTo>
                  <a:pt x="2070747" y="507161"/>
                </a:lnTo>
                <a:close/>
              </a:path>
              <a:path w="2071370" h="1330960">
                <a:moveTo>
                  <a:pt x="2070747" y="253580"/>
                </a:moveTo>
                <a:lnTo>
                  <a:pt x="0" y="253580"/>
                </a:lnTo>
                <a:lnTo>
                  <a:pt x="0" y="315137"/>
                </a:lnTo>
                <a:lnTo>
                  <a:pt x="2070747" y="315137"/>
                </a:lnTo>
                <a:lnTo>
                  <a:pt x="2070747" y="253580"/>
                </a:lnTo>
                <a:close/>
              </a:path>
              <a:path w="2071370" h="1330960">
                <a:moveTo>
                  <a:pt x="2070747" y="0"/>
                </a:moveTo>
                <a:lnTo>
                  <a:pt x="0" y="0"/>
                </a:lnTo>
                <a:lnTo>
                  <a:pt x="0" y="61556"/>
                </a:lnTo>
                <a:lnTo>
                  <a:pt x="2070747" y="61556"/>
                </a:lnTo>
                <a:lnTo>
                  <a:pt x="2070747" y="0"/>
                </a:lnTo>
                <a:close/>
              </a:path>
            </a:pathLst>
          </a:custGeom>
          <a:solidFill>
            <a:srgbClr val="E36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51266" y="6510630"/>
            <a:ext cx="2318595" cy="3121147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0" y="1002576"/>
            <a:ext cx="1866900" cy="2180590"/>
          </a:xfrm>
          <a:custGeom>
            <a:avLst/>
            <a:gdLst/>
            <a:ahLst/>
            <a:cxnLst/>
            <a:rect l="l" t="t" r="r" b="b"/>
            <a:pathLst>
              <a:path w="1866900" h="2180590">
                <a:moveTo>
                  <a:pt x="1866489" y="2180288"/>
                </a:moveTo>
                <a:lnTo>
                  <a:pt x="0" y="2180288"/>
                </a:lnTo>
                <a:lnTo>
                  <a:pt x="0" y="0"/>
                </a:lnTo>
                <a:lnTo>
                  <a:pt x="1507647" y="0"/>
                </a:lnTo>
                <a:lnTo>
                  <a:pt x="1556387" y="2942"/>
                </a:lnTo>
                <a:lnTo>
                  <a:pt x="1603120" y="11760"/>
                </a:lnTo>
                <a:lnTo>
                  <a:pt x="1647420" y="26049"/>
                </a:lnTo>
                <a:lnTo>
                  <a:pt x="1688862" y="45409"/>
                </a:lnTo>
                <a:lnTo>
                  <a:pt x="1727021" y="69437"/>
                </a:lnTo>
                <a:lnTo>
                  <a:pt x="1761472" y="97731"/>
                </a:lnTo>
                <a:lnTo>
                  <a:pt x="1791789" y="129889"/>
                </a:lnTo>
                <a:lnTo>
                  <a:pt x="1817547" y="165509"/>
                </a:lnTo>
                <a:lnTo>
                  <a:pt x="1838322" y="204190"/>
                </a:lnTo>
                <a:lnTo>
                  <a:pt x="1853687" y="245528"/>
                </a:lnTo>
                <a:lnTo>
                  <a:pt x="1863218" y="289122"/>
                </a:lnTo>
                <a:lnTo>
                  <a:pt x="1866489" y="334571"/>
                </a:lnTo>
                <a:lnTo>
                  <a:pt x="1866489" y="2180288"/>
                </a:lnTo>
                <a:close/>
              </a:path>
            </a:pathLst>
          </a:custGeom>
          <a:solidFill>
            <a:srgbClr val="FDF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1006109"/>
            <a:ext cx="1866900" cy="2176780"/>
          </a:xfrm>
          <a:custGeom>
            <a:avLst/>
            <a:gdLst/>
            <a:ahLst/>
            <a:cxnLst/>
            <a:rect l="l" t="t" r="r" b="b"/>
            <a:pathLst>
              <a:path w="1866900" h="2176780">
                <a:moveTo>
                  <a:pt x="1350753" y="1834109"/>
                </a:moveTo>
                <a:lnTo>
                  <a:pt x="1350259" y="1834109"/>
                </a:lnTo>
                <a:lnTo>
                  <a:pt x="1344190" y="1832589"/>
                </a:lnTo>
                <a:lnTo>
                  <a:pt x="1343676" y="1832589"/>
                </a:lnTo>
                <a:lnTo>
                  <a:pt x="1343676" y="1830556"/>
                </a:lnTo>
                <a:lnTo>
                  <a:pt x="1344190" y="1829549"/>
                </a:lnTo>
                <a:lnTo>
                  <a:pt x="1346720" y="1829549"/>
                </a:lnTo>
                <a:lnTo>
                  <a:pt x="1348737" y="1830062"/>
                </a:lnTo>
                <a:lnTo>
                  <a:pt x="1351781" y="1830062"/>
                </a:lnTo>
                <a:lnTo>
                  <a:pt x="1350753" y="1834109"/>
                </a:lnTo>
                <a:close/>
              </a:path>
              <a:path w="1866900" h="2176780">
                <a:moveTo>
                  <a:pt x="1453003" y="1719881"/>
                </a:moveTo>
                <a:lnTo>
                  <a:pt x="1437820" y="1717354"/>
                </a:lnTo>
                <a:lnTo>
                  <a:pt x="1431731" y="1716841"/>
                </a:lnTo>
                <a:lnTo>
                  <a:pt x="1423645" y="1714827"/>
                </a:lnTo>
                <a:lnTo>
                  <a:pt x="1422122" y="1712300"/>
                </a:lnTo>
                <a:lnTo>
                  <a:pt x="1420106" y="1710780"/>
                </a:lnTo>
                <a:lnTo>
                  <a:pt x="1422122" y="1709260"/>
                </a:lnTo>
                <a:lnTo>
                  <a:pt x="1424139" y="1708253"/>
                </a:lnTo>
                <a:lnTo>
                  <a:pt x="1426669" y="1706733"/>
                </a:lnTo>
                <a:lnTo>
                  <a:pt x="1439836" y="1710780"/>
                </a:lnTo>
                <a:lnTo>
                  <a:pt x="1445906" y="1713307"/>
                </a:lnTo>
                <a:lnTo>
                  <a:pt x="1448436" y="1714314"/>
                </a:lnTo>
                <a:lnTo>
                  <a:pt x="1450472" y="1717867"/>
                </a:lnTo>
                <a:lnTo>
                  <a:pt x="1453003" y="1719881"/>
                </a:lnTo>
                <a:close/>
              </a:path>
              <a:path w="1866900" h="2176780">
                <a:moveTo>
                  <a:pt x="1464628" y="1900818"/>
                </a:moveTo>
                <a:lnTo>
                  <a:pt x="1464133" y="1900818"/>
                </a:lnTo>
                <a:lnTo>
                  <a:pt x="1461603" y="1900305"/>
                </a:lnTo>
                <a:lnTo>
                  <a:pt x="1458558" y="1899298"/>
                </a:lnTo>
                <a:lnTo>
                  <a:pt x="1456028" y="1897778"/>
                </a:lnTo>
                <a:lnTo>
                  <a:pt x="1455533" y="1897778"/>
                </a:lnTo>
                <a:lnTo>
                  <a:pt x="1455533" y="1893731"/>
                </a:lnTo>
                <a:lnTo>
                  <a:pt x="1456028" y="1893237"/>
                </a:lnTo>
                <a:lnTo>
                  <a:pt x="1457036" y="1892724"/>
                </a:lnTo>
                <a:lnTo>
                  <a:pt x="1458064" y="1892230"/>
                </a:lnTo>
                <a:lnTo>
                  <a:pt x="1460594" y="1894244"/>
                </a:lnTo>
                <a:lnTo>
                  <a:pt x="1463125" y="1895764"/>
                </a:lnTo>
                <a:lnTo>
                  <a:pt x="1465656" y="1897778"/>
                </a:lnTo>
                <a:lnTo>
                  <a:pt x="1465142" y="1898785"/>
                </a:lnTo>
                <a:lnTo>
                  <a:pt x="1464628" y="1900818"/>
                </a:lnTo>
                <a:close/>
              </a:path>
              <a:path w="1866900" h="2176780">
                <a:moveTo>
                  <a:pt x="1351267" y="1913947"/>
                </a:moveTo>
                <a:lnTo>
                  <a:pt x="1350259" y="1913453"/>
                </a:lnTo>
                <a:lnTo>
                  <a:pt x="1348737" y="1912940"/>
                </a:lnTo>
                <a:lnTo>
                  <a:pt x="1347728" y="1910926"/>
                </a:lnTo>
                <a:lnTo>
                  <a:pt x="1346720" y="1909406"/>
                </a:lnTo>
                <a:lnTo>
                  <a:pt x="1347728" y="1908893"/>
                </a:lnTo>
                <a:lnTo>
                  <a:pt x="1349251" y="1907392"/>
                </a:lnTo>
                <a:lnTo>
                  <a:pt x="1351781" y="1907392"/>
                </a:lnTo>
                <a:lnTo>
                  <a:pt x="1352789" y="1908893"/>
                </a:lnTo>
                <a:lnTo>
                  <a:pt x="1354312" y="1910413"/>
                </a:lnTo>
                <a:lnTo>
                  <a:pt x="1352789" y="1911933"/>
                </a:lnTo>
                <a:lnTo>
                  <a:pt x="1351267" y="1913947"/>
                </a:lnTo>
                <a:close/>
              </a:path>
              <a:path w="1866900" h="2176780">
                <a:moveTo>
                  <a:pt x="1374130" y="1543998"/>
                </a:moveTo>
                <a:lnTo>
                  <a:pt x="1364434" y="1543998"/>
                </a:lnTo>
                <a:lnTo>
                  <a:pt x="1371512" y="1538450"/>
                </a:lnTo>
                <a:lnTo>
                  <a:pt x="1374130" y="1543998"/>
                </a:lnTo>
                <a:close/>
              </a:path>
              <a:path w="1866900" h="2176780">
                <a:moveTo>
                  <a:pt x="1357851" y="1552586"/>
                </a:moveTo>
                <a:lnTo>
                  <a:pt x="1347214" y="1544511"/>
                </a:lnTo>
                <a:lnTo>
                  <a:pt x="1347728" y="1544511"/>
                </a:lnTo>
                <a:lnTo>
                  <a:pt x="1351781" y="1542991"/>
                </a:lnTo>
                <a:lnTo>
                  <a:pt x="1355814" y="1540464"/>
                </a:lnTo>
                <a:lnTo>
                  <a:pt x="1358859" y="1541471"/>
                </a:lnTo>
                <a:lnTo>
                  <a:pt x="1364434" y="1543998"/>
                </a:lnTo>
                <a:lnTo>
                  <a:pt x="1374130" y="1543998"/>
                </a:lnTo>
                <a:lnTo>
                  <a:pt x="1375564" y="1547038"/>
                </a:lnTo>
                <a:lnTo>
                  <a:pt x="1370503" y="1549052"/>
                </a:lnTo>
                <a:lnTo>
                  <a:pt x="1364928" y="1550572"/>
                </a:lnTo>
                <a:lnTo>
                  <a:pt x="1357851" y="1552586"/>
                </a:lnTo>
                <a:close/>
              </a:path>
              <a:path w="1866900" h="2176780">
                <a:moveTo>
                  <a:pt x="1348737" y="2088310"/>
                </a:moveTo>
                <a:lnTo>
                  <a:pt x="1348737" y="2087303"/>
                </a:lnTo>
                <a:lnTo>
                  <a:pt x="1347728" y="2086296"/>
                </a:lnTo>
                <a:lnTo>
                  <a:pt x="1347728" y="2085289"/>
                </a:lnTo>
                <a:lnTo>
                  <a:pt x="1347214" y="2084776"/>
                </a:lnTo>
                <a:lnTo>
                  <a:pt x="1348223" y="2084283"/>
                </a:lnTo>
                <a:lnTo>
                  <a:pt x="1348223" y="2083769"/>
                </a:lnTo>
                <a:lnTo>
                  <a:pt x="1348737" y="2084776"/>
                </a:lnTo>
                <a:lnTo>
                  <a:pt x="1349745" y="2085289"/>
                </a:lnTo>
                <a:lnTo>
                  <a:pt x="1350259" y="2085783"/>
                </a:lnTo>
                <a:lnTo>
                  <a:pt x="1349745" y="2086296"/>
                </a:lnTo>
                <a:lnTo>
                  <a:pt x="1348737" y="2088310"/>
                </a:lnTo>
                <a:close/>
              </a:path>
              <a:path w="1866900" h="2176780">
                <a:moveTo>
                  <a:pt x="1354806" y="1590491"/>
                </a:moveTo>
                <a:lnTo>
                  <a:pt x="1352275" y="1587470"/>
                </a:lnTo>
                <a:lnTo>
                  <a:pt x="1350259" y="1585950"/>
                </a:lnTo>
                <a:lnTo>
                  <a:pt x="1348737" y="1583936"/>
                </a:lnTo>
                <a:lnTo>
                  <a:pt x="1349745" y="1582910"/>
                </a:lnTo>
                <a:lnTo>
                  <a:pt x="1350753" y="1580383"/>
                </a:lnTo>
                <a:lnTo>
                  <a:pt x="1351781" y="1580383"/>
                </a:lnTo>
                <a:lnTo>
                  <a:pt x="1354312" y="1580896"/>
                </a:lnTo>
                <a:lnTo>
                  <a:pt x="1358345" y="1583936"/>
                </a:lnTo>
                <a:lnTo>
                  <a:pt x="1357337" y="1585950"/>
                </a:lnTo>
                <a:lnTo>
                  <a:pt x="1356328" y="1587470"/>
                </a:lnTo>
                <a:lnTo>
                  <a:pt x="1354806" y="1590491"/>
                </a:lnTo>
                <a:close/>
              </a:path>
              <a:path w="1866900" h="2176780">
                <a:moveTo>
                  <a:pt x="1456542" y="1863407"/>
                </a:moveTo>
                <a:lnTo>
                  <a:pt x="1454011" y="1859379"/>
                </a:lnTo>
                <a:lnTo>
                  <a:pt x="1450967" y="1855332"/>
                </a:lnTo>
                <a:lnTo>
                  <a:pt x="1454505" y="1853299"/>
                </a:lnTo>
                <a:lnTo>
                  <a:pt x="1458064" y="1850772"/>
                </a:lnTo>
                <a:lnTo>
                  <a:pt x="1461603" y="1849271"/>
                </a:lnTo>
                <a:lnTo>
                  <a:pt x="1462611" y="1849271"/>
                </a:lnTo>
                <a:lnTo>
                  <a:pt x="1464133" y="1851798"/>
                </a:lnTo>
                <a:lnTo>
                  <a:pt x="1465142" y="1852805"/>
                </a:lnTo>
                <a:lnTo>
                  <a:pt x="1462611" y="1856339"/>
                </a:lnTo>
                <a:lnTo>
                  <a:pt x="1460080" y="1859379"/>
                </a:lnTo>
                <a:lnTo>
                  <a:pt x="1456542" y="1863407"/>
                </a:lnTo>
                <a:close/>
              </a:path>
              <a:path w="1866900" h="2176780">
                <a:moveTo>
                  <a:pt x="1422636" y="1677435"/>
                </a:moveTo>
                <a:lnTo>
                  <a:pt x="1420600" y="1675915"/>
                </a:lnTo>
                <a:lnTo>
                  <a:pt x="1417575" y="1673882"/>
                </a:lnTo>
                <a:lnTo>
                  <a:pt x="1412000" y="1670348"/>
                </a:lnTo>
                <a:lnTo>
                  <a:pt x="1412514" y="1668828"/>
                </a:lnTo>
                <a:lnTo>
                  <a:pt x="1413522" y="1664287"/>
                </a:lnTo>
                <a:lnTo>
                  <a:pt x="1416053" y="1659746"/>
                </a:lnTo>
                <a:lnTo>
                  <a:pt x="1419078" y="1657219"/>
                </a:lnTo>
                <a:lnTo>
                  <a:pt x="1421608" y="1654692"/>
                </a:lnTo>
                <a:lnTo>
                  <a:pt x="1424653" y="1655699"/>
                </a:lnTo>
                <a:lnTo>
                  <a:pt x="1424653" y="1667327"/>
                </a:lnTo>
                <a:lnTo>
                  <a:pt x="1428192" y="1667821"/>
                </a:lnTo>
                <a:lnTo>
                  <a:pt x="1447339" y="1667821"/>
                </a:lnTo>
                <a:lnTo>
                  <a:pt x="1442999" y="1671680"/>
                </a:lnTo>
                <a:lnTo>
                  <a:pt x="1435803" y="1675815"/>
                </a:lnTo>
                <a:lnTo>
                  <a:pt x="1429913" y="1676922"/>
                </a:lnTo>
                <a:lnTo>
                  <a:pt x="1425661" y="1676922"/>
                </a:lnTo>
                <a:lnTo>
                  <a:pt x="1422636" y="1677435"/>
                </a:lnTo>
                <a:close/>
              </a:path>
              <a:path w="1866900" h="2176780">
                <a:moveTo>
                  <a:pt x="1447339" y="1667821"/>
                </a:moveTo>
                <a:lnTo>
                  <a:pt x="1428192" y="1667821"/>
                </a:lnTo>
                <a:lnTo>
                  <a:pt x="1431236" y="1666301"/>
                </a:lnTo>
                <a:lnTo>
                  <a:pt x="1438828" y="1663280"/>
                </a:lnTo>
                <a:lnTo>
                  <a:pt x="1445906" y="1659746"/>
                </a:lnTo>
                <a:lnTo>
                  <a:pt x="1452489" y="1656193"/>
                </a:lnTo>
                <a:lnTo>
                  <a:pt x="1453497" y="1655699"/>
                </a:lnTo>
                <a:lnTo>
                  <a:pt x="1454505" y="1656706"/>
                </a:lnTo>
                <a:lnTo>
                  <a:pt x="1455533" y="1656706"/>
                </a:lnTo>
                <a:lnTo>
                  <a:pt x="1455533" y="1659746"/>
                </a:lnTo>
                <a:lnTo>
                  <a:pt x="1455019" y="1660240"/>
                </a:lnTo>
                <a:lnTo>
                  <a:pt x="1449247" y="1666125"/>
                </a:lnTo>
                <a:lnTo>
                  <a:pt x="1447339" y="1667821"/>
                </a:lnTo>
                <a:close/>
              </a:path>
              <a:path w="1866900" h="2176780">
                <a:moveTo>
                  <a:pt x="1427183" y="1677435"/>
                </a:moveTo>
                <a:lnTo>
                  <a:pt x="1425661" y="1676922"/>
                </a:lnTo>
                <a:lnTo>
                  <a:pt x="1429913" y="1676922"/>
                </a:lnTo>
                <a:lnTo>
                  <a:pt x="1427183" y="1677435"/>
                </a:lnTo>
                <a:close/>
              </a:path>
              <a:path w="1866900" h="2176780">
                <a:moveTo>
                  <a:pt x="1703526" y="1746158"/>
                </a:moveTo>
                <a:lnTo>
                  <a:pt x="1702498" y="1745664"/>
                </a:lnTo>
                <a:lnTo>
                  <a:pt x="1698960" y="1743631"/>
                </a:lnTo>
                <a:lnTo>
                  <a:pt x="1696429" y="1740610"/>
                </a:lnTo>
                <a:lnTo>
                  <a:pt x="1693404" y="1737570"/>
                </a:lnTo>
                <a:lnTo>
                  <a:pt x="1695421" y="1736563"/>
                </a:lnTo>
                <a:lnTo>
                  <a:pt x="1697951" y="1733029"/>
                </a:lnTo>
                <a:lnTo>
                  <a:pt x="1698960" y="1733029"/>
                </a:lnTo>
                <a:lnTo>
                  <a:pt x="1702004" y="1734530"/>
                </a:lnTo>
                <a:lnTo>
                  <a:pt x="1705029" y="1737570"/>
                </a:lnTo>
                <a:lnTo>
                  <a:pt x="1710090" y="1741617"/>
                </a:lnTo>
                <a:lnTo>
                  <a:pt x="1705543" y="1744144"/>
                </a:lnTo>
                <a:lnTo>
                  <a:pt x="1703526" y="1746158"/>
                </a:lnTo>
                <a:close/>
              </a:path>
              <a:path w="1866900" h="2176780">
                <a:moveTo>
                  <a:pt x="1643288" y="1494978"/>
                </a:moveTo>
                <a:lnTo>
                  <a:pt x="1638741" y="1494978"/>
                </a:lnTo>
                <a:lnTo>
                  <a:pt x="1636210" y="1492451"/>
                </a:lnTo>
                <a:lnTo>
                  <a:pt x="1634174" y="1490931"/>
                </a:lnTo>
                <a:lnTo>
                  <a:pt x="1633166" y="1489924"/>
                </a:lnTo>
                <a:lnTo>
                  <a:pt x="1631149" y="1486884"/>
                </a:lnTo>
                <a:lnTo>
                  <a:pt x="1632671" y="1485877"/>
                </a:lnTo>
                <a:lnTo>
                  <a:pt x="1634174" y="1484357"/>
                </a:lnTo>
                <a:lnTo>
                  <a:pt x="1635696" y="1483863"/>
                </a:lnTo>
                <a:lnTo>
                  <a:pt x="1637732" y="1482856"/>
                </a:lnTo>
                <a:lnTo>
                  <a:pt x="1639749" y="1482856"/>
                </a:lnTo>
                <a:lnTo>
                  <a:pt x="1643288" y="1482343"/>
                </a:lnTo>
                <a:lnTo>
                  <a:pt x="1647341" y="1484357"/>
                </a:lnTo>
                <a:lnTo>
                  <a:pt x="1649357" y="1486390"/>
                </a:lnTo>
                <a:lnTo>
                  <a:pt x="1649871" y="1486884"/>
                </a:lnTo>
                <a:lnTo>
                  <a:pt x="1649357" y="1490931"/>
                </a:lnTo>
                <a:lnTo>
                  <a:pt x="1648863" y="1491444"/>
                </a:lnTo>
                <a:lnTo>
                  <a:pt x="1646332" y="1492964"/>
                </a:lnTo>
                <a:lnTo>
                  <a:pt x="1643288" y="1494978"/>
                </a:lnTo>
                <a:close/>
              </a:path>
              <a:path w="1866900" h="2176780">
                <a:moveTo>
                  <a:pt x="1678715" y="1910413"/>
                </a:moveTo>
                <a:lnTo>
                  <a:pt x="1675690" y="1905872"/>
                </a:lnTo>
                <a:lnTo>
                  <a:pt x="1674662" y="1904865"/>
                </a:lnTo>
                <a:lnTo>
                  <a:pt x="1675176" y="1902832"/>
                </a:lnTo>
                <a:lnTo>
                  <a:pt x="1674662" y="1900818"/>
                </a:lnTo>
                <a:lnTo>
                  <a:pt x="1679724" y="1900818"/>
                </a:lnTo>
                <a:lnTo>
                  <a:pt x="1684290" y="1901312"/>
                </a:lnTo>
                <a:lnTo>
                  <a:pt x="1689351" y="1901312"/>
                </a:lnTo>
                <a:lnTo>
                  <a:pt x="1689351" y="1902832"/>
                </a:lnTo>
                <a:lnTo>
                  <a:pt x="1687829" y="1907886"/>
                </a:lnTo>
                <a:lnTo>
                  <a:pt x="1678715" y="1910413"/>
                </a:lnTo>
                <a:close/>
              </a:path>
              <a:path w="1866900" h="2176780">
                <a:moveTo>
                  <a:pt x="1697437" y="2095397"/>
                </a:moveTo>
                <a:lnTo>
                  <a:pt x="1698531" y="2085289"/>
                </a:lnTo>
                <a:lnTo>
                  <a:pt x="1699474" y="2078202"/>
                </a:lnTo>
                <a:lnTo>
                  <a:pt x="1706057" y="2083769"/>
                </a:lnTo>
                <a:lnTo>
                  <a:pt x="1710090" y="2083769"/>
                </a:lnTo>
                <a:lnTo>
                  <a:pt x="1712126" y="2084283"/>
                </a:lnTo>
                <a:lnTo>
                  <a:pt x="1714143" y="2085289"/>
                </a:lnTo>
                <a:lnTo>
                  <a:pt x="1715665" y="2086810"/>
                </a:lnTo>
                <a:lnTo>
                  <a:pt x="1717187" y="2087816"/>
                </a:lnTo>
                <a:lnTo>
                  <a:pt x="1717682" y="2089830"/>
                </a:lnTo>
                <a:lnTo>
                  <a:pt x="1718022" y="2090837"/>
                </a:lnTo>
                <a:lnTo>
                  <a:pt x="1705029" y="2090837"/>
                </a:lnTo>
                <a:lnTo>
                  <a:pt x="1697437" y="2095397"/>
                </a:lnTo>
                <a:close/>
              </a:path>
              <a:path w="1866900" h="2176780">
                <a:moveTo>
                  <a:pt x="1713649" y="2093877"/>
                </a:moveTo>
                <a:lnTo>
                  <a:pt x="1712621" y="2093364"/>
                </a:lnTo>
                <a:lnTo>
                  <a:pt x="1709596" y="2093364"/>
                </a:lnTo>
                <a:lnTo>
                  <a:pt x="1708588" y="2092870"/>
                </a:lnTo>
                <a:lnTo>
                  <a:pt x="1705029" y="2090837"/>
                </a:lnTo>
                <a:lnTo>
                  <a:pt x="1718022" y="2090837"/>
                </a:lnTo>
                <a:lnTo>
                  <a:pt x="1718196" y="2091350"/>
                </a:lnTo>
                <a:lnTo>
                  <a:pt x="1717187" y="2091864"/>
                </a:lnTo>
                <a:lnTo>
                  <a:pt x="1716179" y="2092870"/>
                </a:lnTo>
                <a:lnTo>
                  <a:pt x="1714657" y="2093364"/>
                </a:lnTo>
                <a:lnTo>
                  <a:pt x="1713649" y="2093877"/>
                </a:lnTo>
                <a:close/>
              </a:path>
              <a:path w="1866900" h="2176780">
                <a:moveTo>
                  <a:pt x="1641271" y="1661247"/>
                </a:moveTo>
                <a:lnTo>
                  <a:pt x="1639749" y="1659746"/>
                </a:lnTo>
                <a:lnTo>
                  <a:pt x="1639235" y="1658720"/>
                </a:lnTo>
                <a:lnTo>
                  <a:pt x="1640263" y="1658226"/>
                </a:lnTo>
                <a:lnTo>
                  <a:pt x="1641271" y="1657713"/>
                </a:lnTo>
                <a:lnTo>
                  <a:pt x="1642279" y="1656706"/>
                </a:lnTo>
                <a:lnTo>
                  <a:pt x="1643288" y="1658720"/>
                </a:lnTo>
                <a:lnTo>
                  <a:pt x="1643288" y="1660240"/>
                </a:lnTo>
                <a:lnTo>
                  <a:pt x="1641765" y="1660753"/>
                </a:lnTo>
                <a:lnTo>
                  <a:pt x="1641271" y="1661247"/>
                </a:lnTo>
                <a:close/>
              </a:path>
              <a:path w="1866900" h="2176780">
                <a:moveTo>
                  <a:pt x="1673160" y="2031216"/>
                </a:moveTo>
                <a:lnTo>
                  <a:pt x="1671124" y="2030189"/>
                </a:lnTo>
                <a:lnTo>
                  <a:pt x="1669601" y="2029695"/>
                </a:lnTo>
                <a:lnTo>
                  <a:pt x="1668593" y="2029182"/>
                </a:lnTo>
                <a:lnTo>
                  <a:pt x="1672132" y="2027662"/>
                </a:lnTo>
                <a:lnTo>
                  <a:pt x="1678221" y="2024641"/>
                </a:lnTo>
                <a:lnTo>
                  <a:pt x="1678715" y="2024641"/>
                </a:lnTo>
                <a:lnTo>
                  <a:pt x="1679724" y="2026162"/>
                </a:lnTo>
                <a:lnTo>
                  <a:pt x="1680238" y="2027168"/>
                </a:lnTo>
                <a:lnTo>
                  <a:pt x="1677707" y="2028689"/>
                </a:lnTo>
                <a:lnTo>
                  <a:pt x="1675176" y="2029695"/>
                </a:lnTo>
                <a:lnTo>
                  <a:pt x="1673160" y="2031216"/>
                </a:lnTo>
                <a:close/>
              </a:path>
              <a:path w="1866900" h="2176780">
                <a:moveTo>
                  <a:pt x="1683776" y="1864433"/>
                </a:moveTo>
                <a:lnTo>
                  <a:pt x="1681246" y="1863407"/>
                </a:lnTo>
                <a:lnTo>
                  <a:pt x="1679724" y="1861906"/>
                </a:lnTo>
                <a:lnTo>
                  <a:pt x="1674168" y="1857346"/>
                </a:lnTo>
                <a:lnTo>
                  <a:pt x="1663532" y="1846744"/>
                </a:lnTo>
                <a:lnTo>
                  <a:pt x="1663038" y="1845718"/>
                </a:lnTo>
                <a:lnTo>
                  <a:pt x="1662524" y="1844217"/>
                </a:lnTo>
                <a:lnTo>
                  <a:pt x="1663532" y="1842184"/>
                </a:lnTo>
                <a:lnTo>
                  <a:pt x="1664540" y="1842184"/>
                </a:lnTo>
                <a:lnTo>
                  <a:pt x="1672646" y="1845718"/>
                </a:lnTo>
                <a:lnTo>
                  <a:pt x="1680238" y="1848245"/>
                </a:lnTo>
                <a:lnTo>
                  <a:pt x="1687315" y="1851798"/>
                </a:lnTo>
                <a:lnTo>
                  <a:pt x="1689351" y="1853299"/>
                </a:lnTo>
                <a:lnTo>
                  <a:pt x="1691368" y="1856339"/>
                </a:lnTo>
                <a:lnTo>
                  <a:pt x="1693404" y="1858866"/>
                </a:lnTo>
                <a:lnTo>
                  <a:pt x="1688343" y="1862913"/>
                </a:lnTo>
                <a:lnTo>
                  <a:pt x="1683776" y="1864433"/>
                </a:lnTo>
                <a:close/>
              </a:path>
              <a:path w="1866900" h="2176780">
                <a:moveTo>
                  <a:pt x="1642793" y="1614754"/>
                </a:moveTo>
                <a:lnTo>
                  <a:pt x="1642279" y="1613747"/>
                </a:lnTo>
                <a:lnTo>
                  <a:pt x="1641271" y="1612740"/>
                </a:lnTo>
                <a:lnTo>
                  <a:pt x="1641271" y="1612227"/>
                </a:lnTo>
                <a:lnTo>
                  <a:pt x="1642279" y="1610213"/>
                </a:lnTo>
                <a:lnTo>
                  <a:pt x="1643288" y="1609700"/>
                </a:lnTo>
                <a:lnTo>
                  <a:pt x="1643802" y="1609206"/>
                </a:lnTo>
                <a:lnTo>
                  <a:pt x="1644810" y="1610213"/>
                </a:lnTo>
                <a:lnTo>
                  <a:pt x="1645818" y="1610213"/>
                </a:lnTo>
                <a:lnTo>
                  <a:pt x="1642793" y="1614754"/>
                </a:lnTo>
                <a:close/>
              </a:path>
              <a:path w="1866900" h="2176780">
                <a:moveTo>
                  <a:pt x="1699968" y="1474762"/>
                </a:moveTo>
                <a:lnTo>
                  <a:pt x="1699474" y="1474762"/>
                </a:lnTo>
                <a:lnTo>
                  <a:pt x="1696429" y="1473755"/>
                </a:lnTo>
                <a:lnTo>
                  <a:pt x="1695421" y="1472235"/>
                </a:lnTo>
                <a:lnTo>
                  <a:pt x="1693404" y="1469708"/>
                </a:lnTo>
                <a:lnTo>
                  <a:pt x="1690360" y="1463647"/>
                </a:lnTo>
                <a:lnTo>
                  <a:pt x="1690874" y="1463647"/>
                </a:lnTo>
                <a:lnTo>
                  <a:pt x="1692376" y="1462640"/>
                </a:lnTo>
                <a:lnTo>
                  <a:pt x="1692890" y="1463134"/>
                </a:lnTo>
                <a:lnTo>
                  <a:pt x="1696429" y="1465661"/>
                </a:lnTo>
                <a:lnTo>
                  <a:pt x="1702498" y="1471722"/>
                </a:lnTo>
                <a:lnTo>
                  <a:pt x="1700996" y="1473755"/>
                </a:lnTo>
                <a:lnTo>
                  <a:pt x="1699968" y="1474762"/>
                </a:lnTo>
                <a:close/>
              </a:path>
              <a:path w="1866900" h="2176780">
                <a:moveTo>
                  <a:pt x="1019055" y="1723928"/>
                </a:moveTo>
                <a:lnTo>
                  <a:pt x="1008636" y="1723928"/>
                </a:lnTo>
                <a:lnTo>
                  <a:pt x="1012175" y="1720394"/>
                </a:lnTo>
                <a:lnTo>
                  <a:pt x="1013697" y="1718361"/>
                </a:lnTo>
                <a:lnTo>
                  <a:pt x="1016722" y="1717867"/>
                </a:lnTo>
                <a:lnTo>
                  <a:pt x="1019252" y="1717354"/>
                </a:lnTo>
                <a:lnTo>
                  <a:pt x="1020280" y="1716841"/>
                </a:lnTo>
                <a:lnTo>
                  <a:pt x="1021289" y="1718361"/>
                </a:lnTo>
                <a:lnTo>
                  <a:pt x="1024313" y="1719368"/>
                </a:lnTo>
                <a:lnTo>
                  <a:pt x="1020280" y="1722408"/>
                </a:lnTo>
                <a:lnTo>
                  <a:pt x="1019055" y="1723928"/>
                </a:lnTo>
                <a:close/>
              </a:path>
              <a:path w="1866900" h="2176780">
                <a:moveTo>
                  <a:pt x="1001044" y="1729989"/>
                </a:moveTo>
                <a:lnTo>
                  <a:pt x="1001044" y="1720394"/>
                </a:lnTo>
                <a:lnTo>
                  <a:pt x="1008636" y="1723928"/>
                </a:lnTo>
                <a:lnTo>
                  <a:pt x="1019055" y="1723928"/>
                </a:lnTo>
                <a:lnTo>
                  <a:pt x="1018244" y="1724935"/>
                </a:lnTo>
                <a:lnTo>
                  <a:pt x="1015219" y="1725942"/>
                </a:lnTo>
                <a:lnTo>
                  <a:pt x="1010652" y="1727975"/>
                </a:lnTo>
                <a:lnTo>
                  <a:pt x="1005591" y="1728982"/>
                </a:lnTo>
                <a:lnTo>
                  <a:pt x="1001044" y="1729989"/>
                </a:lnTo>
                <a:close/>
              </a:path>
              <a:path w="1866900" h="2176780">
                <a:moveTo>
                  <a:pt x="1049372" y="1782049"/>
                </a:moveTo>
                <a:lnTo>
                  <a:pt x="1041533" y="1782049"/>
                </a:lnTo>
                <a:lnTo>
                  <a:pt x="1046594" y="1781042"/>
                </a:lnTo>
                <a:lnTo>
                  <a:pt x="1049372" y="1782049"/>
                </a:lnTo>
                <a:close/>
              </a:path>
              <a:path w="1866900" h="2176780">
                <a:moveTo>
                  <a:pt x="1044063" y="1796698"/>
                </a:moveTo>
                <a:lnTo>
                  <a:pt x="1041019" y="1796204"/>
                </a:lnTo>
                <a:lnTo>
                  <a:pt x="1036966" y="1796204"/>
                </a:lnTo>
                <a:lnTo>
                  <a:pt x="1032933" y="1791150"/>
                </a:lnTo>
                <a:lnTo>
                  <a:pt x="1029374" y="1788110"/>
                </a:lnTo>
                <a:lnTo>
                  <a:pt x="1028366" y="1787103"/>
                </a:lnTo>
                <a:lnTo>
                  <a:pt x="1027872" y="1784576"/>
                </a:lnTo>
                <a:lnTo>
                  <a:pt x="1027358" y="1783056"/>
                </a:lnTo>
                <a:lnTo>
                  <a:pt x="1028880" y="1782543"/>
                </a:lnTo>
                <a:lnTo>
                  <a:pt x="1030402" y="1781536"/>
                </a:lnTo>
                <a:lnTo>
                  <a:pt x="1033941" y="1781536"/>
                </a:lnTo>
                <a:lnTo>
                  <a:pt x="1035464" y="1782049"/>
                </a:lnTo>
                <a:lnTo>
                  <a:pt x="1049372" y="1782049"/>
                </a:lnTo>
                <a:lnTo>
                  <a:pt x="1052149" y="1783056"/>
                </a:lnTo>
                <a:lnTo>
                  <a:pt x="1051769" y="1788110"/>
                </a:lnTo>
                <a:lnTo>
                  <a:pt x="1051655" y="1792157"/>
                </a:lnTo>
                <a:lnTo>
                  <a:pt x="1044063" y="1796698"/>
                </a:lnTo>
                <a:close/>
              </a:path>
              <a:path w="1866900" h="2176780">
                <a:moveTo>
                  <a:pt x="1019252" y="1767894"/>
                </a:moveTo>
                <a:lnTo>
                  <a:pt x="1012689" y="1767894"/>
                </a:lnTo>
                <a:lnTo>
                  <a:pt x="1011661" y="1767381"/>
                </a:lnTo>
                <a:lnTo>
                  <a:pt x="1009130" y="1765880"/>
                </a:lnTo>
                <a:lnTo>
                  <a:pt x="1004069" y="1761833"/>
                </a:lnTo>
                <a:lnTo>
                  <a:pt x="1006105" y="1761833"/>
                </a:lnTo>
                <a:lnTo>
                  <a:pt x="1008122" y="1760826"/>
                </a:lnTo>
                <a:lnTo>
                  <a:pt x="1009644" y="1761833"/>
                </a:lnTo>
                <a:lnTo>
                  <a:pt x="1011661" y="1762840"/>
                </a:lnTo>
                <a:lnTo>
                  <a:pt x="1013697" y="1764360"/>
                </a:lnTo>
                <a:lnTo>
                  <a:pt x="1019252" y="1767894"/>
                </a:lnTo>
                <a:close/>
              </a:path>
              <a:path w="1866900" h="2176780">
                <a:moveTo>
                  <a:pt x="1035464" y="1948831"/>
                </a:moveTo>
                <a:lnTo>
                  <a:pt x="1034436" y="1948831"/>
                </a:lnTo>
                <a:lnTo>
                  <a:pt x="1034436" y="1948318"/>
                </a:lnTo>
                <a:lnTo>
                  <a:pt x="1033941" y="1947311"/>
                </a:lnTo>
                <a:lnTo>
                  <a:pt x="1034436" y="1947311"/>
                </a:lnTo>
                <a:lnTo>
                  <a:pt x="1034950" y="1946798"/>
                </a:lnTo>
                <a:lnTo>
                  <a:pt x="1035958" y="1946798"/>
                </a:lnTo>
                <a:lnTo>
                  <a:pt x="1035958" y="1948318"/>
                </a:lnTo>
                <a:lnTo>
                  <a:pt x="1035464" y="1948831"/>
                </a:lnTo>
                <a:close/>
              </a:path>
              <a:path w="1866900" h="2176780">
                <a:moveTo>
                  <a:pt x="1002567" y="1158373"/>
                </a:moveTo>
                <a:lnTo>
                  <a:pt x="1000530" y="1157880"/>
                </a:lnTo>
                <a:lnTo>
                  <a:pt x="1000036" y="1157366"/>
                </a:lnTo>
                <a:lnTo>
                  <a:pt x="999522" y="1154839"/>
                </a:lnTo>
                <a:lnTo>
                  <a:pt x="999522" y="1153833"/>
                </a:lnTo>
                <a:lnTo>
                  <a:pt x="1001539" y="1153319"/>
                </a:lnTo>
                <a:lnTo>
                  <a:pt x="1005591" y="1153319"/>
                </a:lnTo>
                <a:lnTo>
                  <a:pt x="1006105" y="1153833"/>
                </a:lnTo>
                <a:lnTo>
                  <a:pt x="1006105" y="1155846"/>
                </a:lnTo>
                <a:lnTo>
                  <a:pt x="1006600" y="1157880"/>
                </a:lnTo>
                <a:lnTo>
                  <a:pt x="1004069" y="1157880"/>
                </a:lnTo>
                <a:lnTo>
                  <a:pt x="1002567" y="1158373"/>
                </a:lnTo>
                <a:close/>
              </a:path>
              <a:path w="1866900" h="2176780">
                <a:moveTo>
                  <a:pt x="1018244" y="1515707"/>
                </a:moveTo>
                <a:lnTo>
                  <a:pt x="1017750" y="1515707"/>
                </a:lnTo>
                <a:lnTo>
                  <a:pt x="1016722" y="1515194"/>
                </a:lnTo>
                <a:lnTo>
                  <a:pt x="1015219" y="1513674"/>
                </a:lnTo>
                <a:lnTo>
                  <a:pt x="1014191" y="1512667"/>
                </a:lnTo>
                <a:lnTo>
                  <a:pt x="1015219" y="1512154"/>
                </a:lnTo>
                <a:lnTo>
                  <a:pt x="1016228" y="1510653"/>
                </a:lnTo>
                <a:lnTo>
                  <a:pt x="1017236" y="1510653"/>
                </a:lnTo>
                <a:lnTo>
                  <a:pt x="1018758" y="1511147"/>
                </a:lnTo>
                <a:lnTo>
                  <a:pt x="1019766" y="1512667"/>
                </a:lnTo>
                <a:lnTo>
                  <a:pt x="1020280" y="1513674"/>
                </a:lnTo>
                <a:lnTo>
                  <a:pt x="1019252" y="1514681"/>
                </a:lnTo>
                <a:lnTo>
                  <a:pt x="1018244" y="1515707"/>
                </a:lnTo>
                <a:close/>
              </a:path>
              <a:path w="1866900" h="2176780">
                <a:moveTo>
                  <a:pt x="1012175" y="1611733"/>
                </a:moveTo>
                <a:lnTo>
                  <a:pt x="1011661" y="1611220"/>
                </a:lnTo>
                <a:lnTo>
                  <a:pt x="1009644" y="1610213"/>
                </a:lnTo>
                <a:lnTo>
                  <a:pt x="1008122" y="1609206"/>
                </a:lnTo>
                <a:lnTo>
                  <a:pt x="1011166" y="1606166"/>
                </a:lnTo>
                <a:lnTo>
                  <a:pt x="1012689" y="1605159"/>
                </a:lnTo>
                <a:lnTo>
                  <a:pt x="1017750" y="1603126"/>
                </a:lnTo>
                <a:lnTo>
                  <a:pt x="1021783" y="1603126"/>
                </a:lnTo>
                <a:lnTo>
                  <a:pt x="1022811" y="1604646"/>
                </a:lnTo>
                <a:lnTo>
                  <a:pt x="1023819" y="1605159"/>
                </a:lnTo>
                <a:lnTo>
                  <a:pt x="1022811" y="1606166"/>
                </a:lnTo>
                <a:lnTo>
                  <a:pt x="1021783" y="1608180"/>
                </a:lnTo>
                <a:lnTo>
                  <a:pt x="1020775" y="1608693"/>
                </a:lnTo>
                <a:lnTo>
                  <a:pt x="1018758" y="1610213"/>
                </a:lnTo>
                <a:lnTo>
                  <a:pt x="1015714" y="1610707"/>
                </a:lnTo>
                <a:lnTo>
                  <a:pt x="1012175" y="1611733"/>
                </a:lnTo>
                <a:close/>
              </a:path>
              <a:path w="1866900" h="2176780">
                <a:moveTo>
                  <a:pt x="1001539" y="1027996"/>
                </a:moveTo>
                <a:lnTo>
                  <a:pt x="1001539" y="1025962"/>
                </a:lnTo>
                <a:lnTo>
                  <a:pt x="1003061" y="1025469"/>
                </a:lnTo>
                <a:lnTo>
                  <a:pt x="1004069" y="1024955"/>
                </a:lnTo>
                <a:lnTo>
                  <a:pt x="1005591" y="1024955"/>
                </a:lnTo>
                <a:lnTo>
                  <a:pt x="1005591" y="1026969"/>
                </a:lnTo>
                <a:lnTo>
                  <a:pt x="1004069" y="1027482"/>
                </a:lnTo>
                <a:lnTo>
                  <a:pt x="1003061" y="1027482"/>
                </a:lnTo>
                <a:lnTo>
                  <a:pt x="1001539" y="1027996"/>
                </a:lnTo>
                <a:close/>
              </a:path>
              <a:path w="1866900" h="2176780">
                <a:moveTo>
                  <a:pt x="1309770" y="1740097"/>
                </a:moveTo>
                <a:lnTo>
                  <a:pt x="1307734" y="1740097"/>
                </a:lnTo>
                <a:lnTo>
                  <a:pt x="1303701" y="1738083"/>
                </a:lnTo>
                <a:lnTo>
                  <a:pt x="1302673" y="1737057"/>
                </a:lnTo>
                <a:lnTo>
                  <a:pt x="1300656" y="1734036"/>
                </a:lnTo>
                <a:lnTo>
                  <a:pt x="1301665" y="1732516"/>
                </a:lnTo>
                <a:lnTo>
                  <a:pt x="1303187" y="1730502"/>
                </a:lnTo>
                <a:lnTo>
                  <a:pt x="1306231" y="1729476"/>
                </a:lnTo>
                <a:lnTo>
                  <a:pt x="1308762" y="1729989"/>
                </a:lnTo>
                <a:lnTo>
                  <a:pt x="1314574" y="1729989"/>
                </a:lnTo>
                <a:lnTo>
                  <a:pt x="1315326" y="1730502"/>
                </a:lnTo>
                <a:lnTo>
                  <a:pt x="1321909" y="1733029"/>
                </a:lnTo>
                <a:lnTo>
                  <a:pt x="1321909" y="1735043"/>
                </a:lnTo>
                <a:lnTo>
                  <a:pt x="1321484" y="1739090"/>
                </a:lnTo>
                <a:lnTo>
                  <a:pt x="1313823" y="1739090"/>
                </a:lnTo>
                <a:lnTo>
                  <a:pt x="1309770" y="1740097"/>
                </a:lnTo>
                <a:close/>
              </a:path>
              <a:path w="1866900" h="2176780">
                <a:moveTo>
                  <a:pt x="1314574" y="1729989"/>
                </a:moveTo>
                <a:lnTo>
                  <a:pt x="1308762" y="1729989"/>
                </a:lnTo>
                <a:lnTo>
                  <a:pt x="1313823" y="1729476"/>
                </a:lnTo>
                <a:lnTo>
                  <a:pt x="1314574" y="1729989"/>
                </a:lnTo>
                <a:close/>
              </a:path>
              <a:path w="1866900" h="2176780">
                <a:moveTo>
                  <a:pt x="1320901" y="1744638"/>
                </a:moveTo>
                <a:lnTo>
                  <a:pt x="1313823" y="1739090"/>
                </a:lnTo>
                <a:lnTo>
                  <a:pt x="1321484" y="1739090"/>
                </a:lnTo>
                <a:lnTo>
                  <a:pt x="1320901" y="1744638"/>
                </a:lnTo>
                <a:close/>
              </a:path>
              <a:path w="1866900" h="2176780">
                <a:moveTo>
                  <a:pt x="1341145" y="2045351"/>
                </a:moveTo>
                <a:lnTo>
                  <a:pt x="1338101" y="2045351"/>
                </a:lnTo>
                <a:lnTo>
                  <a:pt x="1334067" y="2044857"/>
                </a:lnTo>
                <a:lnTo>
                  <a:pt x="1329501" y="2043851"/>
                </a:lnTo>
                <a:lnTo>
                  <a:pt x="1325962" y="2041817"/>
                </a:lnTo>
                <a:lnTo>
                  <a:pt x="1323431" y="2040810"/>
                </a:lnTo>
                <a:lnTo>
                  <a:pt x="1322423" y="2037770"/>
                </a:lnTo>
                <a:lnTo>
                  <a:pt x="1320387" y="2035756"/>
                </a:lnTo>
                <a:lnTo>
                  <a:pt x="1322423" y="2035243"/>
                </a:lnTo>
                <a:lnTo>
                  <a:pt x="1326970" y="2035243"/>
                </a:lnTo>
                <a:lnTo>
                  <a:pt x="1338101" y="2033229"/>
                </a:lnTo>
                <a:lnTo>
                  <a:pt x="1346206" y="2033229"/>
                </a:lnTo>
                <a:lnTo>
                  <a:pt x="1349251" y="2035243"/>
                </a:lnTo>
                <a:lnTo>
                  <a:pt x="1349251" y="2038283"/>
                </a:lnTo>
                <a:lnTo>
                  <a:pt x="1348223" y="2041324"/>
                </a:lnTo>
                <a:lnTo>
                  <a:pt x="1346720" y="2042330"/>
                </a:lnTo>
                <a:lnTo>
                  <a:pt x="1344190" y="2044344"/>
                </a:lnTo>
                <a:lnTo>
                  <a:pt x="1341145" y="2045351"/>
                </a:lnTo>
                <a:close/>
              </a:path>
              <a:path w="1866900" h="2176780">
                <a:moveTo>
                  <a:pt x="1326970" y="2035243"/>
                </a:moveTo>
                <a:lnTo>
                  <a:pt x="1324954" y="2035243"/>
                </a:lnTo>
                <a:lnTo>
                  <a:pt x="1326970" y="2034749"/>
                </a:lnTo>
                <a:lnTo>
                  <a:pt x="1326970" y="2035243"/>
                </a:lnTo>
                <a:close/>
              </a:path>
              <a:path w="1866900" h="2176780">
                <a:moveTo>
                  <a:pt x="1318884" y="1781536"/>
                </a:moveTo>
                <a:lnTo>
                  <a:pt x="1317856" y="1781042"/>
                </a:lnTo>
                <a:lnTo>
                  <a:pt x="1316848" y="1780529"/>
                </a:lnTo>
                <a:lnTo>
                  <a:pt x="1316354" y="1780016"/>
                </a:lnTo>
                <a:lnTo>
                  <a:pt x="1315840" y="1779522"/>
                </a:lnTo>
                <a:lnTo>
                  <a:pt x="1316354" y="1778002"/>
                </a:lnTo>
                <a:lnTo>
                  <a:pt x="1316848" y="1776995"/>
                </a:lnTo>
                <a:lnTo>
                  <a:pt x="1317856" y="1777489"/>
                </a:lnTo>
                <a:lnTo>
                  <a:pt x="1318884" y="1777489"/>
                </a:lnTo>
                <a:lnTo>
                  <a:pt x="1319378" y="1778515"/>
                </a:lnTo>
                <a:lnTo>
                  <a:pt x="1319892" y="1779009"/>
                </a:lnTo>
                <a:lnTo>
                  <a:pt x="1318884" y="1780529"/>
                </a:lnTo>
                <a:lnTo>
                  <a:pt x="1318884" y="1781536"/>
                </a:lnTo>
                <a:close/>
              </a:path>
              <a:path w="1866900" h="2176780">
                <a:moveTo>
                  <a:pt x="1331023" y="2080729"/>
                </a:moveTo>
                <a:lnTo>
                  <a:pt x="1330509" y="2080729"/>
                </a:lnTo>
                <a:lnTo>
                  <a:pt x="1329501" y="2080235"/>
                </a:lnTo>
                <a:lnTo>
                  <a:pt x="1328492" y="2079229"/>
                </a:lnTo>
                <a:lnTo>
                  <a:pt x="1326970" y="2078715"/>
                </a:lnTo>
                <a:lnTo>
                  <a:pt x="1327978" y="2078202"/>
                </a:lnTo>
                <a:lnTo>
                  <a:pt x="1328492" y="2077195"/>
                </a:lnTo>
                <a:lnTo>
                  <a:pt x="1329501" y="2076188"/>
                </a:lnTo>
                <a:lnTo>
                  <a:pt x="1331537" y="2078202"/>
                </a:lnTo>
                <a:lnTo>
                  <a:pt x="1332545" y="2079229"/>
                </a:lnTo>
                <a:lnTo>
                  <a:pt x="1331023" y="2080729"/>
                </a:lnTo>
                <a:close/>
              </a:path>
              <a:path w="1866900" h="2176780">
                <a:moveTo>
                  <a:pt x="1053177" y="1669854"/>
                </a:moveTo>
                <a:lnTo>
                  <a:pt x="1050133" y="1667327"/>
                </a:lnTo>
                <a:lnTo>
                  <a:pt x="1048116" y="1661247"/>
                </a:lnTo>
                <a:lnTo>
                  <a:pt x="1052663" y="1655186"/>
                </a:lnTo>
                <a:lnTo>
                  <a:pt x="1057724" y="1654692"/>
                </a:lnTo>
                <a:lnTo>
                  <a:pt x="1060255" y="1654692"/>
                </a:lnTo>
                <a:lnTo>
                  <a:pt x="1063300" y="1656706"/>
                </a:lnTo>
                <a:lnTo>
                  <a:pt x="1069369" y="1658720"/>
                </a:lnTo>
                <a:lnTo>
                  <a:pt x="1062272" y="1663774"/>
                </a:lnTo>
                <a:lnTo>
                  <a:pt x="1058238" y="1666814"/>
                </a:lnTo>
                <a:lnTo>
                  <a:pt x="1054186" y="1669341"/>
                </a:lnTo>
                <a:lnTo>
                  <a:pt x="1053177" y="1669854"/>
                </a:lnTo>
                <a:close/>
              </a:path>
              <a:path w="1866900" h="2176780">
                <a:moveTo>
                  <a:pt x="1067847" y="1832076"/>
                </a:moveTo>
                <a:lnTo>
                  <a:pt x="1061263" y="1832076"/>
                </a:lnTo>
                <a:lnTo>
                  <a:pt x="1059741" y="1831582"/>
                </a:lnTo>
                <a:lnTo>
                  <a:pt x="1058733" y="1831069"/>
                </a:lnTo>
                <a:lnTo>
                  <a:pt x="1057724" y="1829549"/>
                </a:lnTo>
                <a:lnTo>
                  <a:pt x="1056202" y="1828542"/>
                </a:lnTo>
                <a:lnTo>
                  <a:pt x="1060255" y="1827535"/>
                </a:lnTo>
                <a:lnTo>
                  <a:pt x="1063300" y="1827535"/>
                </a:lnTo>
                <a:lnTo>
                  <a:pt x="1064308" y="1829055"/>
                </a:lnTo>
                <a:lnTo>
                  <a:pt x="1067847" y="1832076"/>
                </a:lnTo>
                <a:close/>
              </a:path>
              <a:path w="1866900" h="2176780">
                <a:moveTo>
                  <a:pt x="1184766" y="2048905"/>
                </a:moveTo>
                <a:lnTo>
                  <a:pt x="1181207" y="2046378"/>
                </a:lnTo>
                <a:lnTo>
                  <a:pt x="1179190" y="2044344"/>
                </a:lnTo>
                <a:lnTo>
                  <a:pt x="1176660" y="2042330"/>
                </a:lnTo>
                <a:lnTo>
                  <a:pt x="1179190" y="2039803"/>
                </a:lnTo>
                <a:lnTo>
                  <a:pt x="1181721" y="2036270"/>
                </a:lnTo>
                <a:lnTo>
                  <a:pt x="1184252" y="2035756"/>
                </a:lnTo>
                <a:lnTo>
                  <a:pt x="1187296" y="2035243"/>
                </a:lnTo>
                <a:lnTo>
                  <a:pt x="1190321" y="2038797"/>
                </a:lnTo>
                <a:lnTo>
                  <a:pt x="1193365" y="2040297"/>
                </a:lnTo>
                <a:lnTo>
                  <a:pt x="1190835" y="2043337"/>
                </a:lnTo>
                <a:lnTo>
                  <a:pt x="1187790" y="2045864"/>
                </a:lnTo>
                <a:lnTo>
                  <a:pt x="1184766" y="2048905"/>
                </a:lnTo>
                <a:close/>
              </a:path>
              <a:path w="1866900" h="2176780">
                <a:moveTo>
                  <a:pt x="1178952" y="1596571"/>
                </a:moveTo>
                <a:lnTo>
                  <a:pt x="1171599" y="1596571"/>
                </a:lnTo>
                <a:lnTo>
                  <a:pt x="1179190" y="1594538"/>
                </a:lnTo>
                <a:lnTo>
                  <a:pt x="1178952" y="1596571"/>
                </a:lnTo>
                <a:close/>
              </a:path>
              <a:path w="1866900" h="2176780">
                <a:moveTo>
                  <a:pt x="1171085" y="1611220"/>
                </a:moveTo>
                <a:lnTo>
                  <a:pt x="1159954" y="1611220"/>
                </a:lnTo>
                <a:lnTo>
                  <a:pt x="1156930" y="1607173"/>
                </a:lnTo>
                <a:lnTo>
                  <a:pt x="1157424" y="1601112"/>
                </a:lnTo>
                <a:lnTo>
                  <a:pt x="1157938" y="1596058"/>
                </a:lnTo>
                <a:lnTo>
                  <a:pt x="1159954" y="1595051"/>
                </a:lnTo>
                <a:lnTo>
                  <a:pt x="1167052" y="1595545"/>
                </a:lnTo>
                <a:lnTo>
                  <a:pt x="1171599" y="1596571"/>
                </a:lnTo>
                <a:lnTo>
                  <a:pt x="1178952" y="1596571"/>
                </a:lnTo>
                <a:lnTo>
                  <a:pt x="1178182" y="1603126"/>
                </a:lnTo>
                <a:lnTo>
                  <a:pt x="1177668" y="1610707"/>
                </a:lnTo>
                <a:lnTo>
                  <a:pt x="1171085" y="1611220"/>
                </a:lnTo>
                <a:close/>
              </a:path>
              <a:path w="1866900" h="2176780">
                <a:moveTo>
                  <a:pt x="1042027" y="1910926"/>
                </a:moveTo>
                <a:lnTo>
                  <a:pt x="1041533" y="1910413"/>
                </a:lnTo>
                <a:lnTo>
                  <a:pt x="1039002" y="1909406"/>
                </a:lnTo>
                <a:lnTo>
                  <a:pt x="1036472" y="1906879"/>
                </a:lnTo>
                <a:lnTo>
                  <a:pt x="1033941" y="1905359"/>
                </a:lnTo>
                <a:lnTo>
                  <a:pt x="1035464" y="1904865"/>
                </a:lnTo>
                <a:lnTo>
                  <a:pt x="1037480" y="1902832"/>
                </a:lnTo>
                <a:lnTo>
                  <a:pt x="1039002" y="1903345"/>
                </a:lnTo>
                <a:lnTo>
                  <a:pt x="1041019" y="1903839"/>
                </a:lnTo>
                <a:lnTo>
                  <a:pt x="1043055" y="1905359"/>
                </a:lnTo>
                <a:lnTo>
                  <a:pt x="1046594" y="1907886"/>
                </a:lnTo>
                <a:lnTo>
                  <a:pt x="1043549" y="1909406"/>
                </a:lnTo>
                <a:lnTo>
                  <a:pt x="1042027" y="1910926"/>
                </a:lnTo>
                <a:close/>
              </a:path>
              <a:path w="1866900" h="2176780">
                <a:moveTo>
                  <a:pt x="1835609" y="975936"/>
                </a:moveTo>
                <a:lnTo>
                  <a:pt x="1834087" y="975422"/>
                </a:lnTo>
                <a:lnTo>
                  <a:pt x="1829539" y="974415"/>
                </a:lnTo>
                <a:lnTo>
                  <a:pt x="1827009" y="974415"/>
                </a:lnTo>
                <a:lnTo>
                  <a:pt x="1824478" y="973409"/>
                </a:lnTo>
                <a:lnTo>
                  <a:pt x="1823470" y="972895"/>
                </a:lnTo>
                <a:lnTo>
                  <a:pt x="1822462" y="971375"/>
                </a:lnTo>
                <a:lnTo>
                  <a:pt x="1821434" y="970368"/>
                </a:lnTo>
                <a:lnTo>
                  <a:pt x="1821948" y="969875"/>
                </a:lnTo>
                <a:lnTo>
                  <a:pt x="1822956" y="968848"/>
                </a:lnTo>
                <a:lnTo>
                  <a:pt x="1824478" y="968848"/>
                </a:lnTo>
                <a:lnTo>
                  <a:pt x="1832584" y="966834"/>
                </a:lnTo>
                <a:lnTo>
                  <a:pt x="1838139" y="966834"/>
                </a:lnTo>
                <a:lnTo>
                  <a:pt x="1839662" y="968848"/>
                </a:lnTo>
                <a:lnTo>
                  <a:pt x="1841184" y="970368"/>
                </a:lnTo>
                <a:lnTo>
                  <a:pt x="1839662" y="971888"/>
                </a:lnTo>
                <a:lnTo>
                  <a:pt x="1838653" y="974415"/>
                </a:lnTo>
                <a:lnTo>
                  <a:pt x="1837131" y="975422"/>
                </a:lnTo>
                <a:lnTo>
                  <a:pt x="1835609" y="975936"/>
                </a:lnTo>
                <a:close/>
              </a:path>
              <a:path w="1866900" h="2176780">
                <a:moveTo>
                  <a:pt x="1849270" y="1299885"/>
                </a:moveTo>
                <a:lnTo>
                  <a:pt x="1847767" y="1297358"/>
                </a:lnTo>
                <a:lnTo>
                  <a:pt x="1846739" y="1296352"/>
                </a:lnTo>
                <a:lnTo>
                  <a:pt x="1849270" y="1294338"/>
                </a:lnTo>
                <a:lnTo>
                  <a:pt x="1851306" y="1291811"/>
                </a:lnTo>
                <a:lnTo>
                  <a:pt x="1853837" y="1290291"/>
                </a:lnTo>
                <a:lnTo>
                  <a:pt x="1854331" y="1289777"/>
                </a:lnTo>
                <a:lnTo>
                  <a:pt x="1855853" y="1291298"/>
                </a:lnTo>
                <a:lnTo>
                  <a:pt x="1858384" y="1293331"/>
                </a:lnTo>
                <a:lnTo>
                  <a:pt x="1854845" y="1295858"/>
                </a:lnTo>
                <a:lnTo>
                  <a:pt x="1852314" y="1297872"/>
                </a:lnTo>
                <a:lnTo>
                  <a:pt x="1849784" y="1299392"/>
                </a:lnTo>
                <a:lnTo>
                  <a:pt x="1849270" y="1299885"/>
                </a:lnTo>
                <a:close/>
              </a:path>
              <a:path w="1866900" h="2176780">
                <a:moveTo>
                  <a:pt x="1857375" y="1349932"/>
                </a:moveTo>
                <a:lnTo>
                  <a:pt x="1856861" y="1348925"/>
                </a:lnTo>
                <a:lnTo>
                  <a:pt x="1856367" y="1348412"/>
                </a:lnTo>
                <a:lnTo>
                  <a:pt x="1855853" y="1347405"/>
                </a:lnTo>
                <a:lnTo>
                  <a:pt x="1856861" y="1346398"/>
                </a:lnTo>
                <a:lnTo>
                  <a:pt x="1858384" y="1347898"/>
                </a:lnTo>
                <a:lnTo>
                  <a:pt x="1858898" y="1348925"/>
                </a:lnTo>
                <a:lnTo>
                  <a:pt x="1858384" y="1349419"/>
                </a:lnTo>
                <a:lnTo>
                  <a:pt x="1857375" y="1349932"/>
                </a:lnTo>
                <a:close/>
              </a:path>
              <a:path w="1866900" h="2176780">
                <a:moveTo>
                  <a:pt x="1739962" y="143545"/>
                </a:moveTo>
                <a:lnTo>
                  <a:pt x="1738954" y="141512"/>
                </a:lnTo>
                <a:lnTo>
                  <a:pt x="1738954" y="141018"/>
                </a:lnTo>
                <a:lnTo>
                  <a:pt x="1740971" y="138985"/>
                </a:lnTo>
                <a:lnTo>
                  <a:pt x="1741485" y="139991"/>
                </a:lnTo>
                <a:lnTo>
                  <a:pt x="1741979" y="141018"/>
                </a:lnTo>
                <a:lnTo>
                  <a:pt x="1741979" y="142518"/>
                </a:lnTo>
                <a:lnTo>
                  <a:pt x="1739962" y="143545"/>
                </a:lnTo>
                <a:close/>
              </a:path>
              <a:path w="1866900" h="2176780">
                <a:moveTo>
                  <a:pt x="1834601" y="403313"/>
                </a:moveTo>
                <a:lnTo>
                  <a:pt x="1832584" y="403313"/>
                </a:lnTo>
                <a:lnTo>
                  <a:pt x="1832070" y="401793"/>
                </a:lnTo>
                <a:lnTo>
                  <a:pt x="1831556" y="400786"/>
                </a:lnTo>
                <a:lnTo>
                  <a:pt x="1832584" y="399779"/>
                </a:lnTo>
                <a:lnTo>
                  <a:pt x="1833078" y="398772"/>
                </a:lnTo>
                <a:lnTo>
                  <a:pt x="1834601" y="397252"/>
                </a:lnTo>
                <a:lnTo>
                  <a:pt x="1835609" y="399266"/>
                </a:lnTo>
                <a:lnTo>
                  <a:pt x="1836123" y="400786"/>
                </a:lnTo>
                <a:lnTo>
                  <a:pt x="1837131" y="401793"/>
                </a:lnTo>
                <a:lnTo>
                  <a:pt x="1836123" y="402306"/>
                </a:lnTo>
                <a:lnTo>
                  <a:pt x="1834601" y="403313"/>
                </a:lnTo>
                <a:close/>
              </a:path>
              <a:path w="1866900" h="2176780">
                <a:moveTo>
                  <a:pt x="1849270" y="615068"/>
                </a:moveTo>
                <a:lnTo>
                  <a:pt x="1846739" y="612541"/>
                </a:lnTo>
                <a:lnTo>
                  <a:pt x="1848262" y="611040"/>
                </a:lnTo>
                <a:lnTo>
                  <a:pt x="1849270" y="609520"/>
                </a:lnTo>
                <a:lnTo>
                  <a:pt x="1850792" y="608513"/>
                </a:lnTo>
                <a:lnTo>
                  <a:pt x="1851306" y="608513"/>
                </a:lnTo>
                <a:lnTo>
                  <a:pt x="1852828" y="610527"/>
                </a:lnTo>
                <a:lnTo>
                  <a:pt x="1853323" y="611040"/>
                </a:lnTo>
                <a:lnTo>
                  <a:pt x="1851800" y="612541"/>
                </a:lnTo>
                <a:lnTo>
                  <a:pt x="1850792" y="614061"/>
                </a:lnTo>
                <a:lnTo>
                  <a:pt x="1849270" y="615068"/>
                </a:lnTo>
                <a:close/>
              </a:path>
              <a:path w="1866900" h="2176780">
                <a:moveTo>
                  <a:pt x="1753623" y="368448"/>
                </a:moveTo>
                <a:lnTo>
                  <a:pt x="1749076" y="364401"/>
                </a:lnTo>
                <a:lnTo>
                  <a:pt x="1744015" y="360354"/>
                </a:lnTo>
                <a:lnTo>
                  <a:pt x="1740971" y="353780"/>
                </a:lnTo>
                <a:lnTo>
                  <a:pt x="1736918" y="348232"/>
                </a:lnTo>
                <a:lnTo>
                  <a:pt x="1736423" y="347719"/>
                </a:lnTo>
                <a:lnTo>
                  <a:pt x="1739962" y="344185"/>
                </a:lnTo>
                <a:lnTo>
                  <a:pt x="1741485" y="341658"/>
                </a:lnTo>
                <a:lnTo>
                  <a:pt x="1749570" y="345192"/>
                </a:lnTo>
                <a:lnTo>
                  <a:pt x="1757162" y="347206"/>
                </a:lnTo>
                <a:lnTo>
                  <a:pt x="1764259" y="351253"/>
                </a:lnTo>
                <a:lnTo>
                  <a:pt x="1768293" y="353780"/>
                </a:lnTo>
                <a:lnTo>
                  <a:pt x="1768293" y="358834"/>
                </a:lnTo>
                <a:lnTo>
                  <a:pt x="1764754" y="362368"/>
                </a:lnTo>
                <a:lnTo>
                  <a:pt x="1760207" y="367422"/>
                </a:lnTo>
                <a:lnTo>
                  <a:pt x="1753623" y="368448"/>
                </a:lnTo>
                <a:close/>
              </a:path>
              <a:path w="1866900" h="2176780">
                <a:moveTo>
                  <a:pt x="1837131" y="754566"/>
                </a:moveTo>
                <a:lnTo>
                  <a:pt x="1834601" y="751032"/>
                </a:lnTo>
                <a:lnTo>
                  <a:pt x="1833078" y="749512"/>
                </a:lnTo>
                <a:lnTo>
                  <a:pt x="1835609" y="746985"/>
                </a:lnTo>
                <a:lnTo>
                  <a:pt x="1837645" y="744458"/>
                </a:lnTo>
                <a:lnTo>
                  <a:pt x="1840176" y="742445"/>
                </a:lnTo>
                <a:lnTo>
                  <a:pt x="1844209" y="744972"/>
                </a:lnTo>
                <a:lnTo>
                  <a:pt x="1849270" y="747992"/>
                </a:lnTo>
                <a:lnTo>
                  <a:pt x="1845731" y="750026"/>
                </a:lnTo>
                <a:lnTo>
                  <a:pt x="1842192" y="752553"/>
                </a:lnTo>
                <a:lnTo>
                  <a:pt x="1838139" y="754053"/>
                </a:lnTo>
                <a:lnTo>
                  <a:pt x="1837131" y="754566"/>
                </a:lnTo>
                <a:close/>
              </a:path>
              <a:path w="1866900" h="2176780">
                <a:moveTo>
                  <a:pt x="1857375" y="1176576"/>
                </a:moveTo>
                <a:lnTo>
                  <a:pt x="1852828" y="1173535"/>
                </a:lnTo>
                <a:lnTo>
                  <a:pt x="1848131" y="1169571"/>
                </a:lnTo>
                <a:lnTo>
                  <a:pt x="1844908" y="1164131"/>
                </a:lnTo>
                <a:lnTo>
                  <a:pt x="1843490" y="1157836"/>
                </a:lnTo>
                <a:lnTo>
                  <a:pt x="1844209" y="1151306"/>
                </a:lnTo>
                <a:lnTo>
                  <a:pt x="1845237" y="1147772"/>
                </a:lnTo>
                <a:lnTo>
                  <a:pt x="1848262" y="1145245"/>
                </a:lnTo>
                <a:lnTo>
                  <a:pt x="1851800" y="1139677"/>
                </a:lnTo>
                <a:lnTo>
                  <a:pt x="1854845" y="1144731"/>
                </a:lnTo>
                <a:lnTo>
                  <a:pt x="1857889" y="1147772"/>
                </a:lnTo>
                <a:lnTo>
                  <a:pt x="1857855" y="1151306"/>
                </a:lnTo>
                <a:lnTo>
                  <a:pt x="1857375" y="1158373"/>
                </a:lnTo>
                <a:lnTo>
                  <a:pt x="1858384" y="1160407"/>
                </a:lnTo>
                <a:lnTo>
                  <a:pt x="1866489" y="1160407"/>
                </a:lnTo>
                <a:lnTo>
                  <a:pt x="1866442" y="1169571"/>
                </a:lnTo>
                <a:lnTo>
                  <a:pt x="1861923" y="1175569"/>
                </a:lnTo>
                <a:lnTo>
                  <a:pt x="1857375" y="1176576"/>
                </a:lnTo>
                <a:close/>
              </a:path>
              <a:path w="1866900" h="2176780">
                <a:moveTo>
                  <a:pt x="1866489" y="1160407"/>
                </a:moveTo>
                <a:lnTo>
                  <a:pt x="1858384" y="1160407"/>
                </a:lnTo>
                <a:lnTo>
                  <a:pt x="1864453" y="1156360"/>
                </a:lnTo>
                <a:lnTo>
                  <a:pt x="1864967" y="1155846"/>
                </a:lnTo>
                <a:lnTo>
                  <a:pt x="1866489" y="1155846"/>
                </a:lnTo>
                <a:lnTo>
                  <a:pt x="1866489" y="1160407"/>
                </a:lnTo>
                <a:close/>
              </a:path>
              <a:path w="1866900" h="2176780">
                <a:moveTo>
                  <a:pt x="1648863" y="646912"/>
                </a:moveTo>
                <a:lnTo>
                  <a:pt x="1641765" y="642865"/>
                </a:lnTo>
                <a:lnTo>
                  <a:pt x="1642279" y="638324"/>
                </a:lnTo>
                <a:lnTo>
                  <a:pt x="1642793" y="631256"/>
                </a:lnTo>
                <a:lnTo>
                  <a:pt x="1647855" y="630743"/>
                </a:lnTo>
                <a:lnTo>
                  <a:pt x="1652402" y="629223"/>
                </a:lnTo>
                <a:lnTo>
                  <a:pt x="1655446" y="629223"/>
                </a:lnTo>
                <a:lnTo>
                  <a:pt x="1659479" y="628729"/>
                </a:lnTo>
                <a:lnTo>
                  <a:pt x="1660507" y="630230"/>
                </a:lnTo>
                <a:lnTo>
                  <a:pt x="1664046" y="632263"/>
                </a:lnTo>
                <a:lnTo>
                  <a:pt x="1665054" y="635284"/>
                </a:lnTo>
                <a:lnTo>
                  <a:pt x="1665568" y="637317"/>
                </a:lnTo>
                <a:lnTo>
                  <a:pt x="1662010" y="641364"/>
                </a:lnTo>
                <a:lnTo>
                  <a:pt x="1659993" y="643378"/>
                </a:lnTo>
                <a:lnTo>
                  <a:pt x="1658985" y="644898"/>
                </a:lnTo>
                <a:lnTo>
                  <a:pt x="1656454" y="645392"/>
                </a:lnTo>
                <a:lnTo>
                  <a:pt x="1654418" y="645905"/>
                </a:lnTo>
                <a:lnTo>
                  <a:pt x="1648863" y="646912"/>
                </a:lnTo>
                <a:close/>
              </a:path>
              <a:path w="1866900" h="2176780">
                <a:moveTo>
                  <a:pt x="1627096" y="64695"/>
                </a:moveTo>
                <a:lnTo>
                  <a:pt x="1626088" y="64181"/>
                </a:lnTo>
                <a:lnTo>
                  <a:pt x="1626582" y="63175"/>
                </a:lnTo>
                <a:lnTo>
                  <a:pt x="1627096" y="64695"/>
                </a:lnTo>
                <a:close/>
              </a:path>
              <a:path w="1866900" h="2176780">
                <a:moveTo>
                  <a:pt x="1648863" y="345192"/>
                </a:moveTo>
                <a:lnTo>
                  <a:pt x="1647855" y="344679"/>
                </a:lnTo>
                <a:lnTo>
                  <a:pt x="1642793" y="342665"/>
                </a:lnTo>
                <a:lnTo>
                  <a:pt x="1638227" y="340651"/>
                </a:lnTo>
                <a:lnTo>
                  <a:pt x="1633680" y="338124"/>
                </a:lnTo>
                <a:lnTo>
                  <a:pt x="1633166" y="338124"/>
                </a:lnTo>
                <a:lnTo>
                  <a:pt x="1633680" y="336091"/>
                </a:lnTo>
                <a:lnTo>
                  <a:pt x="1634174" y="335084"/>
                </a:lnTo>
                <a:lnTo>
                  <a:pt x="1639235" y="336604"/>
                </a:lnTo>
                <a:lnTo>
                  <a:pt x="1644810" y="337611"/>
                </a:lnTo>
                <a:lnTo>
                  <a:pt x="1649871" y="339131"/>
                </a:lnTo>
                <a:lnTo>
                  <a:pt x="1650385" y="339131"/>
                </a:lnTo>
                <a:lnTo>
                  <a:pt x="1650879" y="341145"/>
                </a:lnTo>
                <a:lnTo>
                  <a:pt x="1651393" y="342665"/>
                </a:lnTo>
                <a:lnTo>
                  <a:pt x="1650385" y="343178"/>
                </a:lnTo>
                <a:lnTo>
                  <a:pt x="1648863" y="345192"/>
                </a:lnTo>
                <a:close/>
              </a:path>
              <a:path w="1866900" h="2176780">
                <a:moveTo>
                  <a:pt x="1624052" y="915288"/>
                </a:moveTo>
                <a:lnTo>
                  <a:pt x="1621521" y="909227"/>
                </a:lnTo>
                <a:lnTo>
                  <a:pt x="1618496" y="906186"/>
                </a:lnTo>
                <a:lnTo>
                  <a:pt x="1618496" y="895072"/>
                </a:lnTo>
                <a:lnTo>
                  <a:pt x="1623043" y="891538"/>
                </a:lnTo>
                <a:lnTo>
                  <a:pt x="1628618" y="892031"/>
                </a:lnTo>
                <a:lnTo>
                  <a:pt x="1631149" y="892031"/>
                </a:lnTo>
                <a:lnTo>
                  <a:pt x="1633680" y="896078"/>
                </a:lnTo>
                <a:lnTo>
                  <a:pt x="1636210" y="898605"/>
                </a:lnTo>
                <a:lnTo>
                  <a:pt x="1632671" y="903146"/>
                </a:lnTo>
                <a:lnTo>
                  <a:pt x="1629113" y="908200"/>
                </a:lnTo>
                <a:lnTo>
                  <a:pt x="1624052" y="915288"/>
                </a:lnTo>
                <a:close/>
              </a:path>
              <a:path w="1866900" h="2176780">
                <a:moveTo>
                  <a:pt x="1656949" y="54073"/>
                </a:moveTo>
                <a:lnTo>
                  <a:pt x="1656454" y="53580"/>
                </a:lnTo>
                <a:lnTo>
                  <a:pt x="1655940" y="52573"/>
                </a:lnTo>
                <a:lnTo>
                  <a:pt x="1655446" y="52060"/>
                </a:lnTo>
                <a:lnTo>
                  <a:pt x="1655940" y="51546"/>
                </a:lnTo>
                <a:lnTo>
                  <a:pt x="1656454" y="51053"/>
                </a:lnTo>
                <a:lnTo>
                  <a:pt x="1656949" y="51546"/>
                </a:lnTo>
                <a:lnTo>
                  <a:pt x="1657463" y="52573"/>
                </a:lnTo>
                <a:lnTo>
                  <a:pt x="1657977" y="53067"/>
                </a:lnTo>
                <a:lnTo>
                  <a:pt x="1656949" y="54073"/>
                </a:lnTo>
                <a:close/>
              </a:path>
              <a:path w="1866900" h="2176780">
                <a:moveTo>
                  <a:pt x="1706551" y="437684"/>
                </a:moveTo>
                <a:lnTo>
                  <a:pt x="1703012" y="436677"/>
                </a:lnTo>
                <a:lnTo>
                  <a:pt x="1700482" y="436164"/>
                </a:lnTo>
                <a:lnTo>
                  <a:pt x="1697951" y="435157"/>
                </a:lnTo>
                <a:lnTo>
                  <a:pt x="1694413" y="433124"/>
                </a:lnTo>
                <a:lnTo>
                  <a:pt x="1689351" y="430597"/>
                </a:lnTo>
                <a:lnTo>
                  <a:pt x="1692376" y="424536"/>
                </a:lnTo>
                <a:lnTo>
                  <a:pt x="1694907" y="419995"/>
                </a:lnTo>
                <a:lnTo>
                  <a:pt x="1698465" y="423529"/>
                </a:lnTo>
                <a:lnTo>
                  <a:pt x="1702004" y="426056"/>
                </a:lnTo>
                <a:lnTo>
                  <a:pt x="1703526" y="427063"/>
                </a:lnTo>
                <a:lnTo>
                  <a:pt x="1705029" y="428583"/>
                </a:lnTo>
                <a:lnTo>
                  <a:pt x="1707065" y="429590"/>
                </a:lnTo>
                <a:lnTo>
                  <a:pt x="1709596" y="430597"/>
                </a:lnTo>
                <a:lnTo>
                  <a:pt x="1712621" y="431110"/>
                </a:lnTo>
                <a:lnTo>
                  <a:pt x="1715151" y="431623"/>
                </a:lnTo>
                <a:lnTo>
                  <a:pt x="1712126" y="433637"/>
                </a:lnTo>
                <a:lnTo>
                  <a:pt x="1709082" y="436164"/>
                </a:lnTo>
                <a:lnTo>
                  <a:pt x="1706551" y="437684"/>
                </a:lnTo>
                <a:close/>
              </a:path>
              <a:path w="1866900" h="2176780">
                <a:moveTo>
                  <a:pt x="1704535" y="134444"/>
                </a:moveTo>
                <a:lnTo>
                  <a:pt x="1701490" y="131404"/>
                </a:lnTo>
                <a:lnTo>
                  <a:pt x="1702004" y="130397"/>
                </a:lnTo>
                <a:lnTo>
                  <a:pt x="1703012" y="129390"/>
                </a:lnTo>
                <a:lnTo>
                  <a:pt x="1704021" y="129390"/>
                </a:lnTo>
                <a:lnTo>
                  <a:pt x="1705029" y="130910"/>
                </a:lnTo>
                <a:lnTo>
                  <a:pt x="1705543" y="131404"/>
                </a:lnTo>
                <a:lnTo>
                  <a:pt x="1705029" y="132410"/>
                </a:lnTo>
                <a:lnTo>
                  <a:pt x="1704535" y="133437"/>
                </a:lnTo>
                <a:lnTo>
                  <a:pt x="1704535" y="134444"/>
                </a:lnTo>
                <a:close/>
              </a:path>
              <a:path w="1866900" h="2176780">
                <a:moveTo>
                  <a:pt x="1641271" y="153653"/>
                </a:moveTo>
                <a:lnTo>
                  <a:pt x="1639749" y="151620"/>
                </a:lnTo>
                <a:lnTo>
                  <a:pt x="1638741" y="150099"/>
                </a:lnTo>
                <a:lnTo>
                  <a:pt x="1640757" y="147079"/>
                </a:lnTo>
                <a:lnTo>
                  <a:pt x="1644810" y="142025"/>
                </a:lnTo>
                <a:lnTo>
                  <a:pt x="1645324" y="142518"/>
                </a:lnTo>
                <a:lnTo>
                  <a:pt x="1646827" y="144039"/>
                </a:lnTo>
                <a:lnTo>
                  <a:pt x="1646332" y="144552"/>
                </a:lnTo>
                <a:lnTo>
                  <a:pt x="1643288" y="150613"/>
                </a:lnTo>
                <a:lnTo>
                  <a:pt x="1641271" y="153653"/>
                </a:lnTo>
                <a:close/>
              </a:path>
              <a:path w="1866900" h="2176780">
                <a:moveTo>
                  <a:pt x="1843200" y="851106"/>
                </a:moveTo>
                <a:lnTo>
                  <a:pt x="1842706" y="850079"/>
                </a:lnTo>
                <a:lnTo>
                  <a:pt x="1841678" y="849585"/>
                </a:lnTo>
                <a:lnTo>
                  <a:pt x="1842192" y="848579"/>
                </a:lnTo>
                <a:lnTo>
                  <a:pt x="1842192" y="847552"/>
                </a:lnTo>
                <a:lnTo>
                  <a:pt x="1842706" y="846545"/>
                </a:lnTo>
                <a:lnTo>
                  <a:pt x="1843714" y="847058"/>
                </a:lnTo>
                <a:lnTo>
                  <a:pt x="1844209" y="847552"/>
                </a:lnTo>
                <a:lnTo>
                  <a:pt x="1845237" y="848065"/>
                </a:lnTo>
                <a:lnTo>
                  <a:pt x="1844723" y="849072"/>
                </a:lnTo>
                <a:lnTo>
                  <a:pt x="1844723" y="850592"/>
                </a:lnTo>
                <a:lnTo>
                  <a:pt x="1844209" y="850592"/>
                </a:lnTo>
                <a:lnTo>
                  <a:pt x="1843200" y="851106"/>
                </a:lnTo>
                <a:close/>
              </a:path>
              <a:path w="1866900" h="2176780">
                <a:moveTo>
                  <a:pt x="1844723" y="851106"/>
                </a:moveTo>
                <a:lnTo>
                  <a:pt x="1844209" y="850592"/>
                </a:lnTo>
                <a:lnTo>
                  <a:pt x="1844723" y="850592"/>
                </a:lnTo>
                <a:lnTo>
                  <a:pt x="1844723" y="851106"/>
                </a:lnTo>
                <a:close/>
              </a:path>
              <a:path w="1866900" h="2176780">
                <a:moveTo>
                  <a:pt x="1833078" y="366928"/>
                </a:moveTo>
                <a:lnTo>
                  <a:pt x="1830053" y="364401"/>
                </a:lnTo>
                <a:lnTo>
                  <a:pt x="1825487" y="362881"/>
                </a:lnTo>
                <a:lnTo>
                  <a:pt x="1824478" y="356820"/>
                </a:lnTo>
                <a:lnTo>
                  <a:pt x="1829539" y="349239"/>
                </a:lnTo>
                <a:lnTo>
                  <a:pt x="1835609" y="341145"/>
                </a:lnTo>
                <a:lnTo>
                  <a:pt x="1843714" y="342665"/>
                </a:lnTo>
                <a:lnTo>
                  <a:pt x="1851306" y="345705"/>
                </a:lnTo>
                <a:lnTo>
                  <a:pt x="1856367" y="348232"/>
                </a:lnTo>
                <a:lnTo>
                  <a:pt x="1856861" y="354293"/>
                </a:lnTo>
                <a:lnTo>
                  <a:pt x="1852314" y="357314"/>
                </a:lnTo>
                <a:lnTo>
                  <a:pt x="1846245" y="360867"/>
                </a:lnTo>
                <a:lnTo>
                  <a:pt x="1840176" y="363394"/>
                </a:lnTo>
                <a:lnTo>
                  <a:pt x="1833078" y="366928"/>
                </a:lnTo>
                <a:close/>
              </a:path>
              <a:path w="1866900" h="2176780">
                <a:moveTo>
                  <a:pt x="1757676" y="1425742"/>
                </a:moveTo>
                <a:lnTo>
                  <a:pt x="1756154" y="1425229"/>
                </a:lnTo>
                <a:lnTo>
                  <a:pt x="1750579" y="1425229"/>
                </a:lnTo>
                <a:lnTo>
                  <a:pt x="1748562" y="1424735"/>
                </a:lnTo>
                <a:lnTo>
                  <a:pt x="1747554" y="1424222"/>
                </a:lnTo>
                <a:lnTo>
                  <a:pt x="1745518" y="1422208"/>
                </a:lnTo>
                <a:lnTo>
                  <a:pt x="1745518" y="1418654"/>
                </a:lnTo>
                <a:lnTo>
                  <a:pt x="1746546" y="1414627"/>
                </a:lnTo>
                <a:lnTo>
                  <a:pt x="1747554" y="1414627"/>
                </a:lnTo>
                <a:lnTo>
                  <a:pt x="1752101" y="1413600"/>
                </a:lnTo>
                <a:lnTo>
                  <a:pt x="1756154" y="1413600"/>
                </a:lnTo>
                <a:lnTo>
                  <a:pt x="1760701" y="1414114"/>
                </a:lnTo>
                <a:lnTo>
                  <a:pt x="1762223" y="1414627"/>
                </a:lnTo>
                <a:lnTo>
                  <a:pt x="1763231" y="1417648"/>
                </a:lnTo>
                <a:lnTo>
                  <a:pt x="1764754" y="1419168"/>
                </a:lnTo>
                <a:lnTo>
                  <a:pt x="1763231" y="1420688"/>
                </a:lnTo>
                <a:lnTo>
                  <a:pt x="1761729" y="1423215"/>
                </a:lnTo>
                <a:lnTo>
                  <a:pt x="1759198" y="1424735"/>
                </a:lnTo>
                <a:lnTo>
                  <a:pt x="1757676" y="1425742"/>
                </a:lnTo>
                <a:close/>
              </a:path>
              <a:path w="1866900" h="2176780">
                <a:moveTo>
                  <a:pt x="1754137" y="1425742"/>
                </a:moveTo>
                <a:lnTo>
                  <a:pt x="1752615" y="1425229"/>
                </a:lnTo>
                <a:lnTo>
                  <a:pt x="1756154" y="1425229"/>
                </a:lnTo>
                <a:lnTo>
                  <a:pt x="1754137" y="1425742"/>
                </a:lnTo>
                <a:close/>
              </a:path>
              <a:path w="1866900" h="2176780">
                <a:moveTo>
                  <a:pt x="1776912" y="1976115"/>
                </a:moveTo>
                <a:lnTo>
                  <a:pt x="1775390" y="1976115"/>
                </a:lnTo>
                <a:lnTo>
                  <a:pt x="1775390" y="1974101"/>
                </a:lnTo>
                <a:lnTo>
                  <a:pt x="1775884" y="1973095"/>
                </a:lnTo>
                <a:lnTo>
                  <a:pt x="1776912" y="1973095"/>
                </a:lnTo>
                <a:lnTo>
                  <a:pt x="1777406" y="1972581"/>
                </a:lnTo>
                <a:lnTo>
                  <a:pt x="1777406" y="1973588"/>
                </a:lnTo>
                <a:lnTo>
                  <a:pt x="1777920" y="1974595"/>
                </a:lnTo>
                <a:lnTo>
                  <a:pt x="1777920" y="1975622"/>
                </a:lnTo>
                <a:lnTo>
                  <a:pt x="1776912" y="1976115"/>
                </a:lnTo>
                <a:close/>
              </a:path>
              <a:path w="1866900" h="2176780">
                <a:moveTo>
                  <a:pt x="1778415" y="1178096"/>
                </a:moveTo>
                <a:lnTo>
                  <a:pt x="1774382" y="1178096"/>
                </a:lnTo>
                <a:lnTo>
                  <a:pt x="1773868" y="1177582"/>
                </a:lnTo>
                <a:lnTo>
                  <a:pt x="1771337" y="1175569"/>
                </a:lnTo>
                <a:lnTo>
                  <a:pt x="1769815" y="1173042"/>
                </a:lnTo>
                <a:lnTo>
                  <a:pt x="1767798" y="1171008"/>
                </a:lnTo>
                <a:lnTo>
                  <a:pt x="1770329" y="1170515"/>
                </a:lnTo>
                <a:lnTo>
                  <a:pt x="1772859" y="1169508"/>
                </a:lnTo>
                <a:lnTo>
                  <a:pt x="1775390" y="1168995"/>
                </a:lnTo>
                <a:lnTo>
                  <a:pt x="1775884" y="1168995"/>
                </a:lnTo>
                <a:lnTo>
                  <a:pt x="1776912" y="1170001"/>
                </a:lnTo>
                <a:lnTo>
                  <a:pt x="1777920" y="1170515"/>
                </a:lnTo>
                <a:lnTo>
                  <a:pt x="1779443" y="1172035"/>
                </a:lnTo>
                <a:lnTo>
                  <a:pt x="1780945" y="1173042"/>
                </a:lnTo>
                <a:lnTo>
                  <a:pt x="1782467" y="1174562"/>
                </a:lnTo>
                <a:lnTo>
                  <a:pt x="1780451" y="1175569"/>
                </a:lnTo>
                <a:lnTo>
                  <a:pt x="1778415" y="1177089"/>
                </a:lnTo>
                <a:lnTo>
                  <a:pt x="1778415" y="1178096"/>
                </a:lnTo>
                <a:close/>
              </a:path>
              <a:path w="1866900" h="2176780">
                <a:moveTo>
                  <a:pt x="1775390" y="1408546"/>
                </a:moveTo>
                <a:lnTo>
                  <a:pt x="1772859" y="1408546"/>
                </a:lnTo>
                <a:lnTo>
                  <a:pt x="1772859" y="1407046"/>
                </a:lnTo>
                <a:lnTo>
                  <a:pt x="1775390" y="1407046"/>
                </a:lnTo>
                <a:lnTo>
                  <a:pt x="1775390" y="1408546"/>
                </a:lnTo>
                <a:close/>
              </a:path>
              <a:path w="1866900" h="2176780">
                <a:moveTo>
                  <a:pt x="1709082" y="1627902"/>
                </a:moveTo>
                <a:lnTo>
                  <a:pt x="1701490" y="1621841"/>
                </a:lnTo>
                <a:lnTo>
                  <a:pt x="1702498" y="1617794"/>
                </a:lnTo>
                <a:lnTo>
                  <a:pt x="1703012" y="1616274"/>
                </a:lnTo>
                <a:lnTo>
                  <a:pt x="1705029" y="1614754"/>
                </a:lnTo>
                <a:lnTo>
                  <a:pt x="1706057" y="1614754"/>
                </a:lnTo>
                <a:lnTo>
                  <a:pt x="1710604" y="1614260"/>
                </a:lnTo>
                <a:lnTo>
                  <a:pt x="1714657" y="1615761"/>
                </a:lnTo>
                <a:lnTo>
                  <a:pt x="1715151" y="1622848"/>
                </a:lnTo>
                <a:lnTo>
                  <a:pt x="1713649" y="1625869"/>
                </a:lnTo>
                <a:lnTo>
                  <a:pt x="1712621" y="1626382"/>
                </a:lnTo>
                <a:lnTo>
                  <a:pt x="1709082" y="1627902"/>
                </a:lnTo>
                <a:close/>
              </a:path>
              <a:path w="1866900" h="2176780">
                <a:moveTo>
                  <a:pt x="1757162" y="1468188"/>
                </a:moveTo>
                <a:lnTo>
                  <a:pt x="1756668" y="1468188"/>
                </a:lnTo>
                <a:lnTo>
                  <a:pt x="1754632" y="1467181"/>
                </a:lnTo>
                <a:lnTo>
                  <a:pt x="1752101" y="1466174"/>
                </a:lnTo>
                <a:lnTo>
                  <a:pt x="1750084" y="1465167"/>
                </a:lnTo>
                <a:lnTo>
                  <a:pt x="1750579" y="1463647"/>
                </a:lnTo>
                <a:lnTo>
                  <a:pt x="1751607" y="1461120"/>
                </a:lnTo>
                <a:lnTo>
                  <a:pt x="1752101" y="1461614"/>
                </a:lnTo>
                <a:lnTo>
                  <a:pt x="1754137" y="1462127"/>
                </a:lnTo>
                <a:lnTo>
                  <a:pt x="1756154" y="1463647"/>
                </a:lnTo>
                <a:lnTo>
                  <a:pt x="1758684" y="1464654"/>
                </a:lnTo>
                <a:lnTo>
                  <a:pt x="1757676" y="1466668"/>
                </a:lnTo>
                <a:lnTo>
                  <a:pt x="1757162" y="1468188"/>
                </a:lnTo>
                <a:close/>
              </a:path>
              <a:path w="1866900" h="2176780">
                <a:moveTo>
                  <a:pt x="1716673" y="1401479"/>
                </a:moveTo>
                <a:lnTo>
                  <a:pt x="1715665" y="1400965"/>
                </a:lnTo>
                <a:lnTo>
                  <a:pt x="1714657" y="1400965"/>
                </a:lnTo>
                <a:lnTo>
                  <a:pt x="1714657" y="1399959"/>
                </a:lnTo>
                <a:lnTo>
                  <a:pt x="1715151" y="1399465"/>
                </a:lnTo>
                <a:lnTo>
                  <a:pt x="1715151" y="1398438"/>
                </a:lnTo>
                <a:lnTo>
                  <a:pt x="1716179" y="1398952"/>
                </a:lnTo>
                <a:lnTo>
                  <a:pt x="1717187" y="1398952"/>
                </a:lnTo>
                <a:lnTo>
                  <a:pt x="1718196" y="1399465"/>
                </a:lnTo>
                <a:lnTo>
                  <a:pt x="1717682" y="1399959"/>
                </a:lnTo>
                <a:lnTo>
                  <a:pt x="1717682" y="1400965"/>
                </a:lnTo>
                <a:lnTo>
                  <a:pt x="1716673" y="1401479"/>
                </a:lnTo>
                <a:close/>
              </a:path>
              <a:path w="1866900" h="2176780">
                <a:moveTo>
                  <a:pt x="1721734" y="1373682"/>
                </a:moveTo>
                <a:lnTo>
                  <a:pt x="1717187" y="1371155"/>
                </a:lnTo>
                <a:lnTo>
                  <a:pt x="1714143" y="1370641"/>
                </a:lnTo>
                <a:lnTo>
                  <a:pt x="1710090" y="1365587"/>
                </a:lnTo>
                <a:lnTo>
                  <a:pt x="1709082" y="1361047"/>
                </a:lnTo>
                <a:lnTo>
                  <a:pt x="1713649" y="1359527"/>
                </a:lnTo>
                <a:lnTo>
                  <a:pt x="1718710" y="1357513"/>
                </a:lnTo>
                <a:lnTo>
                  <a:pt x="1724265" y="1355479"/>
                </a:lnTo>
                <a:lnTo>
                  <a:pt x="1729840" y="1354473"/>
                </a:lnTo>
                <a:lnTo>
                  <a:pt x="1731362" y="1354473"/>
                </a:lnTo>
                <a:lnTo>
                  <a:pt x="1733893" y="1355479"/>
                </a:lnTo>
                <a:lnTo>
                  <a:pt x="1734901" y="1357000"/>
                </a:lnTo>
                <a:lnTo>
                  <a:pt x="1735395" y="1357513"/>
                </a:lnTo>
                <a:lnTo>
                  <a:pt x="1735395" y="1361047"/>
                </a:lnTo>
                <a:lnTo>
                  <a:pt x="1730334" y="1366101"/>
                </a:lnTo>
                <a:lnTo>
                  <a:pt x="1725787" y="1370148"/>
                </a:lnTo>
                <a:lnTo>
                  <a:pt x="1721734" y="1373682"/>
                </a:lnTo>
                <a:close/>
              </a:path>
              <a:path w="1866900" h="2176780">
                <a:moveTo>
                  <a:pt x="1780945" y="1746671"/>
                </a:moveTo>
                <a:lnTo>
                  <a:pt x="1777920" y="1746671"/>
                </a:lnTo>
                <a:lnTo>
                  <a:pt x="1775884" y="1745151"/>
                </a:lnTo>
                <a:lnTo>
                  <a:pt x="1773354" y="1744638"/>
                </a:lnTo>
                <a:lnTo>
                  <a:pt x="1776912" y="1741104"/>
                </a:lnTo>
                <a:lnTo>
                  <a:pt x="1778929" y="1740097"/>
                </a:lnTo>
                <a:lnTo>
                  <a:pt x="1780451" y="1739090"/>
                </a:lnTo>
                <a:lnTo>
                  <a:pt x="1781973" y="1739584"/>
                </a:lnTo>
                <a:lnTo>
                  <a:pt x="1784504" y="1739584"/>
                </a:lnTo>
                <a:lnTo>
                  <a:pt x="1784998" y="1740097"/>
                </a:lnTo>
                <a:lnTo>
                  <a:pt x="1786006" y="1740610"/>
                </a:lnTo>
                <a:lnTo>
                  <a:pt x="1784998" y="1741617"/>
                </a:lnTo>
                <a:lnTo>
                  <a:pt x="1784504" y="1743137"/>
                </a:lnTo>
                <a:lnTo>
                  <a:pt x="1783990" y="1743631"/>
                </a:lnTo>
                <a:lnTo>
                  <a:pt x="1782467" y="1744638"/>
                </a:lnTo>
                <a:lnTo>
                  <a:pt x="1780945" y="1746671"/>
                </a:lnTo>
                <a:close/>
              </a:path>
              <a:path w="1866900" h="2176780">
                <a:moveTo>
                  <a:pt x="1784504" y="1739584"/>
                </a:moveTo>
                <a:lnTo>
                  <a:pt x="1781973" y="1739584"/>
                </a:lnTo>
                <a:lnTo>
                  <a:pt x="1783476" y="1739090"/>
                </a:lnTo>
                <a:lnTo>
                  <a:pt x="1784504" y="1739584"/>
                </a:lnTo>
                <a:close/>
              </a:path>
              <a:path w="1866900" h="2176780">
                <a:moveTo>
                  <a:pt x="1856861" y="573135"/>
                </a:moveTo>
                <a:lnTo>
                  <a:pt x="1855359" y="571615"/>
                </a:lnTo>
                <a:lnTo>
                  <a:pt x="1854331" y="571102"/>
                </a:lnTo>
                <a:lnTo>
                  <a:pt x="1853837" y="570095"/>
                </a:lnTo>
                <a:lnTo>
                  <a:pt x="1855853" y="568575"/>
                </a:lnTo>
                <a:lnTo>
                  <a:pt x="1857375" y="566561"/>
                </a:lnTo>
                <a:lnTo>
                  <a:pt x="1859392" y="565041"/>
                </a:lnTo>
                <a:lnTo>
                  <a:pt x="1861428" y="567055"/>
                </a:lnTo>
                <a:lnTo>
                  <a:pt x="1856861" y="573135"/>
                </a:lnTo>
                <a:close/>
              </a:path>
              <a:path w="1866900" h="2176780">
                <a:moveTo>
                  <a:pt x="1854845" y="1044658"/>
                </a:moveTo>
                <a:lnTo>
                  <a:pt x="1852314" y="1041638"/>
                </a:lnTo>
                <a:lnTo>
                  <a:pt x="1849270" y="1038104"/>
                </a:lnTo>
                <a:lnTo>
                  <a:pt x="1845237" y="1031530"/>
                </a:lnTo>
                <a:lnTo>
                  <a:pt x="1848262" y="1020908"/>
                </a:lnTo>
                <a:lnTo>
                  <a:pt x="1853837" y="1024955"/>
                </a:lnTo>
                <a:lnTo>
                  <a:pt x="1858384" y="1025962"/>
                </a:lnTo>
                <a:lnTo>
                  <a:pt x="1860914" y="1026969"/>
                </a:lnTo>
                <a:lnTo>
                  <a:pt x="1863959" y="1027482"/>
                </a:lnTo>
                <a:lnTo>
                  <a:pt x="1866489" y="1028489"/>
                </a:lnTo>
                <a:lnTo>
                  <a:pt x="1866489" y="1041124"/>
                </a:lnTo>
                <a:lnTo>
                  <a:pt x="1860914" y="1044165"/>
                </a:lnTo>
                <a:lnTo>
                  <a:pt x="1854845" y="1044658"/>
                </a:lnTo>
                <a:close/>
              </a:path>
              <a:path w="1866900" h="2176780">
                <a:moveTo>
                  <a:pt x="1712621" y="1933156"/>
                </a:moveTo>
                <a:lnTo>
                  <a:pt x="1712126" y="1933156"/>
                </a:lnTo>
                <a:lnTo>
                  <a:pt x="1710604" y="1932663"/>
                </a:lnTo>
                <a:lnTo>
                  <a:pt x="1709082" y="1931142"/>
                </a:lnTo>
                <a:lnTo>
                  <a:pt x="1707560" y="1930136"/>
                </a:lnTo>
                <a:lnTo>
                  <a:pt x="1708588" y="1928615"/>
                </a:lnTo>
                <a:lnTo>
                  <a:pt x="1709082" y="1926088"/>
                </a:lnTo>
                <a:lnTo>
                  <a:pt x="1709596" y="1926582"/>
                </a:lnTo>
                <a:lnTo>
                  <a:pt x="1711118" y="1926582"/>
                </a:lnTo>
                <a:lnTo>
                  <a:pt x="1712621" y="1927609"/>
                </a:lnTo>
                <a:lnTo>
                  <a:pt x="1715151" y="1928615"/>
                </a:lnTo>
                <a:lnTo>
                  <a:pt x="1713649" y="1930629"/>
                </a:lnTo>
                <a:lnTo>
                  <a:pt x="1712621" y="1933156"/>
                </a:lnTo>
                <a:close/>
              </a:path>
              <a:path w="1866900" h="2176780">
                <a:moveTo>
                  <a:pt x="1823964" y="1548558"/>
                </a:moveTo>
                <a:lnTo>
                  <a:pt x="1817401" y="1548558"/>
                </a:lnTo>
                <a:lnTo>
                  <a:pt x="1818903" y="1548045"/>
                </a:lnTo>
                <a:lnTo>
                  <a:pt x="1823964" y="1548558"/>
                </a:lnTo>
                <a:close/>
              </a:path>
              <a:path w="1866900" h="2176780">
                <a:moveTo>
                  <a:pt x="1814870" y="1563720"/>
                </a:moveTo>
                <a:lnTo>
                  <a:pt x="1810817" y="1561687"/>
                </a:lnTo>
                <a:lnTo>
                  <a:pt x="1808781" y="1558153"/>
                </a:lnTo>
                <a:lnTo>
                  <a:pt x="1807773" y="1555113"/>
                </a:lnTo>
                <a:lnTo>
                  <a:pt x="1807279" y="1554106"/>
                </a:lnTo>
                <a:lnTo>
                  <a:pt x="1810817" y="1550572"/>
                </a:lnTo>
                <a:lnTo>
                  <a:pt x="1814870" y="1548558"/>
                </a:lnTo>
                <a:lnTo>
                  <a:pt x="1827009" y="1548558"/>
                </a:lnTo>
                <a:lnTo>
                  <a:pt x="1822956" y="1553612"/>
                </a:lnTo>
                <a:lnTo>
                  <a:pt x="1821948" y="1555626"/>
                </a:lnTo>
                <a:lnTo>
                  <a:pt x="1821948" y="1559160"/>
                </a:lnTo>
                <a:lnTo>
                  <a:pt x="1820426" y="1560167"/>
                </a:lnTo>
                <a:lnTo>
                  <a:pt x="1818409" y="1562200"/>
                </a:lnTo>
                <a:lnTo>
                  <a:pt x="1814870" y="1563720"/>
                </a:lnTo>
                <a:close/>
              </a:path>
              <a:path w="1866900" h="2176780">
                <a:moveTo>
                  <a:pt x="1822956" y="1792157"/>
                </a:moveTo>
                <a:lnTo>
                  <a:pt x="1820940" y="1791150"/>
                </a:lnTo>
                <a:lnTo>
                  <a:pt x="1819417" y="1791150"/>
                </a:lnTo>
                <a:lnTo>
                  <a:pt x="1819931" y="1789630"/>
                </a:lnTo>
                <a:lnTo>
                  <a:pt x="1819931" y="1787597"/>
                </a:lnTo>
                <a:lnTo>
                  <a:pt x="1820426" y="1786590"/>
                </a:lnTo>
                <a:lnTo>
                  <a:pt x="1822462" y="1783569"/>
                </a:lnTo>
                <a:lnTo>
                  <a:pt x="1824992" y="1780016"/>
                </a:lnTo>
                <a:lnTo>
                  <a:pt x="1827523" y="1776995"/>
                </a:lnTo>
                <a:lnTo>
                  <a:pt x="1828017" y="1776482"/>
                </a:lnTo>
                <a:lnTo>
                  <a:pt x="1830053" y="1776995"/>
                </a:lnTo>
                <a:lnTo>
                  <a:pt x="1831062" y="1778002"/>
                </a:lnTo>
                <a:lnTo>
                  <a:pt x="1831556" y="1779522"/>
                </a:lnTo>
                <a:lnTo>
                  <a:pt x="1832070" y="1782049"/>
                </a:lnTo>
                <a:lnTo>
                  <a:pt x="1829539" y="1785070"/>
                </a:lnTo>
                <a:lnTo>
                  <a:pt x="1826495" y="1788623"/>
                </a:lnTo>
                <a:lnTo>
                  <a:pt x="1822956" y="1792157"/>
                </a:lnTo>
                <a:close/>
              </a:path>
              <a:path w="1866900" h="2176780">
                <a:moveTo>
                  <a:pt x="1823964" y="496299"/>
                </a:moveTo>
                <a:lnTo>
                  <a:pt x="1823964" y="495292"/>
                </a:lnTo>
                <a:lnTo>
                  <a:pt x="1823470" y="493278"/>
                </a:lnTo>
                <a:lnTo>
                  <a:pt x="1824992" y="492271"/>
                </a:lnTo>
                <a:lnTo>
                  <a:pt x="1829025" y="491245"/>
                </a:lnTo>
                <a:lnTo>
                  <a:pt x="1829539" y="491245"/>
                </a:lnTo>
                <a:lnTo>
                  <a:pt x="1831556" y="494285"/>
                </a:lnTo>
                <a:lnTo>
                  <a:pt x="1828531" y="495292"/>
                </a:lnTo>
                <a:lnTo>
                  <a:pt x="1826495" y="495805"/>
                </a:lnTo>
                <a:lnTo>
                  <a:pt x="1823964" y="496299"/>
                </a:lnTo>
                <a:close/>
              </a:path>
              <a:path w="1866900" h="2176780">
                <a:moveTo>
                  <a:pt x="1866489" y="759620"/>
                </a:moveTo>
                <a:lnTo>
                  <a:pt x="1865481" y="759107"/>
                </a:lnTo>
                <a:lnTo>
                  <a:pt x="1864967" y="758613"/>
                </a:lnTo>
                <a:lnTo>
                  <a:pt x="1863959" y="758100"/>
                </a:lnTo>
                <a:lnTo>
                  <a:pt x="1864453" y="757607"/>
                </a:lnTo>
                <a:lnTo>
                  <a:pt x="1865481" y="755573"/>
                </a:lnTo>
                <a:lnTo>
                  <a:pt x="1865975" y="755573"/>
                </a:lnTo>
                <a:lnTo>
                  <a:pt x="1866489" y="756086"/>
                </a:lnTo>
                <a:lnTo>
                  <a:pt x="1866489" y="759620"/>
                </a:lnTo>
                <a:close/>
              </a:path>
              <a:path w="1866900" h="2176780">
                <a:moveTo>
                  <a:pt x="1008636" y="1481336"/>
                </a:moveTo>
                <a:lnTo>
                  <a:pt x="1008122" y="1471722"/>
                </a:lnTo>
                <a:lnTo>
                  <a:pt x="1015714" y="1471722"/>
                </a:lnTo>
                <a:lnTo>
                  <a:pt x="1019252" y="1472235"/>
                </a:lnTo>
                <a:lnTo>
                  <a:pt x="1020775" y="1472235"/>
                </a:lnTo>
                <a:lnTo>
                  <a:pt x="1022297" y="1472748"/>
                </a:lnTo>
                <a:lnTo>
                  <a:pt x="1023819" y="1472748"/>
                </a:lnTo>
                <a:lnTo>
                  <a:pt x="1026844" y="1473242"/>
                </a:lnTo>
                <a:lnTo>
                  <a:pt x="1030714" y="1473242"/>
                </a:lnTo>
                <a:lnTo>
                  <a:pt x="1029888" y="1477802"/>
                </a:lnTo>
                <a:lnTo>
                  <a:pt x="1029888" y="1478809"/>
                </a:lnTo>
                <a:lnTo>
                  <a:pt x="1015219" y="1478809"/>
                </a:lnTo>
                <a:lnTo>
                  <a:pt x="1008636" y="1481336"/>
                </a:lnTo>
                <a:close/>
              </a:path>
              <a:path w="1866900" h="2176780">
                <a:moveTo>
                  <a:pt x="1030714" y="1473242"/>
                </a:moveTo>
                <a:lnTo>
                  <a:pt x="1026844" y="1473242"/>
                </a:lnTo>
                <a:lnTo>
                  <a:pt x="1030897" y="1472235"/>
                </a:lnTo>
                <a:lnTo>
                  <a:pt x="1030714" y="1473242"/>
                </a:lnTo>
                <a:close/>
              </a:path>
              <a:path w="1866900" h="2176780">
                <a:moveTo>
                  <a:pt x="1024313" y="1481336"/>
                </a:moveTo>
                <a:lnTo>
                  <a:pt x="1020280" y="1481336"/>
                </a:lnTo>
                <a:lnTo>
                  <a:pt x="1015219" y="1478809"/>
                </a:lnTo>
                <a:lnTo>
                  <a:pt x="1029888" y="1478809"/>
                </a:lnTo>
                <a:lnTo>
                  <a:pt x="1029888" y="1479816"/>
                </a:lnTo>
                <a:lnTo>
                  <a:pt x="1025341" y="1480823"/>
                </a:lnTo>
                <a:lnTo>
                  <a:pt x="1024313" y="1481336"/>
                </a:lnTo>
                <a:close/>
              </a:path>
              <a:path w="1866900" h="2176780">
                <a:moveTo>
                  <a:pt x="1095169" y="1600105"/>
                </a:moveTo>
                <a:lnTo>
                  <a:pt x="1095683" y="1592524"/>
                </a:lnTo>
                <a:lnTo>
                  <a:pt x="1096197" y="1590491"/>
                </a:lnTo>
                <a:lnTo>
                  <a:pt x="1098213" y="1586957"/>
                </a:lnTo>
                <a:lnTo>
                  <a:pt x="1098727" y="1586957"/>
                </a:lnTo>
                <a:lnTo>
                  <a:pt x="1102266" y="1587964"/>
                </a:lnTo>
                <a:lnTo>
                  <a:pt x="1104796" y="1589997"/>
                </a:lnTo>
                <a:lnTo>
                  <a:pt x="1109858" y="1593018"/>
                </a:lnTo>
                <a:lnTo>
                  <a:pt x="1106319" y="1595545"/>
                </a:lnTo>
                <a:lnTo>
                  <a:pt x="1104796" y="1597578"/>
                </a:lnTo>
                <a:lnTo>
                  <a:pt x="1103274" y="1597578"/>
                </a:lnTo>
                <a:lnTo>
                  <a:pt x="1099735" y="1598072"/>
                </a:lnTo>
                <a:lnTo>
                  <a:pt x="1095169" y="1600105"/>
                </a:lnTo>
                <a:close/>
              </a:path>
              <a:path w="1866900" h="2176780">
                <a:moveTo>
                  <a:pt x="1149338" y="1456560"/>
                </a:moveTo>
                <a:lnTo>
                  <a:pt x="1142755" y="1456066"/>
                </a:lnTo>
                <a:lnTo>
                  <a:pt x="1136685" y="1455059"/>
                </a:lnTo>
                <a:lnTo>
                  <a:pt x="1130596" y="1454546"/>
                </a:lnTo>
                <a:lnTo>
                  <a:pt x="1142755" y="1450499"/>
                </a:lnTo>
                <a:lnTo>
                  <a:pt x="1148310" y="1448979"/>
                </a:lnTo>
                <a:lnTo>
                  <a:pt x="1150840" y="1449492"/>
                </a:lnTo>
                <a:lnTo>
                  <a:pt x="1152363" y="1449492"/>
                </a:lnTo>
                <a:lnTo>
                  <a:pt x="1153885" y="1450499"/>
                </a:lnTo>
                <a:lnTo>
                  <a:pt x="1154893" y="1451012"/>
                </a:lnTo>
                <a:lnTo>
                  <a:pt x="1155407" y="1452532"/>
                </a:lnTo>
                <a:lnTo>
                  <a:pt x="1155407" y="1454546"/>
                </a:lnTo>
                <a:lnTo>
                  <a:pt x="1154399" y="1456066"/>
                </a:lnTo>
                <a:lnTo>
                  <a:pt x="1150346" y="1456066"/>
                </a:lnTo>
                <a:lnTo>
                  <a:pt x="1149338" y="1456560"/>
                </a:lnTo>
                <a:close/>
              </a:path>
              <a:path w="1866900" h="2176780">
                <a:moveTo>
                  <a:pt x="1152363" y="1456560"/>
                </a:moveTo>
                <a:lnTo>
                  <a:pt x="1150346" y="1456066"/>
                </a:lnTo>
                <a:lnTo>
                  <a:pt x="1153885" y="1456066"/>
                </a:lnTo>
                <a:lnTo>
                  <a:pt x="1152363" y="1456560"/>
                </a:lnTo>
                <a:close/>
              </a:path>
              <a:path w="1866900" h="2176780">
                <a:moveTo>
                  <a:pt x="1149338" y="1324662"/>
                </a:moveTo>
                <a:lnTo>
                  <a:pt x="1148310" y="1324149"/>
                </a:lnTo>
                <a:lnTo>
                  <a:pt x="1146807" y="1323655"/>
                </a:lnTo>
                <a:lnTo>
                  <a:pt x="1145779" y="1321622"/>
                </a:lnTo>
                <a:lnTo>
                  <a:pt x="1144277" y="1320101"/>
                </a:lnTo>
                <a:lnTo>
                  <a:pt x="1148310" y="1316074"/>
                </a:lnTo>
                <a:lnTo>
                  <a:pt x="1149832" y="1318088"/>
                </a:lnTo>
                <a:lnTo>
                  <a:pt x="1150840" y="1320101"/>
                </a:lnTo>
                <a:lnTo>
                  <a:pt x="1151868" y="1321622"/>
                </a:lnTo>
                <a:lnTo>
                  <a:pt x="1150840" y="1322628"/>
                </a:lnTo>
                <a:lnTo>
                  <a:pt x="1149338" y="1324662"/>
                </a:lnTo>
                <a:close/>
              </a:path>
              <a:path w="1866900" h="2176780">
                <a:moveTo>
                  <a:pt x="1148824" y="1422208"/>
                </a:moveTo>
                <a:lnTo>
                  <a:pt x="1145285" y="1419681"/>
                </a:lnTo>
                <a:lnTo>
                  <a:pt x="1139216" y="1414627"/>
                </a:lnTo>
                <a:lnTo>
                  <a:pt x="1142241" y="1412100"/>
                </a:lnTo>
                <a:lnTo>
                  <a:pt x="1145779" y="1409573"/>
                </a:lnTo>
                <a:lnTo>
                  <a:pt x="1149832" y="1406019"/>
                </a:lnTo>
                <a:lnTo>
                  <a:pt x="1151354" y="1408053"/>
                </a:lnTo>
                <a:lnTo>
                  <a:pt x="1153885" y="1410067"/>
                </a:lnTo>
                <a:lnTo>
                  <a:pt x="1153371" y="1411073"/>
                </a:lnTo>
                <a:lnTo>
                  <a:pt x="1152363" y="1415121"/>
                </a:lnTo>
                <a:lnTo>
                  <a:pt x="1150346" y="1418654"/>
                </a:lnTo>
                <a:lnTo>
                  <a:pt x="1148824" y="1422208"/>
                </a:lnTo>
                <a:close/>
              </a:path>
              <a:path w="1866900" h="2176780">
                <a:moveTo>
                  <a:pt x="1155407" y="1154839"/>
                </a:moveTo>
                <a:lnTo>
                  <a:pt x="1153371" y="1152826"/>
                </a:lnTo>
                <a:lnTo>
                  <a:pt x="1149338" y="1149785"/>
                </a:lnTo>
                <a:lnTo>
                  <a:pt x="1150840" y="1149292"/>
                </a:lnTo>
                <a:lnTo>
                  <a:pt x="1152877" y="1147772"/>
                </a:lnTo>
                <a:lnTo>
                  <a:pt x="1155902" y="1147772"/>
                </a:lnTo>
                <a:lnTo>
                  <a:pt x="1157424" y="1149785"/>
                </a:lnTo>
                <a:lnTo>
                  <a:pt x="1158946" y="1150792"/>
                </a:lnTo>
                <a:lnTo>
                  <a:pt x="1157938" y="1151819"/>
                </a:lnTo>
                <a:lnTo>
                  <a:pt x="1156930" y="1153319"/>
                </a:lnTo>
                <a:lnTo>
                  <a:pt x="1155407" y="1154839"/>
                </a:lnTo>
                <a:close/>
              </a:path>
              <a:path w="1866900" h="2176780">
                <a:moveTo>
                  <a:pt x="1191843" y="1394411"/>
                </a:moveTo>
                <a:lnTo>
                  <a:pt x="1185774" y="1392891"/>
                </a:lnTo>
                <a:lnTo>
                  <a:pt x="1180713" y="1392378"/>
                </a:lnTo>
                <a:lnTo>
                  <a:pt x="1176146" y="1389851"/>
                </a:lnTo>
                <a:lnTo>
                  <a:pt x="1174643" y="1388844"/>
                </a:lnTo>
                <a:lnTo>
                  <a:pt x="1174129" y="1384303"/>
                </a:lnTo>
                <a:lnTo>
                  <a:pt x="1173121" y="1381776"/>
                </a:lnTo>
                <a:lnTo>
                  <a:pt x="1175138" y="1380749"/>
                </a:lnTo>
                <a:lnTo>
                  <a:pt x="1177174" y="1379249"/>
                </a:lnTo>
                <a:lnTo>
                  <a:pt x="1178676" y="1379743"/>
                </a:lnTo>
                <a:lnTo>
                  <a:pt x="1195896" y="1390364"/>
                </a:lnTo>
                <a:lnTo>
                  <a:pt x="1196390" y="1392378"/>
                </a:lnTo>
                <a:lnTo>
                  <a:pt x="1194888" y="1393384"/>
                </a:lnTo>
                <a:lnTo>
                  <a:pt x="1192851" y="1393898"/>
                </a:lnTo>
                <a:lnTo>
                  <a:pt x="1191843" y="1394411"/>
                </a:lnTo>
                <a:close/>
              </a:path>
              <a:path w="1866900" h="2176780">
                <a:moveTo>
                  <a:pt x="1191843" y="1136657"/>
                </a:moveTo>
                <a:lnTo>
                  <a:pt x="1188304" y="1136144"/>
                </a:lnTo>
                <a:lnTo>
                  <a:pt x="1187296" y="1135630"/>
                </a:lnTo>
                <a:lnTo>
                  <a:pt x="1186268" y="1135630"/>
                </a:lnTo>
                <a:lnTo>
                  <a:pt x="1182729" y="1135137"/>
                </a:lnTo>
                <a:lnTo>
                  <a:pt x="1178182" y="1135137"/>
                </a:lnTo>
                <a:lnTo>
                  <a:pt x="1178787" y="1127556"/>
                </a:lnTo>
                <a:lnTo>
                  <a:pt x="1179190" y="1121988"/>
                </a:lnTo>
                <a:lnTo>
                  <a:pt x="1184252" y="1125522"/>
                </a:lnTo>
                <a:lnTo>
                  <a:pt x="1189313" y="1125522"/>
                </a:lnTo>
                <a:lnTo>
                  <a:pt x="1193365" y="1127556"/>
                </a:lnTo>
                <a:lnTo>
                  <a:pt x="1196390" y="1129569"/>
                </a:lnTo>
                <a:lnTo>
                  <a:pt x="1199435" y="1131090"/>
                </a:lnTo>
                <a:lnTo>
                  <a:pt x="1196390" y="1133617"/>
                </a:lnTo>
                <a:lnTo>
                  <a:pt x="1191843" y="1136657"/>
                </a:lnTo>
                <a:close/>
              </a:path>
              <a:path w="1866900" h="2176780">
                <a:moveTo>
                  <a:pt x="1164521" y="768208"/>
                </a:moveTo>
                <a:lnTo>
                  <a:pt x="1162999" y="765188"/>
                </a:lnTo>
                <a:lnTo>
                  <a:pt x="1161477" y="763667"/>
                </a:lnTo>
                <a:lnTo>
                  <a:pt x="1161477" y="762661"/>
                </a:lnTo>
                <a:lnTo>
                  <a:pt x="1161991" y="760627"/>
                </a:lnTo>
                <a:lnTo>
                  <a:pt x="1163493" y="759107"/>
                </a:lnTo>
                <a:lnTo>
                  <a:pt x="1164521" y="757093"/>
                </a:lnTo>
                <a:lnTo>
                  <a:pt x="1165529" y="758613"/>
                </a:lnTo>
                <a:lnTo>
                  <a:pt x="1167052" y="759620"/>
                </a:lnTo>
                <a:lnTo>
                  <a:pt x="1167052" y="760627"/>
                </a:lnTo>
                <a:lnTo>
                  <a:pt x="1166538" y="762661"/>
                </a:lnTo>
                <a:lnTo>
                  <a:pt x="1165529" y="764674"/>
                </a:lnTo>
                <a:lnTo>
                  <a:pt x="1164521" y="768208"/>
                </a:lnTo>
                <a:close/>
              </a:path>
              <a:path w="1866900" h="2176780">
                <a:moveTo>
                  <a:pt x="1185774" y="1527829"/>
                </a:moveTo>
                <a:lnTo>
                  <a:pt x="1184766" y="1527316"/>
                </a:lnTo>
                <a:lnTo>
                  <a:pt x="1182729" y="1527316"/>
                </a:lnTo>
                <a:lnTo>
                  <a:pt x="1175652" y="1523288"/>
                </a:lnTo>
                <a:lnTo>
                  <a:pt x="1169068" y="1518234"/>
                </a:lnTo>
                <a:lnTo>
                  <a:pt x="1162485" y="1513674"/>
                </a:lnTo>
                <a:lnTo>
                  <a:pt x="1161477" y="1513180"/>
                </a:lnTo>
                <a:lnTo>
                  <a:pt x="1160963" y="1511147"/>
                </a:lnTo>
                <a:lnTo>
                  <a:pt x="1162485" y="1509627"/>
                </a:lnTo>
                <a:lnTo>
                  <a:pt x="1164521" y="1508126"/>
                </a:lnTo>
                <a:lnTo>
                  <a:pt x="1165529" y="1507100"/>
                </a:lnTo>
                <a:lnTo>
                  <a:pt x="1172604" y="1508797"/>
                </a:lnTo>
                <a:lnTo>
                  <a:pt x="1177735" y="1513101"/>
                </a:lnTo>
                <a:lnTo>
                  <a:pt x="1181824" y="1518826"/>
                </a:lnTo>
                <a:lnTo>
                  <a:pt x="1185774" y="1524789"/>
                </a:lnTo>
                <a:lnTo>
                  <a:pt x="1186268" y="1525302"/>
                </a:lnTo>
                <a:lnTo>
                  <a:pt x="1185774" y="1526822"/>
                </a:lnTo>
                <a:lnTo>
                  <a:pt x="1185774" y="1527316"/>
                </a:lnTo>
                <a:lnTo>
                  <a:pt x="1184766" y="1527316"/>
                </a:lnTo>
                <a:lnTo>
                  <a:pt x="1183737" y="1527829"/>
                </a:lnTo>
                <a:lnTo>
                  <a:pt x="1185774" y="1527829"/>
                </a:lnTo>
                <a:close/>
              </a:path>
              <a:path w="1866900" h="2176780">
                <a:moveTo>
                  <a:pt x="1161236" y="1744839"/>
                </a:moveTo>
                <a:lnTo>
                  <a:pt x="1156416" y="1744638"/>
                </a:lnTo>
                <a:lnTo>
                  <a:pt x="1154893" y="1743631"/>
                </a:lnTo>
                <a:lnTo>
                  <a:pt x="1153371" y="1738577"/>
                </a:lnTo>
                <a:lnTo>
                  <a:pt x="1153885" y="1735556"/>
                </a:lnTo>
                <a:lnTo>
                  <a:pt x="1155407" y="1727975"/>
                </a:lnTo>
                <a:lnTo>
                  <a:pt x="1164521" y="1722921"/>
                </a:lnTo>
                <a:lnTo>
                  <a:pt x="1171599" y="1726455"/>
                </a:lnTo>
                <a:lnTo>
                  <a:pt x="1172607" y="1728982"/>
                </a:lnTo>
                <a:lnTo>
                  <a:pt x="1173121" y="1729989"/>
                </a:lnTo>
                <a:lnTo>
                  <a:pt x="1170869" y="1736328"/>
                </a:lnTo>
                <a:lnTo>
                  <a:pt x="1166481" y="1741674"/>
                </a:lnTo>
                <a:lnTo>
                  <a:pt x="1161236" y="1744839"/>
                </a:lnTo>
                <a:close/>
              </a:path>
              <a:path w="1866900" h="2176780">
                <a:moveTo>
                  <a:pt x="1120988" y="1101279"/>
                </a:moveTo>
                <a:lnTo>
                  <a:pt x="1116441" y="1098752"/>
                </a:lnTo>
                <a:lnTo>
                  <a:pt x="1113396" y="1096718"/>
                </a:lnTo>
                <a:lnTo>
                  <a:pt x="1108335" y="1090658"/>
                </a:lnTo>
                <a:lnTo>
                  <a:pt x="1107327" y="1089651"/>
                </a:lnTo>
                <a:lnTo>
                  <a:pt x="1108335" y="1084597"/>
                </a:lnTo>
                <a:lnTo>
                  <a:pt x="1108849" y="1084597"/>
                </a:lnTo>
                <a:lnTo>
                  <a:pt x="1120988" y="1083590"/>
                </a:lnTo>
                <a:lnTo>
                  <a:pt x="1127057" y="1084083"/>
                </a:lnTo>
                <a:lnTo>
                  <a:pt x="1128066" y="1084597"/>
                </a:lnTo>
                <a:lnTo>
                  <a:pt x="1129094" y="1087617"/>
                </a:lnTo>
                <a:lnTo>
                  <a:pt x="1130102" y="1088644"/>
                </a:lnTo>
                <a:lnTo>
                  <a:pt x="1129094" y="1095712"/>
                </a:lnTo>
                <a:lnTo>
                  <a:pt x="1120988" y="1101279"/>
                </a:lnTo>
                <a:close/>
              </a:path>
              <a:path w="1866900" h="2176780">
                <a:moveTo>
                  <a:pt x="1130102" y="1654692"/>
                </a:moveTo>
                <a:lnTo>
                  <a:pt x="1129094" y="1654179"/>
                </a:lnTo>
                <a:lnTo>
                  <a:pt x="1128580" y="1653172"/>
                </a:lnTo>
                <a:lnTo>
                  <a:pt x="1128066" y="1652659"/>
                </a:lnTo>
                <a:lnTo>
                  <a:pt x="1128580" y="1652165"/>
                </a:lnTo>
                <a:lnTo>
                  <a:pt x="1129588" y="1651652"/>
                </a:lnTo>
                <a:lnTo>
                  <a:pt x="1130102" y="1651139"/>
                </a:lnTo>
                <a:lnTo>
                  <a:pt x="1130596" y="1652165"/>
                </a:lnTo>
                <a:lnTo>
                  <a:pt x="1131110" y="1652165"/>
                </a:lnTo>
                <a:lnTo>
                  <a:pt x="1131110" y="1653172"/>
                </a:lnTo>
                <a:lnTo>
                  <a:pt x="1130596" y="1653666"/>
                </a:lnTo>
                <a:lnTo>
                  <a:pt x="1130102" y="1654692"/>
                </a:lnTo>
                <a:close/>
              </a:path>
              <a:path w="1866900" h="2176780">
                <a:moveTo>
                  <a:pt x="1127571" y="1709260"/>
                </a:moveTo>
                <a:lnTo>
                  <a:pt x="1126049" y="1707759"/>
                </a:lnTo>
                <a:lnTo>
                  <a:pt x="1124527" y="1706733"/>
                </a:lnTo>
                <a:lnTo>
                  <a:pt x="1123005" y="1705232"/>
                </a:lnTo>
                <a:lnTo>
                  <a:pt x="1125041" y="1704206"/>
                </a:lnTo>
                <a:lnTo>
                  <a:pt x="1126563" y="1702705"/>
                </a:lnTo>
                <a:lnTo>
                  <a:pt x="1129588" y="1702705"/>
                </a:lnTo>
                <a:lnTo>
                  <a:pt x="1130596" y="1704719"/>
                </a:lnTo>
                <a:lnTo>
                  <a:pt x="1132118" y="1706239"/>
                </a:lnTo>
                <a:lnTo>
                  <a:pt x="1130596" y="1707246"/>
                </a:lnTo>
                <a:lnTo>
                  <a:pt x="1129588" y="1707759"/>
                </a:lnTo>
                <a:lnTo>
                  <a:pt x="1127571" y="1709260"/>
                </a:lnTo>
                <a:close/>
              </a:path>
              <a:path w="1866900" h="2176780">
                <a:moveTo>
                  <a:pt x="1143763" y="1073482"/>
                </a:moveTo>
                <a:lnTo>
                  <a:pt x="1143249" y="1072969"/>
                </a:lnTo>
                <a:lnTo>
                  <a:pt x="1142241" y="1072969"/>
                </a:lnTo>
                <a:lnTo>
                  <a:pt x="1141232" y="1072455"/>
                </a:lnTo>
                <a:lnTo>
                  <a:pt x="1141232" y="1071962"/>
                </a:lnTo>
                <a:lnTo>
                  <a:pt x="1141746" y="1070955"/>
                </a:lnTo>
                <a:lnTo>
                  <a:pt x="1142755" y="1070955"/>
                </a:lnTo>
                <a:lnTo>
                  <a:pt x="1143763" y="1071448"/>
                </a:lnTo>
                <a:lnTo>
                  <a:pt x="1144277" y="1071962"/>
                </a:lnTo>
                <a:lnTo>
                  <a:pt x="1144277" y="1072455"/>
                </a:lnTo>
                <a:lnTo>
                  <a:pt x="1143763" y="1073482"/>
                </a:lnTo>
                <a:close/>
              </a:path>
              <a:path w="1866900" h="2176780">
                <a:moveTo>
                  <a:pt x="1131624" y="954713"/>
                </a:moveTo>
                <a:lnTo>
                  <a:pt x="1127571" y="953686"/>
                </a:lnTo>
                <a:lnTo>
                  <a:pt x="1123005" y="949145"/>
                </a:lnTo>
                <a:lnTo>
                  <a:pt x="1125041" y="947625"/>
                </a:lnTo>
                <a:lnTo>
                  <a:pt x="1126563" y="945098"/>
                </a:lnTo>
                <a:lnTo>
                  <a:pt x="1131110" y="945098"/>
                </a:lnTo>
                <a:lnTo>
                  <a:pt x="1133641" y="947132"/>
                </a:lnTo>
                <a:lnTo>
                  <a:pt x="1138188" y="949659"/>
                </a:lnTo>
                <a:lnTo>
                  <a:pt x="1133641" y="952186"/>
                </a:lnTo>
                <a:lnTo>
                  <a:pt x="1131624" y="954713"/>
                </a:lnTo>
                <a:close/>
              </a:path>
              <a:path w="1866900" h="2176780">
                <a:moveTo>
                  <a:pt x="1152363" y="1019901"/>
                </a:moveTo>
                <a:lnTo>
                  <a:pt x="1150346" y="1019901"/>
                </a:lnTo>
                <a:lnTo>
                  <a:pt x="1148824" y="1018895"/>
                </a:lnTo>
                <a:lnTo>
                  <a:pt x="1147302" y="1018381"/>
                </a:lnTo>
                <a:lnTo>
                  <a:pt x="1148310" y="1017374"/>
                </a:lnTo>
                <a:lnTo>
                  <a:pt x="1149832" y="1015361"/>
                </a:lnTo>
                <a:lnTo>
                  <a:pt x="1151354" y="1014334"/>
                </a:lnTo>
                <a:lnTo>
                  <a:pt x="1152363" y="1014334"/>
                </a:lnTo>
                <a:lnTo>
                  <a:pt x="1153371" y="1015854"/>
                </a:lnTo>
                <a:lnTo>
                  <a:pt x="1155902" y="1016861"/>
                </a:lnTo>
                <a:lnTo>
                  <a:pt x="1153885" y="1018381"/>
                </a:lnTo>
                <a:lnTo>
                  <a:pt x="1152363" y="1019901"/>
                </a:lnTo>
                <a:close/>
              </a:path>
              <a:path w="1866900" h="2176780">
                <a:moveTo>
                  <a:pt x="1141746" y="1289284"/>
                </a:moveTo>
                <a:lnTo>
                  <a:pt x="1139710" y="1288771"/>
                </a:lnTo>
                <a:lnTo>
                  <a:pt x="1137179" y="1288277"/>
                </a:lnTo>
                <a:lnTo>
                  <a:pt x="1135163" y="1286757"/>
                </a:lnTo>
                <a:lnTo>
                  <a:pt x="1133641" y="1285750"/>
                </a:lnTo>
                <a:lnTo>
                  <a:pt x="1132632" y="1282710"/>
                </a:lnTo>
                <a:lnTo>
                  <a:pt x="1132632" y="1279176"/>
                </a:lnTo>
                <a:lnTo>
                  <a:pt x="1134155" y="1277142"/>
                </a:lnTo>
                <a:lnTo>
                  <a:pt x="1135163" y="1276649"/>
                </a:lnTo>
                <a:lnTo>
                  <a:pt x="1138702" y="1275642"/>
                </a:lnTo>
                <a:lnTo>
                  <a:pt x="1142755" y="1275642"/>
                </a:lnTo>
                <a:lnTo>
                  <a:pt x="1148824" y="1272602"/>
                </a:lnTo>
                <a:lnTo>
                  <a:pt x="1151354" y="1267034"/>
                </a:lnTo>
                <a:lnTo>
                  <a:pt x="1154399" y="1273609"/>
                </a:lnTo>
                <a:lnTo>
                  <a:pt x="1156930" y="1279176"/>
                </a:lnTo>
                <a:lnTo>
                  <a:pt x="1153885" y="1286244"/>
                </a:lnTo>
                <a:lnTo>
                  <a:pt x="1148310" y="1288277"/>
                </a:lnTo>
                <a:lnTo>
                  <a:pt x="1146293" y="1288771"/>
                </a:lnTo>
                <a:lnTo>
                  <a:pt x="1144277" y="1288771"/>
                </a:lnTo>
                <a:lnTo>
                  <a:pt x="1141746" y="1289284"/>
                </a:lnTo>
                <a:close/>
              </a:path>
              <a:path w="1866900" h="2176780">
                <a:moveTo>
                  <a:pt x="1127571" y="363394"/>
                </a:moveTo>
                <a:lnTo>
                  <a:pt x="1127057" y="362368"/>
                </a:lnTo>
                <a:lnTo>
                  <a:pt x="1126563" y="361874"/>
                </a:lnTo>
                <a:lnTo>
                  <a:pt x="1126049" y="360867"/>
                </a:lnTo>
                <a:lnTo>
                  <a:pt x="1126563" y="360354"/>
                </a:lnTo>
                <a:lnTo>
                  <a:pt x="1126563" y="359841"/>
                </a:lnTo>
                <a:lnTo>
                  <a:pt x="1127057" y="359347"/>
                </a:lnTo>
                <a:lnTo>
                  <a:pt x="1127571" y="359841"/>
                </a:lnTo>
                <a:lnTo>
                  <a:pt x="1128580" y="360867"/>
                </a:lnTo>
                <a:lnTo>
                  <a:pt x="1128580" y="362368"/>
                </a:lnTo>
                <a:lnTo>
                  <a:pt x="1127571" y="363394"/>
                </a:lnTo>
                <a:close/>
              </a:path>
              <a:path w="1866900" h="2176780">
                <a:moveTo>
                  <a:pt x="1176146" y="145045"/>
                </a:moveTo>
                <a:lnTo>
                  <a:pt x="1175138" y="144039"/>
                </a:lnTo>
                <a:lnTo>
                  <a:pt x="1174129" y="143545"/>
                </a:lnTo>
                <a:lnTo>
                  <a:pt x="1175138" y="142518"/>
                </a:lnTo>
                <a:lnTo>
                  <a:pt x="1176146" y="141018"/>
                </a:lnTo>
                <a:lnTo>
                  <a:pt x="1177668" y="139498"/>
                </a:lnTo>
                <a:lnTo>
                  <a:pt x="1178676" y="140505"/>
                </a:lnTo>
                <a:lnTo>
                  <a:pt x="1180199" y="141512"/>
                </a:lnTo>
                <a:lnTo>
                  <a:pt x="1177668" y="144039"/>
                </a:lnTo>
                <a:lnTo>
                  <a:pt x="1176660" y="144552"/>
                </a:lnTo>
                <a:lnTo>
                  <a:pt x="1176146" y="145045"/>
                </a:lnTo>
                <a:close/>
              </a:path>
              <a:path w="1866900" h="2176780">
                <a:moveTo>
                  <a:pt x="1344190" y="1219021"/>
                </a:moveTo>
                <a:lnTo>
                  <a:pt x="1342153" y="1219021"/>
                </a:lnTo>
                <a:lnTo>
                  <a:pt x="1341145" y="1217008"/>
                </a:lnTo>
                <a:lnTo>
                  <a:pt x="1340137" y="1215488"/>
                </a:lnTo>
                <a:lnTo>
                  <a:pt x="1341145" y="1214481"/>
                </a:lnTo>
                <a:lnTo>
                  <a:pt x="1342153" y="1212961"/>
                </a:lnTo>
                <a:lnTo>
                  <a:pt x="1344684" y="1212961"/>
                </a:lnTo>
                <a:lnTo>
                  <a:pt x="1346206" y="1213967"/>
                </a:lnTo>
                <a:lnTo>
                  <a:pt x="1348737" y="1216001"/>
                </a:lnTo>
                <a:lnTo>
                  <a:pt x="1345692" y="1217521"/>
                </a:lnTo>
                <a:lnTo>
                  <a:pt x="1344190" y="1219021"/>
                </a:lnTo>
                <a:close/>
              </a:path>
              <a:path w="1866900" h="2176780">
                <a:moveTo>
                  <a:pt x="1302673" y="703513"/>
                </a:moveTo>
                <a:lnTo>
                  <a:pt x="1297612" y="703019"/>
                </a:lnTo>
                <a:lnTo>
                  <a:pt x="1295081" y="703019"/>
                </a:lnTo>
                <a:lnTo>
                  <a:pt x="1292551" y="702013"/>
                </a:lnTo>
                <a:lnTo>
                  <a:pt x="1290020" y="700492"/>
                </a:lnTo>
                <a:lnTo>
                  <a:pt x="1285987" y="698459"/>
                </a:lnTo>
                <a:lnTo>
                  <a:pt x="1279404" y="697452"/>
                </a:lnTo>
                <a:lnTo>
                  <a:pt x="1282943" y="686851"/>
                </a:lnTo>
                <a:lnTo>
                  <a:pt x="1288518" y="686337"/>
                </a:lnTo>
                <a:lnTo>
                  <a:pt x="1292551" y="684817"/>
                </a:lnTo>
                <a:lnTo>
                  <a:pt x="1293065" y="685330"/>
                </a:lnTo>
                <a:lnTo>
                  <a:pt x="1293065" y="686337"/>
                </a:lnTo>
                <a:lnTo>
                  <a:pt x="1303187" y="686337"/>
                </a:lnTo>
                <a:lnTo>
                  <a:pt x="1306726" y="687857"/>
                </a:lnTo>
                <a:lnTo>
                  <a:pt x="1305717" y="693918"/>
                </a:lnTo>
                <a:lnTo>
                  <a:pt x="1305203" y="699486"/>
                </a:lnTo>
                <a:lnTo>
                  <a:pt x="1302673" y="703513"/>
                </a:lnTo>
                <a:close/>
              </a:path>
              <a:path w="1866900" h="2176780">
                <a:moveTo>
                  <a:pt x="1288004" y="264328"/>
                </a:moveTo>
                <a:lnTo>
                  <a:pt x="1286481" y="264328"/>
                </a:lnTo>
                <a:lnTo>
                  <a:pt x="1286995" y="263321"/>
                </a:lnTo>
                <a:lnTo>
                  <a:pt x="1288004" y="264328"/>
                </a:lnTo>
                <a:close/>
              </a:path>
              <a:path w="1866900" h="2176780">
                <a:moveTo>
                  <a:pt x="1332545" y="1352459"/>
                </a:moveTo>
                <a:lnTo>
                  <a:pt x="1329501" y="1349932"/>
                </a:lnTo>
                <a:lnTo>
                  <a:pt x="1325962" y="1348412"/>
                </a:lnTo>
                <a:lnTo>
                  <a:pt x="1324954" y="1345885"/>
                </a:lnTo>
                <a:lnTo>
                  <a:pt x="1323431" y="1341344"/>
                </a:lnTo>
                <a:lnTo>
                  <a:pt x="1329006" y="1334770"/>
                </a:lnTo>
                <a:lnTo>
                  <a:pt x="1333039" y="1334770"/>
                </a:lnTo>
                <a:lnTo>
                  <a:pt x="1337606" y="1334257"/>
                </a:lnTo>
                <a:lnTo>
                  <a:pt x="1344684" y="1340831"/>
                </a:lnTo>
                <a:lnTo>
                  <a:pt x="1343162" y="1343871"/>
                </a:lnTo>
                <a:lnTo>
                  <a:pt x="1341145" y="1347405"/>
                </a:lnTo>
                <a:lnTo>
                  <a:pt x="1336598" y="1349419"/>
                </a:lnTo>
                <a:lnTo>
                  <a:pt x="1332545" y="1352459"/>
                </a:lnTo>
                <a:close/>
              </a:path>
              <a:path w="1866900" h="2176780">
                <a:moveTo>
                  <a:pt x="1332031" y="775296"/>
                </a:moveTo>
                <a:lnTo>
                  <a:pt x="1331023" y="774782"/>
                </a:lnTo>
                <a:lnTo>
                  <a:pt x="1329501" y="774269"/>
                </a:lnTo>
                <a:lnTo>
                  <a:pt x="1328492" y="773775"/>
                </a:lnTo>
                <a:lnTo>
                  <a:pt x="1329006" y="772769"/>
                </a:lnTo>
                <a:lnTo>
                  <a:pt x="1329006" y="770735"/>
                </a:lnTo>
                <a:lnTo>
                  <a:pt x="1330509" y="770735"/>
                </a:lnTo>
                <a:lnTo>
                  <a:pt x="1333553" y="771742"/>
                </a:lnTo>
                <a:lnTo>
                  <a:pt x="1332545" y="773262"/>
                </a:lnTo>
                <a:lnTo>
                  <a:pt x="1332031" y="775296"/>
                </a:lnTo>
                <a:close/>
              </a:path>
              <a:path w="1866900" h="2176780">
                <a:moveTo>
                  <a:pt x="1327484" y="1392378"/>
                </a:moveTo>
                <a:lnTo>
                  <a:pt x="1326476" y="1391884"/>
                </a:lnTo>
                <a:lnTo>
                  <a:pt x="1327484" y="1391884"/>
                </a:lnTo>
                <a:lnTo>
                  <a:pt x="1327484" y="1392378"/>
                </a:lnTo>
                <a:close/>
              </a:path>
              <a:path w="1866900" h="2176780">
                <a:moveTo>
                  <a:pt x="1121996" y="1675402"/>
                </a:moveTo>
                <a:lnTo>
                  <a:pt x="1119466" y="1673388"/>
                </a:lnTo>
                <a:lnTo>
                  <a:pt x="1117943" y="1671868"/>
                </a:lnTo>
                <a:lnTo>
                  <a:pt x="1115927" y="1670348"/>
                </a:lnTo>
                <a:lnTo>
                  <a:pt x="1117449" y="1669341"/>
                </a:lnTo>
                <a:lnTo>
                  <a:pt x="1119466" y="1666301"/>
                </a:lnTo>
                <a:lnTo>
                  <a:pt x="1120474" y="1666814"/>
                </a:lnTo>
                <a:lnTo>
                  <a:pt x="1123005" y="1667327"/>
                </a:lnTo>
                <a:lnTo>
                  <a:pt x="1125041" y="1669854"/>
                </a:lnTo>
                <a:lnTo>
                  <a:pt x="1127571" y="1671355"/>
                </a:lnTo>
                <a:lnTo>
                  <a:pt x="1126049" y="1672875"/>
                </a:lnTo>
                <a:lnTo>
                  <a:pt x="1124527" y="1673882"/>
                </a:lnTo>
                <a:lnTo>
                  <a:pt x="1121996" y="1675402"/>
                </a:lnTo>
                <a:close/>
              </a:path>
              <a:path w="1866900" h="2176780">
                <a:moveTo>
                  <a:pt x="1320901" y="1149292"/>
                </a:moveTo>
                <a:lnTo>
                  <a:pt x="1317856" y="1149292"/>
                </a:lnTo>
                <a:lnTo>
                  <a:pt x="1316354" y="1147258"/>
                </a:lnTo>
                <a:lnTo>
                  <a:pt x="1314831" y="1145738"/>
                </a:lnTo>
                <a:lnTo>
                  <a:pt x="1316354" y="1144731"/>
                </a:lnTo>
                <a:lnTo>
                  <a:pt x="1317856" y="1142204"/>
                </a:lnTo>
                <a:lnTo>
                  <a:pt x="1319378" y="1141198"/>
                </a:lnTo>
                <a:lnTo>
                  <a:pt x="1320387" y="1141198"/>
                </a:lnTo>
                <a:lnTo>
                  <a:pt x="1322423" y="1142718"/>
                </a:lnTo>
                <a:lnTo>
                  <a:pt x="1325448" y="1144731"/>
                </a:lnTo>
                <a:lnTo>
                  <a:pt x="1322423" y="1147258"/>
                </a:lnTo>
                <a:lnTo>
                  <a:pt x="1320901" y="1149292"/>
                </a:lnTo>
                <a:close/>
              </a:path>
              <a:path w="1866900" h="2176780">
                <a:moveTo>
                  <a:pt x="1319892" y="909227"/>
                </a:moveTo>
                <a:lnTo>
                  <a:pt x="1318884" y="908200"/>
                </a:lnTo>
                <a:lnTo>
                  <a:pt x="1317362" y="907193"/>
                </a:lnTo>
                <a:lnTo>
                  <a:pt x="1316354" y="904666"/>
                </a:lnTo>
                <a:lnTo>
                  <a:pt x="1315326" y="903146"/>
                </a:lnTo>
                <a:lnTo>
                  <a:pt x="1316354" y="902139"/>
                </a:lnTo>
                <a:lnTo>
                  <a:pt x="1317856" y="900619"/>
                </a:lnTo>
                <a:lnTo>
                  <a:pt x="1321909" y="900619"/>
                </a:lnTo>
                <a:lnTo>
                  <a:pt x="1324954" y="901132"/>
                </a:lnTo>
                <a:lnTo>
                  <a:pt x="1328492" y="902139"/>
                </a:lnTo>
                <a:lnTo>
                  <a:pt x="1330015" y="902653"/>
                </a:lnTo>
                <a:lnTo>
                  <a:pt x="1333039" y="904666"/>
                </a:lnTo>
                <a:lnTo>
                  <a:pt x="1330015" y="907707"/>
                </a:lnTo>
                <a:lnTo>
                  <a:pt x="1327978" y="908713"/>
                </a:lnTo>
                <a:lnTo>
                  <a:pt x="1321909" y="908713"/>
                </a:lnTo>
                <a:lnTo>
                  <a:pt x="1319892" y="909227"/>
                </a:lnTo>
                <a:close/>
              </a:path>
              <a:path w="1866900" h="2176780">
                <a:moveTo>
                  <a:pt x="1326476" y="909227"/>
                </a:moveTo>
                <a:lnTo>
                  <a:pt x="1323431" y="909227"/>
                </a:lnTo>
                <a:lnTo>
                  <a:pt x="1321909" y="908713"/>
                </a:lnTo>
                <a:lnTo>
                  <a:pt x="1327978" y="908713"/>
                </a:lnTo>
                <a:lnTo>
                  <a:pt x="1326476" y="909227"/>
                </a:lnTo>
                <a:close/>
              </a:path>
              <a:path w="1866900" h="2176780">
                <a:moveTo>
                  <a:pt x="1229801" y="1026476"/>
                </a:moveTo>
                <a:lnTo>
                  <a:pt x="1228279" y="1025962"/>
                </a:lnTo>
                <a:lnTo>
                  <a:pt x="1225748" y="1024955"/>
                </a:lnTo>
                <a:lnTo>
                  <a:pt x="1223732" y="1021915"/>
                </a:lnTo>
                <a:lnTo>
                  <a:pt x="1221696" y="1019901"/>
                </a:lnTo>
                <a:lnTo>
                  <a:pt x="1223218" y="1018381"/>
                </a:lnTo>
                <a:lnTo>
                  <a:pt x="1224740" y="1017374"/>
                </a:lnTo>
                <a:lnTo>
                  <a:pt x="1226757" y="1015361"/>
                </a:lnTo>
                <a:lnTo>
                  <a:pt x="1229287" y="1017888"/>
                </a:lnTo>
                <a:lnTo>
                  <a:pt x="1231818" y="1019901"/>
                </a:lnTo>
                <a:lnTo>
                  <a:pt x="1233854" y="1021915"/>
                </a:lnTo>
                <a:lnTo>
                  <a:pt x="1231818" y="1023435"/>
                </a:lnTo>
                <a:lnTo>
                  <a:pt x="1229801" y="1026476"/>
                </a:lnTo>
                <a:close/>
              </a:path>
              <a:path w="1866900" h="2176780">
                <a:moveTo>
                  <a:pt x="1183243" y="1097232"/>
                </a:moveTo>
                <a:lnTo>
                  <a:pt x="1181721" y="1095712"/>
                </a:lnTo>
                <a:lnTo>
                  <a:pt x="1182729" y="1094705"/>
                </a:lnTo>
                <a:lnTo>
                  <a:pt x="1183243" y="1093185"/>
                </a:lnTo>
                <a:lnTo>
                  <a:pt x="1184252" y="1093185"/>
                </a:lnTo>
                <a:lnTo>
                  <a:pt x="1184766" y="1094191"/>
                </a:lnTo>
                <a:lnTo>
                  <a:pt x="1185774" y="1094705"/>
                </a:lnTo>
                <a:lnTo>
                  <a:pt x="1184766" y="1096718"/>
                </a:lnTo>
                <a:lnTo>
                  <a:pt x="1183737" y="1096718"/>
                </a:lnTo>
                <a:lnTo>
                  <a:pt x="1183243" y="1097232"/>
                </a:lnTo>
                <a:close/>
              </a:path>
              <a:path w="1866900" h="2176780">
                <a:moveTo>
                  <a:pt x="1189313" y="1008787"/>
                </a:moveTo>
                <a:lnTo>
                  <a:pt x="1186268" y="1007780"/>
                </a:lnTo>
                <a:lnTo>
                  <a:pt x="1184252" y="1005746"/>
                </a:lnTo>
                <a:lnTo>
                  <a:pt x="1186268" y="1002726"/>
                </a:lnTo>
                <a:lnTo>
                  <a:pt x="1187296" y="1002212"/>
                </a:lnTo>
                <a:lnTo>
                  <a:pt x="1189313" y="1001699"/>
                </a:lnTo>
                <a:lnTo>
                  <a:pt x="1191329" y="1002212"/>
                </a:lnTo>
                <a:lnTo>
                  <a:pt x="1196904" y="1002212"/>
                </a:lnTo>
                <a:lnTo>
                  <a:pt x="1197912" y="1002726"/>
                </a:lnTo>
                <a:lnTo>
                  <a:pt x="1201965" y="1003733"/>
                </a:lnTo>
                <a:lnTo>
                  <a:pt x="1206018" y="1005253"/>
                </a:lnTo>
                <a:lnTo>
                  <a:pt x="1204506" y="1008273"/>
                </a:lnTo>
                <a:lnTo>
                  <a:pt x="1190835" y="1008273"/>
                </a:lnTo>
                <a:lnTo>
                  <a:pt x="1189313" y="1008787"/>
                </a:lnTo>
                <a:close/>
              </a:path>
              <a:path w="1866900" h="2176780">
                <a:moveTo>
                  <a:pt x="1202479" y="1012320"/>
                </a:moveTo>
                <a:lnTo>
                  <a:pt x="1197418" y="1008273"/>
                </a:lnTo>
                <a:lnTo>
                  <a:pt x="1204506" y="1008273"/>
                </a:lnTo>
                <a:lnTo>
                  <a:pt x="1202479" y="1012320"/>
                </a:lnTo>
                <a:close/>
              </a:path>
              <a:path w="1866900" h="2176780">
                <a:moveTo>
                  <a:pt x="1198426" y="1580383"/>
                </a:moveTo>
                <a:lnTo>
                  <a:pt x="1197418" y="1579376"/>
                </a:lnTo>
                <a:lnTo>
                  <a:pt x="1196904" y="1578369"/>
                </a:lnTo>
                <a:lnTo>
                  <a:pt x="1195896" y="1577362"/>
                </a:lnTo>
                <a:lnTo>
                  <a:pt x="1196904" y="1576849"/>
                </a:lnTo>
                <a:lnTo>
                  <a:pt x="1197418" y="1575842"/>
                </a:lnTo>
                <a:lnTo>
                  <a:pt x="1198426" y="1575329"/>
                </a:lnTo>
                <a:lnTo>
                  <a:pt x="1200443" y="1577362"/>
                </a:lnTo>
                <a:lnTo>
                  <a:pt x="1200443" y="1578882"/>
                </a:lnTo>
                <a:lnTo>
                  <a:pt x="1198921" y="1579376"/>
                </a:lnTo>
                <a:lnTo>
                  <a:pt x="1198426" y="1580383"/>
                </a:lnTo>
                <a:close/>
              </a:path>
              <a:path w="1866900" h="2176780">
                <a:moveTo>
                  <a:pt x="1197418" y="974415"/>
                </a:moveTo>
                <a:lnTo>
                  <a:pt x="1188799" y="973902"/>
                </a:lnTo>
                <a:lnTo>
                  <a:pt x="1184766" y="967841"/>
                </a:lnTo>
                <a:lnTo>
                  <a:pt x="1185260" y="963794"/>
                </a:lnTo>
                <a:lnTo>
                  <a:pt x="1189827" y="959253"/>
                </a:lnTo>
                <a:lnTo>
                  <a:pt x="1198921" y="961267"/>
                </a:lnTo>
                <a:lnTo>
                  <a:pt x="1201451" y="965828"/>
                </a:lnTo>
                <a:lnTo>
                  <a:pt x="1201965" y="966321"/>
                </a:lnTo>
                <a:lnTo>
                  <a:pt x="1201965" y="968355"/>
                </a:lnTo>
                <a:lnTo>
                  <a:pt x="1201451" y="969875"/>
                </a:lnTo>
                <a:lnTo>
                  <a:pt x="1200957" y="970368"/>
                </a:lnTo>
                <a:lnTo>
                  <a:pt x="1197418" y="974415"/>
                </a:lnTo>
                <a:close/>
              </a:path>
              <a:path w="1866900" h="2176780">
                <a:moveTo>
                  <a:pt x="1237393" y="1167988"/>
                </a:moveTo>
                <a:lnTo>
                  <a:pt x="1230315" y="1166981"/>
                </a:lnTo>
                <a:lnTo>
                  <a:pt x="1225748" y="1166981"/>
                </a:lnTo>
                <a:lnTo>
                  <a:pt x="1221201" y="1165954"/>
                </a:lnTo>
                <a:lnTo>
                  <a:pt x="1218671" y="1164947"/>
                </a:lnTo>
                <a:lnTo>
                  <a:pt x="1216635" y="1162934"/>
                </a:lnTo>
                <a:lnTo>
                  <a:pt x="1215132" y="1160407"/>
                </a:lnTo>
                <a:lnTo>
                  <a:pt x="1214104" y="1158887"/>
                </a:lnTo>
                <a:lnTo>
                  <a:pt x="1214104" y="1154839"/>
                </a:lnTo>
                <a:lnTo>
                  <a:pt x="1215132" y="1153319"/>
                </a:lnTo>
                <a:lnTo>
                  <a:pt x="1215626" y="1151306"/>
                </a:lnTo>
                <a:lnTo>
                  <a:pt x="1218671" y="1150299"/>
                </a:lnTo>
                <a:lnTo>
                  <a:pt x="1220193" y="1151306"/>
                </a:lnTo>
                <a:lnTo>
                  <a:pt x="1225748" y="1153319"/>
                </a:lnTo>
                <a:lnTo>
                  <a:pt x="1231324" y="1155846"/>
                </a:lnTo>
                <a:lnTo>
                  <a:pt x="1236385" y="1158887"/>
                </a:lnTo>
                <a:lnTo>
                  <a:pt x="1238401" y="1160407"/>
                </a:lnTo>
                <a:lnTo>
                  <a:pt x="1239923" y="1162934"/>
                </a:lnTo>
                <a:lnTo>
                  <a:pt x="1241446" y="1164947"/>
                </a:lnTo>
                <a:lnTo>
                  <a:pt x="1237393" y="1167988"/>
                </a:lnTo>
                <a:close/>
              </a:path>
              <a:path w="1866900" h="2176780">
                <a:moveTo>
                  <a:pt x="1237393" y="1398438"/>
                </a:moveTo>
                <a:lnTo>
                  <a:pt x="1236385" y="1398438"/>
                </a:lnTo>
                <a:lnTo>
                  <a:pt x="1233340" y="1392378"/>
                </a:lnTo>
                <a:lnTo>
                  <a:pt x="1248523" y="1386317"/>
                </a:lnTo>
                <a:lnTo>
                  <a:pt x="1253584" y="1387324"/>
                </a:lnTo>
                <a:lnTo>
                  <a:pt x="1257123" y="1387324"/>
                </a:lnTo>
                <a:lnTo>
                  <a:pt x="1260682" y="1388330"/>
                </a:lnTo>
                <a:lnTo>
                  <a:pt x="1263212" y="1388844"/>
                </a:lnTo>
                <a:lnTo>
                  <a:pt x="1265229" y="1389851"/>
                </a:lnTo>
                <a:lnTo>
                  <a:pt x="1266751" y="1391371"/>
                </a:lnTo>
                <a:lnTo>
                  <a:pt x="1263707" y="1394411"/>
                </a:lnTo>
                <a:lnTo>
                  <a:pt x="1261690" y="1394905"/>
                </a:lnTo>
                <a:lnTo>
                  <a:pt x="1253584" y="1396425"/>
                </a:lnTo>
                <a:lnTo>
                  <a:pt x="1237393" y="1398438"/>
                </a:lnTo>
                <a:close/>
              </a:path>
              <a:path w="1866900" h="2176780">
                <a:moveTo>
                  <a:pt x="1211079" y="1417648"/>
                </a:moveTo>
                <a:lnTo>
                  <a:pt x="1205504" y="1417154"/>
                </a:lnTo>
                <a:lnTo>
                  <a:pt x="1202974" y="1410067"/>
                </a:lnTo>
                <a:lnTo>
                  <a:pt x="1201965" y="1409060"/>
                </a:lnTo>
                <a:lnTo>
                  <a:pt x="1220063" y="1396701"/>
                </a:lnTo>
                <a:lnTo>
                  <a:pt x="1225748" y="1398438"/>
                </a:lnTo>
                <a:lnTo>
                  <a:pt x="1227271" y="1399959"/>
                </a:lnTo>
                <a:lnTo>
                  <a:pt x="1229287" y="1400965"/>
                </a:lnTo>
                <a:lnTo>
                  <a:pt x="1233854" y="1404006"/>
                </a:lnTo>
                <a:lnTo>
                  <a:pt x="1225748" y="1409573"/>
                </a:lnTo>
                <a:lnTo>
                  <a:pt x="1221201" y="1413600"/>
                </a:lnTo>
                <a:lnTo>
                  <a:pt x="1211079" y="1417648"/>
                </a:lnTo>
                <a:close/>
              </a:path>
              <a:path w="1866900" h="2176780">
                <a:moveTo>
                  <a:pt x="1209043" y="875349"/>
                </a:moveTo>
                <a:lnTo>
                  <a:pt x="1208549" y="875349"/>
                </a:lnTo>
                <a:lnTo>
                  <a:pt x="1206512" y="874856"/>
                </a:lnTo>
                <a:lnTo>
                  <a:pt x="1204496" y="873849"/>
                </a:lnTo>
                <a:lnTo>
                  <a:pt x="1202974" y="872329"/>
                </a:lnTo>
                <a:lnTo>
                  <a:pt x="1205010" y="867275"/>
                </a:lnTo>
                <a:lnTo>
                  <a:pt x="1207540" y="869288"/>
                </a:lnTo>
                <a:lnTo>
                  <a:pt x="1209557" y="871322"/>
                </a:lnTo>
                <a:lnTo>
                  <a:pt x="1211573" y="872822"/>
                </a:lnTo>
                <a:lnTo>
                  <a:pt x="1210565" y="873849"/>
                </a:lnTo>
                <a:lnTo>
                  <a:pt x="1209043" y="875349"/>
                </a:lnTo>
                <a:close/>
              </a:path>
              <a:path w="1866900" h="2176780">
                <a:moveTo>
                  <a:pt x="1064802" y="1539951"/>
                </a:moveTo>
                <a:lnTo>
                  <a:pt x="1057724" y="1539951"/>
                </a:lnTo>
                <a:lnTo>
                  <a:pt x="1053177" y="1538450"/>
                </a:lnTo>
                <a:lnTo>
                  <a:pt x="1048116" y="1537424"/>
                </a:lnTo>
                <a:lnTo>
                  <a:pt x="1047088" y="1537424"/>
                </a:lnTo>
                <a:lnTo>
                  <a:pt x="1046080" y="1535410"/>
                </a:lnTo>
                <a:lnTo>
                  <a:pt x="1046080" y="1534897"/>
                </a:lnTo>
                <a:lnTo>
                  <a:pt x="1046594" y="1533890"/>
                </a:lnTo>
                <a:lnTo>
                  <a:pt x="1047088" y="1533890"/>
                </a:lnTo>
                <a:lnTo>
                  <a:pt x="1053177" y="1532370"/>
                </a:lnTo>
                <a:lnTo>
                  <a:pt x="1058733" y="1530356"/>
                </a:lnTo>
                <a:lnTo>
                  <a:pt x="1064802" y="1528836"/>
                </a:lnTo>
                <a:lnTo>
                  <a:pt x="1065830" y="1528342"/>
                </a:lnTo>
                <a:lnTo>
                  <a:pt x="1067333" y="1531876"/>
                </a:lnTo>
                <a:lnTo>
                  <a:pt x="1069369" y="1534403"/>
                </a:lnTo>
                <a:lnTo>
                  <a:pt x="1066324" y="1536930"/>
                </a:lnTo>
                <a:lnTo>
                  <a:pt x="1064802" y="1539951"/>
                </a:lnTo>
                <a:close/>
              </a:path>
              <a:path w="1866900" h="2176780">
                <a:moveTo>
                  <a:pt x="1115927" y="677749"/>
                </a:moveTo>
                <a:lnTo>
                  <a:pt x="1112882" y="676229"/>
                </a:lnTo>
                <a:lnTo>
                  <a:pt x="1110866" y="674215"/>
                </a:lnTo>
                <a:lnTo>
                  <a:pt x="1109344" y="672182"/>
                </a:lnTo>
                <a:lnTo>
                  <a:pt x="1108849" y="671688"/>
                </a:lnTo>
                <a:lnTo>
                  <a:pt x="1111874" y="666634"/>
                </a:lnTo>
                <a:lnTo>
                  <a:pt x="1111874" y="667128"/>
                </a:lnTo>
                <a:lnTo>
                  <a:pt x="1114405" y="668135"/>
                </a:lnTo>
                <a:lnTo>
                  <a:pt x="1116441" y="670168"/>
                </a:lnTo>
                <a:lnTo>
                  <a:pt x="1120474" y="672695"/>
                </a:lnTo>
                <a:lnTo>
                  <a:pt x="1117943" y="675222"/>
                </a:lnTo>
                <a:lnTo>
                  <a:pt x="1115927" y="677749"/>
                </a:lnTo>
                <a:close/>
              </a:path>
              <a:path w="1866900" h="2176780">
                <a:moveTo>
                  <a:pt x="1112388" y="569582"/>
                </a:moveTo>
                <a:lnTo>
                  <a:pt x="1110866" y="568081"/>
                </a:lnTo>
                <a:lnTo>
                  <a:pt x="1110352" y="567055"/>
                </a:lnTo>
                <a:lnTo>
                  <a:pt x="1110866" y="566048"/>
                </a:lnTo>
                <a:lnTo>
                  <a:pt x="1111874" y="565041"/>
                </a:lnTo>
                <a:lnTo>
                  <a:pt x="1113396" y="565041"/>
                </a:lnTo>
                <a:lnTo>
                  <a:pt x="1113910" y="566561"/>
                </a:lnTo>
                <a:lnTo>
                  <a:pt x="1114405" y="567055"/>
                </a:lnTo>
                <a:lnTo>
                  <a:pt x="1113396" y="567568"/>
                </a:lnTo>
                <a:lnTo>
                  <a:pt x="1112882" y="568081"/>
                </a:lnTo>
                <a:lnTo>
                  <a:pt x="1112388" y="569582"/>
                </a:lnTo>
                <a:close/>
              </a:path>
              <a:path w="1866900" h="2176780">
                <a:moveTo>
                  <a:pt x="1109344" y="636310"/>
                </a:moveTo>
                <a:lnTo>
                  <a:pt x="1107821" y="635797"/>
                </a:lnTo>
                <a:lnTo>
                  <a:pt x="1103788" y="635797"/>
                </a:lnTo>
                <a:lnTo>
                  <a:pt x="1102760" y="634790"/>
                </a:lnTo>
                <a:lnTo>
                  <a:pt x="1098213" y="633783"/>
                </a:lnTo>
                <a:lnTo>
                  <a:pt x="1094160" y="627703"/>
                </a:lnTo>
                <a:lnTo>
                  <a:pt x="1100744" y="624169"/>
                </a:lnTo>
                <a:lnTo>
                  <a:pt x="1107327" y="625689"/>
                </a:lnTo>
                <a:lnTo>
                  <a:pt x="1108335" y="625689"/>
                </a:lnTo>
                <a:lnTo>
                  <a:pt x="1114405" y="632757"/>
                </a:lnTo>
                <a:lnTo>
                  <a:pt x="1114405" y="633270"/>
                </a:lnTo>
                <a:lnTo>
                  <a:pt x="1112388" y="635284"/>
                </a:lnTo>
                <a:lnTo>
                  <a:pt x="1109344" y="636310"/>
                </a:lnTo>
                <a:close/>
              </a:path>
              <a:path w="1866900" h="2176780">
                <a:moveTo>
                  <a:pt x="1088605" y="1476776"/>
                </a:moveTo>
                <a:lnTo>
                  <a:pt x="1087083" y="1475769"/>
                </a:lnTo>
                <a:lnTo>
                  <a:pt x="1083544" y="1474249"/>
                </a:lnTo>
                <a:lnTo>
                  <a:pt x="1081013" y="1471722"/>
                </a:lnTo>
                <a:lnTo>
                  <a:pt x="1079985" y="1470221"/>
                </a:lnTo>
                <a:lnTo>
                  <a:pt x="1079985" y="1464654"/>
                </a:lnTo>
                <a:lnTo>
                  <a:pt x="1081013" y="1463647"/>
                </a:lnTo>
                <a:lnTo>
                  <a:pt x="1084552" y="1460607"/>
                </a:lnTo>
                <a:lnTo>
                  <a:pt x="1088091" y="1458593"/>
                </a:lnTo>
                <a:lnTo>
                  <a:pt x="1092144" y="1457586"/>
                </a:lnTo>
                <a:lnTo>
                  <a:pt x="1097699" y="1456066"/>
                </a:lnTo>
                <a:lnTo>
                  <a:pt x="1097699" y="1466668"/>
                </a:lnTo>
                <a:lnTo>
                  <a:pt x="1100744" y="1468188"/>
                </a:lnTo>
                <a:lnTo>
                  <a:pt x="1103788" y="1470221"/>
                </a:lnTo>
                <a:lnTo>
                  <a:pt x="1105805" y="1471722"/>
                </a:lnTo>
                <a:lnTo>
                  <a:pt x="1106813" y="1473242"/>
                </a:lnTo>
                <a:lnTo>
                  <a:pt x="1104796" y="1473755"/>
                </a:lnTo>
                <a:lnTo>
                  <a:pt x="1103274" y="1474762"/>
                </a:lnTo>
                <a:lnTo>
                  <a:pt x="1101258" y="1475275"/>
                </a:lnTo>
                <a:lnTo>
                  <a:pt x="1094160" y="1476282"/>
                </a:lnTo>
                <a:lnTo>
                  <a:pt x="1088605" y="1476776"/>
                </a:lnTo>
                <a:close/>
              </a:path>
              <a:path w="1866900" h="2176780">
                <a:moveTo>
                  <a:pt x="1091135" y="1520761"/>
                </a:moveTo>
                <a:lnTo>
                  <a:pt x="1088605" y="1519241"/>
                </a:lnTo>
                <a:lnTo>
                  <a:pt x="1086569" y="1519241"/>
                </a:lnTo>
                <a:lnTo>
                  <a:pt x="1086074" y="1517721"/>
                </a:lnTo>
                <a:lnTo>
                  <a:pt x="1085560" y="1516714"/>
                </a:lnTo>
                <a:lnTo>
                  <a:pt x="1086569" y="1513180"/>
                </a:lnTo>
                <a:lnTo>
                  <a:pt x="1087577" y="1513180"/>
                </a:lnTo>
                <a:lnTo>
                  <a:pt x="1092638" y="1511660"/>
                </a:lnTo>
                <a:lnTo>
                  <a:pt x="1097699" y="1511147"/>
                </a:lnTo>
                <a:lnTo>
                  <a:pt x="1102760" y="1510140"/>
                </a:lnTo>
                <a:lnTo>
                  <a:pt x="1103274" y="1510140"/>
                </a:lnTo>
                <a:lnTo>
                  <a:pt x="1103788" y="1512154"/>
                </a:lnTo>
                <a:lnTo>
                  <a:pt x="1104282" y="1513180"/>
                </a:lnTo>
                <a:lnTo>
                  <a:pt x="1095169" y="1518234"/>
                </a:lnTo>
                <a:lnTo>
                  <a:pt x="1091135" y="1520761"/>
                </a:lnTo>
                <a:close/>
              </a:path>
              <a:path w="1866900" h="2176780">
                <a:moveTo>
                  <a:pt x="1082516" y="1157880"/>
                </a:moveTo>
                <a:lnTo>
                  <a:pt x="1079985" y="1156873"/>
                </a:lnTo>
                <a:lnTo>
                  <a:pt x="1079491" y="1155353"/>
                </a:lnTo>
                <a:lnTo>
                  <a:pt x="1078977" y="1154346"/>
                </a:lnTo>
                <a:lnTo>
                  <a:pt x="1078977" y="1150299"/>
                </a:lnTo>
                <a:lnTo>
                  <a:pt x="1086074" y="1146765"/>
                </a:lnTo>
                <a:lnTo>
                  <a:pt x="1093666" y="1143725"/>
                </a:lnTo>
                <a:lnTo>
                  <a:pt x="1100744" y="1140684"/>
                </a:lnTo>
                <a:lnTo>
                  <a:pt x="1101258" y="1140684"/>
                </a:lnTo>
                <a:lnTo>
                  <a:pt x="1102266" y="1142204"/>
                </a:lnTo>
                <a:lnTo>
                  <a:pt x="1102760" y="1143211"/>
                </a:lnTo>
                <a:lnTo>
                  <a:pt x="1102760" y="1144731"/>
                </a:lnTo>
                <a:lnTo>
                  <a:pt x="1102266" y="1144731"/>
                </a:lnTo>
                <a:lnTo>
                  <a:pt x="1096197" y="1148779"/>
                </a:lnTo>
                <a:lnTo>
                  <a:pt x="1090107" y="1153319"/>
                </a:lnTo>
                <a:lnTo>
                  <a:pt x="1083544" y="1157366"/>
                </a:lnTo>
                <a:lnTo>
                  <a:pt x="1082516" y="1157880"/>
                </a:lnTo>
                <a:close/>
              </a:path>
              <a:path w="1866900" h="2176780">
                <a:moveTo>
                  <a:pt x="1110866" y="1224075"/>
                </a:moveTo>
                <a:lnTo>
                  <a:pt x="1109858" y="1223582"/>
                </a:lnTo>
                <a:lnTo>
                  <a:pt x="1107327" y="1223069"/>
                </a:lnTo>
                <a:lnTo>
                  <a:pt x="1104796" y="1221055"/>
                </a:lnTo>
                <a:lnTo>
                  <a:pt x="1102266" y="1219535"/>
                </a:lnTo>
                <a:lnTo>
                  <a:pt x="1103274" y="1217521"/>
                </a:lnTo>
                <a:lnTo>
                  <a:pt x="1104282" y="1214481"/>
                </a:lnTo>
                <a:lnTo>
                  <a:pt x="1104796" y="1214994"/>
                </a:lnTo>
                <a:lnTo>
                  <a:pt x="1108335" y="1214994"/>
                </a:lnTo>
                <a:lnTo>
                  <a:pt x="1111380" y="1216494"/>
                </a:lnTo>
                <a:lnTo>
                  <a:pt x="1116935" y="1218528"/>
                </a:lnTo>
                <a:lnTo>
                  <a:pt x="1112882" y="1221548"/>
                </a:lnTo>
                <a:lnTo>
                  <a:pt x="1110866" y="1224075"/>
                </a:lnTo>
                <a:close/>
              </a:path>
              <a:path w="1866900" h="2176780">
                <a:moveTo>
                  <a:pt x="1103274" y="761634"/>
                </a:moveTo>
                <a:lnTo>
                  <a:pt x="1102760" y="761140"/>
                </a:lnTo>
                <a:lnTo>
                  <a:pt x="1100744" y="759620"/>
                </a:lnTo>
                <a:lnTo>
                  <a:pt x="1099221" y="757607"/>
                </a:lnTo>
                <a:lnTo>
                  <a:pt x="1097699" y="756086"/>
                </a:lnTo>
                <a:lnTo>
                  <a:pt x="1098727" y="754566"/>
                </a:lnTo>
                <a:lnTo>
                  <a:pt x="1099735" y="752553"/>
                </a:lnTo>
                <a:lnTo>
                  <a:pt x="1100230" y="752553"/>
                </a:lnTo>
                <a:lnTo>
                  <a:pt x="1102266" y="753559"/>
                </a:lnTo>
                <a:lnTo>
                  <a:pt x="1104282" y="755080"/>
                </a:lnTo>
                <a:lnTo>
                  <a:pt x="1106813" y="757093"/>
                </a:lnTo>
                <a:lnTo>
                  <a:pt x="1104796" y="759107"/>
                </a:lnTo>
                <a:lnTo>
                  <a:pt x="1103274" y="761634"/>
                </a:lnTo>
                <a:close/>
              </a:path>
              <a:path w="1866900" h="2176780">
                <a:moveTo>
                  <a:pt x="1038488" y="822795"/>
                </a:moveTo>
                <a:lnTo>
                  <a:pt x="1035464" y="822795"/>
                </a:lnTo>
                <a:lnTo>
                  <a:pt x="1034436" y="819755"/>
                </a:lnTo>
                <a:lnTo>
                  <a:pt x="1032933" y="818255"/>
                </a:lnTo>
                <a:lnTo>
                  <a:pt x="1034436" y="817228"/>
                </a:lnTo>
                <a:lnTo>
                  <a:pt x="1035464" y="815728"/>
                </a:lnTo>
                <a:lnTo>
                  <a:pt x="1037480" y="814207"/>
                </a:lnTo>
                <a:lnTo>
                  <a:pt x="1039002" y="815728"/>
                </a:lnTo>
                <a:lnTo>
                  <a:pt x="1040011" y="817228"/>
                </a:lnTo>
                <a:lnTo>
                  <a:pt x="1041019" y="818255"/>
                </a:lnTo>
                <a:lnTo>
                  <a:pt x="1039497" y="819755"/>
                </a:lnTo>
                <a:lnTo>
                  <a:pt x="1038488" y="822795"/>
                </a:lnTo>
                <a:close/>
              </a:path>
              <a:path w="1866900" h="2176780">
                <a:moveTo>
                  <a:pt x="1045072" y="837957"/>
                </a:moveTo>
                <a:lnTo>
                  <a:pt x="1043055" y="832903"/>
                </a:lnTo>
                <a:lnTo>
                  <a:pt x="1047088" y="829863"/>
                </a:lnTo>
                <a:lnTo>
                  <a:pt x="1049125" y="828856"/>
                </a:lnTo>
                <a:lnTo>
                  <a:pt x="1049619" y="828363"/>
                </a:lnTo>
                <a:lnTo>
                  <a:pt x="1050647" y="830890"/>
                </a:lnTo>
                <a:lnTo>
                  <a:pt x="1051655" y="832390"/>
                </a:lnTo>
                <a:lnTo>
                  <a:pt x="1047602" y="835430"/>
                </a:lnTo>
                <a:lnTo>
                  <a:pt x="1045072" y="837957"/>
                </a:lnTo>
                <a:close/>
              </a:path>
              <a:path w="1866900" h="2176780">
                <a:moveTo>
                  <a:pt x="1043055" y="368448"/>
                </a:moveTo>
                <a:lnTo>
                  <a:pt x="1039002" y="368448"/>
                </a:lnTo>
                <a:lnTo>
                  <a:pt x="1034950" y="366415"/>
                </a:lnTo>
                <a:lnTo>
                  <a:pt x="1032419" y="364895"/>
                </a:lnTo>
                <a:lnTo>
                  <a:pt x="1030897" y="362881"/>
                </a:lnTo>
                <a:lnTo>
                  <a:pt x="1028880" y="361361"/>
                </a:lnTo>
                <a:lnTo>
                  <a:pt x="1030897" y="358834"/>
                </a:lnTo>
                <a:lnTo>
                  <a:pt x="1032933" y="356820"/>
                </a:lnTo>
                <a:lnTo>
                  <a:pt x="1034950" y="355300"/>
                </a:lnTo>
                <a:lnTo>
                  <a:pt x="1038488" y="356307"/>
                </a:lnTo>
                <a:lnTo>
                  <a:pt x="1041533" y="356307"/>
                </a:lnTo>
                <a:lnTo>
                  <a:pt x="1043549" y="358834"/>
                </a:lnTo>
                <a:lnTo>
                  <a:pt x="1045586" y="360354"/>
                </a:lnTo>
                <a:lnTo>
                  <a:pt x="1046594" y="363394"/>
                </a:lnTo>
                <a:lnTo>
                  <a:pt x="1047602" y="365921"/>
                </a:lnTo>
                <a:lnTo>
                  <a:pt x="1045586" y="366928"/>
                </a:lnTo>
                <a:lnTo>
                  <a:pt x="1043055" y="368448"/>
                </a:lnTo>
                <a:close/>
              </a:path>
              <a:path w="1866900" h="2176780">
                <a:moveTo>
                  <a:pt x="1027872" y="759107"/>
                </a:moveTo>
                <a:lnTo>
                  <a:pt x="1027358" y="758613"/>
                </a:lnTo>
                <a:lnTo>
                  <a:pt x="1026350" y="758100"/>
                </a:lnTo>
                <a:lnTo>
                  <a:pt x="1026350" y="756580"/>
                </a:lnTo>
                <a:lnTo>
                  <a:pt x="1025836" y="755573"/>
                </a:lnTo>
                <a:lnTo>
                  <a:pt x="1026844" y="755573"/>
                </a:lnTo>
                <a:lnTo>
                  <a:pt x="1027872" y="754566"/>
                </a:lnTo>
                <a:lnTo>
                  <a:pt x="1028366" y="755080"/>
                </a:lnTo>
                <a:lnTo>
                  <a:pt x="1028880" y="755573"/>
                </a:lnTo>
                <a:lnTo>
                  <a:pt x="1029374" y="757093"/>
                </a:lnTo>
                <a:lnTo>
                  <a:pt x="1029888" y="758100"/>
                </a:lnTo>
                <a:lnTo>
                  <a:pt x="1028880" y="758100"/>
                </a:lnTo>
                <a:lnTo>
                  <a:pt x="1027872" y="759107"/>
                </a:lnTo>
                <a:close/>
              </a:path>
              <a:path w="1866900" h="2176780">
                <a:moveTo>
                  <a:pt x="1055194" y="871322"/>
                </a:moveTo>
                <a:lnTo>
                  <a:pt x="1052149" y="871322"/>
                </a:lnTo>
                <a:lnTo>
                  <a:pt x="1052149" y="870295"/>
                </a:lnTo>
                <a:lnTo>
                  <a:pt x="1052663" y="868795"/>
                </a:lnTo>
                <a:lnTo>
                  <a:pt x="1053672" y="868795"/>
                </a:lnTo>
                <a:lnTo>
                  <a:pt x="1055708" y="869802"/>
                </a:lnTo>
                <a:lnTo>
                  <a:pt x="1055708" y="870295"/>
                </a:lnTo>
                <a:lnTo>
                  <a:pt x="1055194" y="870808"/>
                </a:lnTo>
                <a:lnTo>
                  <a:pt x="1055194" y="871322"/>
                </a:lnTo>
                <a:close/>
              </a:path>
              <a:path w="1866900" h="2176780">
                <a:moveTo>
                  <a:pt x="1028366" y="1392891"/>
                </a:moveTo>
                <a:lnTo>
                  <a:pt x="1027358" y="1392378"/>
                </a:lnTo>
                <a:lnTo>
                  <a:pt x="1022811" y="1391884"/>
                </a:lnTo>
                <a:lnTo>
                  <a:pt x="1012689" y="1389851"/>
                </a:lnTo>
                <a:lnTo>
                  <a:pt x="1013183" y="1389357"/>
                </a:lnTo>
                <a:lnTo>
                  <a:pt x="1013183" y="1388330"/>
                </a:lnTo>
                <a:lnTo>
                  <a:pt x="1017750" y="1387324"/>
                </a:lnTo>
                <a:lnTo>
                  <a:pt x="1021783" y="1385803"/>
                </a:lnTo>
                <a:lnTo>
                  <a:pt x="1023819" y="1385310"/>
                </a:lnTo>
                <a:lnTo>
                  <a:pt x="1028366" y="1385310"/>
                </a:lnTo>
                <a:lnTo>
                  <a:pt x="1030402" y="1386317"/>
                </a:lnTo>
                <a:lnTo>
                  <a:pt x="1031411" y="1387837"/>
                </a:lnTo>
                <a:lnTo>
                  <a:pt x="1032419" y="1388844"/>
                </a:lnTo>
                <a:lnTo>
                  <a:pt x="1031411" y="1390857"/>
                </a:lnTo>
                <a:lnTo>
                  <a:pt x="1030402" y="1391371"/>
                </a:lnTo>
                <a:lnTo>
                  <a:pt x="1029374" y="1392378"/>
                </a:lnTo>
                <a:lnTo>
                  <a:pt x="1028366" y="1392891"/>
                </a:lnTo>
                <a:close/>
              </a:path>
              <a:path w="1866900" h="2176780">
                <a:moveTo>
                  <a:pt x="1083030" y="1066908"/>
                </a:moveTo>
                <a:lnTo>
                  <a:pt x="1083030" y="1066394"/>
                </a:lnTo>
                <a:lnTo>
                  <a:pt x="1082516" y="1065388"/>
                </a:lnTo>
                <a:lnTo>
                  <a:pt x="1082516" y="1064381"/>
                </a:lnTo>
                <a:lnTo>
                  <a:pt x="1083030" y="1063867"/>
                </a:lnTo>
                <a:lnTo>
                  <a:pt x="1084552" y="1063867"/>
                </a:lnTo>
                <a:lnTo>
                  <a:pt x="1085046" y="1064874"/>
                </a:lnTo>
                <a:lnTo>
                  <a:pt x="1085560" y="1065388"/>
                </a:lnTo>
                <a:lnTo>
                  <a:pt x="1084552" y="1065901"/>
                </a:lnTo>
                <a:lnTo>
                  <a:pt x="1084038" y="1066394"/>
                </a:lnTo>
                <a:lnTo>
                  <a:pt x="1083030" y="1066908"/>
                </a:lnTo>
                <a:close/>
              </a:path>
              <a:path w="1866900" h="2176780">
                <a:moveTo>
                  <a:pt x="1043055" y="967841"/>
                </a:moveTo>
                <a:lnTo>
                  <a:pt x="1040525" y="966834"/>
                </a:lnTo>
                <a:lnTo>
                  <a:pt x="1036966" y="966321"/>
                </a:lnTo>
                <a:lnTo>
                  <a:pt x="1034950" y="964307"/>
                </a:lnTo>
                <a:lnTo>
                  <a:pt x="1032933" y="962787"/>
                </a:lnTo>
                <a:lnTo>
                  <a:pt x="1032419" y="959253"/>
                </a:lnTo>
                <a:lnTo>
                  <a:pt x="1031905" y="956726"/>
                </a:lnTo>
                <a:lnTo>
                  <a:pt x="1031905" y="955720"/>
                </a:lnTo>
                <a:lnTo>
                  <a:pt x="1034950" y="953686"/>
                </a:lnTo>
                <a:lnTo>
                  <a:pt x="1036966" y="952679"/>
                </a:lnTo>
                <a:lnTo>
                  <a:pt x="1041019" y="951672"/>
                </a:lnTo>
                <a:lnTo>
                  <a:pt x="1045072" y="949659"/>
                </a:lnTo>
                <a:lnTo>
                  <a:pt x="1057724" y="957733"/>
                </a:lnTo>
                <a:lnTo>
                  <a:pt x="1054680" y="963301"/>
                </a:lnTo>
                <a:lnTo>
                  <a:pt x="1052663" y="964821"/>
                </a:lnTo>
                <a:lnTo>
                  <a:pt x="1050133" y="966834"/>
                </a:lnTo>
                <a:lnTo>
                  <a:pt x="1046594" y="966834"/>
                </a:lnTo>
                <a:lnTo>
                  <a:pt x="1043055" y="967841"/>
                </a:lnTo>
                <a:close/>
              </a:path>
              <a:path w="1866900" h="2176780">
                <a:moveTo>
                  <a:pt x="1093152" y="1034057"/>
                </a:moveTo>
                <a:lnTo>
                  <a:pt x="1092638" y="1034057"/>
                </a:lnTo>
                <a:lnTo>
                  <a:pt x="1089099" y="1031016"/>
                </a:lnTo>
                <a:lnTo>
                  <a:pt x="1086074" y="1027482"/>
                </a:lnTo>
                <a:lnTo>
                  <a:pt x="1082516" y="1023949"/>
                </a:lnTo>
                <a:lnTo>
                  <a:pt x="1084552" y="1021915"/>
                </a:lnTo>
                <a:lnTo>
                  <a:pt x="1087577" y="1018381"/>
                </a:lnTo>
                <a:lnTo>
                  <a:pt x="1088091" y="1018895"/>
                </a:lnTo>
                <a:lnTo>
                  <a:pt x="1091630" y="1021422"/>
                </a:lnTo>
                <a:lnTo>
                  <a:pt x="1094160" y="1025469"/>
                </a:lnTo>
                <a:lnTo>
                  <a:pt x="1097699" y="1030009"/>
                </a:lnTo>
                <a:lnTo>
                  <a:pt x="1095169" y="1032536"/>
                </a:lnTo>
                <a:lnTo>
                  <a:pt x="1093152" y="1034057"/>
                </a:lnTo>
                <a:close/>
              </a:path>
              <a:path w="1866900" h="2176780">
                <a:moveTo>
                  <a:pt x="1110866" y="1912940"/>
                </a:moveTo>
                <a:lnTo>
                  <a:pt x="1106813" y="1911933"/>
                </a:lnTo>
                <a:lnTo>
                  <a:pt x="1104796" y="1909919"/>
                </a:lnTo>
                <a:lnTo>
                  <a:pt x="1102760" y="1908399"/>
                </a:lnTo>
                <a:lnTo>
                  <a:pt x="1104796" y="1906366"/>
                </a:lnTo>
                <a:lnTo>
                  <a:pt x="1106319" y="1903345"/>
                </a:lnTo>
                <a:lnTo>
                  <a:pt x="1107821" y="1903345"/>
                </a:lnTo>
                <a:lnTo>
                  <a:pt x="1110352" y="1903839"/>
                </a:lnTo>
                <a:lnTo>
                  <a:pt x="1112882" y="1905872"/>
                </a:lnTo>
                <a:lnTo>
                  <a:pt x="1117943" y="1908893"/>
                </a:lnTo>
                <a:lnTo>
                  <a:pt x="1113396" y="1910926"/>
                </a:lnTo>
                <a:lnTo>
                  <a:pt x="1110866" y="1912940"/>
                </a:lnTo>
                <a:close/>
              </a:path>
              <a:path w="1866900" h="2176780">
                <a:moveTo>
                  <a:pt x="1072394" y="1648118"/>
                </a:moveTo>
                <a:lnTo>
                  <a:pt x="1069863" y="1645591"/>
                </a:lnTo>
                <a:lnTo>
                  <a:pt x="1068361" y="1644584"/>
                </a:lnTo>
                <a:lnTo>
                  <a:pt x="1066838" y="1643064"/>
                </a:lnTo>
                <a:lnTo>
                  <a:pt x="1069863" y="1641031"/>
                </a:lnTo>
                <a:lnTo>
                  <a:pt x="1072394" y="1638010"/>
                </a:lnTo>
                <a:lnTo>
                  <a:pt x="1076447" y="1635977"/>
                </a:lnTo>
                <a:lnTo>
                  <a:pt x="1078483" y="1639017"/>
                </a:lnTo>
                <a:lnTo>
                  <a:pt x="1079985" y="1640537"/>
                </a:lnTo>
                <a:lnTo>
                  <a:pt x="1077455" y="1642551"/>
                </a:lnTo>
                <a:lnTo>
                  <a:pt x="1074924" y="1645078"/>
                </a:lnTo>
                <a:lnTo>
                  <a:pt x="1072394" y="1648118"/>
                </a:lnTo>
                <a:close/>
              </a:path>
              <a:path w="1866900" h="2176780">
                <a:moveTo>
                  <a:pt x="1015219" y="1351452"/>
                </a:moveTo>
                <a:lnTo>
                  <a:pt x="1013183" y="1349419"/>
                </a:lnTo>
                <a:lnTo>
                  <a:pt x="1012175" y="1347405"/>
                </a:lnTo>
                <a:lnTo>
                  <a:pt x="1010652" y="1345371"/>
                </a:lnTo>
                <a:lnTo>
                  <a:pt x="1012175" y="1344878"/>
                </a:lnTo>
                <a:lnTo>
                  <a:pt x="1013183" y="1343871"/>
                </a:lnTo>
                <a:lnTo>
                  <a:pt x="1013183" y="1344365"/>
                </a:lnTo>
                <a:lnTo>
                  <a:pt x="1014191" y="1345885"/>
                </a:lnTo>
                <a:lnTo>
                  <a:pt x="1015714" y="1347898"/>
                </a:lnTo>
                <a:lnTo>
                  <a:pt x="1016722" y="1349932"/>
                </a:lnTo>
                <a:lnTo>
                  <a:pt x="1016228" y="1349932"/>
                </a:lnTo>
                <a:lnTo>
                  <a:pt x="1015219" y="1351452"/>
                </a:lnTo>
                <a:close/>
              </a:path>
              <a:path w="1866900" h="2176780">
                <a:moveTo>
                  <a:pt x="1083030" y="1737057"/>
                </a:moveTo>
                <a:lnTo>
                  <a:pt x="1078483" y="1737057"/>
                </a:lnTo>
                <a:lnTo>
                  <a:pt x="1077455" y="1735043"/>
                </a:lnTo>
                <a:lnTo>
                  <a:pt x="1073422" y="1732003"/>
                </a:lnTo>
                <a:lnTo>
                  <a:pt x="1074000" y="1728982"/>
                </a:lnTo>
                <a:lnTo>
                  <a:pt x="1074430" y="1726455"/>
                </a:lnTo>
                <a:lnTo>
                  <a:pt x="1077969" y="1723415"/>
                </a:lnTo>
                <a:lnTo>
                  <a:pt x="1081508" y="1719881"/>
                </a:lnTo>
                <a:lnTo>
                  <a:pt x="1084038" y="1720394"/>
                </a:lnTo>
                <a:lnTo>
                  <a:pt x="1085046" y="1721401"/>
                </a:lnTo>
                <a:lnTo>
                  <a:pt x="1089444" y="1722938"/>
                </a:lnTo>
                <a:lnTo>
                  <a:pt x="1095365" y="1722938"/>
                </a:lnTo>
                <a:lnTo>
                  <a:pt x="1099003" y="1723747"/>
                </a:lnTo>
                <a:lnTo>
                  <a:pt x="1102266" y="1728982"/>
                </a:lnTo>
                <a:lnTo>
                  <a:pt x="1084038" y="1736563"/>
                </a:lnTo>
                <a:lnTo>
                  <a:pt x="1083030" y="1737057"/>
                </a:lnTo>
                <a:close/>
              </a:path>
              <a:path w="1866900" h="2176780">
                <a:moveTo>
                  <a:pt x="1095365" y="1722938"/>
                </a:moveTo>
                <a:lnTo>
                  <a:pt x="1089444" y="1722938"/>
                </a:lnTo>
                <a:lnTo>
                  <a:pt x="1094412" y="1722726"/>
                </a:lnTo>
                <a:lnTo>
                  <a:pt x="1095365" y="1722938"/>
                </a:lnTo>
                <a:close/>
              </a:path>
              <a:path w="1866900" h="2176780">
                <a:moveTo>
                  <a:pt x="1098213" y="1637497"/>
                </a:moveTo>
                <a:lnTo>
                  <a:pt x="1095169" y="1637497"/>
                </a:lnTo>
                <a:lnTo>
                  <a:pt x="1096691" y="1637003"/>
                </a:lnTo>
                <a:lnTo>
                  <a:pt x="1098213" y="1637497"/>
                </a:lnTo>
                <a:close/>
              </a:path>
              <a:path w="1866900" h="2176780">
                <a:moveTo>
                  <a:pt x="1099735" y="1640024"/>
                </a:moveTo>
                <a:lnTo>
                  <a:pt x="1096691" y="1640024"/>
                </a:lnTo>
                <a:lnTo>
                  <a:pt x="1095169" y="1639530"/>
                </a:lnTo>
                <a:lnTo>
                  <a:pt x="1094674" y="1639530"/>
                </a:lnTo>
                <a:lnTo>
                  <a:pt x="1094674" y="1638010"/>
                </a:lnTo>
                <a:lnTo>
                  <a:pt x="1094160" y="1637497"/>
                </a:lnTo>
                <a:lnTo>
                  <a:pt x="1098727" y="1637497"/>
                </a:lnTo>
                <a:lnTo>
                  <a:pt x="1099221" y="1639017"/>
                </a:lnTo>
                <a:lnTo>
                  <a:pt x="1099735" y="1640024"/>
                </a:lnTo>
                <a:close/>
              </a:path>
              <a:path w="1866900" h="2176780">
                <a:moveTo>
                  <a:pt x="1017750" y="1457586"/>
                </a:moveTo>
                <a:lnTo>
                  <a:pt x="1016722" y="1456560"/>
                </a:lnTo>
                <a:lnTo>
                  <a:pt x="1018244" y="1455059"/>
                </a:lnTo>
                <a:lnTo>
                  <a:pt x="1018758" y="1455553"/>
                </a:lnTo>
                <a:lnTo>
                  <a:pt x="1019252" y="1456066"/>
                </a:lnTo>
                <a:lnTo>
                  <a:pt x="1017750" y="1457586"/>
                </a:lnTo>
                <a:close/>
              </a:path>
              <a:path w="1866900" h="2176780">
                <a:moveTo>
                  <a:pt x="1609382" y="77843"/>
                </a:moveTo>
                <a:lnTo>
                  <a:pt x="1606338" y="77843"/>
                </a:lnTo>
                <a:lnTo>
                  <a:pt x="1604835" y="75316"/>
                </a:lnTo>
                <a:lnTo>
                  <a:pt x="1603313" y="74289"/>
                </a:lnTo>
                <a:lnTo>
                  <a:pt x="1604835" y="72276"/>
                </a:lnTo>
                <a:lnTo>
                  <a:pt x="1606338" y="69749"/>
                </a:lnTo>
                <a:lnTo>
                  <a:pt x="1608374" y="69235"/>
                </a:lnTo>
                <a:lnTo>
                  <a:pt x="1609382" y="68742"/>
                </a:lnTo>
                <a:lnTo>
                  <a:pt x="1611399" y="71269"/>
                </a:lnTo>
                <a:lnTo>
                  <a:pt x="1614443" y="73796"/>
                </a:lnTo>
                <a:lnTo>
                  <a:pt x="1610905" y="75810"/>
                </a:lnTo>
                <a:lnTo>
                  <a:pt x="1609382" y="77843"/>
                </a:lnTo>
                <a:close/>
              </a:path>
              <a:path w="1866900" h="2176780">
                <a:moveTo>
                  <a:pt x="1117157" y="1337790"/>
                </a:moveTo>
                <a:lnTo>
                  <a:pt x="1103274" y="1337790"/>
                </a:lnTo>
                <a:lnTo>
                  <a:pt x="1107327" y="1337297"/>
                </a:lnTo>
                <a:lnTo>
                  <a:pt x="1111380" y="1336290"/>
                </a:lnTo>
                <a:lnTo>
                  <a:pt x="1115413" y="1337297"/>
                </a:lnTo>
                <a:lnTo>
                  <a:pt x="1117157" y="1337790"/>
                </a:lnTo>
                <a:close/>
              </a:path>
              <a:path w="1866900" h="2176780">
                <a:moveTo>
                  <a:pt x="1109858" y="1349419"/>
                </a:moveTo>
                <a:lnTo>
                  <a:pt x="1104282" y="1347405"/>
                </a:lnTo>
                <a:lnTo>
                  <a:pt x="1097205" y="1346398"/>
                </a:lnTo>
                <a:lnTo>
                  <a:pt x="1097172" y="1344365"/>
                </a:lnTo>
                <a:lnTo>
                  <a:pt x="1096691" y="1336784"/>
                </a:lnTo>
                <a:lnTo>
                  <a:pt x="1103274" y="1337790"/>
                </a:lnTo>
                <a:lnTo>
                  <a:pt x="1117157" y="1337790"/>
                </a:lnTo>
                <a:lnTo>
                  <a:pt x="1118971" y="1338304"/>
                </a:lnTo>
                <a:lnTo>
                  <a:pt x="1119466" y="1338817"/>
                </a:lnTo>
                <a:lnTo>
                  <a:pt x="1119980" y="1344365"/>
                </a:lnTo>
                <a:lnTo>
                  <a:pt x="1118971" y="1344878"/>
                </a:lnTo>
                <a:lnTo>
                  <a:pt x="1115927" y="1346892"/>
                </a:lnTo>
                <a:lnTo>
                  <a:pt x="1112388" y="1348412"/>
                </a:lnTo>
                <a:lnTo>
                  <a:pt x="1109858" y="1349419"/>
                </a:lnTo>
                <a:close/>
              </a:path>
              <a:path w="1866900" h="2176780">
                <a:moveTo>
                  <a:pt x="1030402" y="1227116"/>
                </a:moveTo>
                <a:lnTo>
                  <a:pt x="1024827" y="1224075"/>
                </a:lnTo>
                <a:lnTo>
                  <a:pt x="1021289" y="1222575"/>
                </a:lnTo>
                <a:lnTo>
                  <a:pt x="1018758" y="1216494"/>
                </a:lnTo>
                <a:lnTo>
                  <a:pt x="1016722" y="1211954"/>
                </a:lnTo>
                <a:lnTo>
                  <a:pt x="1016228" y="1210947"/>
                </a:lnTo>
                <a:lnTo>
                  <a:pt x="1020775" y="1205379"/>
                </a:lnTo>
                <a:lnTo>
                  <a:pt x="1022811" y="1203859"/>
                </a:lnTo>
                <a:lnTo>
                  <a:pt x="1029651" y="1202210"/>
                </a:lnTo>
                <a:lnTo>
                  <a:pt x="1036590" y="1200893"/>
                </a:lnTo>
                <a:lnTo>
                  <a:pt x="1043723" y="1199673"/>
                </a:lnTo>
                <a:lnTo>
                  <a:pt x="1051141" y="1198312"/>
                </a:lnTo>
                <a:lnTo>
                  <a:pt x="1055194" y="1202359"/>
                </a:lnTo>
                <a:lnTo>
                  <a:pt x="1054186" y="1203366"/>
                </a:lnTo>
                <a:lnTo>
                  <a:pt x="1053177" y="1204886"/>
                </a:lnTo>
                <a:lnTo>
                  <a:pt x="1051655" y="1205379"/>
                </a:lnTo>
                <a:lnTo>
                  <a:pt x="1046594" y="1207413"/>
                </a:lnTo>
                <a:lnTo>
                  <a:pt x="1041533" y="1208913"/>
                </a:lnTo>
                <a:lnTo>
                  <a:pt x="1039002" y="1217008"/>
                </a:lnTo>
                <a:lnTo>
                  <a:pt x="1036966" y="1224589"/>
                </a:lnTo>
                <a:lnTo>
                  <a:pt x="1030402" y="1227116"/>
                </a:lnTo>
                <a:close/>
              </a:path>
              <a:path w="1866900" h="2176780">
                <a:moveTo>
                  <a:pt x="1106813" y="1392891"/>
                </a:moveTo>
                <a:lnTo>
                  <a:pt x="1102760" y="1391884"/>
                </a:lnTo>
                <a:lnTo>
                  <a:pt x="1100230" y="1389851"/>
                </a:lnTo>
                <a:lnTo>
                  <a:pt x="1099221" y="1387837"/>
                </a:lnTo>
                <a:lnTo>
                  <a:pt x="1098213" y="1386317"/>
                </a:lnTo>
                <a:lnTo>
                  <a:pt x="1100230" y="1383276"/>
                </a:lnTo>
                <a:lnTo>
                  <a:pt x="1100744" y="1380256"/>
                </a:lnTo>
                <a:lnTo>
                  <a:pt x="1106319" y="1385310"/>
                </a:lnTo>
                <a:lnTo>
                  <a:pt x="1108335" y="1387837"/>
                </a:lnTo>
                <a:lnTo>
                  <a:pt x="1110866" y="1389851"/>
                </a:lnTo>
                <a:lnTo>
                  <a:pt x="1108849" y="1390857"/>
                </a:lnTo>
                <a:lnTo>
                  <a:pt x="1106813" y="1392891"/>
                </a:lnTo>
                <a:close/>
              </a:path>
              <a:path w="1866900" h="2176780">
                <a:moveTo>
                  <a:pt x="1036472" y="1353466"/>
                </a:moveTo>
                <a:lnTo>
                  <a:pt x="1035464" y="1352459"/>
                </a:lnTo>
                <a:lnTo>
                  <a:pt x="1034436" y="1351946"/>
                </a:lnTo>
                <a:lnTo>
                  <a:pt x="1033427" y="1350939"/>
                </a:lnTo>
                <a:lnTo>
                  <a:pt x="1033941" y="1350425"/>
                </a:lnTo>
                <a:lnTo>
                  <a:pt x="1034950" y="1348925"/>
                </a:lnTo>
                <a:lnTo>
                  <a:pt x="1036472" y="1348925"/>
                </a:lnTo>
                <a:lnTo>
                  <a:pt x="1036966" y="1349932"/>
                </a:lnTo>
                <a:lnTo>
                  <a:pt x="1037994" y="1350425"/>
                </a:lnTo>
                <a:lnTo>
                  <a:pt x="1037480" y="1351452"/>
                </a:lnTo>
                <a:lnTo>
                  <a:pt x="1037480" y="1352459"/>
                </a:lnTo>
                <a:lnTo>
                  <a:pt x="1036472" y="1353466"/>
                </a:lnTo>
                <a:close/>
              </a:path>
              <a:path w="1866900" h="2176780">
                <a:moveTo>
                  <a:pt x="1041019" y="1265021"/>
                </a:moveTo>
                <a:lnTo>
                  <a:pt x="1039002" y="1265021"/>
                </a:lnTo>
                <a:lnTo>
                  <a:pt x="1035958" y="1264014"/>
                </a:lnTo>
                <a:lnTo>
                  <a:pt x="1033427" y="1261487"/>
                </a:lnTo>
                <a:lnTo>
                  <a:pt x="1028366" y="1258960"/>
                </a:lnTo>
                <a:lnTo>
                  <a:pt x="1025836" y="1258447"/>
                </a:lnTo>
                <a:lnTo>
                  <a:pt x="1023819" y="1257953"/>
                </a:lnTo>
                <a:lnTo>
                  <a:pt x="1026350" y="1256433"/>
                </a:lnTo>
                <a:lnTo>
                  <a:pt x="1029374" y="1254913"/>
                </a:lnTo>
                <a:lnTo>
                  <a:pt x="1031411" y="1253393"/>
                </a:lnTo>
                <a:lnTo>
                  <a:pt x="1034950" y="1254399"/>
                </a:lnTo>
                <a:lnTo>
                  <a:pt x="1038488" y="1254913"/>
                </a:lnTo>
                <a:lnTo>
                  <a:pt x="1041019" y="1256433"/>
                </a:lnTo>
                <a:lnTo>
                  <a:pt x="1043055" y="1257440"/>
                </a:lnTo>
                <a:lnTo>
                  <a:pt x="1044063" y="1260480"/>
                </a:lnTo>
                <a:lnTo>
                  <a:pt x="1045586" y="1263007"/>
                </a:lnTo>
                <a:lnTo>
                  <a:pt x="1043549" y="1263501"/>
                </a:lnTo>
                <a:lnTo>
                  <a:pt x="1041019" y="1265021"/>
                </a:lnTo>
                <a:close/>
              </a:path>
              <a:path w="1866900" h="2176780">
                <a:moveTo>
                  <a:pt x="1046080" y="1582910"/>
                </a:moveTo>
                <a:lnTo>
                  <a:pt x="1035464" y="1582910"/>
                </a:lnTo>
                <a:lnTo>
                  <a:pt x="1036966" y="1580383"/>
                </a:lnTo>
                <a:lnTo>
                  <a:pt x="1039002" y="1575842"/>
                </a:lnTo>
                <a:lnTo>
                  <a:pt x="1049125" y="1575842"/>
                </a:lnTo>
                <a:lnTo>
                  <a:pt x="1057724" y="1577362"/>
                </a:lnTo>
                <a:lnTo>
                  <a:pt x="1065830" y="1578369"/>
                </a:lnTo>
                <a:lnTo>
                  <a:pt x="1066324" y="1578369"/>
                </a:lnTo>
                <a:lnTo>
                  <a:pt x="1067333" y="1580383"/>
                </a:lnTo>
                <a:lnTo>
                  <a:pt x="1067333" y="1582416"/>
                </a:lnTo>
                <a:lnTo>
                  <a:pt x="1047088" y="1582416"/>
                </a:lnTo>
                <a:lnTo>
                  <a:pt x="1046080" y="1582910"/>
                </a:lnTo>
                <a:close/>
              </a:path>
              <a:path w="1866900" h="2176780">
                <a:moveTo>
                  <a:pt x="1065830" y="1583936"/>
                </a:moveTo>
                <a:lnTo>
                  <a:pt x="1059741" y="1583936"/>
                </a:lnTo>
                <a:lnTo>
                  <a:pt x="1053672" y="1582910"/>
                </a:lnTo>
                <a:lnTo>
                  <a:pt x="1047088" y="1582416"/>
                </a:lnTo>
                <a:lnTo>
                  <a:pt x="1067333" y="1582416"/>
                </a:lnTo>
                <a:lnTo>
                  <a:pt x="1065830" y="1583936"/>
                </a:lnTo>
                <a:close/>
              </a:path>
              <a:path w="1866900" h="2176780">
                <a:moveTo>
                  <a:pt x="1040965" y="1099122"/>
                </a:moveTo>
                <a:lnTo>
                  <a:pt x="1033399" y="1098443"/>
                </a:lnTo>
                <a:lnTo>
                  <a:pt x="1027872" y="1095198"/>
                </a:lnTo>
                <a:lnTo>
                  <a:pt x="1025341" y="1092178"/>
                </a:lnTo>
                <a:lnTo>
                  <a:pt x="1024313" y="1087617"/>
                </a:lnTo>
                <a:lnTo>
                  <a:pt x="1023305" y="1084083"/>
                </a:lnTo>
                <a:lnTo>
                  <a:pt x="1025836" y="1082563"/>
                </a:lnTo>
                <a:lnTo>
                  <a:pt x="1028880" y="1081063"/>
                </a:lnTo>
                <a:lnTo>
                  <a:pt x="1030402" y="1080036"/>
                </a:lnTo>
                <a:lnTo>
                  <a:pt x="1039002" y="1082070"/>
                </a:lnTo>
                <a:lnTo>
                  <a:pt x="1045072" y="1083077"/>
                </a:lnTo>
                <a:lnTo>
                  <a:pt x="1055194" y="1085604"/>
                </a:lnTo>
                <a:lnTo>
                  <a:pt x="1056202" y="1089651"/>
                </a:lnTo>
                <a:lnTo>
                  <a:pt x="1053672" y="1093185"/>
                </a:lnTo>
                <a:lnTo>
                  <a:pt x="1048434" y="1097336"/>
                </a:lnTo>
                <a:lnTo>
                  <a:pt x="1040965" y="1099122"/>
                </a:lnTo>
                <a:close/>
              </a:path>
              <a:path w="1866900" h="2176780">
                <a:moveTo>
                  <a:pt x="1061777" y="1283717"/>
                </a:moveTo>
                <a:lnTo>
                  <a:pt x="1060255" y="1276136"/>
                </a:lnTo>
                <a:lnTo>
                  <a:pt x="1059741" y="1274122"/>
                </a:lnTo>
                <a:lnTo>
                  <a:pt x="1065316" y="1269561"/>
                </a:lnTo>
                <a:lnTo>
                  <a:pt x="1068361" y="1267034"/>
                </a:lnTo>
                <a:lnTo>
                  <a:pt x="1069369" y="1266028"/>
                </a:lnTo>
                <a:lnTo>
                  <a:pt x="1072394" y="1267034"/>
                </a:lnTo>
                <a:lnTo>
                  <a:pt x="1076447" y="1267034"/>
                </a:lnTo>
                <a:lnTo>
                  <a:pt x="1077455" y="1267548"/>
                </a:lnTo>
                <a:lnTo>
                  <a:pt x="1078977" y="1268061"/>
                </a:lnTo>
                <a:lnTo>
                  <a:pt x="1079985" y="1269068"/>
                </a:lnTo>
                <a:lnTo>
                  <a:pt x="1081508" y="1269561"/>
                </a:lnTo>
                <a:lnTo>
                  <a:pt x="1080499" y="1270588"/>
                </a:lnTo>
                <a:lnTo>
                  <a:pt x="1079985" y="1273115"/>
                </a:lnTo>
                <a:lnTo>
                  <a:pt x="1078977" y="1273609"/>
                </a:lnTo>
                <a:lnTo>
                  <a:pt x="1076447" y="1275642"/>
                </a:lnTo>
                <a:lnTo>
                  <a:pt x="1070377" y="1277656"/>
                </a:lnTo>
                <a:lnTo>
                  <a:pt x="1066838" y="1278663"/>
                </a:lnTo>
                <a:lnTo>
                  <a:pt x="1061777" y="1283717"/>
                </a:lnTo>
                <a:close/>
              </a:path>
              <a:path w="1866900" h="2176780">
                <a:moveTo>
                  <a:pt x="1060255" y="1144731"/>
                </a:moveTo>
                <a:lnTo>
                  <a:pt x="1059247" y="1144731"/>
                </a:lnTo>
                <a:lnTo>
                  <a:pt x="1054680" y="1144238"/>
                </a:lnTo>
                <a:lnTo>
                  <a:pt x="1045586" y="1141198"/>
                </a:lnTo>
                <a:lnTo>
                  <a:pt x="1044558" y="1140684"/>
                </a:lnTo>
                <a:lnTo>
                  <a:pt x="1044063" y="1138671"/>
                </a:lnTo>
                <a:lnTo>
                  <a:pt x="1043055" y="1137150"/>
                </a:lnTo>
                <a:lnTo>
                  <a:pt x="1044063" y="1137150"/>
                </a:lnTo>
                <a:lnTo>
                  <a:pt x="1045586" y="1136657"/>
                </a:lnTo>
                <a:lnTo>
                  <a:pt x="1047088" y="1136657"/>
                </a:lnTo>
                <a:lnTo>
                  <a:pt x="1051141" y="1137150"/>
                </a:lnTo>
                <a:lnTo>
                  <a:pt x="1055194" y="1138157"/>
                </a:lnTo>
                <a:lnTo>
                  <a:pt x="1061263" y="1138157"/>
                </a:lnTo>
                <a:lnTo>
                  <a:pt x="1062272" y="1139677"/>
                </a:lnTo>
                <a:lnTo>
                  <a:pt x="1063794" y="1141198"/>
                </a:lnTo>
                <a:lnTo>
                  <a:pt x="1061777" y="1142718"/>
                </a:lnTo>
                <a:lnTo>
                  <a:pt x="1060255" y="1144731"/>
                </a:lnTo>
                <a:close/>
              </a:path>
              <a:path w="1866900" h="2176780">
                <a:moveTo>
                  <a:pt x="1082516" y="1328709"/>
                </a:moveTo>
                <a:lnTo>
                  <a:pt x="1081508" y="1328196"/>
                </a:lnTo>
                <a:lnTo>
                  <a:pt x="1081508" y="1324662"/>
                </a:lnTo>
                <a:lnTo>
                  <a:pt x="1082516" y="1324662"/>
                </a:lnTo>
                <a:lnTo>
                  <a:pt x="1083544" y="1325155"/>
                </a:lnTo>
                <a:lnTo>
                  <a:pt x="1084038" y="1325669"/>
                </a:lnTo>
                <a:lnTo>
                  <a:pt x="1083030" y="1327682"/>
                </a:lnTo>
                <a:lnTo>
                  <a:pt x="1082516" y="1328196"/>
                </a:lnTo>
                <a:lnTo>
                  <a:pt x="1082516" y="1328709"/>
                </a:lnTo>
                <a:close/>
              </a:path>
              <a:path w="1866900" h="2176780">
                <a:moveTo>
                  <a:pt x="1069863" y="1417648"/>
                </a:moveTo>
                <a:lnTo>
                  <a:pt x="1063794" y="1416127"/>
                </a:lnTo>
                <a:lnTo>
                  <a:pt x="1056716" y="1416127"/>
                </a:lnTo>
                <a:lnTo>
                  <a:pt x="1054186" y="1414627"/>
                </a:lnTo>
                <a:lnTo>
                  <a:pt x="1052149" y="1411587"/>
                </a:lnTo>
                <a:lnTo>
                  <a:pt x="1050133" y="1409573"/>
                </a:lnTo>
                <a:lnTo>
                  <a:pt x="1052149" y="1408053"/>
                </a:lnTo>
                <a:lnTo>
                  <a:pt x="1054186" y="1405526"/>
                </a:lnTo>
                <a:lnTo>
                  <a:pt x="1056202" y="1405013"/>
                </a:lnTo>
                <a:lnTo>
                  <a:pt x="1063300" y="1403492"/>
                </a:lnTo>
                <a:lnTo>
                  <a:pt x="1077455" y="1401479"/>
                </a:lnTo>
                <a:lnTo>
                  <a:pt x="1079985" y="1401479"/>
                </a:lnTo>
                <a:lnTo>
                  <a:pt x="1082022" y="1402999"/>
                </a:lnTo>
                <a:lnTo>
                  <a:pt x="1084552" y="1403492"/>
                </a:lnTo>
                <a:lnTo>
                  <a:pt x="1083544" y="1405526"/>
                </a:lnTo>
                <a:lnTo>
                  <a:pt x="1082022" y="1407046"/>
                </a:lnTo>
                <a:lnTo>
                  <a:pt x="1081013" y="1409060"/>
                </a:lnTo>
                <a:lnTo>
                  <a:pt x="1076447" y="1416127"/>
                </a:lnTo>
                <a:lnTo>
                  <a:pt x="1060769" y="1416127"/>
                </a:lnTo>
                <a:lnTo>
                  <a:pt x="1058238" y="1417154"/>
                </a:lnTo>
                <a:lnTo>
                  <a:pt x="1072001" y="1417154"/>
                </a:lnTo>
                <a:lnTo>
                  <a:pt x="1069863" y="1417648"/>
                </a:lnTo>
                <a:close/>
              </a:path>
              <a:path w="1866900" h="2176780">
                <a:moveTo>
                  <a:pt x="1607366" y="221369"/>
                </a:moveTo>
                <a:lnTo>
                  <a:pt x="1604321" y="220856"/>
                </a:lnTo>
                <a:lnTo>
                  <a:pt x="1601277" y="218842"/>
                </a:lnTo>
                <a:lnTo>
                  <a:pt x="1600269" y="216315"/>
                </a:lnTo>
                <a:lnTo>
                  <a:pt x="1599260" y="214795"/>
                </a:lnTo>
                <a:lnTo>
                  <a:pt x="1600783" y="213788"/>
                </a:lnTo>
                <a:lnTo>
                  <a:pt x="1601791" y="212268"/>
                </a:lnTo>
                <a:lnTo>
                  <a:pt x="1604835" y="210254"/>
                </a:lnTo>
                <a:lnTo>
                  <a:pt x="1607366" y="210748"/>
                </a:lnTo>
                <a:lnTo>
                  <a:pt x="1611903" y="210748"/>
                </a:lnTo>
                <a:lnTo>
                  <a:pt x="1612427" y="211261"/>
                </a:lnTo>
                <a:lnTo>
                  <a:pt x="1615966" y="212268"/>
                </a:lnTo>
                <a:lnTo>
                  <a:pt x="1618991" y="213788"/>
                </a:lnTo>
                <a:lnTo>
                  <a:pt x="1615452" y="216315"/>
                </a:lnTo>
                <a:lnTo>
                  <a:pt x="1612427" y="218842"/>
                </a:lnTo>
                <a:lnTo>
                  <a:pt x="1608868" y="220362"/>
                </a:lnTo>
                <a:lnTo>
                  <a:pt x="1607366" y="221369"/>
                </a:lnTo>
                <a:close/>
              </a:path>
              <a:path w="1866900" h="2176780">
                <a:moveTo>
                  <a:pt x="1611903" y="210748"/>
                </a:moveTo>
                <a:lnTo>
                  <a:pt x="1607366" y="210748"/>
                </a:lnTo>
                <a:lnTo>
                  <a:pt x="1611399" y="210254"/>
                </a:lnTo>
                <a:lnTo>
                  <a:pt x="1611903" y="210748"/>
                </a:lnTo>
                <a:close/>
              </a:path>
              <a:path w="1866900" h="2176780">
                <a:moveTo>
                  <a:pt x="1004069" y="13148"/>
                </a:moveTo>
                <a:lnTo>
                  <a:pt x="1004069" y="12141"/>
                </a:lnTo>
                <a:lnTo>
                  <a:pt x="1003575" y="11628"/>
                </a:lnTo>
                <a:lnTo>
                  <a:pt x="1003061" y="10621"/>
                </a:lnTo>
                <a:lnTo>
                  <a:pt x="1003061" y="10108"/>
                </a:lnTo>
                <a:lnTo>
                  <a:pt x="1003575" y="10108"/>
                </a:lnTo>
                <a:lnTo>
                  <a:pt x="1004069" y="9614"/>
                </a:lnTo>
                <a:lnTo>
                  <a:pt x="1004069" y="10621"/>
                </a:lnTo>
                <a:lnTo>
                  <a:pt x="1004583" y="11114"/>
                </a:lnTo>
                <a:lnTo>
                  <a:pt x="1005097" y="12141"/>
                </a:lnTo>
                <a:lnTo>
                  <a:pt x="1005097" y="12635"/>
                </a:lnTo>
                <a:lnTo>
                  <a:pt x="1004069" y="13148"/>
                </a:lnTo>
                <a:close/>
              </a:path>
              <a:path w="1866900" h="2176780">
                <a:moveTo>
                  <a:pt x="1058238" y="609007"/>
                </a:moveTo>
                <a:lnTo>
                  <a:pt x="1056716" y="609007"/>
                </a:lnTo>
                <a:lnTo>
                  <a:pt x="1054680" y="608000"/>
                </a:lnTo>
                <a:lnTo>
                  <a:pt x="1055194" y="607487"/>
                </a:lnTo>
                <a:lnTo>
                  <a:pt x="1055708" y="606480"/>
                </a:lnTo>
                <a:lnTo>
                  <a:pt x="1055708" y="605473"/>
                </a:lnTo>
                <a:lnTo>
                  <a:pt x="1056716" y="605986"/>
                </a:lnTo>
                <a:lnTo>
                  <a:pt x="1057724" y="605986"/>
                </a:lnTo>
                <a:lnTo>
                  <a:pt x="1058733" y="606480"/>
                </a:lnTo>
                <a:lnTo>
                  <a:pt x="1058733" y="607487"/>
                </a:lnTo>
                <a:lnTo>
                  <a:pt x="1058238" y="609007"/>
                </a:lnTo>
                <a:close/>
              </a:path>
              <a:path w="1866900" h="2176780">
                <a:moveTo>
                  <a:pt x="1012396" y="290605"/>
                </a:moveTo>
                <a:lnTo>
                  <a:pt x="1006600" y="290605"/>
                </a:lnTo>
                <a:lnTo>
                  <a:pt x="1010652" y="284031"/>
                </a:lnTo>
                <a:lnTo>
                  <a:pt x="1011166" y="282530"/>
                </a:lnTo>
                <a:lnTo>
                  <a:pt x="1013697" y="283024"/>
                </a:lnTo>
                <a:lnTo>
                  <a:pt x="1015219" y="283024"/>
                </a:lnTo>
                <a:lnTo>
                  <a:pt x="1014705" y="285057"/>
                </a:lnTo>
                <a:lnTo>
                  <a:pt x="1015714" y="288078"/>
                </a:lnTo>
                <a:lnTo>
                  <a:pt x="1014705" y="288591"/>
                </a:lnTo>
                <a:lnTo>
                  <a:pt x="1012396" y="290605"/>
                </a:lnTo>
                <a:close/>
              </a:path>
              <a:path w="1866900" h="2176780">
                <a:moveTo>
                  <a:pt x="1003061" y="298186"/>
                </a:moveTo>
                <a:lnTo>
                  <a:pt x="999008" y="296172"/>
                </a:lnTo>
                <a:lnTo>
                  <a:pt x="996477" y="295659"/>
                </a:lnTo>
                <a:lnTo>
                  <a:pt x="994461" y="294139"/>
                </a:lnTo>
                <a:lnTo>
                  <a:pt x="993453" y="293645"/>
                </a:lnTo>
                <a:lnTo>
                  <a:pt x="992444" y="291612"/>
                </a:lnTo>
                <a:lnTo>
                  <a:pt x="992939" y="291118"/>
                </a:lnTo>
                <a:lnTo>
                  <a:pt x="993453" y="289598"/>
                </a:lnTo>
                <a:lnTo>
                  <a:pt x="994461" y="287584"/>
                </a:lnTo>
                <a:lnTo>
                  <a:pt x="996477" y="287071"/>
                </a:lnTo>
                <a:lnTo>
                  <a:pt x="1001044" y="286558"/>
                </a:lnTo>
                <a:lnTo>
                  <a:pt x="1006600" y="290605"/>
                </a:lnTo>
                <a:lnTo>
                  <a:pt x="1012396" y="290605"/>
                </a:lnTo>
                <a:lnTo>
                  <a:pt x="1010652" y="292125"/>
                </a:lnTo>
                <a:lnTo>
                  <a:pt x="1006600" y="295165"/>
                </a:lnTo>
                <a:lnTo>
                  <a:pt x="1003061" y="298186"/>
                </a:lnTo>
                <a:close/>
              </a:path>
              <a:path w="1866900" h="2176780">
                <a:moveTo>
                  <a:pt x="1056716" y="129883"/>
                </a:moveTo>
                <a:lnTo>
                  <a:pt x="1056202" y="128877"/>
                </a:lnTo>
                <a:lnTo>
                  <a:pt x="1056202" y="126863"/>
                </a:lnTo>
                <a:lnTo>
                  <a:pt x="1057210" y="126350"/>
                </a:lnTo>
                <a:lnTo>
                  <a:pt x="1057724" y="127356"/>
                </a:lnTo>
                <a:lnTo>
                  <a:pt x="1058733" y="128383"/>
                </a:lnTo>
                <a:lnTo>
                  <a:pt x="1058238" y="128877"/>
                </a:lnTo>
                <a:lnTo>
                  <a:pt x="1057210" y="129390"/>
                </a:lnTo>
                <a:lnTo>
                  <a:pt x="1056716" y="129883"/>
                </a:lnTo>
                <a:close/>
              </a:path>
              <a:path w="1866900" h="2176780">
                <a:moveTo>
                  <a:pt x="1084038" y="285057"/>
                </a:moveTo>
                <a:lnTo>
                  <a:pt x="1083544" y="284031"/>
                </a:lnTo>
                <a:lnTo>
                  <a:pt x="1083030" y="283537"/>
                </a:lnTo>
                <a:lnTo>
                  <a:pt x="1085046" y="281504"/>
                </a:lnTo>
                <a:lnTo>
                  <a:pt x="1085560" y="282017"/>
                </a:lnTo>
                <a:lnTo>
                  <a:pt x="1085560" y="282530"/>
                </a:lnTo>
                <a:lnTo>
                  <a:pt x="1086074" y="283024"/>
                </a:lnTo>
                <a:lnTo>
                  <a:pt x="1084038" y="285057"/>
                </a:lnTo>
                <a:close/>
              </a:path>
              <a:path w="1866900" h="2176780">
                <a:moveTo>
                  <a:pt x="745460" y="965828"/>
                </a:moveTo>
                <a:lnTo>
                  <a:pt x="742929" y="965828"/>
                </a:lnTo>
                <a:lnTo>
                  <a:pt x="735832" y="964821"/>
                </a:lnTo>
                <a:lnTo>
                  <a:pt x="730276" y="964307"/>
                </a:lnTo>
                <a:lnTo>
                  <a:pt x="724701" y="962787"/>
                </a:lnTo>
                <a:lnTo>
                  <a:pt x="722685" y="962294"/>
                </a:lnTo>
                <a:lnTo>
                  <a:pt x="720154" y="959253"/>
                </a:lnTo>
                <a:lnTo>
                  <a:pt x="719146" y="955206"/>
                </a:lnTo>
                <a:lnTo>
                  <a:pt x="721676" y="951672"/>
                </a:lnTo>
                <a:lnTo>
                  <a:pt x="723693" y="950666"/>
                </a:lnTo>
                <a:lnTo>
                  <a:pt x="729846" y="949888"/>
                </a:lnTo>
                <a:lnTo>
                  <a:pt x="737230" y="951672"/>
                </a:lnTo>
                <a:lnTo>
                  <a:pt x="744044" y="955352"/>
                </a:lnTo>
                <a:lnTo>
                  <a:pt x="748484" y="960260"/>
                </a:lnTo>
                <a:lnTo>
                  <a:pt x="748998" y="961267"/>
                </a:lnTo>
                <a:lnTo>
                  <a:pt x="748484" y="964307"/>
                </a:lnTo>
                <a:lnTo>
                  <a:pt x="745460" y="965828"/>
                </a:lnTo>
                <a:close/>
              </a:path>
              <a:path w="1866900" h="2176780">
                <a:moveTo>
                  <a:pt x="968147" y="218842"/>
                </a:moveTo>
                <a:lnTo>
                  <a:pt x="967633" y="218329"/>
                </a:lnTo>
                <a:lnTo>
                  <a:pt x="966625" y="218329"/>
                </a:lnTo>
                <a:lnTo>
                  <a:pt x="966111" y="217835"/>
                </a:lnTo>
                <a:lnTo>
                  <a:pt x="966625" y="216828"/>
                </a:lnTo>
                <a:lnTo>
                  <a:pt x="966625" y="216315"/>
                </a:lnTo>
                <a:lnTo>
                  <a:pt x="967139" y="216828"/>
                </a:lnTo>
                <a:lnTo>
                  <a:pt x="968147" y="216828"/>
                </a:lnTo>
                <a:lnTo>
                  <a:pt x="968641" y="217322"/>
                </a:lnTo>
                <a:lnTo>
                  <a:pt x="968147" y="218329"/>
                </a:lnTo>
                <a:lnTo>
                  <a:pt x="968147" y="218842"/>
                </a:lnTo>
                <a:close/>
              </a:path>
              <a:path w="1866900" h="2176780">
                <a:moveTo>
                  <a:pt x="1065830" y="703513"/>
                </a:moveTo>
                <a:lnTo>
                  <a:pt x="1058238" y="702506"/>
                </a:lnTo>
                <a:lnTo>
                  <a:pt x="1055708" y="702013"/>
                </a:lnTo>
                <a:lnTo>
                  <a:pt x="1052149" y="701499"/>
                </a:lnTo>
                <a:lnTo>
                  <a:pt x="1049619" y="699979"/>
                </a:lnTo>
                <a:lnTo>
                  <a:pt x="1048611" y="699486"/>
                </a:lnTo>
                <a:lnTo>
                  <a:pt x="1048116" y="693918"/>
                </a:lnTo>
                <a:lnTo>
                  <a:pt x="1047602" y="693918"/>
                </a:lnTo>
                <a:lnTo>
                  <a:pt x="1054186" y="689378"/>
                </a:lnTo>
                <a:lnTo>
                  <a:pt x="1060255" y="685330"/>
                </a:lnTo>
                <a:lnTo>
                  <a:pt x="1066838" y="681797"/>
                </a:lnTo>
                <a:lnTo>
                  <a:pt x="1068361" y="681283"/>
                </a:lnTo>
                <a:lnTo>
                  <a:pt x="1071385" y="682803"/>
                </a:lnTo>
                <a:lnTo>
                  <a:pt x="1072394" y="684324"/>
                </a:lnTo>
                <a:lnTo>
                  <a:pt x="1073422" y="685330"/>
                </a:lnTo>
                <a:lnTo>
                  <a:pt x="1072908" y="688864"/>
                </a:lnTo>
                <a:lnTo>
                  <a:pt x="1072394" y="690878"/>
                </a:lnTo>
                <a:lnTo>
                  <a:pt x="1069863" y="697965"/>
                </a:lnTo>
                <a:lnTo>
                  <a:pt x="1065830" y="703513"/>
                </a:lnTo>
                <a:close/>
              </a:path>
              <a:path w="1866900" h="2176780">
                <a:moveTo>
                  <a:pt x="1082516" y="67222"/>
                </a:moveTo>
                <a:lnTo>
                  <a:pt x="1082022" y="65702"/>
                </a:lnTo>
                <a:lnTo>
                  <a:pt x="1081508" y="64695"/>
                </a:lnTo>
                <a:lnTo>
                  <a:pt x="1081013" y="63175"/>
                </a:lnTo>
                <a:lnTo>
                  <a:pt x="1082022" y="63175"/>
                </a:lnTo>
                <a:lnTo>
                  <a:pt x="1083030" y="62168"/>
                </a:lnTo>
                <a:lnTo>
                  <a:pt x="1084038" y="62168"/>
                </a:lnTo>
                <a:lnTo>
                  <a:pt x="1084552" y="62681"/>
                </a:lnTo>
                <a:lnTo>
                  <a:pt x="1084552" y="64181"/>
                </a:lnTo>
                <a:lnTo>
                  <a:pt x="1085046" y="65208"/>
                </a:lnTo>
                <a:lnTo>
                  <a:pt x="1083544" y="66708"/>
                </a:lnTo>
                <a:lnTo>
                  <a:pt x="1082516" y="67222"/>
                </a:lnTo>
                <a:close/>
              </a:path>
              <a:path w="1866900" h="2176780">
                <a:moveTo>
                  <a:pt x="777348" y="67735"/>
                </a:moveTo>
                <a:lnTo>
                  <a:pt x="776834" y="67735"/>
                </a:lnTo>
                <a:lnTo>
                  <a:pt x="776834" y="67222"/>
                </a:lnTo>
                <a:lnTo>
                  <a:pt x="776320" y="66215"/>
                </a:lnTo>
                <a:lnTo>
                  <a:pt x="776320" y="65702"/>
                </a:lnTo>
                <a:lnTo>
                  <a:pt x="776834" y="65702"/>
                </a:lnTo>
                <a:lnTo>
                  <a:pt x="777348" y="66215"/>
                </a:lnTo>
                <a:lnTo>
                  <a:pt x="777348" y="66708"/>
                </a:lnTo>
                <a:lnTo>
                  <a:pt x="777843" y="67222"/>
                </a:lnTo>
                <a:lnTo>
                  <a:pt x="777348" y="67735"/>
                </a:lnTo>
                <a:close/>
              </a:path>
              <a:path w="1866900" h="2176780">
                <a:moveTo>
                  <a:pt x="886656" y="360354"/>
                </a:moveTo>
                <a:lnTo>
                  <a:pt x="885648" y="360354"/>
                </a:lnTo>
                <a:lnTo>
                  <a:pt x="884125" y="359841"/>
                </a:lnTo>
                <a:lnTo>
                  <a:pt x="882603" y="358340"/>
                </a:lnTo>
                <a:lnTo>
                  <a:pt x="880587" y="356820"/>
                </a:lnTo>
                <a:lnTo>
                  <a:pt x="881595" y="355813"/>
                </a:lnTo>
                <a:lnTo>
                  <a:pt x="882603" y="353286"/>
                </a:lnTo>
                <a:lnTo>
                  <a:pt x="885134" y="353286"/>
                </a:lnTo>
                <a:lnTo>
                  <a:pt x="887170" y="354293"/>
                </a:lnTo>
                <a:lnTo>
                  <a:pt x="892725" y="356307"/>
                </a:lnTo>
                <a:lnTo>
                  <a:pt x="888178" y="358834"/>
                </a:lnTo>
                <a:lnTo>
                  <a:pt x="886656" y="360354"/>
                </a:lnTo>
                <a:close/>
              </a:path>
              <a:path w="1866900" h="2176780">
                <a:moveTo>
                  <a:pt x="780887" y="760134"/>
                </a:moveTo>
                <a:lnTo>
                  <a:pt x="778357" y="760134"/>
                </a:lnTo>
                <a:lnTo>
                  <a:pt x="775312" y="759620"/>
                </a:lnTo>
                <a:lnTo>
                  <a:pt x="772287" y="755573"/>
                </a:lnTo>
                <a:lnTo>
                  <a:pt x="768729" y="753046"/>
                </a:lnTo>
                <a:lnTo>
                  <a:pt x="771259" y="750026"/>
                </a:lnTo>
                <a:lnTo>
                  <a:pt x="774304" y="747499"/>
                </a:lnTo>
                <a:lnTo>
                  <a:pt x="778357" y="743451"/>
                </a:lnTo>
                <a:lnTo>
                  <a:pt x="781895" y="747499"/>
                </a:lnTo>
                <a:lnTo>
                  <a:pt x="783912" y="750519"/>
                </a:lnTo>
                <a:lnTo>
                  <a:pt x="785948" y="753046"/>
                </a:lnTo>
                <a:lnTo>
                  <a:pt x="783418" y="755573"/>
                </a:lnTo>
                <a:lnTo>
                  <a:pt x="780887" y="760134"/>
                </a:lnTo>
                <a:close/>
              </a:path>
              <a:path w="1866900" h="2176780">
                <a:moveTo>
                  <a:pt x="887664" y="212268"/>
                </a:moveTo>
                <a:lnTo>
                  <a:pt x="886656" y="211774"/>
                </a:lnTo>
                <a:lnTo>
                  <a:pt x="884639" y="211261"/>
                </a:lnTo>
                <a:lnTo>
                  <a:pt x="880587" y="208221"/>
                </a:lnTo>
                <a:lnTo>
                  <a:pt x="881595" y="206720"/>
                </a:lnTo>
                <a:lnTo>
                  <a:pt x="882603" y="204687"/>
                </a:lnTo>
                <a:lnTo>
                  <a:pt x="883117" y="204687"/>
                </a:lnTo>
                <a:lnTo>
                  <a:pt x="885648" y="205200"/>
                </a:lnTo>
                <a:lnTo>
                  <a:pt x="887664" y="206720"/>
                </a:lnTo>
                <a:lnTo>
                  <a:pt x="891223" y="208221"/>
                </a:lnTo>
                <a:lnTo>
                  <a:pt x="889186" y="210254"/>
                </a:lnTo>
                <a:lnTo>
                  <a:pt x="887664" y="212268"/>
                </a:lnTo>
                <a:close/>
              </a:path>
              <a:path w="1866900" h="2176780">
                <a:moveTo>
                  <a:pt x="963086" y="367422"/>
                </a:moveTo>
                <a:lnTo>
                  <a:pt x="960042" y="364401"/>
                </a:lnTo>
                <a:lnTo>
                  <a:pt x="957017" y="362881"/>
                </a:lnTo>
                <a:lnTo>
                  <a:pt x="956629" y="361361"/>
                </a:lnTo>
                <a:lnTo>
                  <a:pt x="956503" y="359347"/>
                </a:lnTo>
                <a:lnTo>
                  <a:pt x="959033" y="356307"/>
                </a:lnTo>
                <a:lnTo>
                  <a:pt x="960556" y="354293"/>
                </a:lnTo>
                <a:lnTo>
                  <a:pt x="960556" y="353780"/>
                </a:lnTo>
                <a:lnTo>
                  <a:pt x="961564" y="353286"/>
                </a:lnTo>
                <a:lnTo>
                  <a:pt x="965617" y="352773"/>
                </a:lnTo>
                <a:lnTo>
                  <a:pt x="973703" y="352773"/>
                </a:lnTo>
                <a:lnTo>
                  <a:pt x="974217" y="357314"/>
                </a:lnTo>
                <a:lnTo>
                  <a:pt x="973703" y="357827"/>
                </a:lnTo>
                <a:lnTo>
                  <a:pt x="970678" y="361361"/>
                </a:lnTo>
                <a:lnTo>
                  <a:pt x="967139" y="364401"/>
                </a:lnTo>
                <a:lnTo>
                  <a:pt x="963086" y="367422"/>
                </a:lnTo>
                <a:close/>
              </a:path>
              <a:path w="1866900" h="2176780">
                <a:moveTo>
                  <a:pt x="944858" y="539258"/>
                </a:moveTo>
                <a:lnTo>
                  <a:pt x="943850" y="538251"/>
                </a:lnTo>
                <a:lnTo>
                  <a:pt x="944364" y="537244"/>
                </a:lnTo>
                <a:lnTo>
                  <a:pt x="944364" y="536731"/>
                </a:lnTo>
                <a:lnTo>
                  <a:pt x="944858" y="535724"/>
                </a:lnTo>
                <a:lnTo>
                  <a:pt x="945867" y="536731"/>
                </a:lnTo>
                <a:lnTo>
                  <a:pt x="946895" y="536731"/>
                </a:lnTo>
                <a:lnTo>
                  <a:pt x="944858" y="538764"/>
                </a:lnTo>
                <a:lnTo>
                  <a:pt x="944858" y="539258"/>
                </a:lnTo>
                <a:close/>
              </a:path>
              <a:path w="1866900" h="2176780">
                <a:moveTo>
                  <a:pt x="949425" y="632263"/>
                </a:moveTo>
                <a:lnTo>
                  <a:pt x="947389" y="631750"/>
                </a:lnTo>
                <a:lnTo>
                  <a:pt x="944858" y="631256"/>
                </a:lnTo>
                <a:lnTo>
                  <a:pt x="942842" y="628729"/>
                </a:lnTo>
                <a:lnTo>
                  <a:pt x="940311" y="627209"/>
                </a:lnTo>
                <a:lnTo>
                  <a:pt x="942328" y="625689"/>
                </a:lnTo>
                <a:lnTo>
                  <a:pt x="944364" y="622649"/>
                </a:lnTo>
                <a:lnTo>
                  <a:pt x="948397" y="622649"/>
                </a:lnTo>
                <a:lnTo>
                  <a:pt x="950928" y="624682"/>
                </a:lnTo>
                <a:lnTo>
                  <a:pt x="956503" y="627703"/>
                </a:lnTo>
                <a:lnTo>
                  <a:pt x="951442" y="629736"/>
                </a:lnTo>
                <a:lnTo>
                  <a:pt x="949425" y="632263"/>
                </a:lnTo>
                <a:close/>
              </a:path>
              <a:path w="1866900" h="2176780">
                <a:moveTo>
                  <a:pt x="898814" y="971888"/>
                </a:moveTo>
                <a:lnTo>
                  <a:pt x="893753" y="966321"/>
                </a:lnTo>
                <a:lnTo>
                  <a:pt x="890195" y="965314"/>
                </a:lnTo>
                <a:lnTo>
                  <a:pt x="886162" y="963794"/>
                </a:lnTo>
                <a:lnTo>
                  <a:pt x="882109" y="959767"/>
                </a:lnTo>
                <a:lnTo>
                  <a:pt x="877542" y="953686"/>
                </a:lnTo>
                <a:lnTo>
                  <a:pt x="876534" y="948632"/>
                </a:lnTo>
                <a:lnTo>
                  <a:pt x="878570" y="946618"/>
                </a:lnTo>
                <a:lnTo>
                  <a:pt x="881595" y="945612"/>
                </a:lnTo>
                <a:lnTo>
                  <a:pt x="882603" y="945098"/>
                </a:lnTo>
                <a:lnTo>
                  <a:pt x="889186" y="946105"/>
                </a:lnTo>
                <a:lnTo>
                  <a:pt x="894248" y="946105"/>
                </a:lnTo>
                <a:lnTo>
                  <a:pt x="893812" y="953686"/>
                </a:lnTo>
                <a:lnTo>
                  <a:pt x="893753" y="955720"/>
                </a:lnTo>
                <a:lnTo>
                  <a:pt x="894762" y="956726"/>
                </a:lnTo>
                <a:lnTo>
                  <a:pt x="895256" y="957733"/>
                </a:lnTo>
                <a:lnTo>
                  <a:pt x="897786" y="960260"/>
                </a:lnTo>
                <a:lnTo>
                  <a:pt x="902847" y="964821"/>
                </a:lnTo>
                <a:lnTo>
                  <a:pt x="902353" y="965314"/>
                </a:lnTo>
                <a:lnTo>
                  <a:pt x="898814" y="971888"/>
                </a:lnTo>
                <a:close/>
              </a:path>
              <a:path w="1866900" h="2176780">
                <a:moveTo>
                  <a:pt x="1091630" y="907707"/>
                </a:moveTo>
                <a:lnTo>
                  <a:pt x="1083544" y="903659"/>
                </a:lnTo>
                <a:lnTo>
                  <a:pt x="1079985" y="897599"/>
                </a:lnTo>
                <a:lnTo>
                  <a:pt x="1076447" y="892545"/>
                </a:lnTo>
                <a:lnTo>
                  <a:pt x="1078977" y="888497"/>
                </a:lnTo>
                <a:lnTo>
                  <a:pt x="1079985" y="886484"/>
                </a:lnTo>
                <a:lnTo>
                  <a:pt x="1094160" y="893038"/>
                </a:lnTo>
                <a:lnTo>
                  <a:pt x="1100230" y="896078"/>
                </a:lnTo>
                <a:lnTo>
                  <a:pt x="1100744" y="896078"/>
                </a:lnTo>
                <a:lnTo>
                  <a:pt x="1101258" y="900619"/>
                </a:lnTo>
                <a:lnTo>
                  <a:pt x="1100744" y="900619"/>
                </a:lnTo>
                <a:lnTo>
                  <a:pt x="1096691" y="903146"/>
                </a:lnTo>
                <a:lnTo>
                  <a:pt x="1091630" y="907707"/>
                </a:lnTo>
                <a:close/>
              </a:path>
              <a:path w="1866900" h="2176780">
                <a:moveTo>
                  <a:pt x="1453003" y="608000"/>
                </a:moveTo>
                <a:lnTo>
                  <a:pt x="1450967" y="605986"/>
                </a:lnTo>
                <a:lnTo>
                  <a:pt x="1449444" y="604960"/>
                </a:lnTo>
                <a:lnTo>
                  <a:pt x="1447942" y="603459"/>
                </a:lnTo>
                <a:lnTo>
                  <a:pt x="1448950" y="602433"/>
                </a:lnTo>
                <a:lnTo>
                  <a:pt x="1449958" y="599906"/>
                </a:lnTo>
                <a:lnTo>
                  <a:pt x="1450472" y="599906"/>
                </a:lnTo>
                <a:lnTo>
                  <a:pt x="1451975" y="600932"/>
                </a:lnTo>
                <a:lnTo>
                  <a:pt x="1453497" y="601939"/>
                </a:lnTo>
                <a:lnTo>
                  <a:pt x="1455019" y="603459"/>
                </a:lnTo>
                <a:lnTo>
                  <a:pt x="1454011" y="605986"/>
                </a:lnTo>
                <a:lnTo>
                  <a:pt x="1453003" y="608000"/>
                </a:lnTo>
                <a:close/>
              </a:path>
              <a:path w="1866900" h="2176780">
                <a:moveTo>
                  <a:pt x="1431236" y="358340"/>
                </a:moveTo>
                <a:lnTo>
                  <a:pt x="1431236" y="356820"/>
                </a:lnTo>
                <a:lnTo>
                  <a:pt x="1430722" y="355813"/>
                </a:lnTo>
                <a:lnTo>
                  <a:pt x="1430722" y="354293"/>
                </a:lnTo>
                <a:lnTo>
                  <a:pt x="1432245" y="354293"/>
                </a:lnTo>
                <a:lnTo>
                  <a:pt x="1433253" y="353780"/>
                </a:lnTo>
                <a:lnTo>
                  <a:pt x="1434775" y="353780"/>
                </a:lnTo>
                <a:lnTo>
                  <a:pt x="1435289" y="355813"/>
                </a:lnTo>
                <a:lnTo>
                  <a:pt x="1435289" y="357314"/>
                </a:lnTo>
                <a:lnTo>
                  <a:pt x="1433767" y="357314"/>
                </a:lnTo>
                <a:lnTo>
                  <a:pt x="1432759" y="357827"/>
                </a:lnTo>
                <a:lnTo>
                  <a:pt x="1431236" y="358340"/>
                </a:lnTo>
                <a:close/>
              </a:path>
              <a:path w="1866900" h="2176780">
                <a:moveTo>
                  <a:pt x="1451481" y="87951"/>
                </a:moveTo>
                <a:lnTo>
                  <a:pt x="1450472" y="85918"/>
                </a:lnTo>
                <a:lnTo>
                  <a:pt x="1450472" y="84911"/>
                </a:lnTo>
                <a:lnTo>
                  <a:pt x="1451481" y="84397"/>
                </a:lnTo>
                <a:lnTo>
                  <a:pt x="1451975" y="84911"/>
                </a:lnTo>
                <a:lnTo>
                  <a:pt x="1453003" y="85918"/>
                </a:lnTo>
                <a:lnTo>
                  <a:pt x="1453497" y="86431"/>
                </a:lnTo>
                <a:lnTo>
                  <a:pt x="1452489" y="86924"/>
                </a:lnTo>
                <a:lnTo>
                  <a:pt x="1451481" y="87951"/>
                </a:lnTo>
                <a:close/>
              </a:path>
              <a:path w="1866900" h="2176780">
                <a:moveTo>
                  <a:pt x="1586608" y="676742"/>
                </a:moveTo>
                <a:lnTo>
                  <a:pt x="1585085" y="676742"/>
                </a:lnTo>
                <a:lnTo>
                  <a:pt x="1584077" y="675716"/>
                </a:lnTo>
                <a:lnTo>
                  <a:pt x="1585085" y="674709"/>
                </a:lnTo>
                <a:lnTo>
                  <a:pt x="1585599" y="673702"/>
                </a:lnTo>
                <a:lnTo>
                  <a:pt x="1586608" y="673189"/>
                </a:lnTo>
                <a:lnTo>
                  <a:pt x="1586608" y="672695"/>
                </a:lnTo>
                <a:lnTo>
                  <a:pt x="1587616" y="674215"/>
                </a:lnTo>
                <a:lnTo>
                  <a:pt x="1588130" y="675222"/>
                </a:lnTo>
                <a:lnTo>
                  <a:pt x="1587616" y="675716"/>
                </a:lnTo>
                <a:lnTo>
                  <a:pt x="1586608" y="676742"/>
                </a:lnTo>
                <a:close/>
              </a:path>
              <a:path w="1866900" h="2176780">
                <a:moveTo>
                  <a:pt x="1477609" y="299200"/>
                </a:moveTo>
                <a:lnTo>
                  <a:pt x="1468854" y="296591"/>
                </a:lnTo>
                <a:lnTo>
                  <a:pt x="1462611" y="291612"/>
                </a:lnTo>
                <a:lnTo>
                  <a:pt x="1461603" y="290605"/>
                </a:lnTo>
                <a:lnTo>
                  <a:pt x="1461603" y="286064"/>
                </a:lnTo>
                <a:lnTo>
                  <a:pt x="1463125" y="285057"/>
                </a:lnTo>
                <a:lnTo>
                  <a:pt x="1464133" y="284544"/>
                </a:lnTo>
                <a:lnTo>
                  <a:pt x="1468680" y="285057"/>
                </a:lnTo>
                <a:lnTo>
                  <a:pt x="1478803" y="286064"/>
                </a:lnTo>
                <a:lnTo>
                  <a:pt x="1492608" y="286064"/>
                </a:lnTo>
                <a:lnTo>
                  <a:pt x="1494500" y="287584"/>
                </a:lnTo>
                <a:lnTo>
                  <a:pt x="1495508" y="291612"/>
                </a:lnTo>
                <a:lnTo>
                  <a:pt x="1494500" y="294652"/>
                </a:lnTo>
                <a:lnTo>
                  <a:pt x="1492978" y="296172"/>
                </a:lnTo>
                <a:lnTo>
                  <a:pt x="1486456" y="299155"/>
                </a:lnTo>
                <a:lnTo>
                  <a:pt x="1477609" y="299200"/>
                </a:lnTo>
                <a:close/>
              </a:path>
              <a:path w="1866900" h="2176780">
                <a:moveTo>
                  <a:pt x="1492608" y="286064"/>
                </a:moveTo>
                <a:lnTo>
                  <a:pt x="1482341" y="286064"/>
                </a:lnTo>
                <a:lnTo>
                  <a:pt x="1486394" y="285057"/>
                </a:lnTo>
                <a:lnTo>
                  <a:pt x="1490447" y="285551"/>
                </a:lnTo>
                <a:lnTo>
                  <a:pt x="1491969" y="285551"/>
                </a:lnTo>
                <a:lnTo>
                  <a:pt x="1492608" y="286064"/>
                </a:lnTo>
                <a:close/>
              </a:path>
              <a:path w="1866900" h="2176780">
                <a:moveTo>
                  <a:pt x="1585085" y="10108"/>
                </a:moveTo>
                <a:lnTo>
                  <a:pt x="1585085" y="9614"/>
                </a:lnTo>
                <a:lnTo>
                  <a:pt x="1584591" y="9614"/>
                </a:lnTo>
                <a:lnTo>
                  <a:pt x="1584077" y="9101"/>
                </a:lnTo>
                <a:lnTo>
                  <a:pt x="1584591" y="8094"/>
                </a:lnTo>
                <a:lnTo>
                  <a:pt x="1585085" y="7581"/>
                </a:lnTo>
                <a:lnTo>
                  <a:pt x="1585599" y="6574"/>
                </a:lnTo>
                <a:lnTo>
                  <a:pt x="1586094" y="7087"/>
                </a:lnTo>
                <a:lnTo>
                  <a:pt x="1586608" y="7581"/>
                </a:lnTo>
                <a:lnTo>
                  <a:pt x="1586608" y="8587"/>
                </a:lnTo>
                <a:lnTo>
                  <a:pt x="1586094" y="9614"/>
                </a:lnTo>
                <a:lnTo>
                  <a:pt x="1585085" y="10108"/>
                </a:lnTo>
                <a:close/>
              </a:path>
              <a:path w="1866900" h="2176780">
                <a:moveTo>
                  <a:pt x="1432245" y="500859"/>
                </a:moveTo>
                <a:lnTo>
                  <a:pt x="1420600" y="500859"/>
                </a:lnTo>
                <a:lnTo>
                  <a:pt x="1414531" y="497819"/>
                </a:lnTo>
                <a:lnTo>
                  <a:pt x="1411486" y="489231"/>
                </a:lnTo>
                <a:lnTo>
                  <a:pt x="1410992" y="486704"/>
                </a:lnTo>
                <a:lnTo>
                  <a:pt x="1412000" y="483664"/>
                </a:lnTo>
                <a:lnTo>
                  <a:pt x="1412000" y="480643"/>
                </a:lnTo>
                <a:lnTo>
                  <a:pt x="1414531" y="481650"/>
                </a:lnTo>
                <a:lnTo>
                  <a:pt x="1418070" y="481650"/>
                </a:lnTo>
                <a:lnTo>
                  <a:pt x="1421608" y="492271"/>
                </a:lnTo>
                <a:lnTo>
                  <a:pt x="1439017" y="492271"/>
                </a:lnTo>
                <a:lnTo>
                  <a:pt x="1437820" y="494285"/>
                </a:lnTo>
                <a:lnTo>
                  <a:pt x="1435783" y="497325"/>
                </a:lnTo>
                <a:lnTo>
                  <a:pt x="1432245" y="500859"/>
                </a:lnTo>
                <a:close/>
              </a:path>
              <a:path w="1866900" h="2176780">
                <a:moveTo>
                  <a:pt x="1439017" y="492271"/>
                </a:moveTo>
                <a:lnTo>
                  <a:pt x="1421608" y="492271"/>
                </a:lnTo>
                <a:lnTo>
                  <a:pt x="1425661" y="491758"/>
                </a:lnTo>
                <a:lnTo>
                  <a:pt x="1431731" y="488224"/>
                </a:lnTo>
                <a:lnTo>
                  <a:pt x="1433767" y="487711"/>
                </a:lnTo>
                <a:lnTo>
                  <a:pt x="1436792" y="490751"/>
                </a:lnTo>
                <a:lnTo>
                  <a:pt x="1439322" y="491758"/>
                </a:lnTo>
                <a:lnTo>
                  <a:pt x="1439017" y="492271"/>
                </a:lnTo>
                <a:close/>
              </a:path>
              <a:path w="1866900" h="2176780">
                <a:moveTo>
                  <a:pt x="1482855" y="197619"/>
                </a:moveTo>
                <a:lnTo>
                  <a:pt x="1481847" y="197619"/>
                </a:lnTo>
                <a:lnTo>
                  <a:pt x="1479811" y="197106"/>
                </a:lnTo>
                <a:lnTo>
                  <a:pt x="1475778" y="194085"/>
                </a:lnTo>
                <a:lnTo>
                  <a:pt x="1476786" y="192565"/>
                </a:lnTo>
                <a:lnTo>
                  <a:pt x="1478308" y="190038"/>
                </a:lnTo>
                <a:lnTo>
                  <a:pt x="1481333" y="190038"/>
                </a:lnTo>
                <a:lnTo>
                  <a:pt x="1483369" y="192052"/>
                </a:lnTo>
                <a:lnTo>
                  <a:pt x="1486394" y="194085"/>
                </a:lnTo>
                <a:lnTo>
                  <a:pt x="1483864" y="195586"/>
                </a:lnTo>
                <a:lnTo>
                  <a:pt x="1482855" y="197619"/>
                </a:lnTo>
                <a:close/>
              </a:path>
              <a:path w="1866900" h="2176780">
                <a:moveTo>
                  <a:pt x="1317362" y="340138"/>
                </a:moveTo>
                <a:lnTo>
                  <a:pt x="1313823" y="338618"/>
                </a:lnTo>
                <a:lnTo>
                  <a:pt x="1309770" y="336604"/>
                </a:lnTo>
                <a:lnTo>
                  <a:pt x="1306231" y="335084"/>
                </a:lnTo>
                <a:lnTo>
                  <a:pt x="1306726" y="334077"/>
                </a:lnTo>
                <a:lnTo>
                  <a:pt x="1307734" y="331550"/>
                </a:lnTo>
                <a:lnTo>
                  <a:pt x="1308248" y="331550"/>
                </a:lnTo>
                <a:lnTo>
                  <a:pt x="1311787" y="332557"/>
                </a:lnTo>
                <a:lnTo>
                  <a:pt x="1315326" y="334077"/>
                </a:lnTo>
                <a:lnTo>
                  <a:pt x="1319378" y="335597"/>
                </a:lnTo>
                <a:lnTo>
                  <a:pt x="1318370" y="338124"/>
                </a:lnTo>
                <a:lnTo>
                  <a:pt x="1317362" y="340138"/>
                </a:lnTo>
                <a:close/>
              </a:path>
              <a:path w="1866900" h="2176780">
                <a:moveTo>
                  <a:pt x="1100744" y="21736"/>
                </a:moveTo>
                <a:lnTo>
                  <a:pt x="1100230" y="21736"/>
                </a:lnTo>
                <a:lnTo>
                  <a:pt x="1098727" y="20216"/>
                </a:lnTo>
                <a:lnTo>
                  <a:pt x="1098727" y="18202"/>
                </a:lnTo>
                <a:lnTo>
                  <a:pt x="1099221" y="17195"/>
                </a:lnTo>
                <a:lnTo>
                  <a:pt x="1100230" y="14668"/>
                </a:lnTo>
                <a:lnTo>
                  <a:pt x="1101752" y="16168"/>
                </a:lnTo>
                <a:lnTo>
                  <a:pt x="1102266" y="17689"/>
                </a:lnTo>
                <a:lnTo>
                  <a:pt x="1103274" y="18695"/>
                </a:lnTo>
                <a:lnTo>
                  <a:pt x="1102266" y="19722"/>
                </a:lnTo>
                <a:lnTo>
                  <a:pt x="1101752" y="20729"/>
                </a:lnTo>
                <a:lnTo>
                  <a:pt x="1100744" y="21736"/>
                </a:lnTo>
                <a:close/>
              </a:path>
              <a:path w="1866900" h="2176780">
                <a:moveTo>
                  <a:pt x="1104282" y="501866"/>
                </a:moveTo>
                <a:lnTo>
                  <a:pt x="1097205" y="496812"/>
                </a:lnTo>
                <a:lnTo>
                  <a:pt x="1094160" y="494285"/>
                </a:lnTo>
                <a:lnTo>
                  <a:pt x="1094160" y="493772"/>
                </a:lnTo>
                <a:lnTo>
                  <a:pt x="1094674" y="492271"/>
                </a:lnTo>
                <a:lnTo>
                  <a:pt x="1098727" y="491758"/>
                </a:lnTo>
                <a:lnTo>
                  <a:pt x="1102266" y="490751"/>
                </a:lnTo>
                <a:lnTo>
                  <a:pt x="1106319" y="491245"/>
                </a:lnTo>
                <a:lnTo>
                  <a:pt x="1108335" y="491758"/>
                </a:lnTo>
                <a:lnTo>
                  <a:pt x="1109858" y="495292"/>
                </a:lnTo>
                <a:lnTo>
                  <a:pt x="1111380" y="497325"/>
                </a:lnTo>
                <a:lnTo>
                  <a:pt x="1109344" y="498826"/>
                </a:lnTo>
                <a:lnTo>
                  <a:pt x="1107327" y="499852"/>
                </a:lnTo>
                <a:lnTo>
                  <a:pt x="1104282" y="501866"/>
                </a:lnTo>
                <a:close/>
              </a:path>
              <a:path w="1866900" h="2176780">
                <a:moveTo>
                  <a:pt x="1156416" y="434150"/>
                </a:moveTo>
                <a:lnTo>
                  <a:pt x="1147302" y="433637"/>
                </a:lnTo>
                <a:lnTo>
                  <a:pt x="1141232" y="431623"/>
                </a:lnTo>
                <a:lnTo>
                  <a:pt x="1138702" y="423016"/>
                </a:lnTo>
                <a:lnTo>
                  <a:pt x="1137179" y="417468"/>
                </a:lnTo>
                <a:lnTo>
                  <a:pt x="1139710" y="412414"/>
                </a:lnTo>
                <a:lnTo>
                  <a:pt x="1144277" y="411901"/>
                </a:lnTo>
                <a:lnTo>
                  <a:pt x="1149806" y="412643"/>
                </a:lnTo>
                <a:lnTo>
                  <a:pt x="1155531" y="416326"/>
                </a:lnTo>
                <a:lnTo>
                  <a:pt x="1159929" y="421715"/>
                </a:lnTo>
                <a:lnTo>
                  <a:pt x="1161477" y="427576"/>
                </a:lnTo>
                <a:lnTo>
                  <a:pt x="1161477" y="430597"/>
                </a:lnTo>
                <a:lnTo>
                  <a:pt x="1157424" y="433124"/>
                </a:lnTo>
                <a:lnTo>
                  <a:pt x="1156416" y="434150"/>
                </a:lnTo>
                <a:close/>
              </a:path>
              <a:path w="1866900" h="2176780">
                <a:moveTo>
                  <a:pt x="1148824" y="141512"/>
                </a:moveTo>
                <a:lnTo>
                  <a:pt x="1147816" y="141018"/>
                </a:lnTo>
                <a:lnTo>
                  <a:pt x="1148310" y="139991"/>
                </a:lnTo>
                <a:lnTo>
                  <a:pt x="1148824" y="141512"/>
                </a:lnTo>
                <a:close/>
              </a:path>
              <a:path w="1866900" h="2176780">
                <a:moveTo>
                  <a:pt x="1089099" y="342152"/>
                </a:moveTo>
                <a:lnTo>
                  <a:pt x="1087577" y="340138"/>
                </a:lnTo>
                <a:lnTo>
                  <a:pt x="1087577" y="339625"/>
                </a:lnTo>
                <a:lnTo>
                  <a:pt x="1088091" y="338124"/>
                </a:lnTo>
                <a:lnTo>
                  <a:pt x="1089099" y="336604"/>
                </a:lnTo>
                <a:lnTo>
                  <a:pt x="1089613" y="335084"/>
                </a:lnTo>
                <a:lnTo>
                  <a:pt x="1091630" y="337611"/>
                </a:lnTo>
                <a:lnTo>
                  <a:pt x="1092144" y="338124"/>
                </a:lnTo>
                <a:lnTo>
                  <a:pt x="1092638" y="339131"/>
                </a:lnTo>
                <a:lnTo>
                  <a:pt x="1090621" y="341145"/>
                </a:lnTo>
                <a:lnTo>
                  <a:pt x="1089099" y="341658"/>
                </a:lnTo>
                <a:lnTo>
                  <a:pt x="1089099" y="342152"/>
                </a:lnTo>
                <a:close/>
              </a:path>
              <a:path w="1866900" h="2176780">
                <a:moveTo>
                  <a:pt x="1306726" y="430597"/>
                </a:moveTo>
                <a:lnTo>
                  <a:pt x="1305203" y="429590"/>
                </a:lnTo>
                <a:lnTo>
                  <a:pt x="1303701" y="427063"/>
                </a:lnTo>
                <a:lnTo>
                  <a:pt x="1303187" y="425049"/>
                </a:lnTo>
                <a:lnTo>
                  <a:pt x="1302673" y="424042"/>
                </a:lnTo>
                <a:lnTo>
                  <a:pt x="1303701" y="421002"/>
                </a:lnTo>
                <a:lnTo>
                  <a:pt x="1304195" y="420489"/>
                </a:lnTo>
                <a:lnTo>
                  <a:pt x="1309770" y="417468"/>
                </a:lnTo>
                <a:lnTo>
                  <a:pt x="1315840" y="414941"/>
                </a:lnTo>
                <a:lnTo>
                  <a:pt x="1321415" y="412414"/>
                </a:lnTo>
                <a:lnTo>
                  <a:pt x="1321909" y="411901"/>
                </a:lnTo>
                <a:lnTo>
                  <a:pt x="1323431" y="413934"/>
                </a:lnTo>
                <a:lnTo>
                  <a:pt x="1324440" y="414941"/>
                </a:lnTo>
                <a:lnTo>
                  <a:pt x="1322175" y="420655"/>
                </a:lnTo>
                <a:lnTo>
                  <a:pt x="1317295" y="426182"/>
                </a:lnTo>
                <a:lnTo>
                  <a:pt x="1311559" y="430002"/>
                </a:lnTo>
                <a:lnTo>
                  <a:pt x="1306726" y="430597"/>
                </a:lnTo>
                <a:close/>
              </a:path>
              <a:path w="1866900" h="2176780">
                <a:moveTo>
                  <a:pt x="1214104" y="738397"/>
                </a:moveTo>
                <a:lnTo>
                  <a:pt x="1214104" y="737884"/>
                </a:lnTo>
                <a:lnTo>
                  <a:pt x="1213610" y="736877"/>
                </a:lnTo>
                <a:lnTo>
                  <a:pt x="1214104" y="736364"/>
                </a:lnTo>
                <a:lnTo>
                  <a:pt x="1215132" y="735870"/>
                </a:lnTo>
                <a:lnTo>
                  <a:pt x="1215626" y="735357"/>
                </a:lnTo>
                <a:lnTo>
                  <a:pt x="1215626" y="735870"/>
                </a:lnTo>
                <a:lnTo>
                  <a:pt x="1216140" y="736364"/>
                </a:lnTo>
                <a:lnTo>
                  <a:pt x="1216140" y="737391"/>
                </a:lnTo>
                <a:lnTo>
                  <a:pt x="1215626" y="737391"/>
                </a:lnTo>
                <a:lnTo>
                  <a:pt x="1214618" y="737884"/>
                </a:lnTo>
                <a:lnTo>
                  <a:pt x="1214104" y="738397"/>
                </a:lnTo>
                <a:close/>
              </a:path>
              <a:path w="1866900" h="2176780">
                <a:moveTo>
                  <a:pt x="1218671" y="834917"/>
                </a:moveTo>
                <a:lnTo>
                  <a:pt x="1216635" y="834917"/>
                </a:lnTo>
                <a:lnTo>
                  <a:pt x="1212601" y="834423"/>
                </a:lnTo>
                <a:lnTo>
                  <a:pt x="1208035" y="832903"/>
                </a:lnTo>
                <a:lnTo>
                  <a:pt x="1208549" y="826329"/>
                </a:lnTo>
                <a:lnTo>
                  <a:pt x="1208549" y="824809"/>
                </a:lnTo>
                <a:lnTo>
                  <a:pt x="1212601" y="822795"/>
                </a:lnTo>
                <a:lnTo>
                  <a:pt x="1214618" y="823309"/>
                </a:lnTo>
                <a:lnTo>
                  <a:pt x="1217663" y="823802"/>
                </a:lnTo>
                <a:lnTo>
                  <a:pt x="1220193" y="826329"/>
                </a:lnTo>
                <a:lnTo>
                  <a:pt x="1225254" y="829863"/>
                </a:lnTo>
                <a:lnTo>
                  <a:pt x="1220687" y="832903"/>
                </a:lnTo>
                <a:lnTo>
                  <a:pt x="1218671" y="834917"/>
                </a:lnTo>
                <a:close/>
              </a:path>
              <a:path w="1866900" h="2176780">
                <a:moveTo>
                  <a:pt x="397767" y="356820"/>
                </a:moveTo>
                <a:lnTo>
                  <a:pt x="396245" y="356820"/>
                </a:lnTo>
                <a:lnTo>
                  <a:pt x="396245" y="353780"/>
                </a:lnTo>
                <a:lnTo>
                  <a:pt x="397253" y="353780"/>
                </a:lnTo>
                <a:lnTo>
                  <a:pt x="397253" y="355813"/>
                </a:lnTo>
                <a:lnTo>
                  <a:pt x="397767" y="356820"/>
                </a:lnTo>
                <a:close/>
              </a:path>
              <a:path w="1866900" h="2176780">
                <a:moveTo>
                  <a:pt x="298048" y="164768"/>
                </a:moveTo>
                <a:lnTo>
                  <a:pt x="291484" y="164255"/>
                </a:lnTo>
                <a:lnTo>
                  <a:pt x="290970" y="162734"/>
                </a:lnTo>
                <a:lnTo>
                  <a:pt x="288954" y="161234"/>
                </a:lnTo>
                <a:lnTo>
                  <a:pt x="288440" y="159201"/>
                </a:lnTo>
                <a:lnTo>
                  <a:pt x="287926" y="155153"/>
                </a:lnTo>
                <a:lnTo>
                  <a:pt x="294509" y="148599"/>
                </a:lnTo>
                <a:lnTo>
                  <a:pt x="298048" y="149606"/>
                </a:lnTo>
                <a:lnTo>
                  <a:pt x="299570" y="150099"/>
                </a:lnTo>
                <a:lnTo>
                  <a:pt x="300579" y="153140"/>
                </a:lnTo>
                <a:lnTo>
                  <a:pt x="300579" y="155153"/>
                </a:lnTo>
                <a:lnTo>
                  <a:pt x="300084" y="160721"/>
                </a:lnTo>
                <a:lnTo>
                  <a:pt x="298048" y="164768"/>
                </a:lnTo>
                <a:close/>
              </a:path>
              <a:path w="1866900" h="2176780">
                <a:moveTo>
                  <a:pt x="293501" y="22249"/>
                </a:moveTo>
                <a:lnTo>
                  <a:pt x="292493" y="20216"/>
                </a:lnTo>
                <a:lnTo>
                  <a:pt x="291484" y="19209"/>
                </a:lnTo>
                <a:lnTo>
                  <a:pt x="291484" y="17195"/>
                </a:lnTo>
                <a:lnTo>
                  <a:pt x="292987" y="15675"/>
                </a:lnTo>
                <a:lnTo>
                  <a:pt x="293501" y="15675"/>
                </a:lnTo>
                <a:lnTo>
                  <a:pt x="294509" y="16168"/>
                </a:lnTo>
                <a:lnTo>
                  <a:pt x="295518" y="17195"/>
                </a:lnTo>
                <a:lnTo>
                  <a:pt x="296546" y="18202"/>
                </a:lnTo>
                <a:lnTo>
                  <a:pt x="295518" y="19722"/>
                </a:lnTo>
                <a:lnTo>
                  <a:pt x="295023" y="20729"/>
                </a:lnTo>
                <a:lnTo>
                  <a:pt x="293501" y="22249"/>
                </a:lnTo>
                <a:close/>
              </a:path>
              <a:path w="1866900" h="2176780">
                <a:moveTo>
                  <a:pt x="189749" y="232484"/>
                </a:moveTo>
                <a:lnTo>
                  <a:pt x="179627" y="227430"/>
                </a:lnTo>
                <a:lnTo>
                  <a:pt x="175574" y="222376"/>
                </a:lnTo>
                <a:lnTo>
                  <a:pt x="170513" y="217322"/>
                </a:lnTo>
                <a:lnTo>
                  <a:pt x="170019" y="214795"/>
                </a:lnTo>
                <a:lnTo>
                  <a:pt x="171521" y="214795"/>
                </a:lnTo>
                <a:lnTo>
                  <a:pt x="172035" y="214301"/>
                </a:lnTo>
                <a:lnTo>
                  <a:pt x="173043" y="214301"/>
                </a:lnTo>
                <a:lnTo>
                  <a:pt x="174052" y="213788"/>
                </a:lnTo>
                <a:lnTo>
                  <a:pt x="174052" y="215802"/>
                </a:lnTo>
                <a:lnTo>
                  <a:pt x="195324" y="215802"/>
                </a:lnTo>
                <a:lnTo>
                  <a:pt x="199871" y="216315"/>
                </a:lnTo>
                <a:lnTo>
                  <a:pt x="199357" y="220362"/>
                </a:lnTo>
                <a:lnTo>
                  <a:pt x="197854" y="223896"/>
                </a:lnTo>
                <a:lnTo>
                  <a:pt x="194810" y="230470"/>
                </a:lnTo>
                <a:lnTo>
                  <a:pt x="189749" y="232484"/>
                </a:lnTo>
                <a:close/>
              </a:path>
              <a:path w="1866900" h="2176780">
                <a:moveTo>
                  <a:pt x="195324" y="215802"/>
                </a:moveTo>
                <a:lnTo>
                  <a:pt x="181149" y="215802"/>
                </a:lnTo>
                <a:lnTo>
                  <a:pt x="188227" y="215308"/>
                </a:lnTo>
                <a:lnTo>
                  <a:pt x="195324" y="215802"/>
                </a:lnTo>
                <a:close/>
              </a:path>
              <a:path w="1866900" h="2176780">
                <a:moveTo>
                  <a:pt x="176088" y="84397"/>
                </a:moveTo>
                <a:lnTo>
                  <a:pt x="174566" y="83904"/>
                </a:lnTo>
                <a:lnTo>
                  <a:pt x="173557" y="83904"/>
                </a:lnTo>
                <a:lnTo>
                  <a:pt x="173043" y="81377"/>
                </a:lnTo>
                <a:lnTo>
                  <a:pt x="172549" y="79857"/>
                </a:lnTo>
                <a:lnTo>
                  <a:pt x="174052" y="78850"/>
                </a:lnTo>
                <a:lnTo>
                  <a:pt x="175574" y="77330"/>
                </a:lnTo>
                <a:lnTo>
                  <a:pt x="177610" y="77330"/>
                </a:lnTo>
                <a:lnTo>
                  <a:pt x="178618" y="79857"/>
                </a:lnTo>
                <a:lnTo>
                  <a:pt x="180141" y="82384"/>
                </a:lnTo>
                <a:lnTo>
                  <a:pt x="177610" y="82897"/>
                </a:lnTo>
                <a:lnTo>
                  <a:pt x="176088" y="84397"/>
                </a:lnTo>
                <a:close/>
              </a:path>
              <a:path w="1866900" h="2176780">
                <a:moveTo>
                  <a:pt x="299076" y="299706"/>
                </a:moveTo>
                <a:lnTo>
                  <a:pt x="288440" y="299706"/>
                </a:lnTo>
                <a:lnTo>
                  <a:pt x="285909" y="296666"/>
                </a:lnTo>
                <a:lnTo>
                  <a:pt x="280334" y="290605"/>
                </a:lnTo>
                <a:lnTo>
                  <a:pt x="275787" y="283537"/>
                </a:lnTo>
                <a:lnTo>
                  <a:pt x="271734" y="276450"/>
                </a:lnTo>
                <a:lnTo>
                  <a:pt x="269204" y="271396"/>
                </a:lnTo>
                <a:lnTo>
                  <a:pt x="272743" y="268869"/>
                </a:lnTo>
                <a:lnTo>
                  <a:pt x="297554" y="288078"/>
                </a:lnTo>
                <a:lnTo>
                  <a:pt x="303109" y="294652"/>
                </a:lnTo>
                <a:lnTo>
                  <a:pt x="300579" y="297179"/>
                </a:lnTo>
                <a:lnTo>
                  <a:pt x="299076" y="299706"/>
                </a:lnTo>
                <a:close/>
              </a:path>
              <a:path w="1866900" h="2176780">
                <a:moveTo>
                  <a:pt x="631071" y="363394"/>
                </a:moveTo>
                <a:lnTo>
                  <a:pt x="630063" y="363394"/>
                </a:lnTo>
                <a:lnTo>
                  <a:pt x="629549" y="362881"/>
                </a:lnTo>
                <a:lnTo>
                  <a:pt x="629549" y="361361"/>
                </a:lnTo>
                <a:lnTo>
                  <a:pt x="629055" y="360354"/>
                </a:lnTo>
                <a:lnTo>
                  <a:pt x="630063" y="360354"/>
                </a:lnTo>
                <a:lnTo>
                  <a:pt x="631585" y="359347"/>
                </a:lnTo>
                <a:lnTo>
                  <a:pt x="632594" y="359347"/>
                </a:lnTo>
                <a:lnTo>
                  <a:pt x="633108" y="361361"/>
                </a:lnTo>
                <a:lnTo>
                  <a:pt x="634116" y="362881"/>
                </a:lnTo>
                <a:lnTo>
                  <a:pt x="632594" y="362881"/>
                </a:lnTo>
                <a:lnTo>
                  <a:pt x="631071" y="363394"/>
                </a:lnTo>
                <a:close/>
              </a:path>
              <a:path w="1866900" h="2176780">
                <a:moveTo>
                  <a:pt x="606280" y="162241"/>
                </a:moveTo>
                <a:lnTo>
                  <a:pt x="603749" y="158194"/>
                </a:lnTo>
                <a:lnTo>
                  <a:pt x="602227" y="154660"/>
                </a:lnTo>
                <a:lnTo>
                  <a:pt x="600210" y="151620"/>
                </a:lnTo>
                <a:lnTo>
                  <a:pt x="601713" y="151126"/>
                </a:lnTo>
                <a:lnTo>
                  <a:pt x="603235" y="149093"/>
                </a:lnTo>
                <a:lnTo>
                  <a:pt x="606280" y="152133"/>
                </a:lnTo>
                <a:lnTo>
                  <a:pt x="608296" y="154660"/>
                </a:lnTo>
                <a:lnTo>
                  <a:pt x="609819" y="157187"/>
                </a:lnTo>
                <a:lnTo>
                  <a:pt x="610333" y="157187"/>
                </a:lnTo>
                <a:lnTo>
                  <a:pt x="608810" y="159201"/>
                </a:lnTo>
                <a:lnTo>
                  <a:pt x="606280" y="162241"/>
                </a:lnTo>
                <a:close/>
              </a:path>
              <a:path w="1866900" h="2176780">
                <a:moveTo>
                  <a:pt x="603235" y="301226"/>
                </a:moveTo>
                <a:lnTo>
                  <a:pt x="602227" y="300713"/>
                </a:lnTo>
                <a:lnTo>
                  <a:pt x="600705" y="300219"/>
                </a:lnTo>
                <a:lnTo>
                  <a:pt x="600210" y="300219"/>
                </a:lnTo>
                <a:lnTo>
                  <a:pt x="600210" y="298699"/>
                </a:lnTo>
                <a:lnTo>
                  <a:pt x="601219" y="296666"/>
                </a:lnTo>
                <a:lnTo>
                  <a:pt x="603235" y="294139"/>
                </a:lnTo>
                <a:lnTo>
                  <a:pt x="604758" y="291612"/>
                </a:lnTo>
                <a:lnTo>
                  <a:pt x="606774" y="290111"/>
                </a:lnTo>
                <a:lnTo>
                  <a:pt x="609819" y="288591"/>
                </a:lnTo>
                <a:lnTo>
                  <a:pt x="615394" y="286064"/>
                </a:lnTo>
                <a:lnTo>
                  <a:pt x="618933" y="293132"/>
                </a:lnTo>
                <a:lnTo>
                  <a:pt x="613357" y="293132"/>
                </a:lnTo>
                <a:lnTo>
                  <a:pt x="603235" y="301226"/>
                </a:lnTo>
                <a:close/>
              </a:path>
              <a:path w="1866900" h="2176780">
                <a:moveTo>
                  <a:pt x="641707" y="504906"/>
                </a:moveTo>
                <a:lnTo>
                  <a:pt x="636132" y="503880"/>
                </a:lnTo>
                <a:lnTo>
                  <a:pt x="631071" y="502873"/>
                </a:lnTo>
                <a:lnTo>
                  <a:pt x="623480" y="494798"/>
                </a:lnTo>
                <a:lnTo>
                  <a:pt x="626010" y="487217"/>
                </a:lnTo>
                <a:lnTo>
                  <a:pt x="629549" y="485697"/>
                </a:lnTo>
                <a:lnTo>
                  <a:pt x="630577" y="484690"/>
                </a:lnTo>
                <a:lnTo>
                  <a:pt x="638663" y="485184"/>
                </a:lnTo>
                <a:lnTo>
                  <a:pt x="642716" y="486704"/>
                </a:lnTo>
                <a:lnTo>
                  <a:pt x="641707" y="494798"/>
                </a:lnTo>
                <a:lnTo>
                  <a:pt x="641193" y="499339"/>
                </a:lnTo>
                <a:lnTo>
                  <a:pt x="641707" y="504906"/>
                </a:lnTo>
                <a:close/>
              </a:path>
              <a:path w="1866900" h="2176780">
                <a:moveTo>
                  <a:pt x="337034" y="232484"/>
                </a:moveTo>
                <a:lnTo>
                  <a:pt x="325884" y="229463"/>
                </a:lnTo>
                <a:lnTo>
                  <a:pt x="321337" y="224903"/>
                </a:lnTo>
                <a:lnTo>
                  <a:pt x="320329" y="217322"/>
                </a:lnTo>
                <a:lnTo>
                  <a:pt x="319815" y="214795"/>
                </a:lnTo>
                <a:lnTo>
                  <a:pt x="321851" y="211261"/>
                </a:lnTo>
                <a:lnTo>
                  <a:pt x="323354" y="209741"/>
                </a:lnTo>
                <a:lnTo>
                  <a:pt x="324382" y="208734"/>
                </a:lnTo>
                <a:lnTo>
                  <a:pt x="326912" y="210254"/>
                </a:lnTo>
                <a:lnTo>
                  <a:pt x="328929" y="211261"/>
                </a:lnTo>
                <a:lnTo>
                  <a:pt x="329443" y="211774"/>
                </a:lnTo>
                <a:lnTo>
                  <a:pt x="330451" y="213275"/>
                </a:lnTo>
                <a:lnTo>
                  <a:pt x="330560" y="214795"/>
                </a:lnTo>
                <a:lnTo>
                  <a:pt x="332467" y="223383"/>
                </a:lnTo>
                <a:lnTo>
                  <a:pt x="336006" y="224903"/>
                </a:lnTo>
                <a:lnTo>
                  <a:pt x="347661" y="224903"/>
                </a:lnTo>
                <a:lnTo>
                  <a:pt x="345634" y="228950"/>
                </a:lnTo>
                <a:lnTo>
                  <a:pt x="337034" y="232484"/>
                </a:lnTo>
                <a:close/>
              </a:path>
              <a:path w="1866900" h="2176780">
                <a:moveTo>
                  <a:pt x="347661" y="224903"/>
                </a:moveTo>
                <a:lnTo>
                  <a:pt x="336006" y="224903"/>
                </a:lnTo>
                <a:lnTo>
                  <a:pt x="342590" y="218842"/>
                </a:lnTo>
                <a:lnTo>
                  <a:pt x="343598" y="217835"/>
                </a:lnTo>
                <a:lnTo>
                  <a:pt x="346642" y="219849"/>
                </a:lnTo>
                <a:lnTo>
                  <a:pt x="348659" y="220362"/>
                </a:lnTo>
                <a:lnTo>
                  <a:pt x="348165" y="222889"/>
                </a:lnTo>
                <a:lnTo>
                  <a:pt x="348165" y="223896"/>
                </a:lnTo>
                <a:lnTo>
                  <a:pt x="347661" y="224903"/>
                </a:lnTo>
                <a:close/>
              </a:path>
              <a:path w="1866900" h="2176780">
                <a:moveTo>
                  <a:pt x="739885" y="873849"/>
                </a:moveTo>
                <a:lnTo>
                  <a:pt x="737868" y="873849"/>
                </a:lnTo>
                <a:lnTo>
                  <a:pt x="737354" y="872822"/>
                </a:lnTo>
                <a:lnTo>
                  <a:pt x="736346" y="872329"/>
                </a:lnTo>
                <a:lnTo>
                  <a:pt x="737354" y="871322"/>
                </a:lnTo>
                <a:lnTo>
                  <a:pt x="737868" y="869288"/>
                </a:lnTo>
                <a:lnTo>
                  <a:pt x="738876" y="869288"/>
                </a:lnTo>
                <a:lnTo>
                  <a:pt x="739885" y="868795"/>
                </a:lnTo>
                <a:lnTo>
                  <a:pt x="740893" y="870295"/>
                </a:lnTo>
                <a:lnTo>
                  <a:pt x="743423" y="871815"/>
                </a:lnTo>
                <a:lnTo>
                  <a:pt x="741407" y="872822"/>
                </a:lnTo>
                <a:lnTo>
                  <a:pt x="739885" y="873849"/>
                </a:lnTo>
                <a:close/>
              </a:path>
              <a:path w="1866900" h="2176780">
                <a:moveTo>
                  <a:pt x="515180" y="339131"/>
                </a:moveTo>
                <a:lnTo>
                  <a:pt x="513658" y="337098"/>
                </a:lnTo>
                <a:lnTo>
                  <a:pt x="513144" y="336091"/>
                </a:lnTo>
                <a:lnTo>
                  <a:pt x="512136" y="334571"/>
                </a:lnTo>
                <a:lnTo>
                  <a:pt x="514666" y="332044"/>
                </a:lnTo>
                <a:lnTo>
                  <a:pt x="515675" y="332044"/>
                </a:lnTo>
                <a:lnTo>
                  <a:pt x="516703" y="332557"/>
                </a:lnTo>
                <a:lnTo>
                  <a:pt x="517711" y="334571"/>
                </a:lnTo>
                <a:lnTo>
                  <a:pt x="518719" y="335597"/>
                </a:lnTo>
                <a:lnTo>
                  <a:pt x="515180" y="339131"/>
                </a:lnTo>
                <a:close/>
              </a:path>
              <a:path w="1866900" h="2176780">
                <a:moveTo>
                  <a:pt x="728754" y="94505"/>
                </a:moveTo>
                <a:lnTo>
                  <a:pt x="728754" y="94012"/>
                </a:lnTo>
                <a:lnTo>
                  <a:pt x="728240" y="93005"/>
                </a:lnTo>
                <a:lnTo>
                  <a:pt x="728754" y="92492"/>
                </a:lnTo>
                <a:lnTo>
                  <a:pt x="729762" y="91978"/>
                </a:lnTo>
                <a:lnTo>
                  <a:pt x="730276" y="91485"/>
                </a:lnTo>
                <a:lnTo>
                  <a:pt x="730771" y="91978"/>
                </a:lnTo>
                <a:lnTo>
                  <a:pt x="730771" y="93005"/>
                </a:lnTo>
                <a:lnTo>
                  <a:pt x="730276" y="93499"/>
                </a:lnTo>
                <a:lnTo>
                  <a:pt x="729268" y="94012"/>
                </a:lnTo>
                <a:lnTo>
                  <a:pt x="728754" y="94505"/>
                </a:lnTo>
                <a:close/>
              </a:path>
              <a:path w="1866900" h="2176780">
                <a:moveTo>
                  <a:pt x="726224" y="231990"/>
                </a:moveTo>
                <a:lnTo>
                  <a:pt x="720154" y="231990"/>
                </a:lnTo>
                <a:lnTo>
                  <a:pt x="712563" y="231477"/>
                </a:lnTo>
                <a:lnTo>
                  <a:pt x="709024" y="228950"/>
                </a:lnTo>
                <a:lnTo>
                  <a:pt x="709024" y="213788"/>
                </a:lnTo>
                <a:lnTo>
                  <a:pt x="714579" y="207727"/>
                </a:lnTo>
                <a:lnTo>
                  <a:pt x="721162" y="208734"/>
                </a:lnTo>
                <a:lnTo>
                  <a:pt x="726738" y="208734"/>
                </a:lnTo>
                <a:lnTo>
                  <a:pt x="733815" y="215308"/>
                </a:lnTo>
                <a:lnTo>
                  <a:pt x="733815" y="226423"/>
                </a:lnTo>
                <a:lnTo>
                  <a:pt x="726224" y="231990"/>
                </a:lnTo>
                <a:close/>
              </a:path>
              <a:path w="1866900" h="2176780">
                <a:moveTo>
                  <a:pt x="738876" y="564034"/>
                </a:moveTo>
                <a:lnTo>
                  <a:pt x="737868" y="563027"/>
                </a:lnTo>
                <a:lnTo>
                  <a:pt x="737868" y="562001"/>
                </a:lnTo>
                <a:lnTo>
                  <a:pt x="738362" y="560994"/>
                </a:lnTo>
                <a:lnTo>
                  <a:pt x="738362" y="559987"/>
                </a:lnTo>
                <a:lnTo>
                  <a:pt x="738876" y="560500"/>
                </a:lnTo>
                <a:lnTo>
                  <a:pt x="739885" y="560994"/>
                </a:lnTo>
                <a:lnTo>
                  <a:pt x="740399" y="561507"/>
                </a:lnTo>
                <a:lnTo>
                  <a:pt x="739885" y="562001"/>
                </a:lnTo>
                <a:lnTo>
                  <a:pt x="739390" y="563027"/>
                </a:lnTo>
                <a:lnTo>
                  <a:pt x="738876" y="563521"/>
                </a:lnTo>
                <a:lnTo>
                  <a:pt x="738876" y="564034"/>
                </a:lnTo>
                <a:close/>
              </a:path>
              <a:path w="1866900" h="2176780">
                <a:moveTo>
                  <a:pt x="396739" y="491758"/>
                </a:moveTo>
                <a:lnTo>
                  <a:pt x="395731" y="491758"/>
                </a:lnTo>
                <a:lnTo>
                  <a:pt x="395237" y="490238"/>
                </a:lnTo>
                <a:lnTo>
                  <a:pt x="394723" y="489744"/>
                </a:lnTo>
                <a:lnTo>
                  <a:pt x="396739" y="488718"/>
                </a:lnTo>
                <a:lnTo>
                  <a:pt x="397767" y="488718"/>
                </a:lnTo>
                <a:lnTo>
                  <a:pt x="398261" y="489744"/>
                </a:lnTo>
                <a:lnTo>
                  <a:pt x="398775" y="490751"/>
                </a:lnTo>
                <a:lnTo>
                  <a:pt x="396739" y="491758"/>
                </a:lnTo>
                <a:close/>
              </a:path>
              <a:path w="1866900" h="2176780">
                <a:moveTo>
                  <a:pt x="519233" y="430597"/>
                </a:moveTo>
                <a:lnTo>
                  <a:pt x="518205" y="430597"/>
                </a:lnTo>
                <a:lnTo>
                  <a:pt x="515180" y="428583"/>
                </a:lnTo>
                <a:lnTo>
                  <a:pt x="514172" y="427576"/>
                </a:lnTo>
                <a:lnTo>
                  <a:pt x="513144" y="426056"/>
                </a:lnTo>
                <a:lnTo>
                  <a:pt x="511642" y="425543"/>
                </a:lnTo>
                <a:lnTo>
                  <a:pt x="512650" y="424042"/>
                </a:lnTo>
                <a:lnTo>
                  <a:pt x="514172" y="422522"/>
                </a:lnTo>
                <a:lnTo>
                  <a:pt x="517197" y="420489"/>
                </a:lnTo>
                <a:lnTo>
                  <a:pt x="518719" y="421002"/>
                </a:lnTo>
                <a:lnTo>
                  <a:pt x="523780" y="421002"/>
                </a:lnTo>
                <a:lnTo>
                  <a:pt x="527319" y="422522"/>
                </a:lnTo>
                <a:lnTo>
                  <a:pt x="530364" y="424042"/>
                </a:lnTo>
                <a:lnTo>
                  <a:pt x="530858" y="424042"/>
                </a:lnTo>
                <a:lnTo>
                  <a:pt x="530858" y="427063"/>
                </a:lnTo>
                <a:lnTo>
                  <a:pt x="530364" y="427063"/>
                </a:lnTo>
                <a:lnTo>
                  <a:pt x="523266" y="430103"/>
                </a:lnTo>
                <a:lnTo>
                  <a:pt x="519233" y="430597"/>
                </a:lnTo>
                <a:close/>
              </a:path>
              <a:path w="1866900" h="2176780">
                <a:moveTo>
                  <a:pt x="523780" y="421002"/>
                </a:moveTo>
                <a:lnTo>
                  <a:pt x="518719" y="421002"/>
                </a:lnTo>
                <a:lnTo>
                  <a:pt x="522258" y="420489"/>
                </a:lnTo>
                <a:lnTo>
                  <a:pt x="523780" y="421002"/>
                </a:lnTo>
                <a:close/>
              </a:path>
              <a:path w="1866900" h="2176780">
                <a:moveTo>
                  <a:pt x="346285" y="78729"/>
                </a:moveTo>
                <a:lnTo>
                  <a:pt x="345120" y="78337"/>
                </a:lnTo>
                <a:lnTo>
                  <a:pt x="344112" y="77330"/>
                </a:lnTo>
                <a:lnTo>
                  <a:pt x="343104" y="76816"/>
                </a:lnTo>
                <a:lnTo>
                  <a:pt x="343598" y="75810"/>
                </a:lnTo>
                <a:lnTo>
                  <a:pt x="343598" y="74289"/>
                </a:lnTo>
                <a:lnTo>
                  <a:pt x="344112" y="74289"/>
                </a:lnTo>
                <a:lnTo>
                  <a:pt x="346128" y="75316"/>
                </a:lnTo>
                <a:lnTo>
                  <a:pt x="347651" y="75810"/>
                </a:lnTo>
                <a:lnTo>
                  <a:pt x="346642" y="77330"/>
                </a:lnTo>
                <a:lnTo>
                  <a:pt x="346285" y="78729"/>
                </a:lnTo>
                <a:close/>
              </a:path>
              <a:path w="1866900" h="2176780">
                <a:moveTo>
                  <a:pt x="346128" y="79343"/>
                </a:moveTo>
                <a:lnTo>
                  <a:pt x="346285" y="78729"/>
                </a:lnTo>
                <a:lnTo>
                  <a:pt x="346642" y="78850"/>
                </a:lnTo>
                <a:lnTo>
                  <a:pt x="346128" y="79343"/>
                </a:lnTo>
                <a:close/>
              </a:path>
              <a:path w="1866900" h="2176780">
                <a:moveTo>
                  <a:pt x="486041" y="494688"/>
                </a:moveTo>
                <a:lnTo>
                  <a:pt x="478745" y="494285"/>
                </a:lnTo>
                <a:lnTo>
                  <a:pt x="477222" y="492765"/>
                </a:lnTo>
                <a:lnTo>
                  <a:pt x="475186" y="491245"/>
                </a:lnTo>
                <a:lnTo>
                  <a:pt x="478231" y="488224"/>
                </a:lnTo>
                <a:lnTo>
                  <a:pt x="479239" y="486704"/>
                </a:lnTo>
                <a:lnTo>
                  <a:pt x="484814" y="483170"/>
                </a:lnTo>
                <a:lnTo>
                  <a:pt x="495944" y="477109"/>
                </a:lnTo>
                <a:lnTo>
                  <a:pt x="497467" y="476596"/>
                </a:lnTo>
                <a:lnTo>
                  <a:pt x="499483" y="477109"/>
                </a:lnTo>
                <a:lnTo>
                  <a:pt x="501519" y="477109"/>
                </a:lnTo>
                <a:lnTo>
                  <a:pt x="501005" y="479123"/>
                </a:lnTo>
                <a:lnTo>
                  <a:pt x="500491" y="482163"/>
                </a:lnTo>
                <a:lnTo>
                  <a:pt x="499483" y="483664"/>
                </a:lnTo>
                <a:lnTo>
                  <a:pt x="495890" y="488669"/>
                </a:lnTo>
                <a:lnTo>
                  <a:pt x="491583" y="492580"/>
                </a:lnTo>
                <a:lnTo>
                  <a:pt x="486041" y="494688"/>
                </a:lnTo>
                <a:close/>
              </a:path>
              <a:path w="1866900" h="2176780">
                <a:moveTo>
                  <a:pt x="482283" y="366928"/>
                </a:moveTo>
                <a:lnTo>
                  <a:pt x="481275" y="366928"/>
                </a:lnTo>
                <a:lnTo>
                  <a:pt x="479239" y="364895"/>
                </a:lnTo>
                <a:lnTo>
                  <a:pt x="479239" y="363888"/>
                </a:lnTo>
                <a:lnTo>
                  <a:pt x="478745" y="357827"/>
                </a:lnTo>
                <a:lnTo>
                  <a:pt x="484300" y="349733"/>
                </a:lnTo>
                <a:lnTo>
                  <a:pt x="490369" y="349733"/>
                </a:lnTo>
                <a:lnTo>
                  <a:pt x="491397" y="350759"/>
                </a:lnTo>
                <a:lnTo>
                  <a:pt x="493414" y="351766"/>
                </a:lnTo>
                <a:lnTo>
                  <a:pt x="493928" y="353780"/>
                </a:lnTo>
                <a:lnTo>
                  <a:pt x="494936" y="357314"/>
                </a:lnTo>
                <a:lnTo>
                  <a:pt x="487344" y="366415"/>
                </a:lnTo>
                <a:lnTo>
                  <a:pt x="482283" y="366928"/>
                </a:lnTo>
                <a:close/>
              </a:path>
              <a:path w="1866900" h="2176780">
                <a:moveTo>
                  <a:pt x="496458" y="271396"/>
                </a:moveTo>
                <a:lnTo>
                  <a:pt x="494422" y="271396"/>
                </a:lnTo>
                <a:lnTo>
                  <a:pt x="493414" y="268869"/>
                </a:lnTo>
                <a:lnTo>
                  <a:pt x="492900" y="267368"/>
                </a:lnTo>
                <a:lnTo>
                  <a:pt x="494422" y="266342"/>
                </a:lnTo>
                <a:lnTo>
                  <a:pt x="495944" y="264841"/>
                </a:lnTo>
                <a:lnTo>
                  <a:pt x="497467" y="264328"/>
                </a:lnTo>
                <a:lnTo>
                  <a:pt x="498475" y="264328"/>
                </a:lnTo>
                <a:lnTo>
                  <a:pt x="499483" y="266855"/>
                </a:lnTo>
                <a:lnTo>
                  <a:pt x="501005" y="269382"/>
                </a:lnTo>
                <a:lnTo>
                  <a:pt x="498475" y="270389"/>
                </a:lnTo>
                <a:lnTo>
                  <a:pt x="496458" y="271396"/>
                </a:lnTo>
                <a:close/>
              </a:path>
              <a:path w="1866900" h="2176780">
                <a:moveTo>
                  <a:pt x="489361" y="230964"/>
                </a:moveTo>
                <a:lnTo>
                  <a:pt x="487839" y="226936"/>
                </a:lnTo>
                <a:lnTo>
                  <a:pt x="490883" y="224409"/>
                </a:lnTo>
                <a:lnTo>
                  <a:pt x="493928" y="222376"/>
                </a:lnTo>
                <a:lnTo>
                  <a:pt x="497467" y="220362"/>
                </a:lnTo>
                <a:lnTo>
                  <a:pt x="497961" y="219849"/>
                </a:lnTo>
                <a:lnTo>
                  <a:pt x="499483" y="221882"/>
                </a:lnTo>
                <a:lnTo>
                  <a:pt x="502528" y="224903"/>
                </a:lnTo>
                <a:lnTo>
                  <a:pt x="496953" y="227430"/>
                </a:lnTo>
                <a:lnTo>
                  <a:pt x="493414" y="229463"/>
                </a:lnTo>
                <a:lnTo>
                  <a:pt x="489361" y="230964"/>
                </a:lnTo>
                <a:close/>
              </a:path>
              <a:path w="1866900" h="2176780">
                <a:moveTo>
                  <a:pt x="567313" y="1968041"/>
                </a:moveTo>
                <a:lnTo>
                  <a:pt x="566799" y="1967527"/>
                </a:lnTo>
                <a:lnTo>
                  <a:pt x="564783" y="1966520"/>
                </a:lnTo>
                <a:lnTo>
                  <a:pt x="563261" y="1964487"/>
                </a:lnTo>
                <a:lnTo>
                  <a:pt x="561224" y="1961960"/>
                </a:lnTo>
                <a:lnTo>
                  <a:pt x="562747" y="1960953"/>
                </a:lnTo>
                <a:lnTo>
                  <a:pt x="564269" y="1958939"/>
                </a:lnTo>
                <a:lnTo>
                  <a:pt x="565791" y="1958939"/>
                </a:lnTo>
                <a:lnTo>
                  <a:pt x="567313" y="1959433"/>
                </a:lnTo>
                <a:lnTo>
                  <a:pt x="568816" y="1961960"/>
                </a:lnTo>
                <a:lnTo>
                  <a:pt x="570852" y="1963993"/>
                </a:lnTo>
                <a:lnTo>
                  <a:pt x="568816" y="1966007"/>
                </a:lnTo>
                <a:lnTo>
                  <a:pt x="567313" y="1968041"/>
                </a:lnTo>
                <a:close/>
              </a:path>
              <a:path w="1866900" h="2176780">
                <a:moveTo>
                  <a:pt x="566799" y="2087303"/>
                </a:moveTo>
                <a:lnTo>
                  <a:pt x="565277" y="2084776"/>
                </a:lnTo>
                <a:lnTo>
                  <a:pt x="562747" y="2082762"/>
                </a:lnTo>
                <a:lnTo>
                  <a:pt x="563261" y="2081756"/>
                </a:lnTo>
                <a:lnTo>
                  <a:pt x="563755" y="2079722"/>
                </a:lnTo>
                <a:lnTo>
                  <a:pt x="565791" y="2077708"/>
                </a:lnTo>
                <a:lnTo>
                  <a:pt x="567313" y="2077195"/>
                </a:lnTo>
                <a:lnTo>
                  <a:pt x="568322" y="2076702"/>
                </a:lnTo>
                <a:lnTo>
                  <a:pt x="569844" y="2079229"/>
                </a:lnTo>
                <a:lnTo>
                  <a:pt x="571347" y="2080729"/>
                </a:lnTo>
                <a:lnTo>
                  <a:pt x="570338" y="2082762"/>
                </a:lnTo>
                <a:lnTo>
                  <a:pt x="569330" y="2084283"/>
                </a:lnTo>
                <a:lnTo>
                  <a:pt x="566799" y="2087303"/>
                </a:lnTo>
                <a:close/>
              </a:path>
              <a:path w="1866900" h="2176780">
                <a:moveTo>
                  <a:pt x="709518" y="1968041"/>
                </a:moveTo>
                <a:lnTo>
                  <a:pt x="699396" y="1966007"/>
                </a:lnTo>
                <a:lnTo>
                  <a:pt x="693327" y="1965000"/>
                </a:lnTo>
                <a:lnTo>
                  <a:pt x="692813" y="1957419"/>
                </a:lnTo>
                <a:lnTo>
                  <a:pt x="692318" y="1955899"/>
                </a:lnTo>
                <a:lnTo>
                  <a:pt x="699910" y="1953372"/>
                </a:lnTo>
                <a:lnTo>
                  <a:pt x="705465" y="1950352"/>
                </a:lnTo>
                <a:lnTo>
                  <a:pt x="707996" y="1953372"/>
                </a:lnTo>
                <a:lnTo>
                  <a:pt x="712049" y="1955406"/>
                </a:lnTo>
                <a:lnTo>
                  <a:pt x="712563" y="1958939"/>
                </a:lnTo>
                <a:lnTo>
                  <a:pt x="713057" y="1965000"/>
                </a:lnTo>
                <a:lnTo>
                  <a:pt x="709518" y="1968041"/>
                </a:lnTo>
                <a:close/>
              </a:path>
              <a:path w="1866900" h="2176780">
                <a:moveTo>
                  <a:pt x="631071" y="2001385"/>
                </a:moveTo>
                <a:lnTo>
                  <a:pt x="630063" y="2000378"/>
                </a:lnTo>
                <a:lnTo>
                  <a:pt x="628541" y="1999865"/>
                </a:lnTo>
                <a:lnTo>
                  <a:pt x="628046" y="1998365"/>
                </a:lnTo>
                <a:lnTo>
                  <a:pt x="627018" y="1997338"/>
                </a:lnTo>
                <a:lnTo>
                  <a:pt x="628046" y="1996844"/>
                </a:lnTo>
                <a:lnTo>
                  <a:pt x="629549" y="1995838"/>
                </a:lnTo>
                <a:lnTo>
                  <a:pt x="630577" y="1995838"/>
                </a:lnTo>
                <a:lnTo>
                  <a:pt x="631585" y="1996331"/>
                </a:lnTo>
                <a:lnTo>
                  <a:pt x="632594" y="1997851"/>
                </a:lnTo>
                <a:lnTo>
                  <a:pt x="634610" y="1999865"/>
                </a:lnTo>
                <a:lnTo>
                  <a:pt x="632080" y="2000378"/>
                </a:lnTo>
                <a:lnTo>
                  <a:pt x="631071" y="2001385"/>
                </a:lnTo>
                <a:close/>
              </a:path>
              <a:path w="1866900" h="2176780">
                <a:moveTo>
                  <a:pt x="764182" y="2131269"/>
                </a:moveTo>
                <a:lnTo>
                  <a:pt x="762659" y="2131269"/>
                </a:lnTo>
                <a:lnTo>
                  <a:pt x="761137" y="2130262"/>
                </a:lnTo>
                <a:lnTo>
                  <a:pt x="759121" y="2129255"/>
                </a:lnTo>
                <a:lnTo>
                  <a:pt x="761137" y="2127735"/>
                </a:lnTo>
                <a:lnTo>
                  <a:pt x="762165" y="2126215"/>
                </a:lnTo>
                <a:lnTo>
                  <a:pt x="764182" y="2126215"/>
                </a:lnTo>
                <a:lnTo>
                  <a:pt x="764696" y="2128249"/>
                </a:lnTo>
                <a:lnTo>
                  <a:pt x="765704" y="2129255"/>
                </a:lnTo>
                <a:lnTo>
                  <a:pt x="764696" y="2129769"/>
                </a:lnTo>
                <a:lnTo>
                  <a:pt x="764182" y="2131269"/>
                </a:lnTo>
                <a:close/>
              </a:path>
              <a:path w="1866900" h="2176780">
                <a:moveTo>
                  <a:pt x="710032" y="2082762"/>
                </a:moveTo>
                <a:lnTo>
                  <a:pt x="707501" y="2079722"/>
                </a:lnTo>
                <a:lnTo>
                  <a:pt x="706987" y="2078202"/>
                </a:lnTo>
                <a:lnTo>
                  <a:pt x="705979" y="2077195"/>
                </a:lnTo>
                <a:lnTo>
                  <a:pt x="707501" y="2076702"/>
                </a:lnTo>
                <a:lnTo>
                  <a:pt x="708510" y="2075675"/>
                </a:lnTo>
                <a:lnTo>
                  <a:pt x="710032" y="2075181"/>
                </a:lnTo>
                <a:lnTo>
                  <a:pt x="710526" y="2075181"/>
                </a:lnTo>
                <a:lnTo>
                  <a:pt x="712049" y="2076702"/>
                </a:lnTo>
                <a:lnTo>
                  <a:pt x="712049" y="2077195"/>
                </a:lnTo>
                <a:lnTo>
                  <a:pt x="711040" y="2080235"/>
                </a:lnTo>
                <a:lnTo>
                  <a:pt x="710032" y="2082762"/>
                </a:lnTo>
                <a:close/>
              </a:path>
              <a:path w="1866900" h="2176780">
                <a:moveTo>
                  <a:pt x="616402" y="2095891"/>
                </a:moveTo>
                <a:lnTo>
                  <a:pt x="617410" y="2079229"/>
                </a:lnTo>
                <a:lnTo>
                  <a:pt x="621463" y="2075675"/>
                </a:lnTo>
                <a:lnTo>
                  <a:pt x="629549" y="2076188"/>
                </a:lnTo>
                <a:lnTo>
                  <a:pt x="633602" y="2076702"/>
                </a:lnTo>
                <a:lnTo>
                  <a:pt x="637141" y="2077708"/>
                </a:lnTo>
                <a:lnTo>
                  <a:pt x="636646" y="2083769"/>
                </a:lnTo>
                <a:lnTo>
                  <a:pt x="636646" y="2090837"/>
                </a:lnTo>
                <a:lnTo>
                  <a:pt x="634620" y="2092357"/>
                </a:lnTo>
                <a:lnTo>
                  <a:pt x="621463" y="2092357"/>
                </a:lnTo>
                <a:lnTo>
                  <a:pt x="616402" y="2095891"/>
                </a:lnTo>
                <a:close/>
              </a:path>
              <a:path w="1866900" h="2176780">
                <a:moveTo>
                  <a:pt x="632594" y="2093877"/>
                </a:moveTo>
                <a:lnTo>
                  <a:pt x="624488" y="2093364"/>
                </a:lnTo>
                <a:lnTo>
                  <a:pt x="621463" y="2092357"/>
                </a:lnTo>
                <a:lnTo>
                  <a:pt x="634620" y="2092357"/>
                </a:lnTo>
                <a:lnTo>
                  <a:pt x="632594" y="2093877"/>
                </a:lnTo>
                <a:close/>
              </a:path>
              <a:path w="1866900" h="2176780">
                <a:moveTo>
                  <a:pt x="670552" y="2033743"/>
                </a:moveTo>
                <a:lnTo>
                  <a:pt x="663474" y="2030189"/>
                </a:lnTo>
                <a:lnTo>
                  <a:pt x="652324" y="2024128"/>
                </a:lnTo>
                <a:lnTo>
                  <a:pt x="651316" y="2023635"/>
                </a:lnTo>
                <a:lnTo>
                  <a:pt x="650821" y="2020594"/>
                </a:lnTo>
                <a:lnTo>
                  <a:pt x="651830" y="2017554"/>
                </a:lnTo>
                <a:lnTo>
                  <a:pt x="653846" y="2016547"/>
                </a:lnTo>
                <a:lnTo>
                  <a:pt x="659915" y="2016547"/>
                </a:lnTo>
                <a:lnTo>
                  <a:pt x="664977" y="2017554"/>
                </a:lnTo>
                <a:lnTo>
                  <a:pt x="674604" y="2017554"/>
                </a:lnTo>
                <a:lnTo>
                  <a:pt x="679666" y="2018581"/>
                </a:lnTo>
                <a:lnTo>
                  <a:pt x="678657" y="2025135"/>
                </a:lnTo>
                <a:lnTo>
                  <a:pt x="678143" y="2028689"/>
                </a:lnTo>
                <a:lnTo>
                  <a:pt x="673596" y="2031216"/>
                </a:lnTo>
                <a:lnTo>
                  <a:pt x="670552" y="2033743"/>
                </a:lnTo>
                <a:close/>
              </a:path>
              <a:path w="1866900" h="2176780">
                <a:moveTo>
                  <a:pt x="774304" y="1963480"/>
                </a:moveTo>
                <a:lnTo>
                  <a:pt x="768234" y="1959946"/>
                </a:lnTo>
                <a:lnTo>
                  <a:pt x="761651" y="1956412"/>
                </a:lnTo>
                <a:lnTo>
                  <a:pt x="755582" y="1951852"/>
                </a:lnTo>
                <a:lnTo>
                  <a:pt x="750521" y="1948318"/>
                </a:lnTo>
                <a:lnTo>
                  <a:pt x="741407" y="1939217"/>
                </a:lnTo>
                <a:lnTo>
                  <a:pt x="748998" y="1933669"/>
                </a:lnTo>
                <a:lnTo>
                  <a:pt x="754060" y="1941744"/>
                </a:lnTo>
                <a:lnTo>
                  <a:pt x="759635" y="1945298"/>
                </a:lnTo>
                <a:lnTo>
                  <a:pt x="765630" y="1948422"/>
                </a:lnTo>
                <a:lnTo>
                  <a:pt x="771581" y="1950218"/>
                </a:lnTo>
                <a:lnTo>
                  <a:pt x="777628" y="1950689"/>
                </a:lnTo>
                <a:lnTo>
                  <a:pt x="786853" y="1950689"/>
                </a:lnTo>
                <a:lnTo>
                  <a:pt x="787965" y="1952365"/>
                </a:lnTo>
                <a:lnTo>
                  <a:pt x="790001" y="1952879"/>
                </a:lnTo>
                <a:lnTo>
                  <a:pt x="788973" y="1954379"/>
                </a:lnTo>
                <a:lnTo>
                  <a:pt x="787471" y="1956906"/>
                </a:lnTo>
                <a:lnTo>
                  <a:pt x="782904" y="1959946"/>
                </a:lnTo>
                <a:lnTo>
                  <a:pt x="779365" y="1961466"/>
                </a:lnTo>
                <a:lnTo>
                  <a:pt x="774304" y="1963480"/>
                </a:lnTo>
                <a:close/>
              </a:path>
              <a:path w="1866900" h="2176780">
                <a:moveTo>
                  <a:pt x="786853" y="1950689"/>
                </a:moveTo>
                <a:lnTo>
                  <a:pt x="777628" y="1950689"/>
                </a:lnTo>
                <a:lnTo>
                  <a:pt x="783912" y="1949838"/>
                </a:lnTo>
                <a:lnTo>
                  <a:pt x="785948" y="1949325"/>
                </a:lnTo>
                <a:lnTo>
                  <a:pt x="786853" y="1950689"/>
                </a:lnTo>
                <a:close/>
              </a:path>
              <a:path w="1866900" h="2176780">
                <a:moveTo>
                  <a:pt x="670552" y="2157566"/>
                </a:moveTo>
                <a:lnTo>
                  <a:pt x="662960" y="2155039"/>
                </a:lnTo>
                <a:lnTo>
                  <a:pt x="658413" y="2151485"/>
                </a:lnTo>
                <a:lnTo>
                  <a:pt x="658413" y="2149471"/>
                </a:lnTo>
                <a:lnTo>
                  <a:pt x="658907" y="2142404"/>
                </a:lnTo>
                <a:lnTo>
                  <a:pt x="664977" y="2141890"/>
                </a:lnTo>
                <a:lnTo>
                  <a:pt x="671560" y="2141890"/>
                </a:lnTo>
                <a:lnTo>
                  <a:pt x="673596" y="2145424"/>
                </a:lnTo>
                <a:lnTo>
                  <a:pt x="675099" y="2146944"/>
                </a:lnTo>
                <a:lnTo>
                  <a:pt x="674090" y="2155532"/>
                </a:lnTo>
                <a:lnTo>
                  <a:pt x="670552" y="2157566"/>
                </a:lnTo>
                <a:close/>
              </a:path>
              <a:path w="1866900" h="2176780">
                <a:moveTo>
                  <a:pt x="1066324" y="2132789"/>
                </a:moveTo>
                <a:lnTo>
                  <a:pt x="1065830" y="2132789"/>
                </a:lnTo>
                <a:lnTo>
                  <a:pt x="1063794" y="2132296"/>
                </a:lnTo>
                <a:lnTo>
                  <a:pt x="1062786" y="2130262"/>
                </a:lnTo>
                <a:lnTo>
                  <a:pt x="1061263" y="2129255"/>
                </a:lnTo>
                <a:lnTo>
                  <a:pt x="1063300" y="2127242"/>
                </a:lnTo>
                <a:lnTo>
                  <a:pt x="1065316" y="2124715"/>
                </a:lnTo>
                <a:lnTo>
                  <a:pt x="1066324" y="2126728"/>
                </a:lnTo>
                <a:lnTo>
                  <a:pt x="1067847" y="2128249"/>
                </a:lnTo>
                <a:lnTo>
                  <a:pt x="1068855" y="2129769"/>
                </a:lnTo>
                <a:lnTo>
                  <a:pt x="1067847" y="2130776"/>
                </a:lnTo>
                <a:lnTo>
                  <a:pt x="1066324" y="2132789"/>
                </a:lnTo>
                <a:close/>
              </a:path>
              <a:path w="1866900" h="2176780">
                <a:moveTo>
                  <a:pt x="782904" y="2130776"/>
                </a:moveTo>
                <a:lnTo>
                  <a:pt x="781895" y="2129769"/>
                </a:lnTo>
                <a:lnTo>
                  <a:pt x="781895" y="2128742"/>
                </a:lnTo>
                <a:lnTo>
                  <a:pt x="782409" y="2127735"/>
                </a:lnTo>
                <a:lnTo>
                  <a:pt x="782409" y="2127242"/>
                </a:lnTo>
                <a:lnTo>
                  <a:pt x="782904" y="2127735"/>
                </a:lnTo>
                <a:lnTo>
                  <a:pt x="783912" y="2128249"/>
                </a:lnTo>
                <a:lnTo>
                  <a:pt x="784426" y="2128742"/>
                </a:lnTo>
                <a:lnTo>
                  <a:pt x="783912" y="2129769"/>
                </a:lnTo>
                <a:lnTo>
                  <a:pt x="782904" y="2130776"/>
                </a:lnTo>
                <a:close/>
              </a:path>
              <a:path w="1866900" h="2176780">
                <a:moveTo>
                  <a:pt x="969670" y="2044344"/>
                </a:moveTo>
                <a:lnTo>
                  <a:pt x="966111" y="2041324"/>
                </a:lnTo>
                <a:lnTo>
                  <a:pt x="963086" y="2040810"/>
                </a:lnTo>
                <a:lnTo>
                  <a:pt x="959033" y="2039803"/>
                </a:lnTo>
                <a:lnTo>
                  <a:pt x="954981" y="2039290"/>
                </a:lnTo>
                <a:lnTo>
                  <a:pt x="950928" y="2038283"/>
                </a:lnTo>
                <a:lnTo>
                  <a:pt x="949919" y="2037770"/>
                </a:lnTo>
                <a:lnTo>
                  <a:pt x="948911" y="2035756"/>
                </a:lnTo>
                <a:lnTo>
                  <a:pt x="947903" y="2034749"/>
                </a:lnTo>
                <a:lnTo>
                  <a:pt x="948911" y="2033743"/>
                </a:lnTo>
                <a:lnTo>
                  <a:pt x="949919" y="2032222"/>
                </a:lnTo>
                <a:lnTo>
                  <a:pt x="960556" y="2032222"/>
                </a:lnTo>
                <a:lnTo>
                  <a:pt x="962572" y="2031216"/>
                </a:lnTo>
                <a:lnTo>
                  <a:pt x="963580" y="2032222"/>
                </a:lnTo>
                <a:lnTo>
                  <a:pt x="966111" y="2033743"/>
                </a:lnTo>
                <a:lnTo>
                  <a:pt x="970164" y="2036270"/>
                </a:lnTo>
                <a:lnTo>
                  <a:pt x="970040" y="2039803"/>
                </a:lnTo>
                <a:lnTo>
                  <a:pt x="969670" y="2044344"/>
                </a:lnTo>
                <a:close/>
              </a:path>
              <a:path w="1866900" h="2176780">
                <a:moveTo>
                  <a:pt x="956503" y="2032222"/>
                </a:moveTo>
                <a:lnTo>
                  <a:pt x="951442" y="2032222"/>
                </a:lnTo>
                <a:lnTo>
                  <a:pt x="953972" y="2031709"/>
                </a:lnTo>
                <a:lnTo>
                  <a:pt x="956503" y="2032222"/>
                </a:lnTo>
                <a:close/>
              </a:path>
              <a:path w="1866900" h="2176780">
                <a:moveTo>
                  <a:pt x="1064308" y="2089830"/>
                </a:moveTo>
                <a:lnTo>
                  <a:pt x="1061263" y="2086810"/>
                </a:lnTo>
                <a:lnTo>
                  <a:pt x="1059741" y="2083256"/>
                </a:lnTo>
                <a:lnTo>
                  <a:pt x="1060255" y="2081242"/>
                </a:lnTo>
                <a:lnTo>
                  <a:pt x="1062272" y="2073661"/>
                </a:lnTo>
                <a:lnTo>
                  <a:pt x="1073422" y="2071134"/>
                </a:lnTo>
                <a:lnTo>
                  <a:pt x="1077455" y="2077195"/>
                </a:lnTo>
                <a:lnTo>
                  <a:pt x="1078483" y="2079229"/>
                </a:lnTo>
                <a:lnTo>
                  <a:pt x="1078977" y="2082762"/>
                </a:lnTo>
                <a:lnTo>
                  <a:pt x="1078483" y="2085783"/>
                </a:lnTo>
                <a:lnTo>
                  <a:pt x="1077969" y="2087303"/>
                </a:lnTo>
                <a:lnTo>
                  <a:pt x="1075438" y="2088310"/>
                </a:lnTo>
                <a:lnTo>
                  <a:pt x="1073422" y="2088823"/>
                </a:lnTo>
                <a:lnTo>
                  <a:pt x="1066838" y="2088823"/>
                </a:lnTo>
                <a:lnTo>
                  <a:pt x="1064308" y="2089830"/>
                </a:lnTo>
                <a:close/>
              </a:path>
              <a:path w="1866900" h="2176780">
                <a:moveTo>
                  <a:pt x="1071899" y="2089337"/>
                </a:moveTo>
                <a:lnTo>
                  <a:pt x="1070377" y="2088823"/>
                </a:lnTo>
                <a:lnTo>
                  <a:pt x="1073422" y="2088823"/>
                </a:lnTo>
                <a:lnTo>
                  <a:pt x="1071899" y="2089337"/>
                </a:lnTo>
                <a:close/>
              </a:path>
              <a:path w="1866900" h="2176780">
                <a:moveTo>
                  <a:pt x="778357" y="2090837"/>
                </a:moveTo>
                <a:lnTo>
                  <a:pt x="772287" y="2087816"/>
                </a:lnTo>
                <a:lnTo>
                  <a:pt x="770765" y="2084776"/>
                </a:lnTo>
                <a:lnTo>
                  <a:pt x="769243" y="2082762"/>
                </a:lnTo>
                <a:lnTo>
                  <a:pt x="770765" y="2081242"/>
                </a:lnTo>
                <a:lnTo>
                  <a:pt x="772287" y="2079229"/>
                </a:lnTo>
                <a:lnTo>
                  <a:pt x="773790" y="2078715"/>
                </a:lnTo>
                <a:lnTo>
                  <a:pt x="777348" y="2077195"/>
                </a:lnTo>
                <a:lnTo>
                  <a:pt x="784426" y="2076188"/>
                </a:lnTo>
                <a:lnTo>
                  <a:pt x="785434" y="2076188"/>
                </a:lnTo>
                <a:lnTo>
                  <a:pt x="786443" y="2077708"/>
                </a:lnTo>
                <a:lnTo>
                  <a:pt x="787471" y="2078202"/>
                </a:lnTo>
                <a:lnTo>
                  <a:pt x="787471" y="2083769"/>
                </a:lnTo>
                <a:lnTo>
                  <a:pt x="778357" y="2090837"/>
                </a:lnTo>
                <a:close/>
              </a:path>
              <a:path w="1866900" h="2176780">
                <a:moveTo>
                  <a:pt x="935197" y="2081835"/>
                </a:moveTo>
                <a:lnTo>
                  <a:pt x="913772" y="2081835"/>
                </a:lnTo>
                <a:lnTo>
                  <a:pt x="921646" y="2080798"/>
                </a:lnTo>
                <a:lnTo>
                  <a:pt x="929234" y="2077585"/>
                </a:lnTo>
                <a:lnTo>
                  <a:pt x="937781" y="2073148"/>
                </a:lnTo>
                <a:lnTo>
                  <a:pt x="939303" y="2073661"/>
                </a:lnTo>
                <a:lnTo>
                  <a:pt x="940806" y="2073661"/>
                </a:lnTo>
                <a:lnTo>
                  <a:pt x="940806" y="2074668"/>
                </a:lnTo>
                <a:lnTo>
                  <a:pt x="939797" y="2075675"/>
                </a:lnTo>
                <a:lnTo>
                  <a:pt x="935197" y="2081835"/>
                </a:lnTo>
                <a:close/>
              </a:path>
              <a:path w="1866900" h="2176780">
                <a:moveTo>
                  <a:pt x="916014" y="2097411"/>
                </a:moveTo>
                <a:lnTo>
                  <a:pt x="899309" y="2081242"/>
                </a:lnTo>
                <a:lnTo>
                  <a:pt x="898300" y="2078715"/>
                </a:lnTo>
                <a:lnTo>
                  <a:pt x="900831" y="2078715"/>
                </a:lnTo>
                <a:lnTo>
                  <a:pt x="903361" y="2078202"/>
                </a:lnTo>
                <a:lnTo>
                  <a:pt x="905378" y="2079229"/>
                </a:lnTo>
                <a:lnTo>
                  <a:pt x="913772" y="2081835"/>
                </a:lnTo>
                <a:lnTo>
                  <a:pt x="935197" y="2081835"/>
                </a:lnTo>
                <a:lnTo>
                  <a:pt x="931197" y="2087816"/>
                </a:lnTo>
                <a:lnTo>
                  <a:pt x="926136" y="2093364"/>
                </a:lnTo>
                <a:lnTo>
                  <a:pt x="924120" y="2095397"/>
                </a:lnTo>
                <a:lnTo>
                  <a:pt x="920561" y="2095891"/>
                </a:lnTo>
                <a:lnTo>
                  <a:pt x="916014" y="2097411"/>
                </a:lnTo>
                <a:close/>
              </a:path>
              <a:path w="1866900" h="2176780">
                <a:moveTo>
                  <a:pt x="967633" y="2140370"/>
                </a:moveTo>
                <a:lnTo>
                  <a:pt x="967139" y="2139877"/>
                </a:lnTo>
                <a:lnTo>
                  <a:pt x="966111" y="2139363"/>
                </a:lnTo>
                <a:lnTo>
                  <a:pt x="966111" y="2137843"/>
                </a:lnTo>
                <a:lnTo>
                  <a:pt x="965617" y="2136836"/>
                </a:lnTo>
                <a:lnTo>
                  <a:pt x="966111" y="2136323"/>
                </a:lnTo>
                <a:lnTo>
                  <a:pt x="967139" y="2135830"/>
                </a:lnTo>
                <a:lnTo>
                  <a:pt x="968147" y="2135316"/>
                </a:lnTo>
                <a:lnTo>
                  <a:pt x="968641" y="2136836"/>
                </a:lnTo>
                <a:lnTo>
                  <a:pt x="969156" y="2137843"/>
                </a:lnTo>
                <a:lnTo>
                  <a:pt x="969670" y="2139363"/>
                </a:lnTo>
                <a:lnTo>
                  <a:pt x="969156" y="2139363"/>
                </a:lnTo>
                <a:lnTo>
                  <a:pt x="967633" y="2140370"/>
                </a:lnTo>
                <a:close/>
              </a:path>
              <a:path w="1866900" h="2176780">
                <a:moveTo>
                  <a:pt x="924614" y="2131269"/>
                </a:moveTo>
                <a:lnTo>
                  <a:pt x="923092" y="2128742"/>
                </a:lnTo>
                <a:lnTo>
                  <a:pt x="922083" y="2126728"/>
                </a:lnTo>
                <a:lnTo>
                  <a:pt x="921075" y="2125208"/>
                </a:lnTo>
                <a:lnTo>
                  <a:pt x="922083" y="2124715"/>
                </a:lnTo>
                <a:lnTo>
                  <a:pt x="923606" y="2123195"/>
                </a:lnTo>
                <a:lnTo>
                  <a:pt x="924614" y="2123688"/>
                </a:lnTo>
                <a:lnTo>
                  <a:pt x="925622" y="2123688"/>
                </a:lnTo>
                <a:lnTo>
                  <a:pt x="926650" y="2125208"/>
                </a:lnTo>
                <a:lnTo>
                  <a:pt x="927659" y="2127242"/>
                </a:lnTo>
                <a:lnTo>
                  <a:pt x="927659" y="2127735"/>
                </a:lnTo>
                <a:lnTo>
                  <a:pt x="926136" y="2129255"/>
                </a:lnTo>
                <a:lnTo>
                  <a:pt x="924614" y="2131269"/>
                </a:lnTo>
                <a:close/>
              </a:path>
              <a:path w="1866900" h="2176780">
                <a:moveTo>
                  <a:pt x="272248" y="1835116"/>
                </a:moveTo>
                <a:lnTo>
                  <a:pt x="271734" y="1834603"/>
                </a:lnTo>
                <a:lnTo>
                  <a:pt x="271240" y="1833596"/>
                </a:lnTo>
                <a:lnTo>
                  <a:pt x="271240" y="1830062"/>
                </a:lnTo>
                <a:lnTo>
                  <a:pt x="272248" y="1828029"/>
                </a:lnTo>
                <a:lnTo>
                  <a:pt x="273257" y="1824001"/>
                </a:lnTo>
                <a:lnTo>
                  <a:pt x="275787" y="1829549"/>
                </a:lnTo>
                <a:lnTo>
                  <a:pt x="276301" y="1831069"/>
                </a:lnTo>
                <a:lnTo>
                  <a:pt x="275273" y="1832589"/>
                </a:lnTo>
                <a:lnTo>
                  <a:pt x="273771" y="1833596"/>
                </a:lnTo>
                <a:lnTo>
                  <a:pt x="272248" y="1835116"/>
                </a:lnTo>
                <a:close/>
              </a:path>
              <a:path w="1866900" h="2176780">
                <a:moveTo>
                  <a:pt x="274779" y="1946304"/>
                </a:moveTo>
                <a:lnTo>
                  <a:pt x="274265" y="1945298"/>
                </a:lnTo>
                <a:lnTo>
                  <a:pt x="273771" y="1944271"/>
                </a:lnTo>
                <a:lnTo>
                  <a:pt x="273257" y="1943264"/>
                </a:lnTo>
                <a:lnTo>
                  <a:pt x="274265" y="1942771"/>
                </a:lnTo>
                <a:lnTo>
                  <a:pt x="274779" y="1941744"/>
                </a:lnTo>
                <a:lnTo>
                  <a:pt x="276301" y="1941744"/>
                </a:lnTo>
                <a:lnTo>
                  <a:pt x="276795" y="1943264"/>
                </a:lnTo>
                <a:lnTo>
                  <a:pt x="277310" y="1944271"/>
                </a:lnTo>
                <a:lnTo>
                  <a:pt x="276301" y="1944784"/>
                </a:lnTo>
                <a:lnTo>
                  <a:pt x="274779" y="1946304"/>
                </a:lnTo>
                <a:close/>
              </a:path>
              <a:path w="1866900" h="2176780">
                <a:moveTo>
                  <a:pt x="339565" y="2117627"/>
                </a:moveTo>
                <a:lnTo>
                  <a:pt x="338537" y="2116620"/>
                </a:lnTo>
                <a:lnTo>
                  <a:pt x="337528" y="2116107"/>
                </a:lnTo>
                <a:lnTo>
                  <a:pt x="337528" y="2114607"/>
                </a:lnTo>
                <a:lnTo>
                  <a:pt x="338537" y="2114093"/>
                </a:lnTo>
                <a:lnTo>
                  <a:pt x="339051" y="2113087"/>
                </a:lnTo>
                <a:lnTo>
                  <a:pt x="340059" y="2113580"/>
                </a:lnTo>
                <a:lnTo>
                  <a:pt x="340573" y="2114093"/>
                </a:lnTo>
                <a:lnTo>
                  <a:pt x="341581" y="2114607"/>
                </a:lnTo>
                <a:lnTo>
                  <a:pt x="341067" y="2115614"/>
                </a:lnTo>
                <a:lnTo>
                  <a:pt x="340059" y="2116620"/>
                </a:lnTo>
                <a:lnTo>
                  <a:pt x="339565" y="2117627"/>
                </a:lnTo>
                <a:close/>
              </a:path>
              <a:path w="1866900" h="2176780">
                <a:moveTo>
                  <a:pt x="343807" y="2071648"/>
                </a:moveTo>
                <a:lnTo>
                  <a:pt x="334504" y="2071648"/>
                </a:lnTo>
                <a:lnTo>
                  <a:pt x="334209" y="2071573"/>
                </a:lnTo>
                <a:lnTo>
                  <a:pt x="338537" y="2071134"/>
                </a:lnTo>
                <a:lnTo>
                  <a:pt x="340573" y="2070621"/>
                </a:lnTo>
                <a:lnTo>
                  <a:pt x="342590" y="2071134"/>
                </a:lnTo>
                <a:lnTo>
                  <a:pt x="343598" y="2071134"/>
                </a:lnTo>
                <a:lnTo>
                  <a:pt x="343807" y="2071648"/>
                </a:lnTo>
                <a:close/>
              </a:path>
              <a:path w="1866900" h="2176780">
                <a:moveTo>
                  <a:pt x="333476" y="2084776"/>
                </a:moveTo>
                <a:lnTo>
                  <a:pt x="328929" y="2080729"/>
                </a:lnTo>
                <a:lnTo>
                  <a:pt x="327406" y="2079229"/>
                </a:lnTo>
                <a:lnTo>
                  <a:pt x="326398" y="2076188"/>
                </a:lnTo>
                <a:lnTo>
                  <a:pt x="324876" y="2073661"/>
                </a:lnTo>
                <a:lnTo>
                  <a:pt x="326912" y="2073148"/>
                </a:lnTo>
                <a:lnTo>
                  <a:pt x="328415" y="2072141"/>
                </a:lnTo>
                <a:lnTo>
                  <a:pt x="332467" y="2071134"/>
                </a:lnTo>
                <a:lnTo>
                  <a:pt x="334209" y="2071573"/>
                </a:lnTo>
                <a:lnTo>
                  <a:pt x="333476" y="2071648"/>
                </a:lnTo>
                <a:lnTo>
                  <a:pt x="343807" y="2071648"/>
                </a:lnTo>
                <a:lnTo>
                  <a:pt x="344626" y="2073661"/>
                </a:lnTo>
                <a:lnTo>
                  <a:pt x="344626" y="2074175"/>
                </a:lnTo>
                <a:lnTo>
                  <a:pt x="342590" y="2080235"/>
                </a:lnTo>
                <a:lnTo>
                  <a:pt x="333476" y="2084776"/>
                </a:lnTo>
                <a:close/>
              </a:path>
              <a:path w="1866900" h="2176780">
                <a:moveTo>
                  <a:pt x="334504" y="2071648"/>
                </a:moveTo>
                <a:lnTo>
                  <a:pt x="333476" y="2071648"/>
                </a:lnTo>
                <a:lnTo>
                  <a:pt x="334209" y="2071573"/>
                </a:lnTo>
                <a:lnTo>
                  <a:pt x="334504" y="2071648"/>
                </a:lnTo>
                <a:close/>
              </a:path>
              <a:path w="1866900" h="2176780">
                <a:moveTo>
                  <a:pt x="272743" y="1717354"/>
                </a:moveTo>
                <a:lnTo>
                  <a:pt x="270726" y="1716841"/>
                </a:lnTo>
                <a:lnTo>
                  <a:pt x="268710" y="1716841"/>
                </a:lnTo>
                <a:lnTo>
                  <a:pt x="266179" y="1716347"/>
                </a:lnTo>
                <a:lnTo>
                  <a:pt x="262621" y="1716347"/>
                </a:lnTo>
                <a:lnTo>
                  <a:pt x="260090" y="1714827"/>
                </a:lnTo>
                <a:lnTo>
                  <a:pt x="258073" y="1713307"/>
                </a:lnTo>
                <a:lnTo>
                  <a:pt x="256551" y="1710780"/>
                </a:lnTo>
                <a:lnTo>
                  <a:pt x="254535" y="1708766"/>
                </a:lnTo>
                <a:lnTo>
                  <a:pt x="256551" y="1707759"/>
                </a:lnTo>
                <a:lnTo>
                  <a:pt x="258587" y="1706239"/>
                </a:lnTo>
                <a:lnTo>
                  <a:pt x="263649" y="1703712"/>
                </a:lnTo>
                <a:lnTo>
                  <a:pt x="266673" y="1701185"/>
                </a:lnTo>
                <a:lnTo>
                  <a:pt x="270212" y="1700178"/>
                </a:lnTo>
                <a:lnTo>
                  <a:pt x="274265" y="1698658"/>
                </a:lnTo>
                <a:lnTo>
                  <a:pt x="279326" y="1699152"/>
                </a:lnTo>
                <a:lnTo>
                  <a:pt x="280421" y="1706239"/>
                </a:lnTo>
                <a:lnTo>
                  <a:pt x="280848" y="1708766"/>
                </a:lnTo>
                <a:lnTo>
                  <a:pt x="276301" y="1712813"/>
                </a:lnTo>
                <a:lnTo>
                  <a:pt x="273771" y="1716347"/>
                </a:lnTo>
                <a:lnTo>
                  <a:pt x="272743" y="1717354"/>
                </a:lnTo>
                <a:close/>
              </a:path>
              <a:path w="1866900" h="2176780">
                <a:moveTo>
                  <a:pt x="216063" y="2144931"/>
                </a:moveTo>
                <a:lnTo>
                  <a:pt x="211001" y="2142897"/>
                </a:lnTo>
                <a:lnTo>
                  <a:pt x="206454" y="2140884"/>
                </a:lnTo>
                <a:lnTo>
                  <a:pt x="202402" y="2137843"/>
                </a:lnTo>
                <a:lnTo>
                  <a:pt x="203924" y="2132296"/>
                </a:lnTo>
                <a:lnTo>
                  <a:pt x="204932" y="2129255"/>
                </a:lnTo>
                <a:lnTo>
                  <a:pt x="209479" y="2128249"/>
                </a:lnTo>
                <a:lnTo>
                  <a:pt x="212010" y="2127242"/>
                </a:lnTo>
                <a:lnTo>
                  <a:pt x="216577" y="2128742"/>
                </a:lnTo>
                <a:lnTo>
                  <a:pt x="220115" y="2128742"/>
                </a:lnTo>
                <a:lnTo>
                  <a:pt x="222132" y="2131269"/>
                </a:lnTo>
                <a:lnTo>
                  <a:pt x="223654" y="2133303"/>
                </a:lnTo>
                <a:lnTo>
                  <a:pt x="224662" y="2137350"/>
                </a:lnTo>
                <a:lnTo>
                  <a:pt x="224662" y="2142404"/>
                </a:lnTo>
                <a:lnTo>
                  <a:pt x="220629" y="2143904"/>
                </a:lnTo>
                <a:lnTo>
                  <a:pt x="218593" y="2144417"/>
                </a:lnTo>
                <a:lnTo>
                  <a:pt x="216063" y="2144931"/>
                </a:lnTo>
                <a:close/>
              </a:path>
              <a:path w="1866900" h="2176780">
                <a:moveTo>
                  <a:pt x="223654" y="2025135"/>
                </a:moveTo>
                <a:lnTo>
                  <a:pt x="214540" y="2024128"/>
                </a:lnTo>
                <a:lnTo>
                  <a:pt x="209993" y="2019587"/>
                </a:lnTo>
                <a:lnTo>
                  <a:pt x="211515" y="2018067"/>
                </a:lnTo>
                <a:lnTo>
                  <a:pt x="212524" y="2015540"/>
                </a:lnTo>
                <a:lnTo>
                  <a:pt x="214046" y="2014533"/>
                </a:lnTo>
                <a:lnTo>
                  <a:pt x="225176" y="2008473"/>
                </a:lnTo>
                <a:lnTo>
                  <a:pt x="231246" y="2005946"/>
                </a:lnTo>
                <a:lnTo>
                  <a:pt x="232768" y="2005432"/>
                </a:lnTo>
                <a:lnTo>
                  <a:pt x="235813" y="2006439"/>
                </a:lnTo>
                <a:lnTo>
                  <a:pt x="236307" y="2007959"/>
                </a:lnTo>
                <a:lnTo>
                  <a:pt x="237315" y="2009479"/>
                </a:lnTo>
                <a:lnTo>
                  <a:pt x="236307" y="2013013"/>
                </a:lnTo>
                <a:lnTo>
                  <a:pt x="230237" y="2022114"/>
                </a:lnTo>
                <a:lnTo>
                  <a:pt x="223654" y="2025135"/>
                </a:lnTo>
                <a:close/>
              </a:path>
              <a:path w="1866900" h="2176780">
                <a:moveTo>
                  <a:pt x="1084038" y="2135830"/>
                </a:moveTo>
                <a:lnTo>
                  <a:pt x="1080499" y="2132296"/>
                </a:lnTo>
                <a:lnTo>
                  <a:pt x="1081013" y="2131269"/>
                </a:lnTo>
                <a:lnTo>
                  <a:pt x="1082022" y="2129769"/>
                </a:lnTo>
                <a:lnTo>
                  <a:pt x="1083544" y="2128742"/>
                </a:lnTo>
                <a:lnTo>
                  <a:pt x="1083544" y="2128249"/>
                </a:lnTo>
                <a:lnTo>
                  <a:pt x="1085560" y="2129769"/>
                </a:lnTo>
                <a:lnTo>
                  <a:pt x="1085560" y="2131782"/>
                </a:lnTo>
                <a:lnTo>
                  <a:pt x="1084552" y="2133303"/>
                </a:lnTo>
                <a:lnTo>
                  <a:pt x="1084038" y="2135830"/>
                </a:lnTo>
                <a:close/>
              </a:path>
              <a:path w="1866900" h="2176780">
                <a:moveTo>
                  <a:pt x="403323" y="1953885"/>
                </a:moveTo>
                <a:lnTo>
                  <a:pt x="402828" y="1953372"/>
                </a:lnTo>
                <a:lnTo>
                  <a:pt x="402314" y="1952879"/>
                </a:lnTo>
                <a:lnTo>
                  <a:pt x="402314" y="1952365"/>
                </a:lnTo>
                <a:lnTo>
                  <a:pt x="402828" y="1951852"/>
                </a:lnTo>
                <a:lnTo>
                  <a:pt x="402828" y="1951358"/>
                </a:lnTo>
                <a:lnTo>
                  <a:pt x="403323" y="1951852"/>
                </a:lnTo>
                <a:lnTo>
                  <a:pt x="404331" y="1951852"/>
                </a:lnTo>
                <a:lnTo>
                  <a:pt x="403837" y="1952365"/>
                </a:lnTo>
                <a:lnTo>
                  <a:pt x="403837" y="1953372"/>
                </a:lnTo>
                <a:lnTo>
                  <a:pt x="403323" y="1953885"/>
                </a:lnTo>
                <a:close/>
              </a:path>
              <a:path w="1866900" h="2176780">
                <a:moveTo>
                  <a:pt x="565791" y="2126215"/>
                </a:moveTo>
                <a:lnTo>
                  <a:pt x="563755" y="2126215"/>
                </a:lnTo>
                <a:lnTo>
                  <a:pt x="562252" y="2125722"/>
                </a:lnTo>
                <a:lnTo>
                  <a:pt x="561224" y="2125722"/>
                </a:lnTo>
                <a:lnTo>
                  <a:pt x="561738" y="2124715"/>
                </a:lnTo>
                <a:lnTo>
                  <a:pt x="562252" y="2122681"/>
                </a:lnTo>
                <a:lnTo>
                  <a:pt x="562747" y="2122188"/>
                </a:lnTo>
                <a:lnTo>
                  <a:pt x="563755" y="2121674"/>
                </a:lnTo>
                <a:lnTo>
                  <a:pt x="565277" y="2122681"/>
                </a:lnTo>
                <a:lnTo>
                  <a:pt x="566799" y="2122681"/>
                </a:lnTo>
                <a:lnTo>
                  <a:pt x="565791" y="2124201"/>
                </a:lnTo>
                <a:lnTo>
                  <a:pt x="565791" y="2126215"/>
                </a:lnTo>
                <a:close/>
              </a:path>
              <a:path w="1866900" h="2176780">
                <a:moveTo>
                  <a:pt x="1324954" y="943085"/>
                </a:moveTo>
                <a:lnTo>
                  <a:pt x="1324440" y="943085"/>
                </a:lnTo>
                <a:lnTo>
                  <a:pt x="1323431" y="942078"/>
                </a:lnTo>
                <a:lnTo>
                  <a:pt x="1322423" y="941564"/>
                </a:lnTo>
                <a:lnTo>
                  <a:pt x="1323431" y="940558"/>
                </a:lnTo>
                <a:lnTo>
                  <a:pt x="1323945" y="939551"/>
                </a:lnTo>
                <a:lnTo>
                  <a:pt x="1324954" y="938524"/>
                </a:lnTo>
                <a:lnTo>
                  <a:pt x="1326476" y="939551"/>
                </a:lnTo>
                <a:lnTo>
                  <a:pt x="1326970" y="940044"/>
                </a:lnTo>
                <a:lnTo>
                  <a:pt x="1327978" y="940558"/>
                </a:lnTo>
                <a:lnTo>
                  <a:pt x="1325962" y="942571"/>
                </a:lnTo>
                <a:lnTo>
                  <a:pt x="1324954" y="943085"/>
                </a:lnTo>
                <a:close/>
              </a:path>
              <a:path w="1866900" h="2176780">
                <a:moveTo>
                  <a:pt x="408898" y="2084283"/>
                </a:moveTo>
                <a:lnTo>
                  <a:pt x="408384" y="2083256"/>
                </a:lnTo>
                <a:lnTo>
                  <a:pt x="408384" y="2082762"/>
                </a:lnTo>
                <a:lnTo>
                  <a:pt x="407375" y="2082249"/>
                </a:lnTo>
                <a:lnTo>
                  <a:pt x="407889" y="2081756"/>
                </a:lnTo>
                <a:lnTo>
                  <a:pt x="408384" y="2081242"/>
                </a:lnTo>
                <a:lnTo>
                  <a:pt x="408898" y="2081756"/>
                </a:lnTo>
                <a:lnTo>
                  <a:pt x="409392" y="2082762"/>
                </a:lnTo>
                <a:lnTo>
                  <a:pt x="409906" y="2083256"/>
                </a:lnTo>
                <a:lnTo>
                  <a:pt x="408898" y="2084283"/>
                </a:lnTo>
                <a:close/>
              </a:path>
              <a:path w="1866900" h="2176780">
                <a:moveTo>
                  <a:pt x="622471" y="1969047"/>
                </a:moveTo>
                <a:lnTo>
                  <a:pt x="619427" y="1968534"/>
                </a:lnTo>
                <a:lnTo>
                  <a:pt x="617410" y="1968534"/>
                </a:lnTo>
                <a:lnTo>
                  <a:pt x="614366" y="1965514"/>
                </a:lnTo>
                <a:lnTo>
                  <a:pt x="612349" y="1962473"/>
                </a:lnTo>
                <a:lnTo>
                  <a:pt x="612349" y="1958426"/>
                </a:lnTo>
                <a:lnTo>
                  <a:pt x="615394" y="1955899"/>
                </a:lnTo>
                <a:lnTo>
                  <a:pt x="617410" y="1954892"/>
                </a:lnTo>
                <a:lnTo>
                  <a:pt x="618933" y="1954379"/>
                </a:lnTo>
                <a:lnTo>
                  <a:pt x="621463" y="1955406"/>
                </a:lnTo>
                <a:lnTo>
                  <a:pt x="623480" y="1955899"/>
                </a:lnTo>
                <a:lnTo>
                  <a:pt x="628541" y="1957419"/>
                </a:lnTo>
                <a:lnTo>
                  <a:pt x="634116" y="1959433"/>
                </a:lnTo>
                <a:lnTo>
                  <a:pt x="639177" y="1960460"/>
                </a:lnTo>
                <a:lnTo>
                  <a:pt x="627018" y="1966520"/>
                </a:lnTo>
                <a:lnTo>
                  <a:pt x="622471" y="1969047"/>
                </a:lnTo>
                <a:close/>
              </a:path>
              <a:path w="1866900" h="2176780">
                <a:moveTo>
                  <a:pt x="562712" y="1835610"/>
                </a:moveTo>
                <a:lnTo>
                  <a:pt x="558200" y="1835610"/>
                </a:lnTo>
                <a:lnTo>
                  <a:pt x="558200" y="1834603"/>
                </a:lnTo>
                <a:lnTo>
                  <a:pt x="562712" y="1835610"/>
                </a:lnTo>
                <a:close/>
              </a:path>
              <a:path w="1866900" h="2176780">
                <a:moveTo>
                  <a:pt x="569844" y="1850278"/>
                </a:moveTo>
                <a:lnTo>
                  <a:pt x="569844" y="1849765"/>
                </a:lnTo>
                <a:lnTo>
                  <a:pt x="557686" y="1846744"/>
                </a:lnTo>
                <a:lnTo>
                  <a:pt x="551616" y="1844217"/>
                </a:lnTo>
                <a:lnTo>
                  <a:pt x="549600" y="1843704"/>
                </a:lnTo>
                <a:lnTo>
                  <a:pt x="548572" y="1841177"/>
                </a:lnTo>
                <a:lnTo>
                  <a:pt x="547563" y="1839163"/>
                </a:lnTo>
                <a:lnTo>
                  <a:pt x="550608" y="1836123"/>
                </a:lnTo>
                <a:lnTo>
                  <a:pt x="552130" y="1835610"/>
                </a:lnTo>
                <a:lnTo>
                  <a:pt x="554147" y="1835116"/>
                </a:lnTo>
                <a:lnTo>
                  <a:pt x="556163" y="1835610"/>
                </a:lnTo>
                <a:lnTo>
                  <a:pt x="562712" y="1835610"/>
                </a:lnTo>
                <a:lnTo>
                  <a:pt x="573383" y="1846744"/>
                </a:lnTo>
                <a:lnTo>
                  <a:pt x="572869" y="1848245"/>
                </a:lnTo>
                <a:lnTo>
                  <a:pt x="569844" y="1850278"/>
                </a:lnTo>
                <a:close/>
              </a:path>
              <a:path w="1866900" h="2176780">
                <a:moveTo>
                  <a:pt x="421036" y="1883623"/>
                </a:moveTo>
                <a:lnTo>
                  <a:pt x="420028" y="1883129"/>
                </a:lnTo>
                <a:lnTo>
                  <a:pt x="412950" y="1878569"/>
                </a:lnTo>
                <a:lnTo>
                  <a:pt x="405359" y="1873515"/>
                </a:lnTo>
                <a:lnTo>
                  <a:pt x="396739" y="1873515"/>
                </a:lnTo>
                <a:lnTo>
                  <a:pt x="395731" y="1870494"/>
                </a:lnTo>
                <a:lnTo>
                  <a:pt x="396245" y="1869981"/>
                </a:lnTo>
                <a:lnTo>
                  <a:pt x="402374" y="1867473"/>
                </a:lnTo>
                <a:lnTo>
                  <a:pt x="411112" y="1868471"/>
                </a:lnTo>
                <a:lnTo>
                  <a:pt x="419376" y="1872119"/>
                </a:lnTo>
                <a:lnTo>
                  <a:pt x="424081" y="1877562"/>
                </a:lnTo>
                <a:lnTo>
                  <a:pt x="424081" y="1881096"/>
                </a:lnTo>
                <a:lnTo>
                  <a:pt x="423073" y="1881609"/>
                </a:lnTo>
                <a:lnTo>
                  <a:pt x="421036" y="1883623"/>
                </a:lnTo>
                <a:close/>
              </a:path>
              <a:path w="1866900" h="2176780">
                <a:moveTo>
                  <a:pt x="490369" y="1881096"/>
                </a:moveTo>
                <a:lnTo>
                  <a:pt x="488867" y="1880602"/>
                </a:lnTo>
                <a:lnTo>
                  <a:pt x="488353" y="1879595"/>
                </a:lnTo>
                <a:lnTo>
                  <a:pt x="487839" y="1879082"/>
                </a:lnTo>
                <a:lnTo>
                  <a:pt x="488353" y="1877562"/>
                </a:lnTo>
                <a:lnTo>
                  <a:pt x="488353" y="1876042"/>
                </a:lnTo>
                <a:lnTo>
                  <a:pt x="489361" y="1876555"/>
                </a:lnTo>
                <a:lnTo>
                  <a:pt x="490883" y="1876555"/>
                </a:lnTo>
                <a:lnTo>
                  <a:pt x="492405" y="1877068"/>
                </a:lnTo>
                <a:lnTo>
                  <a:pt x="491891" y="1879082"/>
                </a:lnTo>
                <a:lnTo>
                  <a:pt x="491397" y="1880602"/>
                </a:lnTo>
                <a:lnTo>
                  <a:pt x="490883" y="1880602"/>
                </a:lnTo>
                <a:lnTo>
                  <a:pt x="490369" y="1881096"/>
                </a:lnTo>
                <a:close/>
              </a:path>
              <a:path w="1866900" h="2176780">
                <a:moveTo>
                  <a:pt x="502014" y="1705726"/>
                </a:moveTo>
                <a:lnTo>
                  <a:pt x="495944" y="1705726"/>
                </a:lnTo>
                <a:lnTo>
                  <a:pt x="502014" y="1702705"/>
                </a:lnTo>
                <a:lnTo>
                  <a:pt x="502014" y="1705726"/>
                </a:lnTo>
                <a:close/>
              </a:path>
              <a:path w="1866900" h="2176780">
                <a:moveTo>
                  <a:pt x="495944" y="1721401"/>
                </a:moveTo>
                <a:lnTo>
                  <a:pt x="489875" y="1720394"/>
                </a:lnTo>
                <a:lnTo>
                  <a:pt x="487839" y="1719881"/>
                </a:lnTo>
                <a:lnTo>
                  <a:pt x="485308" y="1718874"/>
                </a:lnTo>
                <a:lnTo>
                  <a:pt x="484300" y="1717354"/>
                </a:lnTo>
                <a:lnTo>
                  <a:pt x="482778" y="1715340"/>
                </a:lnTo>
                <a:lnTo>
                  <a:pt x="480761" y="1711787"/>
                </a:lnTo>
                <a:lnTo>
                  <a:pt x="481275" y="1709260"/>
                </a:lnTo>
                <a:lnTo>
                  <a:pt x="481769" y="1707246"/>
                </a:lnTo>
                <a:lnTo>
                  <a:pt x="484814" y="1705232"/>
                </a:lnTo>
                <a:lnTo>
                  <a:pt x="486830" y="1704206"/>
                </a:lnTo>
                <a:lnTo>
                  <a:pt x="488353" y="1703712"/>
                </a:lnTo>
                <a:lnTo>
                  <a:pt x="489875" y="1704206"/>
                </a:lnTo>
                <a:lnTo>
                  <a:pt x="491397" y="1704206"/>
                </a:lnTo>
                <a:lnTo>
                  <a:pt x="495944" y="1705726"/>
                </a:lnTo>
                <a:lnTo>
                  <a:pt x="502014" y="1705726"/>
                </a:lnTo>
                <a:lnTo>
                  <a:pt x="502014" y="1717354"/>
                </a:lnTo>
                <a:lnTo>
                  <a:pt x="495944" y="1721401"/>
                </a:lnTo>
                <a:close/>
              </a:path>
              <a:path w="1866900" h="2176780">
                <a:moveTo>
                  <a:pt x="1297612" y="2140884"/>
                </a:moveTo>
                <a:lnTo>
                  <a:pt x="1296109" y="2140884"/>
                </a:lnTo>
                <a:lnTo>
                  <a:pt x="1295595" y="2139363"/>
                </a:lnTo>
                <a:lnTo>
                  <a:pt x="1294587" y="2138850"/>
                </a:lnTo>
                <a:lnTo>
                  <a:pt x="1296109" y="2137350"/>
                </a:lnTo>
                <a:lnTo>
                  <a:pt x="1296604" y="2136836"/>
                </a:lnTo>
                <a:lnTo>
                  <a:pt x="1297612" y="2137350"/>
                </a:lnTo>
                <a:lnTo>
                  <a:pt x="1298126" y="2138357"/>
                </a:lnTo>
                <a:lnTo>
                  <a:pt x="1299134" y="2138850"/>
                </a:lnTo>
                <a:lnTo>
                  <a:pt x="1298640" y="2139877"/>
                </a:lnTo>
                <a:lnTo>
                  <a:pt x="1297612" y="2140884"/>
                </a:lnTo>
                <a:close/>
              </a:path>
              <a:path w="1866900" h="2176780">
                <a:moveTo>
                  <a:pt x="1683282" y="2106512"/>
                </a:moveTo>
                <a:lnTo>
                  <a:pt x="1681246" y="2106512"/>
                </a:lnTo>
                <a:lnTo>
                  <a:pt x="1673654" y="2105999"/>
                </a:lnTo>
                <a:lnTo>
                  <a:pt x="1658471" y="2101972"/>
                </a:lnTo>
                <a:lnTo>
                  <a:pt x="1657977" y="2096404"/>
                </a:lnTo>
                <a:lnTo>
                  <a:pt x="1658985" y="2095891"/>
                </a:lnTo>
                <a:lnTo>
                  <a:pt x="1662524" y="2093877"/>
                </a:lnTo>
                <a:lnTo>
                  <a:pt x="1666577" y="2092870"/>
                </a:lnTo>
                <a:lnTo>
                  <a:pt x="1668099" y="2092357"/>
                </a:lnTo>
                <a:lnTo>
                  <a:pt x="1674168" y="2092870"/>
                </a:lnTo>
                <a:lnTo>
                  <a:pt x="1677193" y="2092870"/>
                </a:lnTo>
                <a:lnTo>
                  <a:pt x="1680238" y="2093877"/>
                </a:lnTo>
                <a:lnTo>
                  <a:pt x="1682768" y="2094884"/>
                </a:lnTo>
                <a:lnTo>
                  <a:pt x="1684785" y="2097411"/>
                </a:lnTo>
                <a:lnTo>
                  <a:pt x="1687315" y="2098931"/>
                </a:lnTo>
                <a:lnTo>
                  <a:pt x="1685299" y="2101458"/>
                </a:lnTo>
                <a:lnTo>
                  <a:pt x="1683282" y="2106512"/>
                </a:lnTo>
                <a:close/>
              </a:path>
              <a:path w="1866900" h="2176780">
                <a:moveTo>
                  <a:pt x="1715665" y="2176262"/>
                </a:moveTo>
                <a:lnTo>
                  <a:pt x="1707560" y="2176262"/>
                </a:lnTo>
                <a:lnTo>
                  <a:pt x="1702004" y="2174228"/>
                </a:lnTo>
                <a:lnTo>
                  <a:pt x="1696429" y="2172728"/>
                </a:lnTo>
                <a:lnTo>
                  <a:pt x="1701490" y="2169174"/>
                </a:lnTo>
                <a:lnTo>
                  <a:pt x="1706551" y="2166154"/>
                </a:lnTo>
                <a:lnTo>
                  <a:pt x="1713649" y="2162620"/>
                </a:lnTo>
                <a:lnTo>
                  <a:pt x="1716673" y="2163627"/>
                </a:lnTo>
                <a:lnTo>
                  <a:pt x="1718710" y="2164633"/>
                </a:lnTo>
                <a:lnTo>
                  <a:pt x="1719204" y="2165147"/>
                </a:lnTo>
                <a:lnTo>
                  <a:pt x="1720212" y="2169174"/>
                </a:lnTo>
                <a:lnTo>
                  <a:pt x="1719718" y="2169687"/>
                </a:lnTo>
                <a:lnTo>
                  <a:pt x="1718196" y="2172214"/>
                </a:lnTo>
                <a:lnTo>
                  <a:pt x="1715665" y="2176262"/>
                </a:lnTo>
                <a:close/>
              </a:path>
              <a:path w="1866900" h="2176780">
                <a:moveTo>
                  <a:pt x="1695935" y="2172214"/>
                </a:moveTo>
                <a:lnTo>
                  <a:pt x="1694413" y="2167674"/>
                </a:lnTo>
                <a:lnTo>
                  <a:pt x="1694413" y="2166647"/>
                </a:lnTo>
                <a:lnTo>
                  <a:pt x="1694907" y="2165147"/>
                </a:lnTo>
                <a:lnTo>
                  <a:pt x="1694907" y="2164120"/>
                </a:lnTo>
                <a:lnTo>
                  <a:pt x="1695421" y="2165640"/>
                </a:lnTo>
                <a:lnTo>
                  <a:pt x="1696943" y="2166647"/>
                </a:lnTo>
                <a:lnTo>
                  <a:pt x="1696429" y="2167674"/>
                </a:lnTo>
                <a:lnTo>
                  <a:pt x="1696943" y="2169174"/>
                </a:lnTo>
                <a:lnTo>
                  <a:pt x="1695935" y="2172214"/>
                </a:lnTo>
                <a:close/>
              </a:path>
              <a:path w="1866900" h="2176780">
                <a:moveTo>
                  <a:pt x="1695935" y="2173221"/>
                </a:moveTo>
                <a:lnTo>
                  <a:pt x="1695935" y="2172728"/>
                </a:lnTo>
                <a:lnTo>
                  <a:pt x="1696429" y="2172728"/>
                </a:lnTo>
                <a:lnTo>
                  <a:pt x="1695935" y="2173221"/>
                </a:lnTo>
                <a:close/>
              </a:path>
              <a:path w="1866900" h="2176780">
                <a:moveTo>
                  <a:pt x="1490447" y="2046871"/>
                </a:moveTo>
                <a:lnTo>
                  <a:pt x="1489439" y="2046378"/>
                </a:lnTo>
                <a:lnTo>
                  <a:pt x="1485386" y="2043851"/>
                </a:lnTo>
                <a:lnTo>
                  <a:pt x="1481333" y="2040810"/>
                </a:lnTo>
                <a:lnTo>
                  <a:pt x="1477794" y="2037770"/>
                </a:lnTo>
                <a:lnTo>
                  <a:pt x="1476786" y="2037276"/>
                </a:lnTo>
                <a:lnTo>
                  <a:pt x="1476272" y="2034749"/>
                </a:lnTo>
                <a:lnTo>
                  <a:pt x="1476272" y="2032716"/>
                </a:lnTo>
                <a:lnTo>
                  <a:pt x="1477794" y="2032222"/>
                </a:lnTo>
                <a:lnTo>
                  <a:pt x="1479811" y="2031216"/>
                </a:lnTo>
                <a:lnTo>
                  <a:pt x="1483864" y="2032716"/>
                </a:lnTo>
                <a:lnTo>
                  <a:pt x="1488925" y="2033743"/>
                </a:lnTo>
                <a:lnTo>
                  <a:pt x="1493492" y="2036270"/>
                </a:lnTo>
                <a:lnTo>
                  <a:pt x="1494994" y="2036763"/>
                </a:lnTo>
                <a:lnTo>
                  <a:pt x="1494994" y="2041817"/>
                </a:lnTo>
                <a:lnTo>
                  <a:pt x="1494500" y="2044344"/>
                </a:lnTo>
                <a:lnTo>
                  <a:pt x="1493986" y="2045351"/>
                </a:lnTo>
                <a:lnTo>
                  <a:pt x="1490447" y="2046871"/>
                </a:lnTo>
                <a:close/>
              </a:path>
              <a:path w="1866900" h="2176780">
                <a:moveTo>
                  <a:pt x="1673160" y="2149985"/>
                </a:moveTo>
                <a:lnTo>
                  <a:pt x="1672646" y="2149471"/>
                </a:lnTo>
                <a:lnTo>
                  <a:pt x="1670629" y="2147951"/>
                </a:lnTo>
                <a:lnTo>
                  <a:pt x="1669107" y="2145938"/>
                </a:lnTo>
                <a:lnTo>
                  <a:pt x="1666577" y="2144417"/>
                </a:lnTo>
                <a:lnTo>
                  <a:pt x="1668099" y="2143411"/>
                </a:lnTo>
                <a:lnTo>
                  <a:pt x="1669107" y="2141377"/>
                </a:lnTo>
                <a:lnTo>
                  <a:pt x="1670115" y="2141890"/>
                </a:lnTo>
                <a:lnTo>
                  <a:pt x="1672646" y="2142897"/>
                </a:lnTo>
                <a:lnTo>
                  <a:pt x="1674168" y="2144931"/>
                </a:lnTo>
                <a:lnTo>
                  <a:pt x="1677707" y="2147458"/>
                </a:lnTo>
                <a:lnTo>
                  <a:pt x="1675176" y="2148465"/>
                </a:lnTo>
                <a:lnTo>
                  <a:pt x="1673160" y="2149985"/>
                </a:lnTo>
                <a:close/>
              </a:path>
              <a:path w="1866900" h="2176780">
                <a:moveTo>
                  <a:pt x="1590660" y="2108526"/>
                </a:moveTo>
                <a:lnTo>
                  <a:pt x="1587122" y="2107519"/>
                </a:lnTo>
                <a:lnTo>
                  <a:pt x="1584591" y="2107026"/>
                </a:lnTo>
                <a:lnTo>
                  <a:pt x="1580538" y="2102979"/>
                </a:lnTo>
                <a:lnTo>
                  <a:pt x="1579530" y="2099445"/>
                </a:lnTo>
                <a:lnTo>
                  <a:pt x="1578008" y="2096404"/>
                </a:lnTo>
                <a:lnTo>
                  <a:pt x="1580538" y="2095397"/>
                </a:lnTo>
                <a:lnTo>
                  <a:pt x="1583069" y="2093877"/>
                </a:lnTo>
                <a:lnTo>
                  <a:pt x="1585085" y="2094391"/>
                </a:lnTo>
                <a:lnTo>
                  <a:pt x="1587616" y="2094391"/>
                </a:lnTo>
                <a:lnTo>
                  <a:pt x="1590146" y="2096404"/>
                </a:lnTo>
                <a:lnTo>
                  <a:pt x="1594199" y="2099445"/>
                </a:lnTo>
                <a:lnTo>
                  <a:pt x="1596216" y="2101972"/>
                </a:lnTo>
                <a:lnTo>
                  <a:pt x="1598252" y="2103985"/>
                </a:lnTo>
                <a:lnTo>
                  <a:pt x="1590660" y="2108526"/>
                </a:lnTo>
                <a:close/>
              </a:path>
              <a:path w="1866900" h="2176780">
                <a:moveTo>
                  <a:pt x="1592183" y="2144931"/>
                </a:moveTo>
                <a:lnTo>
                  <a:pt x="1589652" y="2144931"/>
                </a:lnTo>
                <a:lnTo>
                  <a:pt x="1588624" y="2142404"/>
                </a:lnTo>
                <a:lnTo>
                  <a:pt x="1588130" y="2141377"/>
                </a:lnTo>
                <a:lnTo>
                  <a:pt x="1589138" y="2140884"/>
                </a:lnTo>
                <a:lnTo>
                  <a:pt x="1590660" y="2139877"/>
                </a:lnTo>
                <a:lnTo>
                  <a:pt x="1593191" y="2139877"/>
                </a:lnTo>
                <a:lnTo>
                  <a:pt x="1594713" y="2141377"/>
                </a:lnTo>
                <a:lnTo>
                  <a:pt x="1597244" y="2142897"/>
                </a:lnTo>
                <a:lnTo>
                  <a:pt x="1593685" y="2143904"/>
                </a:lnTo>
                <a:lnTo>
                  <a:pt x="1592183" y="2144931"/>
                </a:lnTo>
                <a:close/>
              </a:path>
              <a:path w="1866900" h="2176780">
                <a:moveTo>
                  <a:pt x="1854331" y="1614754"/>
                </a:moveTo>
                <a:lnTo>
                  <a:pt x="1853323" y="1614260"/>
                </a:lnTo>
                <a:lnTo>
                  <a:pt x="1850792" y="1614260"/>
                </a:lnTo>
                <a:lnTo>
                  <a:pt x="1848262" y="1613747"/>
                </a:lnTo>
                <a:lnTo>
                  <a:pt x="1844723" y="1612740"/>
                </a:lnTo>
                <a:lnTo>
                  <a:pt x="1840670" y="1611220"/>
                </a:lnTo>
                <a:lnTo>
                  <a:pt x="1840670" y="1608180"/>
                </a:lnTo>
                <a:lnTo>
                  <a:pt x="1841184" y="1608180"/>
                </a:lnTo>
                <a:lnTo>
                  <a:pt x="1845237" y="1607173"/>
                </a:lnTo>
                <a:lnTo>
                  <a:pt x="1854331" y="1606166"/>
                </a:lnTo>
                <a:lnTo>
                  <a:pt x="1855359" y="1606166"/>
                </a:lnTo>
                <a:lnTo>
                  <a:pt x="1855853" y="1606679"/>
                </a:lnTo>
                <a:lnTo>
                  <a:pt x="1856861" y="1608180"/>
                </a:lnTo>
                <a:lnTo>
                  <a:pt x="1858384" y="1610213"/>
                </a:lnTo>
                <a:lnTo>
                  <a:pt x="1859392" y="1611733"/>
                </a:lnTo>
                <a:lnTo>
                  <a:pt x="1857889" y="1612740"/>
                </a:lnTo>
                <a:lnTo>
                  <a:pt x="1856861" y="1613747"/>
                </a:lnTo>
                <a:lnTo>
                  <a:pt x="1855359" y="1614260"/>
                </a:lnTo>
                <a:lnTo>
                  <a:pt x="1854331" y="1614754"/>
                </a:lnTo>
                <a:close/>
              </a:path>
              <a:path w="1866900" h="2176780">
                <a:moveTo>
                  <a:pt x="1851306" y="1784576"/>
                </a:moveTo>
                <a:lnTo>
                  <a:pt x="1850792" y="1784576"/>
                </a:lnTo>
                <a:lnTo>
                  <a:pt x="1848776" y="1783569"/>
                </a:lnTo>
                <a:lnTo>
                  <a:pt x="1849270" y="1782543"/>
                </a:lnTo>
                <a:lnTo>
                  <a:pt x="1850298" y="1782049"/>
                </a:lnTo>
                <a:lnTo>
                  <a:pt x="1850792" y="1781536"/>
                </a:lnTo>
                <a:lnTo>
                  <a:pt x="1851306" y="1781536"/>
                </a:lnTo>
                <a:lnTo>
                  <a:pt x="1851800" y="1782049"/>
                </a:lnTo>
                <a:lnTo>
                  <a:pt x="1852314" y="1782049"/>
                </a:lnTo>
                <a:lnTo>
                  <a:pt x="1851800" y="1783056"/>
                </a:lnTo>
                <a:lnTo>
                  <a:pt x="1851800" y="1783569"/>
                </a:lnTo>
                <a:lnTo>
                  <a:pt x="1851306" y="1784576"/>
                </a:lnTo>
                <a:close/>
              </a:path>
              <a:path w="1866900" h="2176780">
                <a:moveTo>
                  <a:pt x="1480839" y="2174228"/>
                </a:moveTo>
                <a:lnTo>
                  <a:pt x="1480325" y="2174228"/>
                </a:lnTo>
                <a:lnTo>
                  <a:pt x="1479317" y="2172728"/>
                </a:lnTo>
                <a:lnTo>
                  <a:pt x="1478803" y="2172214"/>
                </a:lnTo>
                <a:lnTo>
                  <a:pt x="1480839" y="2170201"/>
                </a:lnTo>
                <a:lnTo>
                  <a:pt x="1481847" y="2169174"/>
                </a:lnTo>
                <a:lnTo>
                  <a:pt x="1481847" y="2168681"/>
                </a:lnTo>
                <a:lnTo>
                  <a:pt x="1483864" y="2171701"/>
                </a:lnTo>
                <a:lnTo>
                  <a:pt x="1481847" y="2173735"/>
                </a:lnTo>
                <a:lnTo>
                  <a:pt x="1480839" y="2174228"/>
                </a:lnTo>
                <a:close/>
              </a:path>
              <a:path w="1866900" h="2176780">
                <a:moveTo>
                  <a:pt x="1735395" y="2035243"/>
                </a:moveTo>
                <a:lnTo>
                  <a:pt x="1734387" y="2034749"/>
                </a:lnTo>
                <a:lnTo>
                  <a:pt x="1733379" y="2033743"/>
                </a:lnTo>
                <a:lnTo>
                  <a:pt x="1732371" y="2033229"/>
                </a:lnTo>
                <a:lnTo>
                  <a:pt x="1733379" y="2032716"/>
                </a:lnTo>
                <a:lnTo>
                  <a:pt x="1734387" y="2030702"/>
                </a:lnTo>
                <a:lnTo>
                  <a:pt x="1734901" y="2031216"/>
                </a:lnTo>
                <a:lnTo>
                  <a:pt x="1736423" y="2031709"/>
                </a:lnTo>
                <a:lnTo>
                  <a:pt x="1736423" y="2032222"/>
                </a:lnTo>
                <a:lnTo>
                  <a:pt x="1736918" y="2033229"/>
                </a:lnTo>
                <a:lnTo>
                  <a:pt x="1735909" y="2034236"/>
                </a:lnTo>
                <a:lnTo>
                  <a:pt x="1735395" y="2035243"/>
                </a:lnTo>
                <a:close/>
              </a:path>
              <a:path w="1866900" h="2176780">
                <a:moveTo>
                  <a:pt x="1731362" y="1803272"/>
                </a:moveTo>
                <a:lnTo>
                  <a:pt x="1728318" y="1801258"/>
                </a:lnTo>
                <a:lnTo>
                  <a:pt x="1727310" y="1800232"/>
                </a:lnTo>
                <a:lnTo>
                  <a:pt x="1728832" y="1799225"/>
                </a:lnTo>
                <a:lnTo>
                  <a:pt x="1729840" y="1798218"/>
                </a:lnTo>
                <a:lnTo>
                  <a:pt x="1731362" y="1797705"/>
                </a:lnTo>
                <a:lnTo>
                  <a:pt x="1738440" y="1793677"/>
                </a:lnTo>
                <a:lnTo>
                  <a:pt x="1742493" y="1791644"/>
                </a:lnTo>
                <a:lnTo>
                  <a:pt x="1747554" y="1789630"/>
                </a:lnTo>
                <a:lnTo>
                  <a:pt x="1749570" y="1789630"/>
                </a:lnTo>
                <a:lnTo>
                  <a:pt x="1748048" y="1792157"/>
                </a:lnTo>
                <a:lnTo>
                  <a:pt x="1746546" y="1796204"/>
                </a:lnTo>
                <a:lnTo>
                  <a:pt x="1744015" y="1797705"/>
                </a:lnTo>
                <a:lnTo>
                  <a:pt x="1740457" y="1800232"/>
                </a:lnTo>
                <a:lnTo>
                  <a:pt x="1735395" y="1801258"/>
                </a:lnTo>
                <a:lnTo>
                  <a:pt x="1731362" y="1803272"/>
                </a:lnTo>
                <a:close/>
              </a:path>
              <a:path w="1866900" h="2176780">
                <a:moveTo>
                  <a:pt x="1746546" y="1990784"/>
                </a:moveTo>
                <a:lnTo>
                  <a:pt x="1745518" y="1987230"/>
                </a:lnTo>
                <a:lnTo>
                  <a:pt x="1744509" y="1984209"/>
                </a:lnTo>
                <a:lnTo>
                  <a:pt x="1742987" y="1981169"/>
                </a:lnTo>
                <a:lnTo>
                  <a:pt x="1742493" y="1981169"/>
                </a:lnTo>
                <a:lnTo>
                  <a:pt x="1745023" y="1979649"/>
                </a:lnTo>
                <a:lnTo>
                  <a:pt x="1746032" y="1979155"/>
                </a:lnTo>
                <a:lnTo>
                  <a:pt x="1747554" y="1982176"/>
                </a:lnTo>
                <a:lnTo>
                  <a:pt x="1749570" y="1988257"/>
                </a:lnTo>
                <a:lnTo>
                  <a:pt x="1749570" y="1988750"/>
                </a:lnTo>
                <a:lnTo>
                  <a:pt x="1748048" y="1989757"/>
                </a:lnTo>
                <a:lnTo>
                  <a:pt x="1746546" y="1990784"/>
                </a:lnTo>
                <a:close/>
              </a:path>
              <a:path w="1866900" h="2176780">
                <a:moveTo>
                  <a:pt x="1739448" y="1846744"/>
                </a:moveTo>
                <a:lnTo>
                  <a:pt x="1739448" y="1846231"/>
                </a:lnTo>
                <a:lnTo>
                  <a:pt x="1737926" y="1845224"/>
                </a:lnTo>
                <a:lnTo>
                  <a:pt x="1736918" y="1844217"/>
                </a:lnTo>
                <a:lnTo>
                  <a:pt x="1735909" y="1842697"/>
                </a:lnTo>
                <a:lnTo>
                  <a:pt x="1736423" y="1842184"/>
                </a:lnTo>
                <a:lnTo>
                  <a:pt x="1736918" y="1841177"/>
                </a:lnTo>
                <a:lnTo>
                  <a:pt x="1738440" y="1839657"/>
                </a:lnTo>
                <a:lnTo>
                  <a:pt x="1739448" y="1841690"/>
                </a:lnTo>
                <a:lnTo>
                  <a:pt x="1740457" y="1843191"/>
                </a:lnTo>
                <a:lnTo>
                  <a:pt x="1741485" y="1845224"/>
                </a:lnTo>
                <a:lnTo>
                  <a:pt x="1740457" y="1845718"/>
                </a:lnTo>
                <a:lnTo>
                  <a:pt x="1739448" y="1846744"/>
                </a:lnTo>
                <a:close/>
              </a:path>
              <a:path w="1866900" h="2176780">
                <a:moveTo>
                  <a:pt x="1469194" y="1974595"/>
                </a:moveTo>
                <a:lnTo>
                  <a:pt x="1443889" y="1974595"/>
                </a:lnTo>
                <a:lnTo>
                  <a:pt x="1447428" y="1974101"/>
                </a:lnTo>
                <a:lnTo>
                  <a:pt x="1451481" y="1973095"/>
                </a:lnTo>
                <a:lnTo>
                  <a:pt x="1455019" y="1970568"/>
                </a:lnTo>
                <a:lnTo>
                  <a:pt x="1459072" y="1970054"/>
                </a:lnTo>
                <a:lnTo>
                  <a:pt x="1462097" y="1969541"/>
                </a:lnTo>
                <a:lnTo>
                  <a:pt x="1465656" y="1971061"/>
                </a:lnTo>
                <a:lnTo>
                  <a:pt x="1468680" y="1972068"/>
                </a:lnTo>
                <a:lnTo>
                  <a:pt x="1469194" y="1972068"/>
                </a:lnTo>
                <a:lnTo>
                  <a:pt x="1469194" y="1974595"/>
                </a:lnTo>
                <a:close/>
              </a:path>
              <a:path w="1866900" h="2176780">
                <a:moveTo>
                  <a:pt x="1462097" y="1982176"/>
                </a:moveTo>
                <a:lnTo>
                  <a:pt x="1457036" y="1980676"/>
                </a:lnTo>
                <a:lnTo>
                  <a:pt x="1453003" y="1980162"/>
                </a:lnTo>
                <a:lnTo>
                  <a:pt x="1448950" y="1978642"/>
                </a:lnTo>
                <a:lnTo>
                  <a:pt x="1444897" y="1977635"/>
                </a:lnTo>
                <a:lnTo>
                  <a:pt x="1441358" y="1975622"/>
                </a:lnTo>
                <a:lnTo>
                  <a:pt x="1437306" y="1974101"/>
                </a:lnTo>
                <a:lnTo>
                  <a:pt x="1440350" y="1974101"/>
                </a:lnTo>
                <a:lnTo>
                  <a:pt x="1443889" y="1974595"/>
                </a:lnTo>
                <a:lnTo>
                  <a:pt x="1469194" y="1974595"/>
                </a:lnTo>
                <a:lnTo>
                  <a:pt x="1469194" y="1976628"/>
                </a:lnTo>
                <a:lnTo>
                  <a:pt x="1468680" y="1977122"/>
                </a:lnTo>
                <a:lnTo>
                  <a:pt x="1466150" y="1979155"/>
                </a:lnTo>
                <a:lnTo>
                  <a:pt x="1463619" y="1980676"/>
                </a:lnTo>
                <a:lnTo>
                  <a:pt x="1462097" y="1982176"/>
                </a:lnTo>
                <a:close/>
              </a:path>
              <a:path w="1866900" h="2176780">
                <a:moveTo>
                  <a:pt x="1227785" y="2092357"/>
                </a:moveTo>
                <a:lnTo>
                  <a:pt x="1226262" y="2090837"/>
                </a:lnTo>
                <a:lnTo>
                  <a:pt x="1226262" y="2088823"/>
                </a:lnTo>
                <a:lnTo>
                  <a:pt x="1227271" y="2085783"/>
                </a:lnTo>
                <a:lnTo>
                  <a:pt x="1229801" y="2088310"/>
                </a:lnTo>
                <a:lnTo>
                  <a:pt x="1230315" y="2089337"/>
                </a:lnTo>
                <a:lnTo>
                  <a:pt x="1230810" y="2089830"/>
                </a:lnTo>
                <a:lnTo>
                  <a:pt x="1228793" y="2091864"/>
                </a:lnTo>
                <a:lnTo>
                  <a:pt x="1227785" y="2092357"/>
                </a:lnTo>
                <a:close/>
              </a:path>
              <a:path w="1866900" h="2176780">
                <a:moveTo>
                  <a:pt x="1242968" y="2021601"/>
                </a:moveTo>
                <a:lnTo>
                  <a:pt x="1241940" y="2019587"/>
                </a:lnTo>
                <a:lnTo>
                  <a:pt x="1240932" y="2018067"/>
                </a:lnTo>
                <a:lnTo>
                  <a:pt x="1240932" y="2016054"/>
                </a:lnTo>
                <a:lnTo>
                  <a:pt x="1241940" y="2015540"/>
                </a:lnTo>
                <a:lnTo>
                  <a:pt x="1243976" y="2014020"/>
                </a:lnTo>
                <a:lnTo>
                  <a:pt x="1243976" y="2014533"/>
                </a:lnTo>
                <a:lnTo>
                  <a:pt x="1244984" y="2016054"/>
                </a:lnTo>
                <a:lnTo>
                  <a:pt x="1245498" y="2018067"/>
                </a:lnTo>
                <a:lnTo>
                  <a:pt x="1246507" y="2020081"/>
                </a:lnTo>
                <a:lnTo>
                  <a:pt x="1244470" y="2021108"/>
                </a:lnTo>
                <a:lnTo>
                  <a:pt x="1242968" y="2021601"/>
                </a:lnTo>
                <a:close/>
              </a:path>
              <a:path w="1866900" h="2176780">
                <a:moveTo>
                  <a:pt x="1127571" y="1952879"/>
                </a:moveTo>
                <a:lnTo>
                  <a:pt x="1126563" y="1952365"/>
                </a:lnTo>
                <a:lnTo>
                  <a:pt x="1125041" y="1951852"/>
                </a:lnTo>
                <a:lnTo>
                  <a:pt x="1124033" y="1950352"/>
                </a:lnTo>
                <a:lnTo>
                  <a:pt x="1122510" y="1949838"/>
                </a:lnTo>
                <a:lnTo>
                  <a:pt x="1123005" y="1948831"/>
                </a:lnTo>
                <a:lnTo>
                  <a:pt x="1125041" y="1946798"/>
                </a:lnTo>
                <a:lnTo>
                  <a:pt x="1126563" y="1948318"/>
                </a:lnTo>
                <a:lnTo>
                  <a:pt x="1127571" y="1949838"/>
                </a:lnTo>
                <a:lnTo>
                  <a:pt x="1129094" y="1951358"/>
                </a:lnTo>
                <a:lnTo>
                  <a:pt x="1128580" y="1951852"/>
                </a:lnTo>
                <a:lnTo>
                  <a:pt x="1127571" y="1952879"/>
                </a:lnTo>
                <a:close/>
              </a:path>
              <a:path w="1866900" h="2176780">
                <a:moveTo>
                  <a:pt x="1224226" y="1898785"/>
                </a:moveTo>
                <a:lnTo>
                  <a:pt x="1222210" y="1889190"/>
                </a:lnTo>
                <a:lnTo>
                  <a:pt x="1236879" y="1890710"/>
                </a:lnTo>
                <a:lnTo>
                  <a:pt x="1238401" y="1891204"/>
                </a:lnTo>
                <a:lnTo>
                  <a:pt x="1240932" y="1891204"/>
                </a:lnTo>
                <a:lnTo>
                  <a:pt x="1241446" y="1891717"/>
                </a:lnTo>
                <a:lnTo>
                  <a:pt x="1243462" y="1892724"/>
                </a:lnTo>
                <a:lnTo>
                  <a:pt x="1244470" y="1895251"/>
                </a:lnTo>
                <a:lnTo>
                  <a:pt x="1245993" y="1896771"/>
                </a:lnTo>
                <a:lnTo>
                  <a:pt x="1231818" y="1896771"/>
                </a:lnTo>
                <a:lnTo>
                  <a:pt x="1224226" y="1898785"/>
                </a:lnTo>
                <a:close/>
              </a:path>
              <a:path w="1866900" h="2176780">
                <a:moveTo>
                  <a:pt x="1240932" y="1891204"/>
                </a:moveTo>
                <a:lnTo>
                  <a:pt x="1238401" y="1891204"/>
                </a:lnTo>
                <a:lnTo>
                  <a:pt x="1240437" y="1890710"/>
                </a:lnTo>
                <a:lnTo>
                  <a:pt x="1240932" y="1891204"/>
                </a:lnTo>
                <a:close/>
              </a:path>
              <a:path w="1866900" h="2176780">
                <a:moveTo>
                  <a:pt x="1241446" y="1900305"/>
                </a:moveTo>
                <a:lnTo>
                  <a:pt x="1238915" y="1899811"/>
                </a:lnTo>
                <a:lnTo>
                  <a:pt x="1237907" y="1899811"/>
                </a:lnTo>
                <a:lnTo>
                  <a:pt x="1231818" y="1896771"/>
                </a:lnTo>
                <a:lnTo>
                  <a:pt x="1245993" y="1896771"/>
                </a:lnTo>
                <a:lnTo>
                  <a:pt x="1246507" y="1897284"/>
                </a:lnTo>
                <a:lnTo>
                  <a:pt x="1244470" y="1898291"/>
                </a:lnTo>
                <a:lnTo>
                  <a:pt x="1242454" y="1899811"/>
                </a:lnTo>
                <a:lnTo>
                  <a:pt x="1241446" y="1900305"/>
                </a:lnTo>
                <a:close/>
              </a:path>
              <a:path w="1866900" h="2176780">
                <a:moveTo>
                  <a:pt x="1151868" y="1979649"/>
                </a:moveTo>
                <a:lnTo>
                  <a:pt x="1147302" y="1976628"/>
                </a:lnTo>
                <a:lnTo>
                  <a:pt x="1146807" y="1976115"/>
                </a:lnTo>
                <a:lnTo>
                  <a:pt x="1146293" y="1972068"/>
                </a:lnTo>
                <a:lnTo>
                  <a:pt x="1146807" y="1972068"/>
                </a:lnTo>
                <a:lnTo>
                  <a:pt x="1151868" y="1969047"/>
                </a:lnTo>
                <a:lnTo>
                  <a:pt x="1157424" y="1966007"/>
                </a:lnTo>
                <a:lnTo>
                  <a:pt x="1161991" y="1962987"/>
                </a:lnTo>
                <a:lnTo>
                  <a:pt x="1162999" y="1964487"/>
                </a:lnTo>
                <a:lnTo>
                  <a:pt x="1163493" y="1965514"/>
                </a:lnTo>
                <a:lnTo>
                  <a:pt x="1162485" y="1972068"/>
                </a:lnTo>
                <a:lnTo>
                  <a:pt x="1151868" y="1979649"/>
                </a:lnTo>
                <a:close/>
              </a:path>
              <a:path w="1866900" h="2176780">
                <a:moveTo>
                  <a:pt x="1452489" y="2028689"/>
                </a:moveTo>
                <a:lnTo>
                  <a:pt x="1448436" y="2027168"/>
                </a:lnTo>
                <a:lnTo>
                  <a:pt x="1442367" y="2025135"/>
                </a:lnTo>
                <a:lnTo>
                  <a:pt x="1441853" y="2024641"/>
                </a:lnTo>
                <a:lnTo>
                  <a:pt x="1440844" y="2023121"/>
                </a:lnTo>
                <a:lnTo>
                  <a:pt x="1440844" y="2020594"/>
                </a:lnTo>
                <a:lnTo>
                  <a:pt x="1441853" y="2018067"/>
                </a:lnTo>
                <a:lnTo>
                  <a:pt x="1442881" y="2017554"/>
                </a:lnTo>
                <a:lnTo>
                  <a:pt x="1445411" y="2016054"/>
                </a:lnTo>
                <a:lnTo>
                  <a:pt x="1447942" y="2015027"/>
                </a:lnTo>
                <a:lnTo>
                  <a:pt x="1450472" y="2014533"/>
                </a:lnTo>
                <a:lnTo>
                  <a:pt x="1455533" y="2013013"/>
                </a:lnTo>
                <a:lnTo>
                  <a:pt x="1462611" y="2017060"/>
                </a:lnTo>
                <a:lnTo>
                  <a:pt x="1459566" y="2024128"/>
                </a:lnTo>
                <a:lnTo>
                  <a:pt x="1455533" y="2026162"/>
                </a:lnTo>
                <a:lnTo>
                  <a:pt x="1452489" y="2028689"/>
                </a:lnTo>
                <a:close/>
              </a:path>
              <a:path w="1866900" h="2176780">
                <a:moveTo>
                  <a:pt x="1167052" y="1895764"/>
                </a:moveTo>
                <a:lnTo>
                  <a:pt x="1166024" y="1895764"/>
                </a:lnTo>
                <a:lnTo>
                  <a:pt x="1164007" y="1895251"/>
                </a:lnTo>
                <a:lnTo>
                  <a:pt x="1162485" y="1893731"/>
                </a:lnTo>
                <a:lnTo>
                  <a:pt x="1160468" y="1893237"/>
                </a:lnTo>
                <a:lnTo>
                  <a:pt x="1155407" y="1891204"/>
                </a:lnTo>
                <a:lnTo>
                  <a:pt x="1149832" y="1889703"/>
                </a:lnTo>
                <a:lnTo>
                  <a:pt x="1144771" y="1887670"/>
                </a:lnTo>
                <a:lnTo>
                  <a:pt x="1144771" y="1886663"/>
                </a:lnTo>
                <a:lnTo>
                  <a:pt x="1145779" y="1884649"/>
                </a:lnTo>
                <a:lnTo>
                  <a:pt x="1153371" y="1886663"/>
                </a:lnTo>
                <a:lnTo>
                  <a:pt x="1160468" y="1888677"/>
                </a:lnTo>
                <a:lnTo>
                  <a:pt x="1168060" y="1890710"/>
                </a:lnTo>
                <a:lnTo>
                  <a:pt x="1168554" y="1890710"/>
                </a:lnTo>
                <a:lnTo>
                  <a:pt x="1168554" y="1891717"/>
                </a:lnTo>
                <a:lnTo>
                  <a:pt x="1169068" y="1893237"/>
                </a:lnTo>
                <a:lnTo>
                  <a:pt x="1168060" y="1894244"/>
                </a:lnTo>
                <a:lnTo>
                  <a:pt x="1167052" y="1895764"/>
                </a:lnTo>
                <a:close/>
              </a:path>
              <a:path w="1866900" h="2176780">
                <a:moveTo>
                  <a:pt x="1115413" y="1800745"/>
                </a:moveTo>
                <a:lnTo>
                  <a:pt x="1113396" y="1800745"/>
                </a:lnTo>
                <a:lnTo>
                  <a:pt x="1112388" y="1799738"/>
                </a:lnTo>
                <a:lnTo>
                  <a:pt x="1111380" y="1799225"/>
                </a:lnTo>
                <a:lnTo>
                  <a:pt x="1130596" y="1781042"/>
                </a:lnTo>
                <a:lnTo>
                  <a:pt x="1132632" y="1783056"/>
                </a:lnTo>
                <a:lnTo>
                  <a:pt x="1135163" y="1784063"/>
                </a:lnTo>
                <a:lnTo>
                  <a:pt x="1134155" y="1786590"/>
                </a:lnTo>
                <a:lnTo>
                  <a:pt x="1134155" y="1788623"/>
                </a:lnTo>
                <a:lnTo>
                  <a:pt x="1132632" y="1789630"/>
                </a:lnTo>
                <a:lnTo>
                  <a:pt x="1127571" y="1793164"/>
                </a:lnTo>
                <a:lnTo>
                  <a:pt x="1121996" y="1797211"/>
                </a:lnTo>
                <a:lnTo>
                  <a:pt x="1116441" y="1800232"/>
                </a:lnTo>
                <a:lnTo>
                  <a:pt x="1115413" y="1800745"/>
                </a:lnTo>
                <a:close/>
              </a:path>
              <a:path w="1866900" h="2176780">
                <a:moveTo>
                  <a:pt x="1091135" y="2016054"/>
                </a:moveTo>
                <a:lnTo>
                  <a:pt x="1090621" y="2016054"/>
                </a:lnTo>
                <a:lnTo>
                  <a:pt x="1088605" y="2015027"/>
                </a:lnTo>
                <a:lnTo>
                  <a:pt x="1086569" y="2014020"/>
                </a:lnTo>
                <a:lnTo>
                  <a:pt x="1085046" y="2013013"/>
                </a:lnTo>
                <a:lnTo>
                  <a:pt x="1081508" y="2011000"/>
                </a:lnTo>
                <a:lnTo>
                  <a:pt x="1075438" y="2005946"/>
                </a:lnTo>
                <a:lnTo>
                  <a:pt x="1076961" y="2004919"/>
                </a:lnTo>
                <a:lnTo>
                  <a:pt x="1078483" y="2002392"/>
                </a:lnTo>
                <a:lnTo>
                  <a:pt x="1078977" y="2002905"/>
                </a:lnTo>
                <a:lnTo>
                  <a:pt x="1084038" y="2005432"/>
                </a:lnTo>
                <a:lnTo>
                  <a:pt x="1088605" y="2008473"/>
                </a:lnTo>
                <a:lnTo>
                  <a:pt x="1093666" y="2012006"/>
                </a:lnTo>
                <a:lnTo>
                  <a:pt x="1091630" y="2014533"/>
                </a:lnTo>
                <a:lnTo>
                  <a:pt x="1091135" y="2016054"/>
                </a:lnTo>
                <a:close/>
              </a:path>
              <a:path w="1866900" h="2176780">
                <a:moveTo>
                  <a:pt x="1418584" y="2050405"/>
                </a:moveTo>
                <a:lnTo>
                  <a:pt x="1392764" y="2027662"/>
                </a:lnTo>
                <a:lnTo>
                  <a:pt x="1393278" y="2027662"/>
                </a:lnTo>
                <a:lnTo>
                  <a:pt x="1395295" y="2026655"/>
                </a:lnTo>
                <a:lnTo>
                  <a:pt x="1397825" y="2025648"/>
                </a:lnTo>
                <a:lnTo>
                  <a:pt x="1401364" y="2024128"/>
                </a:lnTo>
                <a:lnTo>
                  <a:pt x="1406390" y="2028015"/>
                </a:lnTo>
                <a:lnTo>
                  <a:pt x="1411558" y="2032092"/>
                </a:lnTo>
                <a:lnTo>
                  <a:pt x="1416819" y="2036358"/>
                </a:lnTo>
                <a:lnTo>
                  <a:pt x="1422122" y="2040810"/>
                </a:lnTo>
                <a:lnTo>
                  <a:pt x="1423131" y="2041324"/>
                </a:lnTo>
                <a:lnTo>
                  <a:pt x="1423131" y="2044857"/>
                </a:lnTo>
                <a:lnTo>
                  <a:pt x="1422636" y="2046378"/>
                </a:lnTo>
                <a:lnTo>
                  <a:pt x="1418584" y="2050405"/>
                </a:lnTo>
                <a:close/>
              </a:path>
              <a:path w="1866900" h="2176780">
                <a:moveTo>
                  <a:pt x="1443889" y="2151485"/>
                </a:moveTo>
                <a:lnTo>
                  <a:pt x="1441853" y="2149471"/>
                </a:lnTo>
                <a:lnTo>
                  <a:pt x="1439322" y="2147458"/>
                </a:lnTo>
                <a:lnTo>
                  <a:pt x="1437306" y="2145424"/>
                </a:lnTo>
                <a:lnTo>
                  <a:pt x="1438314" y="2143904"/>
                </a:lnTo>
                <a:lnTo>
                  <a:pt x="1439322" y="2141890"/>
                </a:lnTo>
                <a:lnTo>
                  <a:pt x="1441358" y="2138850"/>
                </a:lnTo>
                <a:lnTo>
                  <a:pt x="1443375" y="2141377"/>
                </a:lnTo>
                <a:lnTo>
                  <a:pt x="1445906" y="2142897"/>
                </a:lnTo>
                <a:lnTo>
                  <a:pt x="1446420" y="2145424"/>
                </a:lnTo>
                <a:lnTo>
                  <a:pt x="1446914" y="2146944"/>
                </a:lnTo>
                <a:lnTo>
                  <a:pt x="1444897" y="2149471"/>
                </a:lnTo>
                <a:lnTo>
                  <a:pt x="1443889" y="2151485"/>
                </a:lnTo>
                <a:close/>
              </a:path>
              <a:path w="1866900" h="2176780">
                <a:moveTo>
                  <a:pt x="187218" y="1872014"/>
                </a:moveTo>
                <a:lnTo>
                  <a:pt x="186704" y="1872014"/>
                </a:lnTo>
                <a:lnTo>
                  <a:pt x="186210" y="1870988"/>
                </a:lnTo>
                <a:lnTo>
                  <a:pt x="185202" y="1870494"/>
                </a:lnTo>
                <a:lnTo>
                  <a:pt x="185696" y="1869981"/>
                </a:lnTo>
                <a:lnTo>
                  <a:pt x="186704" y="1868461"/>
                </a:lnTo>
                <a:lnTo>
                  <a:pt x="191765" y="1868461"/>
                </a:lnTo>
                <a:lnTo>
                  <a:pt x="196826" y="1868974"/>
                </a:lnTo>
                <a:lnTo>
                  <a:pt x="201888" y="1868974"/>
                </a:lnTo>
                <a:lnTo>
                  <a:pt x="196826" y="1869981"/>
                </a:lnTo>
                <a:lnTo>
                  <a:pt x="192279" y="1870988"/>
                </a:lnTo>
                <a:lnTo>
                  <a:pt x="187218" y="1872014"/>
                </a:lnTo>
                <a:close/>
              </a:path>
              <a:path w="1866900" h="2176780">
                <a:moveTo>
                  <a:pt x="234785" y="1897778"/>
                </a:moveTo>
                <a:lnTo>
                  <a:pt x="201888" y="1868974"/>
                </a:lnTo>
                <a:lnTo>
                  <a:pt x="209864" y="1872468"/>
                </a:lnTo>
                <a:lnTo>
                  <a:pt x="217839" y="1876106"/>
                </a:lnTo>
                <a:lnTo>
                  <a:pt x="233776" y="1883623"/>
                </a:lnTo>
                <a:lnTo>
                  <a:pt x="236307" y="1885143"/>
                </a:lnTo>
                <a:lnTo>
                  <a:pt x="239351" y="1888677"/>
                </a:lnTo>
                <a:lnTo>
                  <a:pt x="239351" y="1896771"/>
                </a:lnTo>
                <a:lnTo>
                  <a:pt x="234785" y="1897778"/>
                </a:lnTo>
                <a:close/>
              </a:path>
              <a:path w="1866900" h="2176780">
                <a:moveTo>
                  <a:pt x="1298640" y="2104499"/>
                </a:moveTo>
                <a:lnTo>
                  <a:pt x="1295595" y="2102979"/>
                </a:lnTo>
                <a:lnTo>
                  <a:pt x="1290020" y="2101458"/>
                </a:lnTo>
                <a:lnTo>
                  <a:pt x="1284959" y="2098931"/>
                </a:lnTo>
                <a:lnTo>
                  <a:pt x="1279898" y="2095891"/>
                </a:lnTo>
                <a:lnTo>
                  <a:pt x="1277882" y="2094884"/>
                </a:lnTo>
                <a:lnTo>
                  <a:pt x="1277882" y="2090837"/>
                </a:lnTo>
                <a:lnTo>
                  <a:pt x="1276873" y="2087816"/>
                </a:lnTo>
                <a:lnTo>
                  <a:pt x="1279404" y="2086810"/>
                </a:lnTo>
                <a:lnTo>
                  <a:pt x="1281420" y="2085783"/>
                </a:lnTo>
                <a:lnTo>
                  <a:pt x="1285473" y="2084283"/>
                </a:lnTo>
                <a:lnTo>
                  <a:pt x="1289526" y="2087816"/>
                </a:lnTo>
                <a:lnTo>
                  <a:pt x="1294587" y="2090837"/>
                </a:lnTo>
                <a:lnTo>
                  <a:pt x="1298640" y="2095397"/>
                </a:lnTo>
                <a:lnTo>
                  <a:pt x="1301170" y="2097925"/>
                </a:lnTo>
                <a:lnTo>
                  <a:pt x="1298640" y="2104499"/>
                </a:lnTo>
                <a:close/>
              </a:path>
              <a:path w="1866900" h="2176780">
                <a:moveTo>
                  <a:pt x="1369495" y="2019074"/>
                </a:moveTo>
                <a:lnTo>
                  <a:pt x="1369495" y="2017060"/>
                </a:lnTo>
                <a:lnTo>
                  <a:pt x="1368981" y="2016054"/>
                </a:lnTo>
                <a:lnTo>
                  <a:pt x="1368981" y="2015540"/>
                </a:lnTo>
                <a:lnTo>
                  <a:pt x="1370503" y="2015540"/>
                </a:lnTo>
                <a:lnTo>
                  <a:pt x="1370998" y="2016054"/>
                </a:lnTo>
                <a:lnTo>
                  <a:pt x="1372026" y="2018067"/>
                </a:lnTo>
                <a:lnTo>
                  <a:pt x="1370998" y="2018581"/>
                </a:lnTo>
                <a:lnTo>
                  <a:pt x="1370503" y="2018581"/>
                </a:lnTo>
                <a:lnTo>
                  <a:pt x="1369495" y="2019074"/>
                </a:lnTo>
                <a:close/>
              </a:path>
              <a:path w="1866900" h="2176780">
                <a:moveTo>
                  <a:pt x="1409470" y="2173735"/>
                </a:moveTo>
                <a:lnTo>
                  <a:pt x="1405931" y="2173735"/>
                </a:lnTo>
                <a:lnTo>
                  <a:pt x="1401364" y="2172214"/>
                </a:lnTo>
                <a:lnTo>
                  <a:pt x="1398339" y="2170694"/>
                </a:lnTo>
                <a:lnTo>
                  <a:pt x="1397825" y="2170201"/>
                </a:lnTo>
                <a:lnTo>
                  <a:pt x="1396817" y="2168681"/>
                </a:lnTo>
                <a:lnTo>
                  <a:pt x="1396817" y="2165640"/>
                </a:lnTo>
                <a:lnTo>
                  <a:pt x="1409470" y="2160093"/>
                </a:lnTo>
                <a:lnTo>
                  <a:pt x="1413008" y="2160093"/>
                </a:lnTo>
                <a:lnTo>
                  <a:pt x="1419078" y="2155039"/>
                </a:lnTo>
                <a:lnTo>
                  <a:pt x="1419522" y="2161593"/>
                </a:lnTo>
                <a:lnTo>
                  <a:pt x="1419592" y="2165640"/>
                </a:lnTo>
                <a:lnTo>
                  <a:pt x="1413522" y="2169687"/>
                </a:lnTo>
                <a:lnTo>
                  <a:pt x="1409470" y="2173735"/>
                </a:lnTo>
                <a:close/>
              </a:path>
              <a:path w="1866900" h="2176780">
                <a:moveTo>
                  <a:pt x="1370998" y="1984703"/>
                </a:moveTo>
                <a:lnTo>
                  <a:pt x="1369495" y="1983696"/>
                </a:lnTo>
                <a:lnTo>
                  <a:pt x="1367459" y="1982689"/>
                </a:lnTo>
                <a:lnTo>
                  <a:pt x="1365936" y="1981682"/>
                </a:lnTo>
                <a:lnTo>
                  <a:pt x="1367459" y="1979649"/>
                </a:lnTo>
                <a:lnTo>
                  <a:pt x="1368981" y="1977122"/>
                </a:lnTo>
                <a:lnTo>
                  <a:pt x="1370998" y="1976628"/>
                </a:lnTo>
                <a:lnTo>
                  <a:pt x="1373034" y="1975622"/>
                </a:lnTo>
                <a:lnTo>
                  <a:pt x="1376059" y="1976115"/>
                </a:lnTo>
                <a:lnTo>
                  <a:pt x="1378589" y="1976628"/>
                </a:lnTo>
                <a:lnTo>
                  <a:pt x="1379617" y="1976628"/>
                </a:lnTo>
                <a:lnTo>
                  <a:pt x="1380111" y="1978149"/>
                </a:lnTo>
                <a:lnTo>
                  <a:pt x="1381120" y="1978642"/>
                </a:lnTo>
                <a:lnTo>
                  <a:pt x="1380111" y="1980162"/>
                </a:lnTo>
                <a:lnTo>
                  <a:pt x="1379617" y="1982176"/>
                </a:lnTo>
                <a:lnTo>
                  <a:pt x="1379103" y="1982689"/>
                </a:lnTo>
                <a:lnTo>
                  <a:pt x="1377087" y="1983696"/>
                </a:lnTo>
                <a:lnTo>
                  <a:pt x="1370998" y="1984703"/>
                </a:lnTo>
                <a:close/>
              </a:path>
              <a:path w="1866900" h="2176780">
                <a:moveTo>
                  <a:pt x="1218671" y="1983696"/>
                </a:moveTo>
                <a:lnTo>
                  <a:pt x="1217663" y="1976628"/>
                </a:lnTo>
                <a:lnTo>
                  <a:pt x="1217149" y="1974595"/>
                </a:lnTo>
                <a:lnTo>
                  <a:pt x="1222724" y="1971574"/>
                </a:lnTo>
                <a:lnTo>
                  <a:pt x="1225254" y="1969541"/>
                </a:lnTo>
                <a:lnTo>
                  <a:pt x="1226262" y="1969047"/>
                </a:lnTo>
                <a:lnTo>
                  <a:pt x="1227271" y="1969541"/>
                </a:lnTo>
                <a:lnTo>
                  <a:pt x="1230285" y="1969541"/>
                </a:lnTo>
                <a:lnTo>
                  <a:pt x="1231324" y="1970054"/>
                </a:lnTo>
                <a:lnTo>
                  <a:pt x="1234348" y="1971061"/>
                </a:lnTo>
                <a:lnTo>
                  <a:pt x="1236879" y="1972581"/>
                </a:lnTo>
                <a:lnTo>
                  <a:pt x="1236879" y="1976115"/>
                </a:lnTo>
                <a:lnTo>
                  <a:pt x="1233340" y="1977122"/>
                </a:lnTo>
                <a:lnTo>
                  <a:pt x="1229801" y="1977635"/>
                </a:lnTo>
                <a:lnTo>
                  <a:pt x="1222724" y="1979649"/>
                </a:lnTo>
                <a:lnTo>
                  <a:pt x="1218671" y="1983696"/>
                </a:lnTo>
                <a:close/>
              </a:path>
              <a:path w="1866900" h="2176780">
                <a:moveTo>
                  <a:pt x="1230285" y="1969541"/>
                </a:moveTo>
                <a:lnTo>
                  <a:pt x="1227271" y="1969541"/>
                </a:lnTo>
                <a:lnTo>
                  <a:pt x="1229287" y="1969047"/>
                </a:lnTo>
                <a:lnTo>
                  <a:pt x="1230285" y="1969541"/>
                </a:lnTo>
                <a:close/>
              </a:path>
              <a:path w="1866900" h="2176780">
                <a:moveTo>
                  <a:pt x="47525" y="1877068"/>
                </a:moveTo>
                <a:lnTo>
                  <a:pt x="46022" y="1872508"/>
                </a:lnTo>
                <a:lnTo>
                  <a:pt x="46022" y="1872014"/>
                </a:lnTo>
                <a:lnTo>
                  <a:pt x="48039" y="1871501"/>
                </a:lnTo>
                <a:lnTo>
                  <a:pt x="49047" y="1870494"/>
                </a:lnTo>
                <a:lnTo>
                  <a:pt x="50055" y="1872014"/>
                </a:lnTo>
                <a:lnTo>
                  <a:pt x="50569" y="1873515"/>
                </a:lnTo>
                <a:lnTo>
                  <a:pt x="51083" y="1874541"/>
                </a:lnTo>
                <a:lnTo>
                  <a:pt x="49561" y="1875548"/>
                </a:lnTo>
                <a:lnTo>
                  <a:pt x="48553" y="1876042"/>
                </a:lnTo>
                <a:lnTo>
                  <a:pt x="47525" y="1877068"/>
                </a:lnTo>
                <a:close/>
              </a:path>
              <a:path w="1866900" h="2176780">
                <a:moveTo>
                  <a:pt x="52091" y="1754252"/>
                </a:moveTo>
                <a:lnTo>
                  <a:pt x="50569" y="1752732"/>
                </a:lnTo>
                <a:lnTo>
                  <a:pt x="49561" y="1751212"/>
                </a:lnTo>
                <a:lnTo>
                  <a:pt x="48553" y="1750205"/>
                </a:lnTo>
                <a:lnTo>
                  <a:pt x="49047" y="1749692"/>
                </a:lnTo>
                <a:lnTo>
                  <a:pt x="51083" y="1748685"/>
                </a:lnTo>
                <a:lnTo>
                  <a:pt x="52091" y="1749692"/>
                </a:lnTo>
                <a:lnTo>
                  <a:pt x="52586" y="1751212"/>
                </a:lnTo>
                <a:lnTo>
                  <a:pt x="53614" y="1752219"/>
                </a:lnTo>
                <a:lnTo>
                  <a:pt x="53100" y="1753245"/>
                </a:lnTo>
                <a:lnTo>
                  <a:pt x="52091" y="1754252"/>
                </a:lnTo>
                <a:close/>
              </a:path>
              <a:path w="1866900" h="2176780">
                <a:moveTo>
                  <a:pt x="27280" y="1836636"/>
                </a:moveTo>
                <a:lnTo>
                  <a:pt x="26786" y="1836636"/>
                </a:lnTo>
                <a:lnTo>
                  <a:pt x="24750" y="1834109"/>
                </a:lnTo>
                <a:lnTo>
                  <a:pt x="24750" y="1829549"/>
                </a:lnTo>
                <a:lnTo>
                  <a:pt x="25778" y="1826015"/>
                </a:lnTo>
                <a:lnTo>
                  <a:pt x="27280" y="1824495"/>
                </a:lnTo>
                <a:lnTo>
                  <a:pt x="30839" y="1820961"/>
                </a:lnTo>
                <a:lnTo>
                  <a:pt x="42977" y="1823488"/>
                </a:lnTo>
                <a:lnTo>
                  <a:pt x="46022" y="1828029"/>
                </a:lnTo>
                <a:lnTo>
                  <a:pt x="46022" y="1828542"/>
                </a:lnTo>
                <a:lnTo>
                  <a:pt x="46516" y="1829055"/>
                </a:lnTo>
                <a:lnTo>
                  <a:pt x="46516" y="1830062"/>
                </a:lnTo>
                <a:lnTo>
                  <a:pt x="46022" y="1831069"/>
                </a:lnTo>
                <a:lnTo>
                  <a:pt x="33864" y="1835116"/>
                </a:lnTo>
                <a:lnTo>
                  <a:pt x="27280" y="1836636"/>
                </a:lnTo>
                <a:close/>
              </a:path>
              <a:path w="1866900" h="2176780">
                <a:moveTo>
                  <a:pt x="48039" y="1711293"/>
                </a:moveTo>
                <a:lnTo>
                  <a:pt x="39439" y="1711293"/>
                </a:lnTo>
                <a:lnTo>
                  <a:pt x="36394" y="1710780"/>
                </a:lnTo>
                <a:lnTo>
                  <a:pt x="34378" y="1709260"/>
                </a:lnTo>
                <a:lnTo>
                  <a:pt x="32341" y="1707759"/>
                </a:lnTo>
                <a:lnTo>
                  <a:pt x="31333" y="1704719"/>
                </a:lnTo>
                <a:lnTo>
                  <a:pt x="29811" y="1702705"/>
                </a:lnTo>
                <a:lnTo>
                  <a:pt x="31333" y="1701679"/>
                </a:lnTo>
                <a:lnTo>
                  <a:pt x="32855" y="1700178"/>
                </a:lnTo>
                <a:lnTo>
                  <a:pt x="34872" y="1699665"/>
                </a:lnTo>
                <a:lnTo>
                  <a:pt x="37402" y="1699152"/>
                </a:lnTo>
                <a:lnTo>
                  <a:pt x="39933" y="1699665"/>
                </a:lnTo>
                <a:lnTo>
                  <a:pt x="45508" y="1699665"/>
                </a:lnTo>
                <a:lnTo>
                  <a:pt x="46516" y="1700178"/>
                </a:lnTo>
                <a:lnTo>
                  <a:pt x="50569" y="1700672"/>
                </a:lnTo>
                <a:lnTo>
                  <a:pt x="53614" y="1703199"/>
                </a:lnTo>
                <a:lnTo>
                  <a:pt x="55630" y="1704719"/>
                </a:lnTo>
                <a:lnTo>
                  <a:pt x="48039" y="1711293"/>
                </a:lnTo>
                <a:close/>
              </a:path>
              <a:path w="1866900" h="2176780">
                <a:moveTo>
                  <a:pt x="36394" y="1592524"/>
                </a:moveTo>
                <a:lnTo>
                  <a:pt x="10594" y="1561193"/>
                </a:lnTo>
                <a:lnTo>
                  <a:pt x="9566" y="1560680"/>
                </a:lnTo>
                <a:lnTo>
                  <a:pt x="9072" y="1558666"/>
                </a:lnTo>
                <a:lnTo>
                  <a:pt x="8064" y="1557146"/>
                </a:lnTo>
                <a:lnTo>
                  <a:pt x="9072" y="1557146"/>
                </a:lnTo>
                <a:lnTo>
                  <a:pt x="10080" y="1556633"/>
                </a:lnTo>
                <a:lnTo>
                  <a:pt x="11603" y="1555626"/>
                </a:lnTo>
                <a:lnTo>
                  <a:pt x="13619" y="1556633"/>
                </a:lnTo>
                <a:lnTo>
                  <a:pt x="16150" y="1557146"/>
                </a:lnTo>
                <a:lnTo>
                  <a:pt x="18680" y="1558153"/>
                </a:lnTo>
                <a:lnTo>
                  <a:pt x="26195" y="1561257"/>
                </a:lnTo>
                <a:lnTo>
                  <a:pt x="33616" y="1564406"/>
                </a:lnTo>
                <a:lnTo>
                  <a:pt x="41038" y="1567459"/>
                </a:lnTo>
                <a:lnTo>
                  <a:pt x="48553" y="1570275"/>
                </a:lnTo>
                <a:lnTo>
                  <a:pt x="53100" y="1571795"/>
                </a:lnTo>
                <a:lnTo>
                  <a:pt x="56638" y="1572802"/>
                </a:lnTo>
                <a:lnTo>
                  <a:pt x="55630" y="1584943"/>
                </a:lnTo>
                <a:lnTo>
                  <a:pt x="52586" y="1587470"/>
                </a:lnTo>
                <a:lnTo>
                  <a:pt x="48039" y="1588990"/>
                </a:lnTo>
                <a:lnTo>
                  <a:pt x="42463" y="1591004"/>
                </a:lnTo>
                <a:lnTo>
                  <a:pt x="36394" y="1592524"/>
                </a:lnTo>
                <a:close/>
              </a:path>
              <a:path w="1866900" h="2176780">
                <a:moveTo>
                  <a:pt x="26272" y="1961960"/>
                </a:moveTo>
                <a:lnTo>
                  <a:pt x="23741" y="1956906"/>
                </a:lnTo>
                <a:lnTo>
                  <a:pt x="21725" y="1953372"/>
                </a:lnTo>
                <a:lnTo>
                  <a:pt x="21725" y="1952365"/>
                </a:lnTo>
                <a:lnTo>
                  <a:pt x="24255" y="1947311"/>
                </a:lnTo>
                <a:lnTo>
                  <a:pt x="26272" y="1946798"/>
                </a:lnTo>
                <a:lnTo>
                  <a:pt x="31847" y="1944784"/>
                </a:lnTo>
                <a:lnTo>
                  <a:pt x="37402" y="1943777"/>
                </a:lnTo>
                <a:lnTo>
                  <a:pt x="44500" y="1943777"/>
                </a:lnTo>
                <a:lnTo>
                  <a:pt x="46516" y="1946798"/>
                </a:lnTo>
                <a:lnTo>
                  <a:pt x="48553" y="1948831"/>
                </a:lnTo>
                <a:lnTo>
                  <a:pt x="47030" y="1951852"/>
                </a:lnTo>
                <a:lnTo>
                  <a:pt x="46516" y="1955406"/>
                </a:lnTo>
                <a:lnTo>
                  <a:pt x="44994" y="1955899"/>
                </a:lnTo>
                <a:lnTo>
                  <a:pt x="39933" y="1958426"/>
                </a:lnTo>
                <a:lnTo>
                  <a:pt x="34378" y="1960953"/>
                </a:lnTo>
                <a:lnTo>
                  <a:pt x="28802" y="1961466"/>
                </a:lnTo>
                <a:lnTo>
                  <a:pt x="26272" y="1961960"/>
                </a:lnTo>
                <a:close/>
              </a:path>
              <a:path w="1866900" h="2176780">
                <a:moveTo>
                  <a:pt x="183679" y="2080235"/>
                </a:moveTo>
                <a:lnTo>
                  <a:pt x="179627" y="2076188"/>
                </a:lnTo>
                <a:lnTo>
                  <a:pt x="174566" y="2073661"/>
                </a:lnTo>
                <a:lnTo>
                  <a:pt x="174052" y="2070127"/>
                </a:lnTo>
                <a:lnTo>
                  <a:pt x="173043" y="2064067"/>
                </a:lnTo>
                <a:lnTo>
                  <a:pt x="178104" y="2062033"/>
                </a:lnTo>
                <a:lnTo>
                  <a:pt x="186704" y="2063040"/>
                </a:lnTo>
                <a:lnTo>
                  <a:pt x="191765" y="2064560"/>
                </a:lnTo>
                <a:lnTo>
                  <a:pt x="191271" y="2071134"/>
                </a:lnTo>
                <a:lnTo>
                  <a:pt x="190757" y="2074175"/>
                </a:lnTo>
                <a:lnTo>
                  <a:pt x="186704" y="2076702"/>
                </a:lnTo>
                <a:lnTo>
                  <a:pt x="183679" y="2080235"/>
                </a:lnTo>
                <a:close/>
              </a:path>
              <a:path w="1866900" h="2176780">
                <a:moveTo>
                  <a:pt x="183679" y="2119147"/>
                </a:moveTo>
                <a:lnTo>
                  <a:pt x="179627" y="2115100"/>
                </a:lnTo>
                <a:lnTo>
                  <a:pt x="177610" y="2113580"/>
                </a:lnTo>
                <a:lnTo>
                  <a:pt x="179113" y="2112573"/>
                </a:lnTo>
                <a:lnTo>
                  <a:pt x="180141" y="2111053"/>
                </a:lnTo>
                <a:lnTo>
                  <a:pt x="181149" y="2111566"/>
                </a:lnTo>
                <a:lnTo>
                  <a:pt x="182671" y="2112080"/>
                </a:lnTo>
                <a:lnTo>
                  <a:pt x="185696" y="2115100"/>
                </a:lnTo>
                <a:lnTo>
                  <a:pt x="183679" y="2119147"/>
                </a:lnTo>
                <a:close/>
              </a:path>
              <a:path w="1866900" h="2176780">
                <a:moveTo>
                  <a:pt x="97127" y="2122188"/>
                </a:moveTo>
                <a:lnTo>
                  <a:pt x="95111" y="2113087"/>
                </a:lnTo>
                <a:lnTo>
                  <a:pt x="99163" y="2112080"/>
                </a:lnTo>
                <a:lnTo>
                  <a:pt x="103710" y="2110560"/>
                </a:lnTo>
                <a:lnTo>
                  <a:pt x="107763" y="2109553"/>
                </a:lnTo>
                <a:lnTo>
                  <a:pt x="107763" y="2111053"/>
                </a:lnTo>
                <a:lnTo>
                  <a:pt x="113833" y="2111053"/>
                </a:lnTo>
                <a:lnTo>
                  <a:pt x="117371" y="2111566"/>
                </a:lnTo>
                <a:lnTo>
                  <a:pt x="118380" y="2111566"/>
                </a:lnTo>
                <a:lnTo>
                  <a:pt x="119408" y="2113580"/>
                </a:lnTo>
                <a:lnTo>
                  <a:pt x="120416" y="2114607"/>
                </a:lnTo>
                <a:lnTo>
                  <a:pt x="118894" y="2116107"/>
                </a:lnTo>
                <a:lnTo>
                  <a:pt x="118380" y="2117627"/>
                </a:lnTo>
                <a:lnTo>
                  <a:pt x="113833" y="2119147"/>
                </a:lnTo>
                <a:lnTo>
                  <a:pt x="103196" y="2119147"/>
                </a:lnTo>
                <a:lnTo>
                  <a:pt x="97127" y="2122188"/>
                </a:lnTo>
                <a:close/>
              </a:path>
              <a:path w="1866900" h="2176780">
                <a:moveTo>
                  <a:pt x="110788" y="2119661"/>
                </a:moveTo>
                <a:lnTo>
                  <a:pt x="107763" y="2119661"/>
                </a:lnTo>
                <a:lnTo>
                  <a:pt x="103196" y="2119147"/>
                </a:lnTo>
                <a:lnTo>
                  <a:pt x="113833" y="2119147"/>
                </a:lnTo>
                <a:lnTo>
                  <a:pt x="110788" y="2119661"/>
                </a:lnTo>
                <a:close/>
              </a:path>
              <a:path w="1866900" h="2176780">
                <a:moveTo>
                  <a:pt x="119408" y="2084776"/>
                </a:moveTo>
                <a:lnTo>
                  <a:pt x="113833" y="2083256"/>
                </a:lnTo>
                <a:lnTo>
                  <a:pt x="107249" y="2081756"/>
                </a:lnTo>
                <a:lnTo>
                  <a:pt x="100172" y="2079722"/>
                </a:lnTo>
                <a:lnTo>
                  <a:pt x="94102" y="2076702"/>
                </a:lnTo>
                <a:lnTo>
                  <a:pt x="91572" y="2075675"/>
                </a:lnTo>
                <a:lnTo>
                  <a:pt x="90049" y="2071134"/>
                </a:lnTo>
                <a:lnTo>
                  <a:pt x="88527" y="2068607"/>
                </a:lnTo>
                <a:lnTo>
                  <a:pt x="96119" y="2062546"/>
                </a:lnTo>
                <a:lnTo>
                  <a:pt x="97127" y="2062033"/>
                </a:lnTo>
                <a:lnTo>
                  <a:pt x="98649" y="2062033"/>
                </a:lnTo>
                <a:lnTo>
                  <a:pt x="99163" y="2062546"/>
                </a:lnTo>
                <a:lnTo>
                  <a:pt x="105204" y="2068896"/>
                </a:lnTo>
                <a:lnTo>
                  <a:pt x="111811" y="2071263"/>
                </a:lnTo>
                <a:lnTo>
                  <a:pt x="128996" y="2071263"/>
                </a:lnTo>
                <a:lnTo>
                  <a:pt x="128008" y="2077708"/>
                </a:lnTo>
                <a:lnTo>
                  <a:pt x="119408" y="2084776"/>
                </a:lnTo>
                <a:close/>
              </a:path>
              <a:path w="1866900" h="2176780">
                <a:moveTo>
                  <a:pt x="128996" y="2071263"/>
                </a:moveTo>
                <a:lnTo>
                  <a:pt x="111811" y="2071263"/>
                </a:lnTo>
                <a:lnTo>
                  <a:pt x="118797" y="2070786"/>
                </a:lnTo>
                <a:lnTo>
                  <a:pt x="125971" y="2068607"/>
                </a:lnTo>
                <a:lnTo>
                  <a:pt x="126999" y="2068094"/>
                </a:lnTo>
                <a:lnTo>
                  <a:pt x="128008" y="2070127"/>
                </a:lnTo>
                <a:lnTo>
                  <a:pt x="129016" y="2071134"/>
                </a:lnTo>
                <a:lnTo>
                  <a:pt x="128996" y="2071263"/>
                </a:lnTo>
                <a:close/>
              </a:path>
              <a:path w="1866900" h="2176780">
                <a:moveTo>
                  <a:pt x="38925" y="2116107"/>
                </a:moveTo>
                <a:lnTo>
                  <a:pt x="35900" y="2115100"/>
                </a:lnTo>
                <a:lnTo>
                  <a:pt x="33864" y="2115100"/>
                </a:lnTo>
                <a:lnTo>
                  <a:pt x="31847" y="2114093"/>
                </a:lnTo>
                <a:lnTo>
                  <a:pt x="31333" y="2114093"/>
                </a:lnTo>
                <a:lnTo>
                  <a:pt x="30839" y="2112080"/>
                </a:lnTo>
                <a:lnTo>
                  <a:pt x="30839" y="2111053"/>
                </a:lnTo>
                <a:lnTo>
                  <a:pt x="31333" y="2110046"/>
                </a:lnTo>
                <a:lnTo>
                  <a:pt x="31847" y="2110046"/>
                </a:lnTo>
                <a:lnTo>
                  <a:pt x="35900" y="2109039"/>
                </a:lnTo>
                <a:lnTo>
                  <a:pt x="38430" y="2109553"/>
                </a:lnTo>
                <a:lnTo>
                  <a:pt x="40961" y="2110560"/>
                </a:lnTo>
                <a:lnTo>
                  <a:pt x="44994" y="2113580"/>
                </a:lnTo>
                <a:lnTo>
                  <a:pt x="42977" y="2114607"/>
                </a:lnTo>
                <a:lnTo>
                  <a:pt x="40447" y="2115614"/>
                </a:lnTo>
                <a:lnTo>
                  <a:pt x="38925" y="2116107"/>
                </a:lnTo>
                <a:close/>
              </a:path>
              <a:path w="1866900" h="2176780">
                <a:moveTo>
                  <a:pt x="39933" y="2079722"/>
                </a:moveTo>
                <a:lnTo>
                  <a:pt x="34378" y="2077708"/>
                </a:lnTo>
                <a:lnTo>
                  <a:pt x="29316" y="2076702"/>
                </a:lnTo>
                <a:lnTo>
                  <a:pt x="24750" y="2074175"/>
                </a:lnTo>
                <a:lnTo>
                  <a:pt x="22733" y="2072654"/>
                </a:lnTo>
                <a:lnTo>
                  <a:pt x="22219" y="2068094"/>
                </a:lnTo>
                <a:lnTo>
                  <a:pt x="21211" y="2064560"/>
                </a:lnTo>
                <a:lnTo>
                  <a:pt x="23741" y="2063553"/>
                </a:lnTo>
                <a:lnTo>
                  <a:pt x="26786" y="2061026"/>
                </a:lnTo>
                <a:lnTo>
                  <a:pt x="29316" y="2061540"/>
                </a:lnTo>
                <a:lnTo>
                  <a:pt x="33864" y="2062546"/>
                </a:lnTo>
                <a:lnTo>
                  <a:pt x="41969" y="2068607"/>
                </a:lnTo>
                <a:lnTo>
                  <a:pt x="43491" y="2070127"/>
                </a:lnTo>
                <a:lnTo>
                  <a:pt x="44500" y="2073148"/>
                </a:lnTo>
                <a:lnTo>
                  <a:pt x="46516" y="2076188"/>
                </a:lnTo>
                <a:lnTo>
                  <a:pt x="43986" y="2077195"/>
                </a:lnTo>
                <a:lnTo>
                  <a:pt x="41969" y="2078715"/>
                </a:lnTo>
                <a:lnTo>
                  <a:pt x="39933" y="2079722"/>
                </a:lnTo>
                <a:close/>
              </a:path>
              <a:path w="1866900" h="2176780">
                <a:moveTo>
                  <a:pt x="44500" y="1992797"/>
                </a:moveTo>
                <a:lnTo>
                  <a:pt x="43491" y="1992797"/>
                </a:lnTo>
                <a:lnTo>
                  <a:pt x="40961" y="1992284"/>
                </a:lnTo>
                <a:lnTo>
                  <a:pt x="38925" y="1990784"/>
                </a:lnTo>
                <a:lnTo>
                  <a:pt x="36908" y="1989757"/>
                </a:lnTo>
                <a:lnTo>
                  <a:pt x="37916" y="1988257"/>
                </a:lnTo>
                <a:lnTo>
                  <a:pt x="39439" y="1986736"/>
                </a:lnTo>
                <a:lnTo>
                  <a:pt x="40961" y="1984209"/>
                </a:lnTo>
                <a:lnTo>
                  <a:pt x="44994" y="1988257"/>
                </a:lnTo>
                <a:lnTo>
                  <a:pt x="46516" y="1990270"/>
                </a:lnTo>
                <a:lnTo>
                  <a:pt x="45508" y="1991277"/>
                </a:lnTo>
                <a:lnTo>
                  <a:pt x="44500" y="1992797"/>
                </a:lnTo>
                <a:close/>
              </a:path>
              <a:path w="1866900" h="2176780">
                <a:moveTo>
                  <a:pt x="757104" y="2096918"/>
                </a:moveTo>
                <a:lnTo>
                  <a:pt x="755582" y="2093877"/>
                </a:lnTo>
                <a:lnTo>
                  <a:pt x="756590" y="2093364"/>
                </a:lnTo>
                <a:lnTo>
                  <a:pt x="757598" y="2092357"/>
                </a:lnTo>
                <a:lnTo>
                  <a:pt x="757104" y="2092870"/>
                </a:lnTo>
                <a:lnTo>
                  <a:pt x="758112" y="2093364"/>
                </a:lnTo>
                <a:lnTo>
                  <a:pt x="758607" y="2094391"/>
                </a:lnTo>
                <a:lnTo>
                  <a:pt x="759121" y="2095397"/>
                </a:lnTo>
                <a:lnTo>
                  <a:pt x="758607" y="2095891"/>
                </a:lnTo>
                <a:lnTo>
                  <a:pt x="757598" y="2096404"/>
                </a:lnTo>
                <a:lnTo>
                  <a:pt x="757104" y="2096918"/>
                </a:lnTo>
                <a:close/>
              </a:path>
              <a:path w="1866900" h="2176780">
                <a:moveTo>
                  <a:pt x="184174" y="500859"/>
                </a:moveTo>
                <a:lnTo>
                  <a:pt x="180635" y="499339"/>
                </a:lnTo>
                <a:lnTo>
                  <a:pt x="179113" y="498826"/>
                </a:lnTo>
                <a:lnTo>
                  <a:pt x="177096" y="494798"/>
                </a:lnTo>
                <a:lnTo>
                  <a:pt x="177610" y="494285"/>
                </a:lnTo>
                <a:lnTo>
                  <a:pt x="179627" y="491758"/>
                </a:lnTo>
                <a:lnTo>
                  <a:pt x="182157" y="489231"/>
                </a:lnTo>
                <a:lnTo>
                  <a:pt x="185202" y="486704"/>
                </a:lnTo>
                <a:lnTo>
                  <a:pt x="186704" y="489231"/>
                </a:lnTo>
                <a:lnTo>
                  <a:pt x="188741" y="490238"/>
                </a:lnTo>
                <a:lnTo>
                  <a:pt x="188741" y="491758"/>
                </a:lnTo>
                <a:lnTo>
                  <a:pt x="189235" y="495805"/>
                </a:lnTo>
                <a:lnTo>
                  <a:pt x="184174" y="500859"/>
                </a:lnTo>
                <a:close/>
              </a:path>
              <a:path w="1866900" h="2176780">
                <a:moveTo>
                  <a:pt x="10080" y="1889190"/>
                </a:moveTo>
                <a:lnTo>
                  <a:pt x="2489" y="1889190"/>
                </a:lnTo>
                <a:lnTo>
                  <a:pt x="10594" y="1885143"/>
                </a:lnTo>
                <a:lnTo>
                  <a:pt x="10080" y="1889190"/>
                </a:lnTo>
                <a:close/>
              </a:path>
              <a:path w="1866900" h="2176780">
                <a:moveTo>
                  <a:pt x="0" y="1900029"/>
                </a:moveTo>
                <a:lnTo>
                  <a:pt x="0" y="1886301"/>
                </a:lnTo>
                <a:lnTo>
                  <a:pt x="2489" y="1889190"/>
                </a:lnTo>
                <a:lnTo>
                  <a:pt x="10080" y="1889190"/>
                </a:lnTo>
                <a:lnTo>
                  <a:pt x="9566" y="1893237"/>
                </a:lnTo>
                <a:lnTo>
                  <a:pt x="9072" y="1896258"/>
                </a:lnTo>
                <a:lnTo>
                  <a:pt x="2489" y="1898291"/>
                </a:lnTo>
                <a:lnTo>
                  <a:pt x="0" y="1900029"/>
                </a:lnTo>
                <a:close/>
              </a:path>
              <a:path w="1866900" h="2176780">
                <a:moveTo>
                  <a:pt x="39439" y="802579"/>
                </a:moveTo>
                <a:lnTo>
                  <a:pt x="38925" y="802579"/>
                </a:lnTo>
                <a:lnTo>
                  <a:pt x="37402" y="802066"/>
                </a:lnTo>
                <a:lnTo>
                  <a:pt x="36394" y="800566"/>
                </a:lnTo>
                <a:lnTo>
                  <a:pt x="35386" y="799539"/>
                </a:lnTo>
                <a:lnTo>
                  <a:pt x="36394" y="798532"/>
                </a:lnTo>
                <a:lnTo>
                  <a:pt x="37402" y="797012"/>
                </a:lnTo>
                <a:lnTo>
                  <a:pt x="37916" y="797012"/>
                </a:lnTo>
                <a:lnTo>
                  <a:pt x="38925" y="798039"/>
                </a:lnTo>
                <a:lnTo>
                  <a:pt x="39933" y="799539"/>
                </a:lnTo>
                <a:lnTo>
                  <a:pt x="40961" y="800052"/>
                </a:lnTo>
                <a:lnTo>
                  <a:pt x="39933" y="801059"/>
                </a:lnTo>
                <a:lnTo>
                  <a:pt x="39439" y="802579"/>
                </a:lnTo>
                <a:close/>
              </a:path>
              <a:path w="1866900" h="2176780">
                <a:moveTo>
                  <a:pt x="4505" y="1811860"/>
                </a:moveTo>
                <a:lnTo>
                  <a:pt x="4011" y="1811366"/>
                </a:lnTo>
                <a:lnTo>
                  <a:pt x="3003" y="1810853"/>
                </a:lnTo>
                <a:lnTo>
                  <a:pt x="2489" y="1810340"/>
                </a:lnTo>
                <a:lnTo>
                  <a:pt x="3497" y="1809846"/>
                </a:lnTo>
                <a:lnTo>
                  <a:pt x="4011" y="1809333"/>
                </a:lnTo>
                <a:lnTo>
                  <a:pt x="5533" y="1809333"/>
                </a:lnTo>
                <a:lnTo>
                  <a:pt x="7036" y="1810853"/>
                </a:lnTo>
                <a:lnTo>
                  <a:pt x="6028" y="1810853"/>
                </a:lnTo>
                <a:lnTo>
                  <a:pt x="5533" y="1811366"/>
                </a:lnTo>
                <a:lnTo>
                  <a:pt x="4505" y="1811860"/>
                </a:lnTo>
                <a:close/>
              </a:path>
              <a:path w="1866900" h="2176780">
                <a:moveTo>
                  <a:pt x="41455" y="1330723"/>
                </a:moveTo>
                <a:lnTo>
                  <a:pt x="40961" y="1330723"/>
                </a:lnTo>
                <a:lnTo>
                  <a:pt x="38925" y="1329716"/>
                </a:lnTo>
                <a:lnTo>
                  <a:pt x="37402" y="1328196"/>
                </a:lnTo>
                <a:lnTo>
                  <a:pt x="36394" y="1326182"/>
                </a:lnTo>
                <a:lnTo>
                  <a:pt x="37916" y="1323655"/>
                </a:lnTo>
                <a:lnTo>
                  <a:pt x="39933" y="1321128"/>
                </a:lnTo>
                <a:lnTo>
                  <a:pt x="41455" y="1323655"/>
                </a:lnTo>
                <a:lnTo>
                  <a:pt x="42977" y="1325155"/>
                </a:lnTo>
                <a:lnTo>
                  <a:pt x="43491" y="1327189"/>
                </a:lnTo>
                <a:lnTo>
                  <a:pt x="43491" y="1328196"/>
                </a:lnTo>
                <a:lnTo>
                  <a:pt x="41455" y="1330723"/>
                </a:lnTo>
                <a:close/>
              </a:path>
              <a:path w="1866900" h="2176780">
                <a:moveTo>
                  <a:pt x="6028" y="1928615"/>
                </a:moveTo>
                <a:lnTo>
                  <a:pt x="5019" y="1928615"/>
                </a:lnTo>
                <a:lnTo>
                  <a:pt x="4505" y="1928102"/>
                </a:lnTo>
                <a:lnTo>
                  <a:pt x="3497" y="1928102"/>
                </a:lnTo>
                <a:lnTo>
                  <a:pt x="4011" y="1927095"/>
                </a:lnTo>
                <a:lnTo>
                  <a:pt x="4505" y="1925575"/>
                </a:lnTo>
                <a:lnTo>
                  <a:pt x="5019" y="1926088"/>
                </a:lnTo>
                <a:lnTo>
                  <a:pt x="6542" y="1926088"/>
                </a:lnTo>
                <a:lnTo>
                  <a:pt x="8558" y="1927095"/>
                </a:lnTo>
                <a:lnTo>
                  <a:pt x="7550" y="1927609"/>
                </a:lnTo>
                <a:lnTo>
                  <a:pt x="7036" y="1928102"/>
                </a:lnTo>
                <a:lnTo>
                  <a:pt x="6028" y="1928615"/>
                </a:lnTo>
                <a:close/>
              </a:path>
              <a:path w="1866900" h="2176780">
                <a:moveTo>
                  <a:pt x="52586" y="301720"/>
                </a:moveTo>
                <a:lnTo>
                  <a:pt x="51083" y="294139"/>
                </a:lnTo>
                <a:lnTo>
                  <a:pt x="51083" y="293132"/>
                </a:lnTo>
                <a:lnTo>
                  <a:pt x="51577" y="291612"/>
                </a:lnTo>
                <a:lnTo>
                  <a:pt x="52091" y="291118"/>
                </a:lnTo>
                <a:lnTo>
                  <a:pt x="55630" y="288591"/>
                </a:lnTo>
                <a:lnTo>
                  <a:pt x="66761" y="292638"/>
                </a:lnTo>
                <a:lnTo>
                  <a:pt x="69291" y="297692"/>
                </a:lnTo>
                <a:lnTo>
                  <a:pt x="69291" y="299706"/>
                </a:lnTo>
                <a:lnTo>
                  <a:pt x="58161" y="299706"/>
                </a:lnTo>
                <a:lnTo>
                  <a:pt x="52586" y="301720"/>
                </a:lnTo>
                <a:close/>
              </a:path>
              <a:path w="1866900" h="2176780">
                <a:moveTo>
                  <a:pt x="69291" y="300713"/>
                </a:moveTo>
                <a:lnTo>
                  <a:pt x="62708" y="300713"/>
                </a:lnTo>
                <a:lnTo>
                  <a:pt x="58161" y="299706"/>
                </a:lnTo>
                <a:lnTo>
                  <a:pt x="69291" y="299706"/>
                </a:lnTo>
                <a:lnTo>
                  <a:pt x="69291" y="300713"/>
                </a:lnTo>
                <a:close/>
              </a:path>
              <a:path w="1866900" h="2176780">
                <a:moveTo>
                  <a:pt x="67275" y="301226"/>
                </a:moveTo>
                <a:lnTo>
                  <a:pt x="65238" y="301226"/>
                </a:lnTo>
                <a:lnTo>
                  <a:pt x="63736" y="300713"/>
                </a:lnTo>
                <a:lnTo>
                  <a:pt x="68797" y="300713"/>
                </a:lnTo>
                <a:lnTo>
                  <a:pt x="67275" y="301226"/>
                </a:lnTo>
                <a:close/>
              </a:path>
              <a:path w="1866900" h="2176780">
                <a:moveTo>
                  <a:pt x="63736" y="423529"/>
                </a:moveTo>
                <a:lnTo>
                  <a:pt x="62708" y="422522"/>
                </a:lnTo>
                <a:lnTo>
                  <a:pt x="60691" y="420489"/>
                </a:lnTo>
                <a:lnTo>
                  <a:pt x="61699" y="418475"/>
                </a:lnTo>
                <a:lnTo>
                  <a:pt x="63736" y="418475"/>
                </a:lnTo>
                <a:lnTo>
                  <a:pt x="65752" y="420489"/>
                </a:lnTo>
                <a:lnTo>
                  <a:pt x="64744" y="422009"/>
                </a:lnTo>
                <a:lnTo>
                  <a:pt x="64230" y="422522"/>
                </a:lnTo>
                <a:lnTo>
                  <a:pt x="63736" y="423529"/>
                </a:lnTo>
                <a:close/>
              </a:path>
              <a:path w="1866900" h="2176780">
                <a:moveTo>
                  <a:pt x="73344" y="68742"/>
                </a:moveTo>
                <a:lnTo>
                  <a:pt x="72336" y="68742"/>
                </a:lnTo>
                <a:lnTo>
                  <a:pt x="67275" y="67735"/>
                </a:lnTo>
                <a:lnTo>
                  <a:pt x="64744" y="66708"/>
                </a:lnTo>
                <a:lnTo>
                  <a:pt x="63222" y="65702"/>
                </a:lnTo>
                <a:lnTo>
                  <a:pt x="62214" y="64181"/>
                </a:lnTo>
                <a:lnTo>
                  <a:pt x="60691" y="62681"/>
                </a:lnTo>
                <a:lnTo>
                  <a:pt x="62708" y="61654"/>
                </a:lnTo>
                <a:lnTo>
                  <a:pt x="65752" y="59641"/>
                </a:lnTo>
                <a:lnTo>
                  <a:pt x="68797" y="60648"/>
                </a:lnTo>
                <a:lnTo>
                  <a:pt x="71327" y="61161"/>
                </a:lnTo>
                <a:lnTo>
                  <a:pt x="73344" y="62681"/>
                </a:lnTo>
                <a:lnTo>
                  <a:pt x="74352" y="63175"/>
                </a:lnTo>
                <a:lnTo>
                  <a:pt x="74352" y="65702"/>
                </a:lnTo>
                <a:lnTo>
                  <a:pt x="74866" y="67222"/>
                </a:lnTo>
                <a:lnTo>
                  <a:pt x="74866" y="67735"/>
                </a:lnTo>
                <a:lnTo>
                  <a:pt x="73344" y="68742"/>
                </a:lnTo>
                <a:close/>
              </a:path>
              <a:path w="1866900" h="2176780">
                <a:moveTo>
                  <a:pt x="54622" y="823309"/>
                </a:moveTo>
                <a:lnTo>
                  <a:pt x="52586" y="823309"/>
                </a:lnTo>
                <a:lnTo>
                  <a:pt x="52091" y="822795"/>
                </a:lnTo>
                <a:lnTo>
                  <a:pt x="51083" y="822795"/>
                </a:lnTo>
                <a:lnTo>
                  <a:pt x="51577" y="822282"/>
                </a:lnTo>
                <a:lnTo>
                  <a:pt x="53614" y="821275"/>
                </a:lnTo>
                <a:lnTo>
                  <a:pt x="54622" y="821275"/>
                </a:lnTo>
                <a:lnTo>
                  <a:pt x="55116" y="821788"/>
                </a:lnTo>
                <a:lnTo>
                  <a:pt x="56144" y="821788"/>
                </a:lnTo>
                <a:lnTo>
                  <a:pt x="55116" y="822282"/>
                </a:lnTo>
                <a:lnTo>
                  <a:pt x="54622" y="823309"/>
                </a:lnTo>
                <a:close/>
              </a:path>
              <a:path w="1866900" h="2176780">
                <a:moveTo>
                  <a:pt x="58675" y="470535"/>
                </a:moveTo>
                <a:lnTo>
                  <a:pt x="55116" y="470535"/>
                </a:lnTo>
                <a:lnTo>
                  <a:pt x="53614" y="470022"/>
                </a:lnTo>
                <a:lnTo>
                  <a:pt x="52586" y="469528"/>
                </a:lnTo>
                <a:lnTo>
                  <a:pt x="52091" y="468008"/>
                </a:lnTo>
                <a:lnTo>
                  <a:pt x="50569" y="465975"/>
                </a:lnTo>
                <a:lnTo>
                  <a:pt x="51577" y="465481"/>
                </a:lnTo>
                <a:lnTo>
                  <a:pt x="52586" y="464474"/>
                </a:lnTo>
                <a:lnTo>
                  <a:pt x="55630" y="463448"/>
                </a:lnTo>
                <a:lnTo>
                  <a:pt x="60177" y="464968"/>
                </a:lnTo>
                <a:lnTo>
                  <a:pt x="61699" y="467001"/>
                </a:lnTo>
                <a:lnTo>
                  <a:pt x="63222" y="468008"/>
                </a:lnTo>
                <a:lnTo>
                  <a:pt x="61205" y="469015"/>
                </a:lnTo>
                <a:lnTo>
                  <a:pt x="59683" y="470022"/>
                </a:lnTo>
                <a:lnTo>
                  <a:pt x="58675" y="470535"/>
                </a:lnTo>
                <a:close/>
              </a:path>
              <a:path w="1866900" h="2176780">
                <a:moveTo>
                  <a:pt x="44994" y="961267"/>
                </a:moveTo>
                <a:lnTo>
                  <a:pt x="42977" y="958247"/>
                </a:lnTo>
                <a:lnTo>
                  <a:pt x="42977" y="957240"/>
                </a:lnTo>
                <a:lnTo>
                  <a:pt x="43491" y="951672"/>
                </a:lnTo>
                <a:lnTo>
                  <a:pt x="48553" y="948139"/>
                </a:lnTo>
                <a:lnTo>
                  <a:pt x="53100" y="950152"/>
                </a:lnTo>
                <a:lnTo>
                  <a:pt x="54108" y="950666"/>
                </a:lnTo>
                <a:lnTo>
                  <a:pt x="55116" y="952679"/>
                </a:lnTo>
                <a:lnTo>
                  <a:pt x="56638" y="955206"/>
                </a:lnTo>
                <a:lnTo>
                  <a:pt x="52091" y="957733"/>
                </a:lnTo>
                <a:lnTo>
                  <a:pt x="48553" y="959767"/>
                </a:lnTo>
                <a:lnTo>
                  <a:pt x="44994" y="961267"/>
                </a:lnTo>
                <a:close/>
              </a:path>
              <a:path w="1866900" h="2176780">
                <a:moveTo>
                  <a:pt x="42463" y="1086610"/>
                </a:moveTo>
                <a:lnTo>
                  <a:pt x="40447" y="1084083"/>
                </a:lnTo>
                <a:lnTo>
                  <a:pt x="37916" y="1082070"/>
                </a:lnTo>
                <a:lnTo>
                  <a:pt x="36908" y="1079543"/>
                </a:lnTo>
                <a:lnTo>
                  <a:pt x="36394" y="1078536"/>
                </a:lnTo>
                <a:lnTo>
                  <a:pt x="38925" y="1075496"/>
                </a:lnTo>
                <a:lnTo>
                  <a:pt x="40447" y="1072455"/>
                </a:lnTo>
                <a:lnTo>
                  <a:pt x="43491" y="1074982"/>
                </a:lnTo>
                <a:lnTo>
                  <a:pt x="47525" y="1078023"/>
                </a:lnTo>
                <a:lnTo>
                  <a:pt x="45508" y="1081063"/>
                </a:lnTo>
                <a:lnTo>
                  <a:pt x="43986" y="1083590"/>
                </a:lnTo>
                <a:lnTo>
                  <a:pt x="42463" y="1086610"/>
                </a:lnTo>
                <a:close/>
              </a:path>
              <a:path w="1866900" h="2176780">
                <a:moveTo>
                  <a:pt x="51083" y="692911"/>
                </a:moveTo>
                <a:lnTo>
                  <a:pt x="49561" y="690384"/>
                </a:lnTo>
                <a:lnTo>
                  <a:pt x="48039" y="689378"/>
                </a:lnTo>
                <a:lnTo>
                  <a:pt x="47525" y="687344"/>
                </a:lnTo>
                <a:lnTo>
                  <a:pt x="47525" y="686337"/>
                </a:lnTo>
                <a:lnTo>
                  <a:pt x="49561" y="683810"/>
                </a:lnTo>
                <a:lnTo>
                  <a:pt x="49561" y="684324"/>
                </a:lnTo>
                <a:lnTo>
                  <a:pt x="51577" y="684817"/>
                </a:lnTo>
                <a:lnTo>
                  <a:pt x="52586" y="686337"/>
                </a:lnTo>
                <a:lnTo>
                  <a:pt x="54108" y="687857"/>
                </a:lnTo>
                <a:lnTo>
                  <a:pt x="53614" y="688864"/>
                </a:lnTo>
                <a:lnTo>
                  <a:pt x="52586" y="690384"/>
                </a:lnTo>
                <a:lnTo>
                  <a:pt x="51083" y="692911"/>
                </a:lnTo>
                <a:close/>
              </a:path>
              <a:path w="1866900" h="2176780">
                <a:moveTo>
                  <a:pt x="13125" y="608000"/>
                </a:moveTo>
                <a:lnTo>
                  <a:pt x="12097" y="604960"/>
                </a:lnTo>
                <a:lnTo>
                  <a:pt x="10594" y="603459"/>
                </a:lnTo>
                <a:lnTo>
                  <a:pt x="10594" y="600419"/>
                </a:lnTo>
                <a:lnTo>
                  <a:pt x="13619" y="597892"/>
                </a:lnTo>
                <a:lnTo>
                  <a:pt x="13619" y="598899"/>
                </a:lnTo>
                <a:lnTo>
                  <a:pt x="15141" y="599906"/>
                </a:lnTo>
                <a:lnTo>
                  <a:pt x="16664" y="601426"/>
                </a:lnTo>
                <a:lnTo>
                  <a:pt x="17158" y="603459"/>
                </a:lnTo>
                <a:lnTo>
                  <a:pt x="17158" y="603953"/>
                </a:lnTo>
                <a:lnTo>
                  <a:pt x="15141" y="605473"/>
                </a:lnTo>
                <a:lnTo>
                  <a:pt x="13125" y="608000"/>
                </a:lnTo>
                <a:close/>
              </a:path>
              <a:path w="1866900" h="2176780">
                <a:moveTo>
                  <a:pt x="23741" y="891538"/>
                </a:moveTo>
                <a:lnTo>
                  <a:pt x="19689" y="889011"/>
                </a:lnTo>
                <a:lnTo>
                  <a:pt x="17672" y="887491"/>
                </a:lnTo>
                <a:lnTo>
                  <a:pt x="15141" y="885970"/>
                </a:lnTo>
                <a:lnTo>
                  <a:pt x="23247" y="880916"/>
                </a:lnTo>
                <a:lnTo>
                  <a:pt x="27280" y="878903"/>
                </a:lnTo>
                <a:lnTo>
                  <a:pt x="27794" y="878389"/>
                </a:lnTo>
                <a:lnTo>
                  <a:pt x="30839" y="882930"/>
                </a:lnTo>
                <a:lnTo>
                  <a:pt x="30325" y="883443"/>
                </a:lnTo>
                <a:lnTo>
                  <a:pt x="28308" y="886484"/>
                </a:lnTo>
                <a:lnTo>
                  <a:pt x="26272" y="888497"/>
                </a:lnTo>
                <a:lnTo>
                  <a:pt x="23741" y="891538"/>
                </a:lnTo>
                <a:close/>
              </a:path>
              <a:path w="1866900" h="2176780">
                <a:moveTo>
                  <a:pt x="26272" y="1182636"/>
                </a:moveTo>
                <a:lnTo>
                  <a:pt x="24255" y="1181116"/>
                </a:lnTo>
                <a:lnTo>
                  <a:pt x="22733" y="1179616"/>
                </a:lnTo>
                <a:lnTo>
                  <a:pt x="21211" y="1178589"/>
                </a:lnTo>
                <a:lnTo>
                  <a:pt x="22219" y="1177089"/>
                </a:lnTo>
                <a:lnTo>
                  <a:pt x="23247" y="1174049"/>
                </a:lnTo>
                <a:lnTo>
                  <a:pt x="24255" y="1174049"/>
                </a:lnTo>
                <a:lnTo>
                  <a:pt x="25778" y="1174562"/>
                </a:lnTo>
                <a:lnTo>
                  <a:pt x="27280" y="1176576"/>
                </a:lnTo>
                <a:lnTo>
                  <a:pt x="28802" y="1178096"/>
                </a:lnTo>
                <a:lnTo>
                  <a:pt x="28802" y="1178589"/>
                </a:lnTo>
                <a:lnTo>
                  <a:pt x="27280" y="1180623"/>
                </a:lnTo>
                <a:lnTo>
                  <a:pt x="26272" y="1182636"/>
                </a:lnTo>
                <a:close/>
              </a:path>
              <a:path w="1866900" h="2176780">
                <a:moveTo>
                  <a:pt x="74352" y="743945"/>
                </a:moveTo>
                <a:lnTo>
                  <a:pt x="71822" y="741418"/>
                </a:lnTo>
                <a:lnTo>
                  <a:pt x="70813" y="739404"/>
                </a:lnTo>
                <a:lnTo>
                  <a:pt x="69291" y="736877"/>
                </a:lnTo>
                <a:lnTo>
                  <a:pt x="73344" y="734864"/>
                </a:lnTo>
                <a:lnTo>
                  <a:pt x="74352" y="736877"/>
                </a:lnTo>
                <a:lnTo>
                  <a:pt x="75874" y="739404"/>
                </a:lnTo>
                <a:lnTo>
                  <a:pt x="77397" y="741418"/>
                </a:lnTo>
                <a:lnTo>
                  <a:pt x="75874" y="742445"/>
                </a:lnTo>
                <a:lnTo>
                  <a:pt x="74352" y="743945"/>
                </a:lnTo>
                <a:close/>
              </a:path>
              <a:path w="1866900" h="2176780">
                <a:moveTo>
                  <a:pt x="23741" y="535724"/>
                </a:moveTo>
                <a:lnTo>
                  <a:pt x="21211" y="535230"/>
                </a:lnTo>
                <a:lnTo>
                  <a:pt x="20203" y="535230"/>
                </a:lnTo>
                <a:lnTo>
                  <a:pt x="19194" y="532190"/>
                </a:lnTo>
                <a:lnTo>
                  <a:pt x="18186" y="530176"/>
                </a:lnTo>
                <a:lnTo>
                  <a:pt x="20717" y="529663"/>
                </a:lnTo>
                <a:lnTo>
                  <a:pt x="22733" y="528656"/>
                </a:lnTo>
                <a:lnTo>
                  <a:pt x="26786" y="528656"/>
                </a:lnTo>
                <a:lnTo>
                  <a:pt x="28308" y="530176"/>
                </a:lnTo>
                <a:lnTo>
                  <a:pt x="32341" y="533710"/>
                </a:lnTo>
                <a:lnTo>
                  <a:pt x="26786" y="534717"/>
                </a:lnTo>
                <a:lnTo>
                  <a:pt x="23741" y="535724"/>
                </a:lnTo>
                <a:close/>
              </a:path>
              <a:path w="1866900" h="2176780">
                <a:moveTo>
                  <a:pt x="24750" y="619115"/>
                </a:moveTo>
                <a:lnTo>
                  <a:pt x="23247" y="619115"/>
                </a:lnTo>
                <a:lnTo>
                  <a:pt x="22733" y="618108"/>
                </a:lnTo>
                <a:lnTo>
                  <a:pt x="21725" y="617595"/>
                </a:lnTo>
                <a:lnTo>
                  <a:pt x="22219" y="616588"/>
                </a:lnTo>
                <a:lnTo>
                  <a:pt x="22733" y="615068"/>
                </a:lnTo>
                <a:lnTo>
                  <a:pt x="24255" y="615068"/>
                </a:lnTo>
                <a:lnTo>
                  <a:pt x="24750" y="616094"/>
                </a:lnTo>
                <a:lnTo>
                  <a:pt x="25778" y="616588"/>
                </a:lnTo>
                <a:lnTo>
                  <a:pt x="25264" y="617595"/>
                </a:lnTo>
                <a:lnTo>
                  <a:pt x="24750" y="619115"/>
                </a:lnTo>
                <a:close/>
              </a:path>
              <a:path w="1866900" h="2176780">
                <a:moveTo>
                  <a:pt x="33864" y="947132"/>
                </a:moveTo>
                <a:lnTo>
                  <a:pt x="33369" y="945612"/>
                </a:lnTo>
                <a:lnTo>
                  <a:pt x="32341" y="944091"/>
                </a:lnTo>
                <a:lnTo>
                  <a:pt x="31847" y="942571"/>
                </a:lnTo>
                <a:lnTo>
                  <a:pt x="32855" y="942078"/>
                </a:lnTo>
                <a:lnTo>
                  <a:pt x="33369" y="941564"/>
                </a:lnTo>
                <a:lnTo>
                  <a:pt x="34872" y="941051"/>
                </a:lnTo>
                <a:lnTo>
                  <a:pt x="36394" y="945612"/>
                </a:lnTo>
                <a:lnTo>
                  <a:pt x="35386" y="945612"/>
                </a:lnTo>
                <a:lnTo>
                  <a:pt x="33864" y="947132"/>
                </a:lnTo>
                <a:close/>
              </a:path>
              <a:path w="1866900" h="2176780">
                <a:moveTo>
                  <a:pt x="127494" y="695438"/>
                </a:moveTo>
                <a:lnTo>
                  <a:pt x="124963" y="695438"/>
                </a:lnTo>
                <a:lnTo>
                  <a:pt x="123441" y="693918"/>
                </a:lnTo>
                <a:lnTo>
                  <a:pt x="121424" y="693405"/>
                </a:lnTo>
                <a:lnTo>
                  <a:pt x="122432" y="691905"/>
                </a:lnTo>
                <a:lnTo>
                  <a:pt x="122432" y="689871"/>
                </a:lnTo>
                <a:lnTo>
                  <a:pt x="125477" y="686851"/>
                </a:lnTo>
                <a:lnTo>
                  <a:pt x="135599" y="682803"/>
                </a:lnTo>
                <a:lnTo>
                  <a:pt x="142183" y="683810"/>
                </a:lnTo>
                <a:lnTo>
                  <a:pt x="142677" y="689378"/>
                </a:lnTo>
                <a:lnTo>
                  <a:pt x="143147" y="692911"/>
                </a:lnTo>
                <a:lnTo>
                  <a:pt x="137121" y="692911"/>
                </a:lnTo>
                <a:lnTo>
                  <a:pt x="133563" y="693918"/>
                </a:lnTo>
                <a:lnTo>
                  <a:pt x="132555" y="694432"/>
                </a:lnTo>
                <a:lnTo>
                  <a:pt x="130538" y="694432"/>
                </a:lnTo>
                <a:lnTo>
                  <a:pt x="127494" y="695438"/>
                </a:lnTo>
                <a:close/>
              </a:path>
              <a:path w="1866900" h="2176780">
                <a:moveTo>
                  <a:pt x="143685" y="696959"/>
                </a:moveTo>
                <a:lnTo>
                  <a:pt x="137121" y="692911"/>
                </a:lnTo>
                <a:lnTo>
                  <a:pt x="143147" y="692911"/>
                </a:lnTo>
                <a:lnTo>
                  <a:pt x="143685" y="696959"/>
                </a:lnTo>
                <a:close/>
              </a:path>
              <a:path w="1866900" h="2176780">
                <a:moveTo>
                  <a:pt x="19689" y="1141711"/>
                </a:moveTo>
                <a:lnTo>
                  <a:pt x="9072" y="1141711"/>
                </a:lnTo>
                <a:lnTo>
                  <a:pt x="967" y="1139677"/>
                </a:lnTo>
                <a:lnTo>
                  <a:pt x="0" y="1138093"/>
                </a:lnTo>
                <a:lnTo>
                  <a:pt x="0" y="1129071"/>
                </a:lnTo>
                <a:lnTo>
                  <a:pt x="1773" y="1128489"/>
                </a:lnTo>
                <a:lnTo>
                  <a:pt x="7992" y="1128627"/>
                </a:lnTo>
                <a:lnTo>
                  <a:pt x="14119" y="1130371"/>
                </a:lnTo>
                <a:lnTo>
                  <a:pt x="20203" y="1133103"/>
                </a:lnTo>
                <a:lnTo>
                  <a:pt x="21211" y="1133617"/>
                </a:lnTo>
                <a:lnTo>
                  <a:pt x="22219" y="1136657"/>
                </a:lnTo>
                <a:lnTo>
                  <a:pt x="23247" y="1138671"/>
                </a:lnTo>
                <a:lnTo>
                  <a:pt x="21725" y="1139677"/>
                </a:lnTo>
                <a:lnTo>
                  <a:pt x="19689" y="1141711"/>
                </a:lnTo>
                <a:close/>
              </a:path>
              <a:path w="1866900" h="2176780">
                <a:moveTo>
                  <a:pt x="16664" y="1378736"/>
                </a:moveTo>
                <a:lnTo>
                  <a:pt x="12097" y="1378736"/>
                </a:lnTo>
                <a:lnTo>
                  <a:pt x="15141" y="1378222"/>
                </a:lnTo>
                <a:lnTo>
                  <a:pt x="16664" y="1378736"/>
                </a:lnTo>
                <a:close/>
              </a:path>
              <a:path w="1866900" h="2176780">
                <a:moveTo>
                  <a:pt x="6542" y="1390364"/>
                </a:moveTo>
                <a:lnTo>
                  <a:pt x="4011" y="1387837"/>
                </a:lnTo>
                <a:lnTo>
                  <a:pt x="3003" y="1384797"/>
                </a:lnTo>
                <a:lnTo>
                  <a:pt x="4505" y="1381776"/>
                </a:lnTo>
                <a:lnTo>
                  <a:pt x="6028" y="1380256"/>
                </a:lnTo>
                <a:lnTo>
                  <a:pt x="9072" y="1378736"/>
                </a:lnTo>
                <a:lnTo>
                  <a:pt x="18186" y="1378736"/>
                </a:lnTo>
                <a:lnTo>
                  <a:pt x="19689" y="1379743"/>
                </a:lnTo>
                <a:lnTo>
                  <a:pt x="20203" y="1380256"/>
                </a:lnTo>
                <a:lnTo>
                  <a:pt x="21211" y="1381776"/>
                </a:lnTo>
                <a:lnTo>
                  <a:pt x="21211" y="1383790"/>
                </a:lnTo>
                <a:lnTo>
                  <a:pt x="20203" y="1385310"/>
                </a:lnTo>
                <a:lnTo>
                  <a:pt x="19689" y="1385803"/>
                </a:lnTo>
                <a:lnTo>
                  <a:pt x="15655" y="1387324"/>
                </a:lnTo>
                <a:lnTo>
                  <a:pt x="12097" y="1389357"/>
                </a:lnTo>
                <a:lnTo>
                  <a:pt x="8064" y="1389851"/>
                </a:lnTo>
                <a:lnTo>
                  <a:pt x="6542" y="1390364"/>
                </a:lnTo>
                <a:close/>
              </a:path>
              <a:path w="1866900" h="2176780">
                <a:moveTo>
                  <a:pt x="20203" y="1271082"/>
                </a:moveTo>
                <a:lnTo>
                  <a:pt x="14627" y="1271082"/>
                </a:lnTo>
                <a:lnTo>
                  <a:pt x="14627" y="1270588"/>
                </a:lnTo>
                <a:lnTo>
                  <a:pt x="8064" y="1270588"/>
                </a:lnTo>
                <a:lnTo>
                  <a:pt x="7036" y="1269561"/>
                </a:lnTo>
                <a:lnTo>
                  <a:pt x="6542" y="1268555"/>
                </a:lnTo>
                <a:lnTo>
                  <a:pt x="8558" y="1267548"/>
                </a:lnTo>
                <a:lnTo>
                  <a:pt x="10080" y="1265534"/>
                </a:lnTo>
                <a:lnTo>
                  <a:pt x="11603" y="1265534"/>
                </a:lnTo>
                <a:lnTo>
                  <a:pt x="15141" y="1266028"/>
                </a:lnTo>
                <a:lnTo>
                  <a:pt x="18186" y="1268061"/>
                </a:lnTo>
                <a:lnTo>
                  <a:pt x="21725" y="1269068"/>
                </a:lnTo>
                <a:lnTo>
                  <a:pt x="20717" y="1269561"/>
                </a:lnTo>
                <a:lnTo>
                  <a:pt x="20203" y="1271082"/>
                </a:lnTo>
                <a:close/>
              </a:path>
              <a:path w="1866900" h="2176780">
                <a:moveTo>
                  <a:pt x="10594" y="1271082"/>
                </a:moveTo>
                <a:lnTo>
                  <a:pt x="8558" y="1270588"/>
                </a:lnTo>
                <a:lnTo>
                  <a:pt x="12611" y="1270588"/>
                </a:lnTo>
                <a:lnTo>
                  <a:pt x="10594" y="1271082"/>
                </a:lnTo>
                <a:close/>
              </a:path>
              <a:path w="1866900" h="2176780">
                <a:moveTo>
                  <a:pt x="18186" y="1271595"/>
                </a:moveTo>
                <a:lnTo>
                  <a:pt x="16664" y="1271082"/>
                </a:lnTo>
                <a:lnTo>
                  <a:pt x="19689" y="1271082"/>
                </a:lnTo>
                <a:lnTo>
                  <a:pt x="18186" y="1271595"/>
                </a:lnTo>
                <a:close/>
              </a:path>
              <a:path w="1866900" h="2176780">
                <a:moveTo>
                  <a:pt x="0" y="1434274"/>
                </a:moveTo>
                <a:lnTo>
                  <a:pt x="108" y="1433816"/>
                </a:lnTo>
                <a:lnTo>
                  <a:pt x="4011" y="1430796"/>
                </a:lnTo>
                <a:lnTo>
                  <a:pt x="8558" y="1427756"/>
                </a:lnTo>
                <a:lnTo>
                  <a:pt x="13619" y="1424735"/>
                </a:lnTo>
                <a:lnTo>
                  <a:pt x="15141" y="1423708"/>
                </a:lnTo>
                <a:lnTo>
                  <a:pt x="17672" y="1424222"/>
                </a:lnTo>
                <a:lnTo>
                  <a:pt x="19689" y="1424735"/>
                </a:lnTo>
                <a:lnTo>
                  <a:pt x="20203" y="1424735"/>
                </a:lnTo>
                <a:lnTo>
                  <a:pt x="21211" y="1428762"/>
                </a:lnTo>
                <a:lnTo>
                  <a:pt x="19194" y="1430283"/>
                </a:lnTo>
                <a:lnTo>
                  <a:pt x="17158" y="1432316"/>
                </a:lnTo>
                <a:lnTo>
                  <a:pt x="9566" y="1433816"/>
                </a:lnTo>
                <a:lnTo>
                  <a:pt x="4505" y="1433816"/>
                </a:lnTo>
                <a:lnTo>
                  <a:pt x="0" y="1434274"/>
                </a:lnTo>
                <a:close/>
              </a:path>
              <a:path w="1866900" h="2176780">
                <a:moveTo>
                  <a:pt x="60177" y="1657219"/>
                </a:moveTo>
                <a:lnTo>
                  <a:pt x="60691" y="1649638"/>
                </a:lnTo>
                <a:lnTo>
                  <a:pt x="60691" y="1647605"/>
                </a:lnTo>
                <a:lnTo>
                  <a:pt x="69805" y="1644584"/>
                </a:lnTo>
                <a:lnTo>
                  <a:pt x="82952" y="1642551"/>
                </a:lnTo>
                <a:lnTo>
                  <a:pt x="89535" y="1642057"/>
                </a:lnTo>
                <a:lnTo>
                  <a:pt x="91058" y="1641544"/>
                </a:lnTo>
                <a:lnTo>
                  <a:pt x="92580" y="1642551"/>
                </a:lnTo>
                <a:lnTo>
                  <a:pt x="94102" y="1643064"/>
                </a:lnTo>
                <a:lnTo>
                  <a:pt x="93588" y="1645591"/>
                </a:lnTo>
                <a:lnTo>
                  <a:pt x="93588" y="1648612"/>
                </a:lnTo>
                <a:lnTo>
                  <a:pt x="92580" y="1649638"/>
                </a:lnTo>
                <a:lnTo>
                  <a:pt x="88527" y="1653666"/>
                </a:lnTo>
                <a:lnTo>
                  <a:pt x="86680" y="1654692"/>
                </a:lnTo>
                <a:lnTo>
                  <a:pt x="66266" y="1654692"/>
                </a:lnTo>
                <a:lnTo>
                  <a:pt x="60177" y="1657219"/>
                </a:lnTo>
                <a:close/>
              </a:path>
              <a:path w="1866900" h="2176780">
                <a:moveTo>
                  <a:pt x="81450" y="1658226"/>
                </a:moveTo>
                <a:lnTo>
                  <a:pt x="75874" y="1657219"/>
                </a:lnTo>
                <a:lnTo>
                  <a:pt x="72830" y="1657219"/>
                </a:lnTo>
                <a:lnTo>
                  <a:pt x="69805" y="1656193"/>
                </a:lnTo>
                <a:lnTo>
                  <a:pt x="66266" y="1654692"/>
                </a:lnTo>
                <a:lnTo>
                  <a:pt x="86680" y="1654692"/>
                </a:lnTo>
                <a:lnTo>
                  <a:pt x="83980" y="1656193"/>
                </a:lnTo>
                <a:lnTo>
                  <a:pt x="81450" y="1658226"/>
                </a:lnTo>
                <a:close/>
              </a:path>
              <a:path w="1866900" h="2176780">
                <a:moveTo>
                  <a:pt x="119408" y="1246325"/>
                </a:moveTo>
                <a:lnTo>
                  <a:pt x="118380" y="1246325"/>
                </a:lnTo>
                <a:lnTo>
                  <a:pt x="114841" y="1245812"/>
                </a:lnTo>
                <a:lnTo>
                  <a:pt x="111816" y="1244805"/>
                </a:lnTo>
                <a:lnTo>
                  <a:pt x="108258" y="1243798"/>
                </a:lnTo>
                <a:lnTo>
                  <a:pt x="107763" y="1243798"/>
                </a:lnTo>
                <a:lnTo>
                  <a:pt x="106755" y="1240758"/>
                </a:lnTo>
                <a:lnTo>
                  <a:pt x="107249" y="1240264"/>
                </a:lnTo>
                <a:lnTo>
                  <a:pt x="109780" y="1236217"/>
                </a:lnTo>
                <a:lnTo>
                  <a:pt x="118894" y="1237224"/>
                </a:lnTo>
                <a:lnTo>
                  <a:pt x="120910" y="1240758"/>
                </a:lnTo>
                <a:lnTo>
                  <a:pt x="121424" y="1241271"/>
                </a:lnTo>
                <a:lnTo>
                  <a:pt x="121424" y="1243285"/>
                </a:lnTo>
                <a:lnTo>
                  <a:pt x="120416" y="1244291"/>
                </a:lnTo>
                <a:lnTo>
                  <a:pt x="119408" y="1246325"/>
                </a:lnTo>
                <a:close/>
              </a:path>
              <a:path w="1866900" h="2176780">
                <a:moveTo>
                  <a:pt x="94102" y="1528342"/>
                </a:moveTo>
                <a:lnTo>
                  <a:pt x="93588" y="1526822"/>
                </a:lnTo>
                <a:lnTo>
                  <a:pt x="92066" y="1524789"/>
                </a:lnTo>
                <a:lnTo>
                  <a:pt x="92580" y="1524295"/>
                </a:lnTo>
                <a:lnTo>
                  <a:pt x="93074" y="1522262"/>
                </a:lnTo>
                <a:lnTo>
                  <a:pt x="94597" y="1521255"/>
                </a:lnTo>
                <a:lnTo>
                  <a:pt x="96119" y="1519735"/>
                </a:lnTo>
                <a:lnTo>
                  <a:pt x="96633" y="1521255"/>
                </a:lnTo>
                <a:lnTo>
                  <a:pt x="97641" y="1522775"/>
                </a:lnTo>
                <a:lnTo>
                  <a:pt x="99163" y="1524789"/>
                </a:lnTo>
                <a:lnTo>
                  <a:pt x="97127" y="1526309"/>
                </a:lnTo>
                <a:lnTo>
                  <a:pt x="95605" y="1527316"/>
                </a:lnTo>
                <a:lnTo>
                  <a:pt x="94102" y="1528342"/>
                </a:lnTo>
                <a:close/>
              </a:path>
              <a:path w="1866900" h="2176780">
                <a:moveTo>
                  <a:pt x="105727" y="1961466"/>
                </a:moveTo>
                <a:lnTo>
                  <a:pt x="105233" y="1961466"/>
                </a:lnTo>
                <a:lnTo>
                  <a:pt x="101694" y="1959433"/>
                </a:lnTo>
                <a:lnTo>
                  <a:pt x="101694" y="1955406"/>
                </a:lnTo>
                <a:lnTo>
                  <a:pt x="103196" y="1950845"/>
                </a:lnTo>
                <a:lnTo>
                  <a:pt x="105233" y="1949838"/>
                </a:lnTo>
                <a:lnTo>
                  <a:pt x="111302" y="1945791"/>
                </a:lnTo>
                <a:lnTo>
                  <a:pt x="117885" y="1942771"/>
                </a:lnTo>
                <a:lnTo>
                  <a:pt x="124963" y="1940244"/>
                </a:lnTo>
                <a:lnTo>
                  <a:pt x="125971" y="1939730"/>
                </a:lnTo>
                <a:lnTo>
                  <a:pt x="128502" y="1941250"/>
                </a:lnTo>
                <a:lnTo>
                  <a:pt x="129530" y="1943264"/>
                </a:lnTo>
                <a:lnTo>
                  <a:pt x="128502" y="1945791"/>
                </a:lnTo>
                <a:lnTo>
                  <a:pt x="128008" y="1947311"/>
                </a:lnTo>
                <a:lnTo>
                  <a:pt x="124237" y="1953785"/>
                </a:lnTo>
                <a:lnTo>
                  <a:pt x="119521" y="1958557"/>
                </a:lnTo>
                <a:lnTo>
                  <a:pt x="113479" y="1961245"/>
                </a:lnTo>
                <a:lnTo>
                  <a:pt x="105727" y="1961466"/>
                </a:lnTo>
                <a:close/>
              </a:path>
              <a:path w="1866900" h="2176780">
                <a:moveTo>
                  <a:pt x="107763" y="1842697"/>
                </a:moveTo>
                <a:lnTo>
                  <a:pt x="105727" y="1841690"/>
                </a:lnTo>
                <a:lnTo>
                  <a:pt x="102702" y="1839657"/>
                </a:lnTo>
                <a:lnTo>
                  <a:pt x="97641" y="1836636"/>
                </a:lnTo>
                <a:lnTo>
                  <a:pt x="97641" y="1834603"/>
                </a:lnTo>
                <a:lnTo>
                  <a:pt x="98135" y="1827535"/>
                </a:lnTo>
                <a:lnTo>
                  <a:pt x="102702" y="1831582"/>
                </a:lnTo>
                <a:lnTo>
                  <a:pt x="120637" y="1831582"/>
                </a:lnTo>
                <a:lnTo>
                  <a:pt x="121938" y="1834603"/>
                </a:lnTo>
                <a:lnTo>
                  <a:pt x="122946" y="1837130"/>
                </a:lnTo>
                <a:lnTo>
                  <a:pt x="121424" y="1838650"/>
                </a:lnTo>
                <a:lnTo>
                  <a:pt x="119902" y="1841177"/>
                </a:lnTo>
                <a:lnTo>
                  <a:pt x="117898" y="1842184"/>
                </a:lnTo>
                <a:lnTo>
                  <a:pt x="110788" y="1842184"/>
                </a:lnTo>
                <a:lnTo>
                  <a:pt x="107763" y="1842697"/>
                </a:lnTo>
                <a:close/>
              </a:path>
              <a:path w="1866900" h="2176780">
                <a:moveTo>
                  <a:pt x="120637" y="1831582"/>
                </a:moveTo>
                <a:lnTo>
                  <a:pt x="110294" y="1831582"/>
                </a:lnTo>
                <a:lnTo>
                  <a:pt x="114347" y="1830062"/>
                </a:lnTo>
                <a:lnTo>
                  <a:pt x="118380" y="1830556"/>
                </a:lnTo>
                <a:lnTo>
                  <a:pt x="120416" y="1831069"/>
                </a:lnTo>
                <a:lnTo>
                  <a:pt x="120637" y="1831582"/>
                </a:lnTo>
                <a:close/>
              </a:path>
              <a:path w="1866900" h="2176780">
                <a:moveTo>
                  <a:pt x="113319" y="1842697"/>
                </a:moveTo>
                <a:lnTo>
                  <a:pt x="110788" y="1842184"/>
                </a:lnTo>
                <a:lnTo>
                  <a:pt x="113319" y="1842184"/>
                </a:lnTo>
                <a:lnTo>
                  <a:pt x="113319" y="1842697"/>
                </a:lnTo>
                <a:close/>
              </a:path>
              <a:path w="1866900" h="2176780">
                <a:moveTo>
                  <a:pt x="116877" y="1842697"/>
                </a:moveTo>
                <a:lnTo>
                  <a:pt x="114841" y="1842184"/>
                </a:lnTo>
                <a:lnTo>
                  <a:pt x="117898" y="1842184"/>
                </a:lnTo>
                <a:lnTo>
                  <a:pt x="116877" y="1842697"/>
                </a:lnTo>
                <a:close/>
              </a:path>
              <a:path w="1866900" h="2176780">
                <a:moveTo>
                  <a:pt x="114841" y="1334257"/>
                </a:moveTo>
                <a:lnTo>
                  <a:pt x="113833" y="1333763"/>
                </a:lnTo>
                <a:lnTo>
                  <a:pt x="111816" y="1331730"/>
                </a:lnTo>
                <a:lnTo>
                  <a:pt x="115355" y="1328709"/>
                </a:lnTo>
                <a:lnTo>
                  <a:pt x="118380" y="1324662"/>
                </a:lnTo>
                <a:lnTo>
                  <a:pt x="123441" y="1322135"/>
                </a:lnTo>
                <a:lnTo>
                  <a:pt x="126485" y="1325155"/>
                </a:lnTo>
                <a:lnTo>
                  <a:pt x="128502" y="1325669"/>
                </a:lnTo>
                <a:lnTo>
                  <a:pt x="128008" y="1327682"/>
                </a:lnTo>
                <a:lnTo>
                  <a:pt x="127494" y="1331236"/>
                </a:lnTo>
                <a:lnTo>
                  <a:pt x="125971" y="1331730"/>
                </a:lnTo>
                <a:lnTo>
                  <a:pt x="122432" y="1333250"/>
                </a:lnTo>
                <a:lnTo>
                  <a:pt x="118894" y="1333250"/>
                </a:lnTo>
                <a:lnTo>
                  <a:pt x="114841" y="1334257"/>
                </a:lnTo>
                <a:close/>
              </a:path>
              <a:path w="1866900" h="2176780">
                <a:moveTo>
                  <a:pt x="63736" y="1251872"/>
                </a:moveTo>
                <a:lnTo>
                  <a:pt x="61699" y="1251872"/>
                </a:lnTo>
                <a:lnTo>
                  <a:pt x="60691" y="1250866"/>
                </a:lnTo>
                <a:lnTo>
                  <a:pt x="59683" y="1250372"/>
                </a:lnTo>
                <a:lnTo>
                  <a:pt x="62708" y="1247332"/>
                </a:lnTo>
                <a:lnTo>
                  <a:pt x="66266" y="1250866"/>
                </a:lnTo>
                <a:lnTo>
                  <a:pt x="65238" y="1251379"/>
                </a:lnTo>
                <a:lnTo>
                  <a:pt x="63736" y="1251872"/>
                </a:lnTo>
                <a:close/>
              </a:path>
              <a:path w="1866900" h="2176780">
                <a:moveTo>
                  <a:pt x="106241" y="1309500"/>
                </a:moveTo>
                <a:lnTo>
                  <a:pt x="105727" y="1309500"/>
                </a:lnTo>
                <a:lnTo>
                  <a:pt x="103710" y="1308987"/>
                </a:lnTo>
                <a:lnTo>
                  <a:pt x="101694" y="1307466"/>
                </a:lnTo>
                <a:lnTo>
                  <a:pt x="99658" y="1305966"/>
                </a:lnTo>
                <a:lnTo>
                  <a:pt x="100172" y="1304446"/>
                </a:lnTo>
                <a:lnTo>
                  <a:pt x="100666" y="1301406"/>
                </a:lnTo>
                <a:lnTo>
                  <a:pt x="101694" y="1301919"/>
                </a:lnTo>
                <a:lnTo>
                  <a:pt x="104224" y="1301919"/>
                </a:lnTo>
                <a:lnTo>
                  <a:pt x="106241" y="1303439"/>
                </a:lnTo>
                <a:lnTo>
                  <a:pt x="109286" y="1304446"/>
                </a:lnTo>
                <a:lnTo>
                  <a:pt x="107249" y="1306973"/>
                </a:lnTo>
                <a:lnTo>
                  <a:pt x="106241" y="1309500"/>
                </a:lnTo>
                <a:close/>
              </a:path>
              <a:path w="1866900" h="2176780">
                <a:moveTo>
                  <a:pt x="113479" y="1700178"/>
                </a:moveTo>
                <a:lnTo>
                  <a:pt x="107763" y="1700178"/>
                </a:lnTo>
                <a:lnTo>
                  <a:pt x="112310" y="1698658"/>
                </a:lnTo>
                <a:lnTo>
                  <a:pt x="112824" y="1698658"/>
                </a:lnTo>
                <a:lnTo>
                  <a:pt x="113479" y="1700178"/>
                </a:lnTo>
                <a:close/>
              </a:path>
              <a:path w="1866900" h="2176780">
                <a:moveTo>
                  <a:pt x="110788" y="1716841"/>
                </a:moveTo>
                <a:lnTo>
                  <a:pt x="105233" y="1714827"/>
                </a:lnTo>
                <a:lnTo>
                  <a:pt x="103196" y="1714314"/>
                </a:lnTo>
                <a:lnTo>
                  <a:pt x="99658" y="1709773"/>
                </a:lnTo>
                <a:lnTo>
                  <a:pt x="100172" y="1707759"/>
                </a:lnTo>
                <a:lnTo>
                  <a:pt x="101180" y="1699665"/>
                </a:lnTo>
                <a:lnTo>
                  <a:pt x="107763" y="1700178"/>
                </a:lnTo>
                <a:lnTo>
                  <a:pt x="113479" y="1700178"/>
                </a:lnTo>
                <a:lnTo>
                  <a:pt x="114347" y="1702192"/>
                </a:lnTo>
                <a:lnTo>
                  <a:pt x="114347" y="1702705"/>
                </a:lnTo>
                <a:lnTo>
                  <a:pt x="112824" y="1714314"/>
                </a:lnTo>
                <a:lnTo>
                  <a:pt x="110788" y="1716841"/>
                </a:lnTo>
                <a:close/>
              </a:path>
              <a:path w="1866900" h="2176780">
                <a:moveTo>
                  <a:pt x="110788" y="1749198"/>
                </a:moveTo>
                <a:lnTo>
                  <a:pt x="110294" y="1748685"/>
                </a:lnTo>
                <a:lnTo>
                  <a:pt x="109780" y="1748191"/>
                </a:lnTo>
                <a:lnTo>
                  <a:pt x="110788" y="1747678"/>
                </a:lnTo>
                <a:lnTo>
                  <a:pt x="111816" y="1746671"/>
                </a:lnTo>
                <a:lnTo>
                  <a:pt x="112824" y="1747678"/>
                </a:lnTo>
                <a:lnTo>
                  <a:pt x="111816" y="1748191"/>
                </a:lnTo>
                <a:lnTo>
                  <a:pt x="110788" y="1749198"/>
                </a:lnTo>
                <a:close/>
              </a:path>
              <a:path w="1866900" h="2176780">
                <a:moveTo>
                  <a:pt x="133563" y="868795"/>
                </a:moveTo>
                <a:lnTo>
                  <a:pt x="131546" y="867768"/>
                </a:lnTo>
                <a:lnTo>
                  <a:pt x="127494" y="866761"/>
                </a:lnTo>
                <a:lnTo>
                  <a:pt x="131032" y="863741"/>
                </a:lnTo>
                <a:lnTo>
                  <a:pt x="132555" y="861707"/>
                </a:lnTo>
                <a:lnTo>
                  <a:pt x="136093" y="861707"/>
                </a:lnTo>
                <a:lnTo>
                  <a:pt x="137616" y="863227"/>
                </a:lnTo>
                <a:lnTo>
                  <a:pt x="139138" y="864234"/>
                </a:lnTo>
                <a:lnTo>
                  <a:pt x="137616" y="865754"/>
                </a:lnTo>
                <a:lnTo>
                  <a:pt x="136607" y="867768"/>
                </a:lnTo>
                <a:lnTo>
                  <a:pt x="133563" y="868795"/>
                </a:lnTo>
                <a:close/>
              </a:path>
              <a:path w="1866900" h="2176780">
                <a:moveTo>
                  <a:pt x="118894" y="951159"/>
                </a:moveTo>
                <a:lnTo>
                  <a:pt x="114347" y="951159"/>
                </a:lnTo>
                <a:lnTo>
                  <a:pt x="112824" y="950152"/>
                </a:lnTo>
                <a:lnTo>
                  <a:pt x="110788" y="949145"/>
                </a:lnTo>
                <a:lnTo>
                  <a:pt x="112310" y="947625"/>
                </a:lnTo>
                <a:lnTo>
                  <a:pt x="113319" y="945612"/>
                </a:lnTo>
                <a:lnTo>
                  <a:pt x="114841" y="945098"/>
                </a:lnTo>
                <a:lnTo>
                  <a:pt x="118894" y="943578"/>
                </a:lnTo>
                <a:lnTo>
                  <a:pt x="122946" y="943085"/>
                </a:lnTo>
                <a:lnTo>
                  <a:pt x="128008" y="942078"/>
                </a:lnTo>
                <a:lnTo>
                  <a:pt x="146328" y="949145"/>
                </a:lnTo>
                <a:lnTo>
                  <a:pt x="121938" y="949145"/>
                </a:lnTo>
                <a:lnTo>
                  <a:pt x="118894" y="951159"/>
                </a:lnTo>
                <a:close/>
              </a:path>
              <a:path w="1866900" h="2176780">
                <a:moveTo>
                  <a:pt x="141155" y="959767"/>
                </a:moveTo>
                <a:lnTo>
                  <a:pt x="138130" y="958740"/>
                </a:lnTo>
                <a:lnTo>
                  <a:pt x="135599" y="957733"/>
                </a:lnTo>
                <a:lnTo>
                  <a:pt x="131546" y="955720"/>
                </a:lnTo>
                <a:lnTo>
                  <a:pt x="128008" y="951672"/>
                </a:lnTo>
                <a:lnTo>
                  <a:pt x="123955" y="950152"/>
                </a:lnTo>
                <a:lnTo>
                  <a:pt x="121938" y="949145"/>
                </a:lnTo>
                <a:lnTo>
                  <a:pt x="146328" y="949145"/>
                </a:lnTo>
                <a:lnTo>
                  <a:pt x="147738" y="950152"/>
                </a:lnTo>
                <a:lnTo>
                  <a:pt x="147738" y="954199"/>
                </a:lnTo>
                <a:lnTo>
                  <a:pt x="145721" y="957733"/>
                </a:lnTo>
                <a:lnTo>
                  <a:pt x="143685" y="958740"/>
                </a:lnTo>
                <a:lnTo>
                  <a:pt x="141155" y="959767"/>
                </a:lnTo>
                <a:close/>
              </a:path>
              <a:path w="1866900" h="2176780">
                <a:moveTo>
                  <a:pt x="138130" y="828363"/>
                </a:moveTo>
                <a:lnTo>
                  <a:pt x="137121" y="826329"/>
                </a:lnTo>
                <a:lnTo>
                  <a:pt x="137121" y="825836"/>
                </a:lnTo>
                <a:lnTo>
                  <a:pt x="137616" y="825322"/>
                </a:lnTo>
                <a:lnTo>
                  <a:pt x="138624" y="824809"/>
                </a:lnTo>
                <a:lnTo>
                  <a:pt x="139138" y="824315"/>
                </a:lnTo>
                <a:lnTo>
                  <a:pt x="139652" y="825322"/>
                </a:lnTo>
                <a:lnTo>
                  <a:pt x="140660" y="826329"/>
                </a:lnTo>
                <a:lnTo>
                  <a:pt x="140146" y="826842"/>
                </a:lnTo>
                <a:lnTo>
                  <a:pt x="140146" y="827336"/>
                </a:lnTo>
                <a:lnTo>
                  <a:pt x="138130" y="828363"/>
                </a:lnTo>
                <a:close/>
              </a:path>
              <a:path w="1866900" h="2176780">
                <a:moveTo>
                  <a:pt x="116363" y="546345"/>
                </a:moveTo>
                <a:lnTo>
                  <a:pt x="115849" y="545338"/>
                </a:lnTo>
                <a:lnTo>
                  <a:pt x="113833" y="542811"/>
                </a:lnTo>
                <a:lnTo>
                  <a:pt x="112310" y="539771"/>
                </a:lnTo>
                <a:lnTo>
                  <a:pt x="110788" y="537244"/>
                </a:lnTo>
                <a:lnTo>
                  <a:pt x="112824" y="537757"/>
                </a:lnTo>
                <a:lnTo>
                  <a:pt x="116363" y="537757"/>
                </a:lnTo>
                <a:lnTo>
                  <a:pt x="117885" y="539258"/>
                </a:lnTo>
                <a:lnTo>
                  <a:pt x="118894" y="542298"/>
                </a:lnTo>
                <a:lnTo>
                  <a:pt x="121103" y="545832"/>
                </a:lnTo>
                <a:lnTo>
                  <a:pt x="118380" y="545832"/>
                </a:lnTo>
                <a:lnTo>
                  <a:pt x="116363" y="546345"/>
                </a:lnTo>
                <a:close/>
              </a:path>
              <a:path w="1866900" h="2176780">
                <a:moveTo>
                  <a:pt x="116363" y="537757"/>
                </a:moveTo>
                <a:lnTo>
                  <a:pt x="112824" y="537757"/>
                </a:lnTo>
                <a:lnTo>
                  <a:pt x="114841" y="537244"/>
                </a:lnTo>
                <a:lnTo>
                  <a:pt x="116363" y="537757"/>
                </a:lnTo>
                <a:close/>
              </a:path>
              <a:path w="1866900" h="2176780">
                <a:moveTo>
                  <a:pt x="121424" y="546345"/>
                </a:moveTo>
                <a:lnTo>
                  <a:pt x="118380" y="545832"/>
                </a:lnTo>
                <a:lnTo>
                  <a:pt x="121103" y="545832"/>
                </a:lnTo>
                <a:lnTo>
                  <a:pt x="121424" y="546345"/>
                </a:lnTo>
                <a:close/>
              </a:path>
              <a:path w="1866900" h="2176780">
                <a:moveTo>
                  <a:pt x="124963" y="1872508"/>
                </a:moveTo>
                <a:lnTo>
                  <a:pt x="123441" y="1872508"/>
                </a:lnTo>
                <a:lnTo>
                  <a:pt x="122432" y="1872014"/>
                </a:lnTo>
                <a:lnTo>
                  <a:pt x="121938" y="1870988"/>
                </a:lnTo>
                <a:lnTo>
                  <a:pt x="121424" y="1870988"/>
                </a:lnTo>
                <a:lnTo>
                  <a:pt x="122432" y="1869487"/>
                </a:lnTo>
                <a:lnTo>
                  <a:pt x="122432" y="1867967"/>
                </a:lnTo>
                <a:lnTo>
                  <a:pt x="123441" y="1868461"/>
                </a:lnTo>
                <a:lnTo>
                  <a:pt x="124963" y="1869487"/>
                </a:lnTo>
                <a:lnTo>
                  <a:pt x="126485" y="1869981"/>
                </a:lnTo>
                <a:lnTo>
                  <a:pt x="125477" y="1870988"/>
                </a:lnTo>
                <a:lnTo>
                  <a:pt x="124963" y="1872508"/>
                </a:lnTo>
                <a:close/>
              </a:path>
              <a:path w="1866900" h="2176780">
                <a:moveTo>
                  <a:pt x="126999" y="1492451"/>
                </a:moveTo>
                <a:lnTo>
                  <a:pt x="123955" y="1492451"/>
                </a:lnTo>
                <a:lnTo>
                  <a:pt x="120910" y="1490437"/>
                </a:lnTo>
                <a:lnTo>
                  <a:pt x="121938" y="1489411"/>
                </a:lnTo>
                <a:lnTo>
                  <a:pt x="122946" y="1487397"/>
                </a:lnTo>
                <a:lnTo>
                  <a:pt x="123955" y="1486884"/>
                </a:lnTo>
                <a:lnTo>
                  <a:pt x="125477" y="1486390"/>
                </a:lnTo>
                <a:lnTo>
                  <a:pt x="126999" y="1487397"/>
                </a:lnTo>
                <a:lnTo>
                  <a:pt x="130538" y="1488404"/>
                </a:lnTo>
                <a:lnTo>
                  <a:pt x="128008" y="1490931"/>
                </a:lnTo>
                <a:lnTo>
                  <a:pt x="126999" y="1492451"/>
                </a:lnTo>
                <a:close/>
              </a:path>
              <a:path w="1866900" h="2176780">
                <a:moveTo>
                  <a:pt x="126999" y="1465167"/>
                </a:moveTo>
                <a:lnTo>
                  <a:pt x="124469" y="1465167"/>
                </a:lnTo>
                <a:lnTo>
                  <a:pt x="122432" y="1464654"/>
                </a:lnTo>
                <a:lnTo>
                  <a:pt x="119902" y="1464141"/>
                </a:lnTo>
                <a:lnTo>
                  <a:pt x="116877" y="1463647"/>
                </a:lnTo>
                <a:lnTo>
                  <a:pt x="114841" y="1462127"/>
                </a:lnTo>
                <a:lnTo>
                  <a:pt x="113319" y="1461120"/>
                </a:lnTo>
                <a:lnTo>
                  <a:pt x="112310" y="1458593"/>
                </a:lnTo>
                <a:lnTo>
                  <a:pt x="111816" y="1456560"/>
                </a:lnTo>
                <a:lnTo>
                  <a:pt x="111816" y="1455553"/>
                </a:lnTo>
                <a:lnTo>
                  <a:pt x="113319" y="1452532"/>
                </a:lnTo>
                <a:lnTo>
                  <a:pt x="114347" y="1452532"/>
                </a:lnTo>
                <a:lnTo>
                  <a:pt x="119902" y="1451506"/>
                </a:lnTo>
                <a:lnTo>
                  <a:pt x="131032" y="1450499"/>
                </a:lnTo>
                <a:lnTo>
                  <a:pt x="131546" y="1450499"/>
                </a:lnTo>
                <a:lnTo>
                  <a:pt x="132060" y="1452019"/>
                </a:lnTo>
                <a:lnTo>
                  <a:pt x="130538" y="1456560"/>
                </a:lnTo>
                <a:lnTo>
                  <a:pt x="129530" y="1460607"/>
                </a:lnTo>
                <a:lnTo>
                  <a:pt x="127494" y="1463647"/>
                </a:lnTo>
                <a:lnTo>
                  <a:pt x="126999" y="1465167"/>
                </a:lnTo>
                <a:close/>
              </a:path>
              <a:path w="1866900" h="2176780">
                <a:moveTo>
                  <a:pt x="110788" y="497819"/>
                </a:moveTo>
                <a:lnTo>
                  <a:pt x="109286" y="495805"/>
                </a:lnTo>
                <a:lnTo>
                  <a:pt x="107249" y="494285"/>
                </a:lnTo>
                <a:lnTo>
                  <a:pt x="107249" y="490751"/>
                </a:lnTo>
                <a:lnTo>
                  <a:pt x="108772" y="488224"/>
                </a:lnTo>
                <a:lnTo>
                  <a:pt x="110294" y="487217"/>
                </a:lnTo>
                <a:lnTo>
                  <a:pt x="111816" y="486704"/>
                </a:lnTo>
                <a:lnTo>
                  <a:pt x="113833" y="488224"/>
                </a:lnTo>
                <a:lnTo>
                  <a:pt x="116363" y="489744"/>
                </a:lnTo>
                <a:lnTo>
                  <a:pt x="113833" y="493772"/>
                </a:lnTo>
                <a:lnTo>
                  <a:pt x="110788" y="497819"/>
                </a:lnTo>
                <a:close/>
              </a:path>
              <a:path w="1866900" h="2176780">
                <a:moveTo>
                  <a:pt x="103196" y="1187690"/>
                </a:moveTo>
                <a:lnTo>
                  <a:pt x="102702" y="1187197"/>
                </a:lnTo>
                <a:lnTo>
                  <a:pt x="101694" y="1186684"/>
                </a:lnTo>
                <a:lnTo>
                  <a:pt x="101180" y="1186170"/>
                </a:lnTo>
                <a:lnTo>
                  <a:pt x="101694" y="1185677"/>
                </a:lnTo>
                <a:lnTo>
                  <a:pt x="102188" y="1184670"/>
                </a:lnTo>
                <a:lnTo>
                  <a:pt x="102702" y="1184157"/>
                </a:lnTo>
                <a:lnTo>
                  <a:pt x="103710" y="1184670"/>
                </a:lnTo>
                <a:lnTo>
                  <a:pt x="103710" y="1185677"/>
                </a:lnTo>
                <a:lnTo>
                  <a:pt x="103196" y="1186684"/>
                </a:lnTo>
                <a:lnTo>
                  <a:pt x="103196" y="1187690"/>
                </a:lnTo>
                <a:close/>
              </a:path>
              <a:path w="1866900" h="2176780">
                <a:moveTo>
                  <a:pt x="67275" y="866761"/>
                </a:moveTo>
                <a:lnTo>
                  <a:pt x="61205" y="866761"/>
                </a:lnTo>
                <a:lnTo>
                  <a:pt x="58161" y="864748"/>
                </a:lnTo>
                <a:lnTo>
                  <a:pt x="56144" y="862221"/>
                </a:lnTo>
                <a:lnTo>
                  <a:pt x="56044" y="859694"/>
                </a:lnTo>
                <a:lnTo>
                  <a:pt x="55630" y="857660"/>
                </a:lnTo>
                <a:lnTo>
                  <a:pt x="57152" y="855133"/>
                </a:lnTo>
                <a:lnTo>
                  <a:pt x="62708" y="856653"/>
                </a:lnTo>
                <a:lnTo>
                  <a:pt x="64744" y="856653"/>
                </a:lnTo>
                <a:lnTo>
                  <a:pt x="67769" y="859694"/>
                </a:lnTo>
                <a:lnTo>
                  <a:pt x="68797" y="862221"/>
                </a:lnTo>
                <a:lnTo>
                  <a:pt x="69291" y="864234"/>
                </a:lnTo>
                <a:lnTo>
                  <a:pt x="69291" y="864748"/>
                </a:lnTo>
                <a:lnTo>
                  <a:pt x="67275" y="866761"/>
                </a:lnTo>
                <a:close/>
              </a:path>
              <a:path w="1866900" h="2176780">
                <a:moveTo>
                  <a:pt x="75360" y="1689557"/>
                </a:moveTo>
                <a:lnTo>
                  <a:pt x="72336" y="1688550"/>
                </a:lnTo>
                <a:lnTo>
                  <a:pt x="70813" y="1687030"/>
                </a:lnTo>
                <a:lnTo>
                  <a:pt x="69291" y="1686023"/>
                </a:lnTo>
                <a:lnTo>
                  <a:pt x="70299" y="1685510"/>
                </a:lnTo>
                <a:lnTo>
                  <a:pt x="71822" y="1683496"/>
                </a:lnTo>
                <a:lnTo>
                  <a:pt x="72336" y="1683990"/>
                </a:lnTo>
                <a:lnTo>
                  <a:pt x="74866" y="1684503"/>
                </a:lnTo>
                <a:lnTo>
                  <a:pt x="76883" y="1686023"/>
                </a:lnTo>
                <a:lnTo>
                  <a:pt x="82458" y="1689044"/>
                </a:lnTo>
                <a:lnTo>
                  <a:pt x="77397" y="1689044"/>
                </a:lnTo>
                <a:lnTo>
                  <a:pt x="75360" y="1689557"/>
                </a:lnTo>
                <a:close/>
              </a:path>
              <a:path w="1866900" h="2176780">
                <a:moveTo>
                  <a:pt x="37916" y="347206"/>
                </a:moveTo>
                <a:lnTo>
                  <a:pt x="36394" y="347206"/>
                </a:lnTo>
                <a:lnTo>
                  <a:pt x="36394" y="344185"/>
                </a:lnTo>
                <a:lnTo>
                  <a:pt x="37916" y="344185"/>
                </a:lnTo>
                <a:lnTo>
                  <a:pt x="37916" y="347206"/>
                </a:lnTo>
                <a:close/>
              </a:path>
              <a:path w="1866900" h="2176780">
                <a:moveTo>
                  <a:pt x="67275" y="1315561"/>
                </a:moveTo>
                <a:lnTo>
                  <a:pt x="66761" y="1315561"/>
                </a:lnTo>
                <a:lnTo>
                  <a:pt x="65752" y="1315047"/>
                </a:lnTo>
                <a:lnTo>
                  <a:pt x="65238" y="1313547"/>
                </a:lnTo>
                <a:lnTo>
                  <a:pt x="64230" y="1312520"/>
                </a:lnTo>
                <a:lnTo>
                  <a:pt x="66266" y="1311514"/>
                </a:lnTo>
                <a:lnTo>
                  <a:pt x="67769" y="1311514"/>
                </a:lnTo>
                <a:lnTo>
                  <a:pt x="68797" y="1313547"/>
                </a:lnTo>
                <a:lnTo>
                  <a:pt x="68283" y="1314554"/>
                </a:lnTo>
                <a:lnTo>
                  <a:pt x="67275" y="1315561"/>
                </a:lnTo>
                <a:close/>
              </a:path>
              <a:path w="1866900" h="2176780">
                <a:moveTo>
                  <a:pt x="58675" y="1206386"/>
                </a:moveTo>
                <a:lnTo>
                  <a:pt x="57647" y="1205893"/>
                </a:lnTo>
                <a:lnTo>
                  <a:pt x="55116" y="1204886"/>
                </a:lnTo>
                <a:lnTo>
                  <a:pt x="53100" y="1201846"/>
                </a:lnTo>
                <a:lnTo>
                  <a:pt x="51083" y="1199832"/>
                </a:lnTo>
                <a:lnTo>
                  <a:pt x="52586" y="1198805"/>
                </a:lnTo>
                <a:lnTo>
                  <a:pt x="53614" y="1197305"/>
                </a:lnTo>
                <a:lnTo>
                  <a:pt x="55630" y="1194778"/>
                </a:lnTo>
                <a:lnTo>
                  <a:pt x="58161" y="1197798"/>
                </a:lnTo>
                <a:lnTo>
                  <a:pt x="60691" y="1199832"/>
                </a:lnTo>
                <a:lnTo>
                  <a:pt x="62708" y="1201846"/>
                </a:lnTo>
                <a:lnTo>
                  <a:pt x="61205" y="1203366"/>
                </a:lnTo>
                <a:lnTo>
                  <a:pt x="58675" y="1206386"/>
                </a:lnTo>
                <a:close/>
              </a:path>
              <a:path w="1866900" h="2176780">
                <a:moveTo>
                  <a:pt x="66761" y="997672"/>
                </a:moveTo>
                <a:lnTo>
                  <a:pt x="63736" y="995145"/>
                </a:lnTo>
                <a:lnTo>
                  <a:pt x="60177" y="993111"/>
                </a:lnTo>
                <a:lnTo>
                  <a:pt x="57152" y="990584"/>
                </a:lnTo>
                <a:lnTo>
                  <a:pt x="58161" y="990091"/>
                </a:lnTo>
                <a:lnTo>
                  <a:pt x="59169" y="988571"/>
                </a:lnTo>
                <a:lnTo>
                  <a:pt x="59683" y="989064"/>
                </a:lnTo>
                <a:lnTo>
                  <a:pt x="62708" y="990584"/>
                </a:lnTo>
                <a:lnTo>
                  <a:pt x="65752" y="992618"/>
                </a:lnTo>
                <a:lnTo>
                  <a:pt x="69291" y="994631"/>
                </a:lnTo>
                <a:lnTo>
                  <a:pt x="67769" y="996152"/>
                </a:lnTo>
                <a:lnTo>
                  <a:pt x="66761" y="997672"/>
                </a:lnTo>
                <a:close/>
              </a:path>
              <a:path w="1866900" h="2176780">
                <a:moveTo>
                  <a:pt x="90544" y="1389357"/>
                </a:moveTo>
                <a:lnTo>
                  <a:pt x="87005" y="1388844"/>
                </a:lnTo>
                <a:lnTo>
                  <a:pt x="84474" y="1388330"/>
                </a:lnTo>
                <a:lnTo>
                  <a:pt x="81944" y="1387324"/>
                </a:lnTo>
                <a:lnTo>
                  <a:pt x="80422" y="1386830"/>
                </a:lnTo>
                <a:lnTo>
                  <a:pt x="79413" y="1385310"/>
                </a:lnTo>
                <a:lnTo>
                  <a:pt x="78405" y="1384303"/>
                </a:lnTo>
                <a:lnTo>
                  <a:pt x="79927" y="1383790"/>
                </a:lnTo>
                <a:lnTo>
                  <a:pt x="80936" y="1382783"/>
                </a:lnTo>
                <a:lnTo>
                  <a:pt x="82458" y="1382270"/>
                </a:lnTo>
                <a:lnTo>
                  <a:pt x="92580" y="1379249"/>
                </a:lnTo>
                <a:lnTo>
                  <a:pt x="97641" y="1378222"/>
                </a:lnTo>
                <a:lnTo>
                  <a:pt x="98649" y="1378222"/>
                </a:lnTo>
                <a:lnTo>
                  <a:pt x="100666" y="1379743"/>
                </a:lnTo>
                <a:lnTo>
                  <a:pt x="101180" y="1380749"/>
                </a:lnTo>
                <a:lnTo>
                  <a:pt x="101096" y="1382270"/>
                </a:lnTo>
                <a:lnTo>
                  <a:pt x="100666" y="1384797"/>
                </a:lnTo>
                <a:lnTo>
                  <a:pt x="96633" y="1386830"/>
                </a:lnTo>
                <a:lnTo>
                  <a:pt x="93074" y="1388330"/>
                </a:lnTo>
                <a:lnTo>
                  <a:pt x="90544" y="1389357"/>
                </a:lnTo>
                <a:close/>
              </a:path>
              <a:path w="1866900" h="2176780">
                <a:moveTo>
                  <a:pt x="69805" y="332557"/>
                </a:moveTo>
                <a:lnTo>
                  <a:pt x="68797" y="331550"/>
                </a:lnTo>
                <a:lnTo>
                  <a:pt x="67769" y="331037"/>
                </a:lnTo>
                <a:lnTo>
                  <a:pt x="67769" y="329517"/>
                </a:lnTo>
                <a:lnTo>
                  <a:pt x="69291" y="328016"/>
                </a:lnTo>
                <a:lnTo>
                  <a:pt x="69805" y="329023"/>
                </a:lnTo>
                <a:lnTo>
                  <a:pt x="70813" y="329517"/>
                </a:lnTo>
                <a:lnTo>
                  <a:pt x="70813" y="331037"/>
                </a:lnTo>
                <a:lnTo>
                  <a:pt x="69805" y="332044"/>
                </a:lnTo>
                <a:lnTo>
                  <a:pt x="69805" y="332557"/>
                </a:lnTo>
                <a:close/>
              </a:path>
              <a:path w="1866900" h="2176780">
                <a:moveTo>
                  <a:pt x="92066" y="1024955"/>
                </a:moveTo>
                <a:lnTo>
                  <a:pt x="90049" y="1023949"/>
                </a:lnTo>
                <a:lnTo>
                  <a:pt x="87005" y="1022942"/>
                </a:lnTo>
                <a:lnTo>
                  <a:pt x="83980" y="1021422"/>
                </a:lnTo>
                <a:lnTo>
                  <a:pt x="82952" y="1020415"/>
                </a:lnTo>
                <a:lnTo>
                  <a:pt x="81450" y="1018381"/>
                </a:lnTo>
                <a:lnTo>
                  <a:pt x="81576" y="1016861"/>
                </a:lnTo>
                <a:lnTo>
                  <a:pt x="81944" y="1015361"/>
                </a:lnTo>
                <a:lnTo>
                  <a:pt x="83466" y="1012834"/>
                </a:lnTo>
                <a:lnTo>
                  <a:pt x="84474" y="1012834"/>
                </a:lnTo>
                <a:lnTo>
                  <a:pt x="87519" y="1011314"/>
                </a:lnTo>
                <a:lnTo>
                  <a:pt x="93588" y="1009280"/>
                </a:lnTo>
                <a:lnTo>
                  <a:pt x="97641" y="1007266"/>
                </a:lnTo>
                <a:lnTo>
                  <a:pt x="102188" y="1006753"/>
                </a:lnTo>
                <a:lnTo>
                  <a:pt x="104224" y="1012834"/>
                </a:lnTo>
                <a:lnTo>
                  <a:pt x="105727" y="1016861"/>
                </a:lnTo>
                <a:lnTo>
                  <a:pt x="101694" y="1022942"/>
                </a:lnTo>
                <a:lnTo>
                  <a:pt x="96119" y="1024442"/>
                </a:lnTo>
                <a:lnTo>
                  <a:pt x="94102" y="1024442"/>
                </a:lnTo>
                <a:lnTo>
                  <a:pt x="92066" y="1024955"/>
                </a:lnTo>
                <a:close/>
              </a:path>
              <a:path w="1866900" h="2176780">
                <a:moveTo>
                  <a:pt x="95111" y="502379"/>
                </a:moveTo>
                <a:lnTo>
                  <a:pt x="93588" y="502379"/>
                </a:lnTo>
                <a:lnTo>
                  <a:pt x="92580" y="500346"/>
                </a:lnTo>
                <a:lnTo>
                  <a:pt x="91058" y="499852"/>
                </a:lnTo>
                <a:lnTo>
                  <a:pt x="92580" y="498826"/>
                </a:lnTo>
                <a:lnTo>
                  <a:pt x="93588" y="498332"/>
                </a:lnTo>
                <a:lnTo>
                  <a:pt x="95111" y="497819"/>
                </a:lnTo>
                <a:lnTo>
                  <a:pt x="95605" y="497325"/>
                </a:lnTo>
                <a:lnTo>
                  <a:pt x="96633" y="498826"/>
                </a:lnTo>
                <a:lnTo>
                  <a:pt x="97641" y="499852"/>
                </a:lnTo>
                <a:lnTo>
                  <a:pt x="95111" y="502379"/>
                </a:lnTo>
                <a:close/>
              </a:path>
              <a:path w="1866900" h="2176780">
                <a:moveTo>
                  <a:pt x="85483" y="1269561"/>
                </a:moveTo>
                <a:lnTo>
                  <a:pt x="84474" y="1269561"/>
                </a:lnTo>
                <a:lnTo>
                  <a:pt x="82952" y="1267034"/>
                </a:lnTo>
                <a:lnTo>
                  <a:pt x="81944" y="1266028"/>
                </a:lnTo>
                <a:lnTo>
                  <a:pt x="82952" y="1264507"/>
                </a:lnTo>
                <a:lnTo>
                  <a:pt x="84474" y="1263007"/>
                </a:lnTo>
                <a:lnTo>
                  <a:pt x="85997" y="1260974"/>
                </a:lnTo>
                <a:lnTo>
                  <a:pt x="88013" y="1263007"/>
                </a:lnTo>
                <a:lnTo>
                  <a:pt x="89535" y="1264014"/>
                </a:lnTo>
                <a:lnTo>
                  <a:pt x="91058" y="1265534"/>
                </a:lnTo>
                <a:lnTo>
                  <a:pt x="89041" y="1267034"/>
                </a:lnTo>
                <a:lnTo>
                  <a:pt x="87519" y="1269068"/>
                </a:lnTo>
                <a:lnTo>
                  <a:pt x="85483" y="1269561"/>
                </a:lnTo>
                <a:close/>
              </a:path>
              <a:path w="1866900" h="2176780">
                <a:moveTo>
                  <a:pt x="96119" y="897085"/>
                </a:moveTo>
                <a:lnTo>
                  <a:pt x="91572" y="897085"/>
                </a:lnTo>
                <a:lnTo>
                  <a:pt x="89535" y="894558"/>
                </a:lnTo>
                <a:lnTo>
                  <a:pt x="86511" y="892545"/>
                </a:lnTo>
                <a:lnTo>
                  <a:pt x="94102" y="887984"/>
                </a:lnTo>
                <a:lnTo>
                  <a:pt x="96633" y="890018"/>
                </a:lnTo>
                <a:lnTo>
                  <a:pt x="98649" y="891024"/>
                </a:lnTo>
                <a:lnTo>
                  <a:pt x="100666" y="892545"/>
                </a:lnTo>
                <a:lnTo>
                  <a:pt x="98649" y="894065"/>
                </a:lnTo>
                <a:lnTo>
                  <a:pt x="96119" y="897085"/>
                </a:lnTo>
                <a:close/>
              </a:path>
              <a:path w="1866900" h="2176780">
                <a:moveTo>
                  <a:pt x="94597" y="404320"/>
                </a:moveTo>
                <a:lnTo>
                  <a:pt x="92066" y="401793"/>
                </a:lnTo>
                <a:lnTo>
                  <a:pt x="93074" y="400786"/>
                </a:lnTo>
                <a:lnTo>
                  <a:pt x="94102" y="399266"/>
                </a:lnTo>
                <a:lnTo>
                  <a:pt x="95111" y="398772"/>
                </a:lnTo>
                <a:lnTo>
                  <a:pt x="98135" y="397746"/>
                </a:lnTo>
                <a:lnTo>
                  <a:pt x="101694" y="396739"/>
                </a:lnTo>
                <a:lnTo>
                  <a:pt x="105233" y="396245"/>
                </a:lnTo>
                <a:lnTo>
                  <a:pt x="105727" y="396245"/>
                </a:lnTo>
                <a:lnTo>
                  <a:pt x="106755" y="397746"/>
                </a:lnTo>
                <a:lnTo>
                  <a:pt x="107763" y="397746"/>
                </a:lnTo>
                <a:lnTo>
                  <a:pt x="106755" y="398772"/>
                </a:lnTo>
                <a:lnTo>
                  <a:pt x="106755" y="399779"/>
                </a:lnTo>
                <a:lnTo>
                  <a:pt x="105727" y="400273"/>
                </a:lnTo>
                <a:lnTo>
                  <a:pt x="102188" y="401793"/>
                </a:lnTo>
                <a:lnTo>
                  <a:pt x="99163" y="403313"/>
                </a:lnTo>
                <a:lnTo>
                  <a:pt x="95605" y="403826"/>
                </a:lnTo>
                <a:lnTo>
                  <a:pt x="94597" y="404320"/>
                </a:lnTo>
                <a:close/>
              </a:path>
              <a:path w="1866900" h="2176780">
                <a:moveTo>
                  <a:pt x="84474" y="1137664"/>
                </a:moveTo>
                <a:lnTo>
                  <a:pt x="83466" y="1137664"/>
                </a:lnTo>
                <a:lnTo>
                  <a:pt x="82458" y="1136657"/>
                </a:lnTo>
                <a:lnTo>
                  <a:pt x="81944" y="1135630"/>
                </a:lnTo>
                <a:lnTo>
                  <a:pt x="82458" y="1135137"/>
                </a:lnTo>
                <a:lnTo>
                  <a:pt x="83466" y="1133617"/>
                </a:lnTo>
                <a:lnTo>
                  <a:pt x="84474" y="1133617"/>
                </a:lnTo>
                <a:lnTo>
                  <a:pt x="85483" y="1135137"/>
                </a:lnTo>
                <a:lnTo>
                  <a:pt x="85997" y="1135630"/>
                </a:lnTo>
                <a:lnTo>
                  <a:pt x="85483" y="1136144"/>
                </a:lnTo>
                <a:lnTo>
                  <a:pt x="84474" y="1137664"/>
                </a:lnTo>
                <a:close/>
              </a:path>
              <a:path w="1866900" h="2176780">
                <a:moveTo>
                  <a:pt x="85997" y="353286"/>
                </a:moveTo>
                <a:lnTo>
                  <a:pt x="85997" y="352773"/>
                </a:lnTo>
                <a:lnTo>
                  <a:pt x="85483" y="351766"/>
                </a:lnTo>
                <a:lnTo>
                  <a:pt x="85483" y="350759"/>
                </a:lnTo>
                <a:lnTo>
                  <a:pt x="86511" y="349733"/>
                </a:lnTo>
                <a:lnTo>
                  <a:pt x="87005" y="350246"/>
                </a:lnTo>
                <a:lnTo>
                  <a:pt x="87519" y="351253"/>
                </a:lnTo>
                <a:lnTo>
                  <a:pt x="88013" y="351766"/>
                </a:lnTo>
                <a:lnTo>
                  <a:pt x="87519" y="352260"/>
                </a:lnTo>
                <a:lnTo>
                  <a:pt x="86511" y="352773"/>
                </a:lnTo>
                <a:lnTo>
                  <a:pt x="85997" y="353286"/>
                </a:lnTo>
                <a:close/>
              </a:path>
              <a:path w="1866900" h="2176780">
                <a:moveTo>
                  <a:pt x="103196" y="623162"/>
                </a:moveTo>
                <a:lnTo>
                  <a:pt x="96119" y="623162"/>
                </a:lnTo>
                <a:lnTo>
                  <a:pt x="92580" y="619628"/>
                </a:lnTo>
                <a:lnTo>
                  <a:pt x="93074" y="613567"/>
                </a:lnTo>
                <a:lnTo>
                  <a:pt x="93074" y="612047"/>
                </a:lnTo>
                <a:lnTo>
                  <a:pt x="97127" y="610014"/>
                </a:lnTo>
                <a:lnTo>
                  <a:pt x="99163" y="610014"/>
                </a:lnTo>
                <a:lnTo>
                  <a:pt x="103196" y="610527"/>
                </a:lnTo>
                <a:lnTo>
                  <a:pt x="107763" y="611534"/>
                </a:lnTo>
                <a:lnTo>
                  <a:pt x="108258" y="620122"/>
                </a:lnTo>
                <a:lnTo>
                  <a:pt x="105727" y="621148"/>
                </a:lnTo>
                <a:lnTo>
                  <a:pt x="103196" y="623162"/>
                </a:lnTo>
                <a:close/>
              </a:path>
              <a:path w="1866900" h="2176780">
                <a:moveTo>
                  <a:pt x="87519" y="1181116"/>
                </a:moveTo>
                <a:lnTo>
                  <a:pt x="86511" y="1180623"/>
                </a:lnTo>
                <a:lnTo>
                  <a:pt x="84988" y="1180109"/>
                </a:lnTo>
                <a:lnTo>
                  <a:pt x="83980" y="1179103"/>
                </a:lnTo>
                <a:lnTo>
                  <a:pt x="84474" y="1176576"/>
                </a:lnTo>
                <a:lnTo>
                  <a:pt x="86511" y="1176576"/>
                </a:lnTo>
                <a:lnTo>
                  <a:pt x="87519" y="1177089"/>
                </a:lnTo>
                <a:lnTo>
                  <a:pt x="89041" y="1177582"/>
                </a:lnTo>
                <a:lnTo>
                  <a:pt x="88013" y="1179103"/>
                </a:lnTo>
                <a:lnTo>
                  <a:pt x="87519" y="1181116"/>
                </a:lnTo>
                <a:close/>
              </a:path>
              <a:path w="1866900" h="2176780">
                <a:moveTo>
                  <a:pt x="26272" y="761634"/>
                </a:moveTo>
                <a:lnTo>
                  <a:pt x="26272" y="760627"/>
                </a:lnTo>
                <a:lnTo>
                  <a:pt x="25778" y="759107"/>
                </a:lnTo>
                <a:lnTo>
                  <a:pt x="26786" y="757093"/>
                </a:lnTo>
                <a:lnTo>
                  <a:pt x="27794" y="756580"/>
                </a:lnTo>
                <a:lnTo>
                  <a:pt x="28308" y="755573"/>
                </a:lnTo>
                <a:lnTo>
                  <a:pt x="28802" y="756580"/>
                </a:lnTo>
                <a:lnTo>
                  <a:pt x="28802" y="757607"/>
                </a:lnTo>
                <a:lnTo>
                  <a:pt x="29316" y="759107"/>
                </a:lnTo>
                <a:lnTo>
                  <a:pt x="28308" y="760134"/>
                </a:lnTo>
                <a:lnTo>
                  <a:pt x="27280" y="760627"/>
                </a:lnTo>
                <a:lnTo>
                  <a:pt x="26272" y="761634"/>
                </a:lnTo>
                <a:close/>
              </a:path>
              <a:path w="1866900" h="2176780">
                <a:moveTo>
                  <a:pt x="19194" y="1008273"/>
                </a:moveTo>
                <a:lnTo>
                  <a:pt x="14133" y="1008273"/>
                </a:lnTo>
                <a:lnTo>
                  <a:pt x="17672" y="1007780"/>
                </a:lnTo>
                <a:lnTo>
                  <a:pt x="19194" y="1008273"/>
                </a:lnTo>
                <a:close/>
              </a:path>
              <a:path w="1866900" h="2176780">
                <a:moveTo>
                  <a:pt x="9566" y="1021422"/>
                </a:moveTo>
                <a:lnTo>
                  <a:pt x="8064" y="1021422"/>
                </a:lnTo>
                <a:lnTo>
                  <a:pt x="5533" y="1017374"/>
                </a:lnTo>
                <a:lnTo>
                  <a:pt x="3497" y="1014847"/>
                </a:lnTo>
                <a:lnTo>
                  <a:pt x="5019" y="1012834"/>
                </a:lnTo>
                <a:lnTo>
                  <a:pt x="6542" y="1010307"/>
                </a:lnTo>
                <a:lnTo>
                  <a:pt x="8064" y="1009793"/>
                </a:lnTo>
                <a:lnTo>
                  <a:pt x="11089" y="1008273"/>
                </a:lnTo>
                <a:lnTo>
                  <a:pt x="19194" y="1008273"/>
                </a:lnTo>
                <a:lnTo>
                  <a:pt x="21725" y="1007780"/>
                </a:lnTo>
                <a:lnTo>
                  <a:pt x="23247" y="1009280"/>
                </a:lnTo>
                <a:lnTo>
                  <a:pt x="24255" y="1010307"/>
                </a:lnTo>
                <a:lnTo>
                  <a:pt x="24255" y="1014847"/>
                </a:lnTo>
                <a:lnTo>
                  <a:pt x="23741" y="1015361"/>
                </a:lnTo>
                <a:lnTo>
                  <a:pt x="14627" y="1020415"/>
                </a:lnTo>
                <a:lnTo>
                  <a:pt x="9566" y="1021422"/>
                </a:lnTo>
                <a:close/>
              </a:path>
              <a:path w="1866900" h="2176780">
                <a:moveTo>
                  <a:pt x="472" y="24263"/>
                </a:moveTo>
                <a:lnTo>
                  <a:pt x="0" y="24263"/>
                </a:lnTo>
                <a:lnTo>
                  <a:pt x="0" y="21023"/>
                </a:lnTo>
                <a:lnTo>
                  <a:pt x="472" y="21222"/>
                </a:lnTo>
                <a:lnTo>
                  <a:pt x="967" y="21222"/>
                </a:lnTo>
                <a:lnTo>
                  <a:pt x="472" y="24263"/>
                </a:lnTo>
                <a:close/>
              </a:path>
              <a:path w="1866900" h="2176780">
                <a:moveTo>
                  <a:pt x="26786" y="504906"/>
                </a:moveTo>
                <a:lnTo>
                  <a:pt x="16150" y="504393"/>
                </a:lnTo>
                <a:lnTo>
                  <a:pt x="15141" y="503386"/>
                </a:lnTo>
                <a:lnTo>
                  <a:pt x="11089" y="500859"/>
                </a:lnTo>
                <a:lnTo>
                  <a:pt x="10594" y="497325"/>
                </a:lnTo>
                <a:lnTo>
                  <a:pt x="10080" y="490751"/>
                </a:lnTo>
                <a:lnTo>
                  <a:pt x="16150" y="484690"/>
                </a:lnTo>
                <a:lnTo>
                  <a:pt x="21211" y="484690"/>
                </a:lnTo>
                <a:lnTo>
                  <a:pt x="27794" y="484177"/>
                </a:lnTo>
                <a:lnTo>
                  <a:pt x="32341" y="488224"/>
                </a:lnTo>
                <a:lnTo>
                  <a:pt x="31333" y="501353"/>
                </a:lnTo>
                <a:lnTo>
                  <a:pt x="26786" y="504906"/>
                </a:lnTo>
                <a:close/>
              </a:path>
              <a:path w="1866900" h="2176780">
                <a:moveTo>
                  <a:pt x="18186" y="359347"/>
                </a:moveTo>
                <a:lnTo>
                  <a:pt x="17672" y="358834"/>
                </a:lnTo>
                <a:lnTo>
                  <a:pt x="15655" y="357827"/>
                </a:lnTo>
                <a:lnTo>
                  <a:pt x="14133" y="355813"/>
                </a:lnTo>
                <a:lnTo>
                  <a:pt x="12097" y="354293"/>
                </a:lnTo>
                <a:lnTo>
                  <a:pt x="13125" y="353286"/>
                </a:lnTo>
                <a:lnTo>
                  <a:pt x="14133" y="351766"/>
                </a:lnTo>
                <a:lnTo>
                  <a:pt x="15655" y="350246"/>
                </a:lnTo>
                <a:lnTo>
                  <a:pt x="17672" y="352773"/>
                </a:lnTo>
                <a:lnTo>
                  <a:pt x="19689" y="354293"/>
                </a:lnTo>
                <a:lnTo>
                  <a:pt x="21211" y="356307"/>
                </a:lnTo>
                <a:lnTo>
                  <a:pt x="19689" y="357314"/>
                </a:lnTo>
                <a:lnTo>
                  <a:pt x="18186" y="359347"/>
                </a:lnTo>
                <a:close/>
              </a:path>
              <a:path w="1866900" h="2176780">
                <a:moveTo>
                  <a:pt x="18186" y="98553"/>
                </a:moveTo>
                <a:lnTo>
                  <a:pt x="17158" y="98059"/>
                </a:lnTo>
                <a:lnTo>
                  <a:pt x="15141" y="97032"/>
                </a:lnTo>
                <a:lnTo>
                  <a:pt x="13619" y="94505"/>
                </a:lnTo>
                <a:lnTo>
                  <a:pt x="12097" y="92492"/>
                </a:lnTo>
                <a:lnTo>
                  <a:pt x="13619" y="90972"/>
                </a:lnTo>
                <a:lnTo>
                  <a:pt x="15141" y="87951"/>
                </a:lnTo>
                <a:lnTo>
                  <a:pt x="16150" y="88445"/>
                </a:lnTo>
                <a:lnTo>
                  <a:pt x="18186" y="88958"/>
                </a:lnTo>
                <a:lnTo>
                  <a:pt x="19689" y="90972"/>
                </a:lnTo>
                <a:lnTo>
                  <a:pt x="22733" y="93499"/>
                </a:lnTo>
                <a:lnTo>
                  <a:pt x="19689" y="95532"/>
                </a:lnTo>
                <a:lnTo>
                  <a:pt x="18186" y="98553"/>
                </a:lnTo>
                <a:close/>
              </a:path>
              <a:path w="1866900" h="2176780">
                <a:moveTo>
                  <a:pt x="12097" y="758613"/>
                </a:moveTo>
                <a:lnTo>
                  <a:pt x="11089" y="758613"/>
                </a:lnTo>
                <a:lnTo>
                  <a:pt x="10080" y="757607"/>
                </a:lnTo>
                <a:lnTo>
                  <a:pt x="9072" y="757093"/>
                </a:lnTo>
                <a:lnTo>
                  <a:pt x="9566" y="756086"/>
                </a:lnTo>
                <a:lnTo>
                  <a:pt x="10080" y="754566"/>
                </a:lnTo>
                <a:lnTo>
                  <a:pt x="11603" y="754566"/>
                </a:lnTo>
                <a:lnTo>
                  <a:pt x="12097" y="755573"/>
                </a:lnTo>
                <a:lnTo>
                  <a:pt x="13125" y="756086"/>
                </a:lnTo>
                <a:lnTo>
                  <a:pt x="12611" y="757093"/>
                </a:lnTo>
                <a:lnTo>
                  <a:pt x="12097" y="758613"/>
                </a:lnTo>
                <a:close/>
              </a:path>
              <a:path w="1866900" h="2176780">
                <a:moveTo>
                  <a:pt x="0" y="880376"/>
                </a:moveTo>
                <a:lnTo>
                  <a:pt x="0" y="873692"/>
                </a:lnTo>
                <a:lnTo>
                  <a:pt x="2489" y="875862"/>
                </a:lnTo>
                <a:lnTo>
                  <a:pt x="1975" y="877876"/>
                </a:lnTo>
                <a:lnTo>
                  <a:pt x="2489" y="878903"/>
                </a:lnTo>
                <a:lnTo>
                  <a:pt x="1975" y="878903"/>
                </a:lnTo>
                <a:lnTo>
                  <a:pt x="1481" y="879396"/>
                </a:lnTo>
                <a:lnTo>
                  <a:pt x="0" y="880376"/>
                </a:lnTo>
                <a:close/>
              </a:path>
              <a:path w="1866900" h="2176780">
                <a:moveTo>
                  <a:pt x="3497" y="935997"/>
                </a:moveTo>
                <a:lnTo>
                  <a:pt x="1975" y="935504"/>
                </a:lnTo>
                <a:lnTo>
                  <a:pt x="1481" y="934990"/>
                </a:lnTo>
                <a:lnTo>
                  <a:pt x="1481" y="932977"/>
                </a:lnTo>
                <a:lnTo>
                  <a:pt x="967" y="931456"/>
                </a:lnTo>
                <a:lnTo>
                  <a:pt x="2489" y="931456"/>
                </a:lnTo>
                <a:lnTo>
                  <a:pt x="3497" y="930943"/>
                </a:lnTo>
                <a:lnTo>
                  <a:pt x="5533" y="930943"/>
                </a:lnTo>
                <a:lnTo>
                  <a:pt x="6028" y="931456"/>
                </a:lnTo>
                <a:lnTo>
                  <a:pt x="6028" y="932977"/>
                </a:lnTo>
                <a:lnTo>
                  <a:pt x="6542" y="934497"/>
                </a:lnTo>
                <a:lnTo>
                  <a:pt x="5019" y="934990"/>
                </a:lnTo>
                <a:lnTo>
                  <a:pt x="3497" y="935997"/>
                </a:lnTo>
                <a:close/>
              </a:path>
              <a:path w="1866900" h="2176780">
                <a:moveTo>
                  <a:pt x="32855" y="230470"/>
                </a:moveTo>
                <a:lnTo>
                  <a:pt x="27794" y="229463"/>
                </a:lnTo>
                <a:lnTo>
                  <a:pt x="25778" y="228950"/>
                </a:lnTo>
                <a:lnTo>
                  <a:pt x="23247" y="226936"/>
                </a:lnTo>
                <a:lnTo>
                  <a:pt x="22219" y="224409"/>
                </a:lnTo>
                <a:lnTo>
                  <a:pt x="21725" y="223383"/>
                </a:lnTo>
                <a:lnTo>
                  <a:pt x="23247" y="219355"/>
                </a:lnTo>
                <a:lnTo>
                  <a:pt x="24750" y="218329"/>
                </a:lnTo>
                <a:lnTo>
                  <a:pt x="28802" y="215308"/>
                </a:lnTo>
                <a:lnTo>
                  <a:pt x="32855" y="213275"/>
                </a:lnTo>
                <a:lnTo>
                  <a:pt x="36394" y="211774"/>
                </a:lnTo>
                <a:lnTo>
                  <a:pt x="37402" y="211261"/>
                </a:lnTo>
                <a:lnTo>
                  <a:pt x="39439" y="213788"/>
                </a:lnTo>
                <a:lnTo>
                  <a:pt x="40447" y="214795"/>
                </a:lnTo>
                <a:lnTo>
                  <a:pt x="40447" y="222376"/>
                </a:lnTo>
                <a:lnTo>
                  <a:pt x="32855" y="230470"/>
                </a:lnTo>
                <a:close/>
              </a:path>
              <a:path w="1866900" h="2176780">
                <a:moveTo>
                  <a:pt x="19689" y="1310507"/>
                </a:moveTo>
                <a:lnTo>
                  <a:pt x="15655" y="1309993"/>
                </a:lnTo>
                <a:lnTo>
                  <a:pt x="11603" y="1308987"/>
                </a:lnTo>
                <a:lnTo>
                  <a:pt x="11089" y="1308987"/>
                </a:lnTo>
                <a:lnTo>
                  <a:pt x="10080" y="1307466"/>
                </a:lnTo>
                <a:lnTo>
                  <a:pt x="9566" y="1306973"/>
                </a:lnTo>
                <a:lnTo>
                  <a:pt x="11603" y="1303933"/>
                </a:lnTo>
                <a:lnTo>
                  <a:pt x="14627" y="1302412"/>
                </a:lnTo>
                <a:lnTo>
                  <a:pt x="23247" y="1302412"/>
                </a:lnTo>
                <a:lnTo>
                  <a:pt x="25778" y="1302926"/>
                </a:lnTo>
                <a:lnTo>
                  <a:pt x="26272" y="1302926"/>
                </a:lnTo>
                <a:lnTo>
                  <a:pt x="26272" y="1305966"/>
                </a:lnTo>
                <a:lnTo>
                  <a:pt x="25778" y="1306460"/>
                </a:lnTo>
                <a:lnTo>
                  <a:pt x="23247" y="1308493"/>
                </a:lnTo>
                <a:lnTo>
                  <a:pt x="20717" y="1309993"/>
                </a:lnTo>
                <a:lnTo>
                  <a:pt x="19689" y="1310507"/>
                </a:lnTo>
                <a:close/>
              </a:path>
              <a:path w="1866900" h="2176780">
                <a:moveTo>
                  <a:pt x="909945" y="474069"/>
                </a:moveTo>
                <a:lnTo>
                  <a:pt x="908937" y="474069"/>
                </a:lnTo>
                <a:lnTo>
                  <a:pt x="906900" y="473556"/>
                </a:lnTo>
                <a:lnTo>
                  <a:pt x="905378" y="471542"/>
                </a:lnTo>
                <a:lnTo>
                  <a:pt x="903361" y="470022"/>
                </a:lnTo>
                <a:lnTo>
                  <a:pt x="906406" y="467001"/>
                </a:lnTo>
                <a:lnTo>
                  <a:pt x="908423" y="464968"/>
                </a:lnTo>
                <a:lnTo>
                  <a:pt x="909945" y="467001"/>
                </a:lnTo>
                <a:lnTo>
                  <a:pt x="911467" y="468502"/>
                </a:lnTo>
                <a:lnTo>
                  <a:pt x="912970" y="470022"/>
                </a:lnTo>
                <a:lnTo>
                  <a:pt x="911467" y="471542"/>
                </a:lnTo>
                <a:lnTo>
                  <a:pt x="909945" y="474069"/>
                </a:lnTo>
                <a:close/>
              </a:path>
              <a:path w="1866900" h="2176780">
                <a:moveTo>
                  <a:pt x="908937" y="570608"/>
                </a:moveTo>
                <a:lnTo>
                  <a:pt x="899309" y="554933"/>
                </a:lnTo>
                <a:lnTo>
                  <a:pt x="897292" y="551893"/>
                </a:lnTo>
                <a:lnTo>
                  <a:pt x="897292" y="549366"/>
                </a:lnTo>
                <a:lnTo>
                  <a:pt x="899309" y="548359"/>
                </a:lnTo>
                <a:lnTo>
                  <a:pt x="900831" y="547352"/>
                </a:lnTo>
                <a:lnTo>
                  <a:pt x="904370" y="548872"/>
                </a:lnTo>
                <a:lnTo>
                  <a:pt x="907909" y="549879"/>
                </a:lnTo>
                <a:lnTo>
                  <a:pt x="910953" y="551893"/>
                </a:lnTo>
                <a:lnTo>
                  <a:pt x="915006" y="554933"/>
                </a:lnTo>
                <a:lnTo>
                  <a:pt x="916528" y="560500"/>
                </a:lnTo>
                <a:lnTo>
                  <a:pt x="912970" y="565041"/>
                </a:lnTo>
                <a:lnTo>
                  <a:pt x="908937" y="570608"/>
                </a:lnTo>
                <a:close/>
              </a:path>
              <a:path w="1866900" h="2176780">
                <a:moveTo>
                  <a:pt x="916014" y="429590"/>
                </a:moveTo>
                <a:lnTo>
                  <a:pt x="910953" y="423529"/>
                </a:lnTo>
                <a:lnTo>
                  <a:pt x="908937" y="421002"/>
                </a:lnTo>
                <a:lnTo>
                  <a:pt x="911467" y="418988"/>
                </a:lnTo>
                <a:lnTo>
                  <a:pt x="915006" y="413934"/>
                </a:lnTo>
                <a:lnTo>
                  <a:pt x="920067" y="416461"/>
                </a:lnTo>
                <a:lnTo>
                  <a:pt x="922083" y="421002"/>
                </a:lnTo>
                <a:lnTo>
                  <a:pt x="924614" y="424536"/>
                </a:lnTo>
                <a:lnTo>
                  <a:pt x="922083" y="425543"/>
                </a:lnTo>
                <a:lnTo>
                  <a:pt x="919553" y="427063"/>
                </a:lnTo>
                <a:lnTo>
                  <a:pt x="916014" y="429590"/>
                </a:lnTo>
                <a:close/>
              </a:path>
              <a:path w="1866900" h="2176780">
                <a:moveTo>
                  <a:pt x="900317" y="744458"/>
                </a:moveTo>
                <a:lnTo>
                  <a:pt x="898814" y="741931"/>
                </a:lnTo>
                <a:lnTo>
                  <a:pt x="896284" y="739404"/>
                </a:lnTo>
                <a:lnTo>
                  <a:pt x="898300" y="737884"/>
                </a:lnTo>
                <a:lnTo>
                  <a:pt x="900317" y="735357"/>
                </a:lnTo>
                <a:lnTo>
                  <a:pt x="902353" y="734864"/>
                </a:lnTo>
                <a:lnTo>
                  <a:pt x="903361" y="734350"/>
                </a:lnTo>
                <a:lnTo>
                  <a:pt x="904884" y="736877"/>
                </a:lnTo>
                <a:lnTo>
                  <a:pt x="906406" y="738397"/>
                </a:lnTo>
                <a:lnTo>
                  <a:pt x="904370" y="739918"/>
                </a:lnTo>
                <a:lnTo>
                  <a:pt x="902847" y="741931"/>
                </a:lnTo>
                <a:lnTo>
                  <a:pt x="900317" y="744458"/>
                </a:lnTo>
                <a:close/>
              </a:path>
              <a:path w="1866900" h="2176780">
                <a:moveTo>
                  <a:pt x="905892" y="605986"/>
                </a:moveTo>
                <a:lnTo>
                  <a:pt x="904370" y="605986"/>
                </a:lnTo>
                <a:lnTo>
                  <a:pt x="902847" y="605473"/>
                </a:lnTo>
                <a:lnTo>
                  <a:pt x="901345" y="605473"/>
                </a:lnTo>
                <a:lnTo>
                  <a:pt x="901839" y="603953"/>
                </a:lnTo>
                <a:lnTo>
                  <a:pt x="902353" y="601939"/>
                </a:lnTo>
                <a:lnTo>
                  <a:pt x="903361" y="601426"/>
                </a:lnTo>
                <a:lnTo>
                  <a:pt x="906406" y="602433"/>
                </a:lnTo>
                <a:lnTo>
                  <a:pt x="905892" y="603953"/>
                </a:lnTo>
                <a:lnTo>
                  <a:pt x="905892" y="605986"/>
                </a:lnTo>
                <a:close/>
              </a:path>
              <a:path w="1866900" h="2176780">
                <a:moveTo>
                  <a:pt x="868448" y="772255"/>
                </a:moveTo>
                <a:lnTo>
                  <a:pt x="865403" y="771248"/>
                </a:lnTo>
                <a:lnTo>
                  <a:pt x="862359" y="770735"/>
                </a:lnTo>
                <a:lnTo>
                  <a:pt x="860342" y="769215"/>
                </a:lnTo>
                <a:lnTo>
                  <a:pt x="856803" y="766688"/>
                </a:lnTo>
                <a:lnTo>
                  <a:pt x="857298" y="762147"/>
                </a:lnTo>
                <a:lnTo>
                  <a:pt x="863387" y="758100"/>
                </a:lnTo>
                <a:lnTo>
                  <a:pt x="870464" y="757093"/>
                </a:lnTo>
                <a:lnTo>
                  <a:pt x="872995" y="756580"/>
                </a:lnTo>
                <a:lnTo>
                  <a:pt x="876534" y="748999"/>
                </a:lnTo>
                <a:lnTo>
                  <a:pt x="879578" y="756086"/>
                </a:lnTo>
                <a:lnTo>
                  <a:pt x="880587" y="758613"/>
                </a:lnTo>
                <a:lnTo>
                  <a:pt x="877542" y="764161"/>
                </a:lnTo>
                <a:lnTo>
                  <a:pt x="875525" y="767201"/>
                </a:lnTo>
                <a:lnTo>
                  <a:pt x="873509" y="769728"/>
                </a:lnTo>
                <a:lnTo>
                  <a:pt x="870464" y="770735"/>
                </a:lnTo>
                <a:lnTo>
                  <a:pt x="868448" y="772255"/>
                </a:lnTo>
                <a:close/>
              </a:path>
              <a:path w="1866900" h="2176780">
                <a:moveTo>
                  <a:pt x="900831" y="833417"/>
                </a:moveTo>
                <a:lnTo>
                  <a:pt x="897786" y="832903"/>
                </a:lnTo>
                <a:lnTo>
                  <a:pt x="896284" y="832903"/>
                </a:lnTo>
                <a:lnTo>
                  <a:pt x="895256" y="829369"/>
                </a:lnTo>
                <a:lnTo>
                  <a:pt x="893753" y="826329"/>
                </a:lnTo>
                <a:lnTo>
                  <a:pt x="896778" y="825322"/>
                </a:lnTo>
                <a:lnTo>
                  <a:pt x="899823" y="823802"/>
                </a:lnTo>
                <a:lnTo>
                  <a:pt x="903361" y="823309"/>
                </a:lnTo>
                <a:lnTo>
                  <a:pt x="904884" y="823309"/>
                </a:lnTo>
                <a:lnTo>
                  <a:pt x="905892" y="826329"/>
                </a:lnTo>
                <a:lnTo>
                  <a:pt x="909431" y="829863"/>
                </a:lnTo>
                <a:lnTo>
                  <a:pt x="903875" y="831383"/>
                </a:lnTo>
                <a:lnTo>
                  <a:pt x="900831" y="833417"/>
                </a:lnTo>
                <a:close/>
              </a:path>
              <a:path w="1866900" h="2176780">
                <a:moveTo>
                  <a:pt x="916513" y="295787"/>
                </a:moveTo>
                <a:lnTo>
                  <a:pt x="911467" y="293645"/>
                </a:lnTo>
                <a:lnTo>
                  <a:pt x="910439" y="292638"/>
                </a:lnTo>
                <a:lnTo>
                  <a:pt x="911467" y="287584"/>
                </a:lnTo>
                <a:lnTo>
                  <a:pt x="911961" y="287584"/>
                </a:lnTo>
                <a:lnTo>
                  <a:pt x="919059" y="285551"/>
                </a:lnTo>
                <a:lnTo>
                  <a:pt x="926136" y="284544"/>
                </a:lnTo>
                <a:lnTo>
                  <a:pt x="933214" y="283024"/>
                </a:lnTo>
                <a:lnTo>
                  <a:pt x="933728" y="284544"/>
                </a:lnTo>
                <a:lnTo>
                  <a:pt x="934242" y="285551"/>
                </a:lnTo>
                <a:lnTo>
                  <a:pt x="930608" y="290794"/>
                </a:lnTo>
                <a:lnTo>
                  <a:pt x="923796" y="294521"/>
                </a:lnTo>
                <a:lnTo>
                  <a:pt x="916513" y="295787"/>
                </a:lnTo>
                <a:close/>
              </a:path>
              <a:path w="1866900" h="2176780">
                <a:moveTo>
                  <a:pt x="973703" y="93005"/>
                </a:moveTo>
                <a:lnTo>
                  <a:pt x="973208" y="92492"/>
                </a:lnTo>
                <a:lnTo>
                  <a:pt x="973208" y="91485"/>
                </a:lnTo>
                <a:lnTo>
                  <a:pt x="972694" y="90478"/>
                </a:lnTo>
                <a:lnTo>
                  <a:pt x="973703" y="89451"/>
                </a:lnTo>
                <a:lnTo>
                  <a:pt x="974217" y="89451"/>
                </a:lnTo>
                <a:lnTo>
                  <a:pt x="975225" y="90478"/>
                </a:lnTo>
                <a:lnTo>
                  <a:pt x="975739" y="90972"/>
                </a:lnTo>
                <a:lnTo>
                  <a:pt x="973703" y="93005"/>
                </a:lnTo>
                <a:close/>
              </a:path>
              <a:path w="1866900" h="2176780">
                <a:moveTo>
                  <a:pt x="980800" y="702506"/>
                </a:moveTo>
                <a:lnTo>
                  <a:pt x="979278" y="702013"/>
                </a:lnTo>
                <a:lnTo>
                  <a:pt x="975739" y="702013"/>
                </a:lnTo>
                <a:lnTo>
                  <a:pt x="973703" y="700986"/>
                </a:lnTo>
                <a:lnTo>
                  <a:pt x="972200" y="699979"/>
                </a:lnTo>
                <a:lnTo>
                  <a:pt x="973703" y="697965"/>
                </a:lnTo>
                <a:lnTo>
                  <a:pt x="974731" y="694925"/>
                </a:lnTo>
                <a:lnTo>
                  <a:pt x="976747" y="693405"/>
                </a:lnTo>
                <a:lnTo>
                  <a:pt x="977755" y="692398"/>
                </a:lnTo>
                <a:lnTo>
                  <a:pt x="980800" y="692398"/>
                </a:lnTo>
                <a:lnTo>
                  <a:pt x="983825" y="693405"/>
                </a:lnTo>
                <a:lnTo>
                  <a:pt x="984853" y="695932"/>
                </a:lnTo>
                <a:lnTo>
                  <a:pt x="986355" y="697452"/>
                </a:lnTo>
                <a:lnTo>
                  <a:pt x="984853" y="698459"/>
                </a:lnTo>
                <a:lnTo>
                  <a:pt x="983825" y="700492"/>
                </a:lnTo>
                <a:lnTo>
                  <a:pt x="981541" y="702013"/>
                </a:lnTo>
                <a:lnTo>
                  <a:pt x="979278" y="702013"/>
                </a:lnTo>
                <a:lnTo>
                  <a:pt x="976233" y="702506"/>
                </a:lnTo>
                <a:lnTo>
                  <a:pt x="980800" y="702506"/>
                </a:lnTo>
                <a:close/>
              </a:path>
              <a:path w="1866900" h="2176780">
                <a:moveTo>
                  <a:pt x="995983" y="1012834"/>
                </a:moveTo>
                <a:lnTo>
                  <a:pt x="993453" y="1012834"/>
                </a:lnTo>
                <a:lnTo>
                  <a:pt x="992444" y="1011314"/>
                </a:lnTo>
                <a:lnTo>
                  <a:pt x="990922" y="1010800"/>
                </a:lnTo>
                <a:lnTo>
                  <a:pt x="991930" y="1009793"/>
                </a:lnTo>
                <a:lnTo>
                  <a:pt x="992939" y="1007780"/>
                </a:lnTo>
                <a:lnTo>
                  <a:pt x="993947" y="1007266"/>
                </a:lnTo>
                <a:lnTo>
                  <a:pt x="994975" y="1007266"/>
                </a:lnTo>
                <a:lnTo>
                  <a:pt x="996477" y="1008273"/>
                </a:lnTo>
                <a:lnTo>
                  <a:pt x="999008" y="1009280"/>
                </a:lnTo>
                <a:lnTo>
                  <a:pt x="996991" y="1010800"/>
                </a:lnTo>
                <a:lnTo>
                  <a:pt x="995983" y="1012834"/>
                </a:lnTo>
                <a:close/>
              </a:path>
              <a:path w="1866900" h="2176780">
                <a:moveTo>
                  <a:pt x="982816" y="570095"/>
                </a:moveTo>
                <a:lnTo>
                  <a:pt x="981294" y="568575"/>
                </a:lnTo>
                <a:lnTo>
                  <a:pt x="978269" y="567568"/>
                </a:lnTo>
                <a:lnTo>
                  <a:pt x="977755" y="565041"/>
                </a:lnTo>
                <a:lnTo>
                  <a:pt x="977261" y="563027"/>
                </a:lnTo>
                <a:lnTo>
                  <a:pt x="978764" y="559474"/>
                </a:lnTo>
                <a:lnTo>
                  <a:pt x="979792" y="556947"/>
                </a:lnTo>
                <a:lnTo>
                  <a:pt x="980286" y="555446"/>
                </a:lnTo>
                <a:lnTo>
                  <a:pt x="981808" y="554420"/>
                </a:lnTo>
                <a:lnTo>
                  <a:pt x="983825" y="553926"/>
                </a:lnTo>
                <a:lnTo>
                  <a:pt x="987383" y="552919"/>
                </a:lnTo>
                <a:lnTo>
                  <a:pt x="991416" y="551399"/>
                </a:lnTo>
                <a:lnTo>
                  <a:pt x="994975" y="550392"/>
                </a:lnTo>
                <a:lnTo>
                  <a:pt x="994975" y="551893"/>
                </a:lnTo>
                <a:lnTo>
                  <a:pt x="995469" y="554420"/>
                </a:lnTo>
                <a:lnTo>
                  <a:pt x="994461" y="555446"/>
                </a:lnTo>
                <a:lnTo>
                  <a:pt x="990922" y="559987"/>
                </a:lnTo>
                <a:lnTo>
                  <a:pt x="991930" y="569582"/>
                </a:lnTo>
                <a:lnTo>
                  <a:pt x="982816" y="570095"/>
                </a:lnTo>
                <a:close/>
              </a:path>
              <a:path w="1866900" h="2176780">
                <a:moveTo>
                  <a:pt x="934242" y="20216"/>
                </a:moveTo>
                <a:lnTo>
                  <a:pt x="931197" y="19722"/>
                </a:lnTo>
                <a:lnTo>
                  <a:pt x="929181" y="19722"/>
                </a:lnTo>
                <a:lnTo>
                  <a:pt x="926136" y="18202"/>
                </a:lnTo>
                <a:lnTo>
                  <a:pt x="925622" y="16168"/>
                </a:lnTo>
                <a:lnTo>
                  <a:pt x="925128" y="14668"/>
                </a:lnTo>
                <a:lnTo>
                  <a:pt x="925128" y="14155"/>
                </a:lnTo>
                <a:lnTo>
                  <a:pt x="926650" y="12635"/>
                </a:lnTo>
                <a:lnTo>
                  <a:pt x="931711" y="12635"/>
                </a:lnTo>
                <a:lnTo>
                  <a:pt x="935744" y="14668"/>
                </a:lnTo>
                <a:lnTo>
                  <a:pt x="937267" y="16168"/>
                </a:lnTo>
                <a:lnTo>
                  <a:pt x="938789" y="17195"/>
                </a:lnTo>
                <a:lnTo>
                  <a:pt x="937267" y="18202"/>
                </a:lnTo>
                <a:lnTo>
                  <a:pt x="935250" y="19209"/>
                </a:lnTo>
                <a:lnTo>
                  <a:pt x="934242" y="20216"/>
                </a:lnTo>
                <a:close/>
              </a:path>
              <a:path w="1866900" h="2176780">
                <a:moveTo>
                  <a:pt x="919553" y="163761"/>
                </a:moveTo>
                <a:lnTo>
                  <a:pt x="917022" y="159201"/>
                </a:lnTo>
                <a:lnTo>
                  <a:pt x="915006" y="156674"/>
                </a:lnTo>
                <a:lnTo>
                  <a:pt x="915006" y="154660"/>
                </a:lnTo>
                <a:lnTo>
                  <a:pt x="916014" y="149093"/>
                </a:lnTo>
                <a:lnTo>
                  <a:pt x="918545" y="143545"/>
                </a:lnTo>
                <a:lnTo>
                  <a:pt x="923606" y="143545"/>
                </a:lnTo>
                <a:lnTo>
                  <a:pt x="926650" y="144039"/>
                </a:lnTo>
                <a:lnTo>
                  <a:pt x="928667" y="148599"/>
                </a:lnTo>
                <a:lnTo>
                  <a:pt x="931197" y="151126"/>
                </a:lnTo>
                <a:lnTo>
                  <a:pt x="927659" y="155153"/>
                </a:lnTo>
                <a:lnTo>
                  <a:pt x="924120" y="158707"/>
                </a:lnTo>
                <a:lnTo>
                  <a:pt x="919553" y="163761"/>
                </a:lnTo>
                <a:close/>
              </a:path>
              <a:path w="1866900" h="2176780">
                <a:moveTo>
                  <a:pt x="878570" y="672695"/>
                </a:moveTo>
                <a:lnTo>
                  <a:pt x="877542" y="671688"/>
                </a:lnTo>
                <a:lnTo>
                  <a:pt x="878570" y="669655"/>
                </a:lnTo>
                <a:lnTo>
                  <a:pt x="879064" y="669161"/>
                </a:lnTo>
                <a:lnTo>
                  <a:pt x="879064" y="668648"/>
                </a:lnTo>
                <a:lnTo>
                  <a:pt x="879578" y="669655"/>
                </a:lnTo>
                <a:lnTo>
                  <a:pt x="880073" y="669655"/>
                </a:lnTo>
                <a:lnTo>
                  <a:pt x="879578" y="670662"/>
                </a:lnTo>
                <a:lnTo>
                  <a:pt x="879578" y="671175"/>
                </a:lnTo>
                <a:lnTo>
                  <a:pt x="878570" y="672182"/>
                </a:lnTo>
                <a:lnTo>
                  <a:pt x="878570" y="672695"/>
                </a:lnTo>
                <a:close/>
              </a:path>
              <a:path w="1866900" h="2176780">
                <a:moveTo>
                  <a:pt x="940311" y="497325"/>
                </a:moveTo>
                <a:lnTo>
                  <a:pt x="939797" y="497325"/>
                </a:lnTo>
                <a:lnTo>
                  <a:pt x="939303" y="496812"/>
                </a:lnTo>
                <a:lnTo>
                  <a:pt x="939303" y="496299"/>
                </a:lnTo>
                <a:lnTo>
                  <a:pt x="939797" y="495805"/>
                </a:lnTo>
                <a:lnTo>
                  <a:pt x="939797" y="494798"/>
                </a:lnTo>
                <a:lnTo>
                  <a:pt x="940806" y="494798"/>
                </a:lnTo>
                <a:lnTo>
                  <a:pt x="940806" y="495805"/>
                </a:lnTo>
                <a:lnTo>
                  <a:pt x="940311" y="496299"/>
                </a:lnTo>
                <a:lnTo>
                  <a:pt x="940311" y="497325"/>
                </a:lnTo>
                <a:close/>
              </a:path>
              <a:path w="1866900" h="2176780">
                <a:moveTo>
                  <a:pt x="939797" y="772769"/>
                </a:moveTo>
                <a:lnTo>
                  <a:pt x="935250" y="770735"/>
                </a:lnTo>
                <a:lnTo>
                  <a:pt x="930683" y="769215"/>
                </a:lnTo>
                <a:lnTo>
                  <a:pt x="926650" y="766194"/>
                </a:lnTo>
                <a:lnTo>
                  <a:pt x="925128" y="764674"/>
                </a:lnTo>
                <a:lnTo>
                  <a:pt x="924120" y="759620"/>
                </a:lnTo>
                <a:lnTo>
                  <a:pt x="925128" y="757607"/>
                </a:lnTo>
                <a:lnTo>
                  <a:pt x="925622" y="755573"/>
                </a:lnTo>
                <a:lnTo>
                  <a:pt x="929181" y="753559"/>
                </a:lnTo>
                <a:lnTo>
                  <a:pt x="931197" y="754053"/>
                </a:lnTo>
                <a:lnTo>
                  <a:pt x="938275" y="755573"/>
                </a:lnTo>
                <a:lnTo>
                  <a:pt x="952450" y="759620"/>
                </a:lnTo>
                <a:lnTo>
                  <a:pt x="953458" y="760134"/>
                </a:lnTo>
                <a:lnTo>
                  <a:pt x="954486" y="761634"/>
                </a:lnTo>
                <a:lnTo>
                  <a:pt x="954486" y="763667"/>
                </a:lnTo>
                <a:lnTo>
                  <a:pt x="953972" y="766194"/>
                </a:lnTo>
                <a:lnTo>
                  <a:pt x="952964" y="766688"/>
                </a:lnTo>
                <a:lnTo>
                  <a:pt x="948397" y="769215"/>
                </a:lnTo>
                <a:lnTo>
                  <a:pt x="944364" y="770735"/>
                </a:lnTo>
                <a:lnTo>
                  <a:pt x="939797" y="772769"/>
                </a:lnTo>
                <a:close/>
              </a:path>
              <a:path w="1866900" h="2176780">
                <a:moveTo>
                  <a:pt x="973703" y="130910"/>
                </a:moveTo>
                <a:lnTo>
                  <a:pt x="972694" y="130910"/>
                </a:lnTo>
                <a:lnTo>
                  <a:pt x="971686" y="129883"/>
                </a:lnTo>
                <a:lnTo>
                  <a:pt x="972200" y="129390"/>
                </a:lnTo>
                <a:lnTo>
                  <a:pt x="972694" y="128383"/>
                </a:lnTo>
                <a:lnTo>
                  <a:pt x="973208" y="127870"/>
                </a:lnTo>
                <a:lnTo>
                  <a:pt x="973703" y="128383"/>
                </a:lnTo>
                <a:lnTo>
                  <a:pt x="974217" y="129390"/>
                </a:lnTo>
                <a:lnTo>
                  <a:pt x="974731" y="129883"/>
                </a:lnTo>
                <a:lnTo>
                  <a:pt x="973703" y="130910"/>
                </a:lnTo>
                <a:close/>
              </a:path>
              <a:path w="1866900" h="2176780">
                <a:moveTo>
                  <a:pt x="796565" y="633270"/>
                </a:moveTo>
                <a:lnTo>
                  <a:pt x="794548" y="633270"/>
                </a:lnTo>
                <a:lnTo>
                  <a:pt x="792532" y="632757"/>
                </a:lnTo>
                <a:lnTo>
                  <a:pt x="789487" y="631256"/>
                </a:lnTo>
                <a:lnTo>
                  <a:pt x="786443" y="628729"/>
                </a:lnTo>
                <a:lnTo>
                  <a:pt x="783418" y="627209"/>
                </a:lnTo>
                <a:lnTo>
                  <a:pt x="786443" y="625689"/>
                </a:lnTo>
                <a:lnTo>
                  <a:pt x="790001" y="624169"/>
                </a:lnTo>
                <a:lnTo>
                  <a:pt x="792532" y="622649"/>
                </a:lnTo>
                <a:lnTo>
                  <a:pt x="800618" y="627209"/>
                </a:lnTo>
                <a:lnTo>
                  <a:pt x="800618" y="629223"/>
                </a:lnTo>
                <a:lnTo>
                  <a:pt x="799609" y="631750"/>
                </a:lnTo>
                <a:lnTo>
                  <a:pt x="796565" y="633270"/>
                </a:lnTo>
                <a:close/>
              </a:path>
              <a:path w="1866900" h="2176780">
                <a:moveTo>
                  <a:pt x="800618" y="504906"/>
                </a:moveTo>
                <a:lnTo>
                  <a:pt x="791504" y="504393"/>
                </a:lnTo>
                <a:lnTo>
                  <a:pt x="790495" y="503386"/>
                </a:lnTo>
                <a:lnTo>
                  <a:pt x="787471" y="501866"/>
                </a:lnTo>
                <a:lnTo>
                  <a:pt x="787471" y="499852"/>
                </a:lnTo>
                <a:lnTo>
                  <a:pt x="786957" y="495805"/>
                </a:lnTo>
                <a:lnTo>
                  <a:pt x="796070" y="488224"/>
                </a:lnTo>
                <a:lnTo>
                  <a:pt x="802140" y="489744"/>
                </a:lnTo>
                <a:lnTo>
                  <a:pt x="804670" y="492765"/>
                </a:lnTo>
                <a:lnTo>
                  <a:pt x="805184" y="494798"/>
                </a:lnTo>
                <a:lnTo>
                  <a:pt x="806193" y="500346"/>
                </a:lnTo>
                <a:lnTo>
                  <a:pt x="800618" y="504906"/>
                </a:lnTo>
                <a:close/>
              </a:path>
              <a:path w="1866900" h="2176780">
                <a:moveTo>
                  <a:pt x="783418" y="16168"/>
                </a:moveTo>
                <a:lnTo>
                  <a:pt x="782409" y="16168"/>
                </a:lnTo>
                <a:lnTo>
                  <a:pt x="780887" y="14668"/>
                </a:lnTo>
                <a:lnTo>
                  <a:pt x="781895" y="13641"/>
                </a:lnTo>
                <a:lnTo>
                  <a:pt x="782409" y="13148"/>
                </a:lnTo>
                <a:lnTo>
                  <a:pt x="782904" y="12635"/>
                </a:lnTo>
                <a:lnTo>
                  <a:pt x="784940" y="14668"/>
                </a:lnTo>
                <a:lnTo>
                  <a:pt x="783418" y="16168"/>
                </a:lnTo>
                <a:close/>
              </a:path>
              <a:path w="1866900" h="2176780">
                <a:moveTo>
                  <a:pt x="874003" y="502379"/>
                </a:moveTo>
                <a:lnTo>
                  <a:pt x="872995" y="502379"/>
                </a:lnTo>
                <a:lnTo>
                  <a:pt x="872481" y="501866"/>
                </a:lnTo>
                <a:lnTo>
                  <a:pt x="871473" y="501353"/>
                </a:lnTo>
                <a:lnTo>
                  <a:pt x="872481" y="499339"/>
                </a:lnTo>
                <a:lnTo>
                  <a:pt x="872995" y="498826"/>
                </a:lnTo>
                <a:lnTo>
                  <a:pt x="873509" y="498826"/>
                </a:lnTo>
                <a:lnTo>
                  <a:pt x="875525" y="499852"/>
                </a:lnTo>
                <a:lnTo>
                  <a:pt x="875011" y="500346"/>
                </a:lnTo>
                <a:lnTo>
                  <a:pt x="874003" y="502379"/>
                </a:lnTo>
                <a:close/>
              </a:path>
              <a:path w="1866900" h="2176780">
                <a:moveTo>
                  <a:pt x="728754" y="368942"/>
                </a:moveTo>
                <a:lnTo>
                  <a:pt x="723693" y="366928"/>
                </a:lnTo>
                <a:lnTo>
                  <a:pt x="719640" y="365921"/>
                </a:lnTo>
                <a:lnTo>
                  <a:pt x="717110" y="364895"/>
                </a:lnTo>
                <a:lnTo>
                  <a:pt x="715093" y="361874"/>
                </a:lnTo>
                <a:lnTo>
                  <a:pt x="712563" y="359841"/>
                </a:lnTo>
                <a:lnTo>
                  <a:pt x="715093" y="357827"/>
                </a:lnTo>
                <a:lnTo>
                  <a:pt x="717110" y="355813"/>
                </a:lnTo>
                <a:lnTo>
                  <a:pt x="720648" y="353286"/>
                </a:lnTo>
                <a:lnTo>
                  <a:pt x="724207" y="356307"/>
                </a:lnTo>
                <a:lnTo>
                  <a:pt x="730276" y="359841"/>
                </a:lnTo>
                <a:lnTo>
                  <a:pt x="729762" y="361874"/>
                </a:lnTo>
                <a:lnTo>
                  <a:pt x="728754" y="368942"/>
                </a:lnTo>
                <a:close/>
              </a:path>
              <a:path w="1866900" h="2176780">
                <a:moveTo>
                  <a:pt x="768234" y="432117"/>
                </a:moveTo>
                <a:lnTo>
                  <a:pt x="764182" y="432117"/>
                </a:lnTo>
                <a:lnTo>
                  <a:pt x="761651" y="431110"/>
                </a:lnTo>
                <a:lnTo>
                  <a:pt x="759635" y="429590"/>
                </a:lnTo>
                <a:lnTo>
                  <a:pt x="758607" y="428583"/>
                </a:lnTo>
                <a:lnTo>
                  <a:pt x="757104" y="426056"/>
                </a:lnTo>
                <a:lnTo>
                  <a:pt x="757598" y="425049"/>
                </a:lnTo>
                <a:lnTo>
                  <a:pt x="758112" y="423016"/>
                </a:lnTo>
                <a:lnTo>
                  <a:pt x="759635" y="422009"/>
                </a:lnTo>
                <a:lnTo>
                  <a:pt x="760643" y="421002"/>
                </a:lnTo>
                <a:lnTo>
                  <a:pt x="763668" y="422009"/>
                </a:lnTo>
                <a:lnTo>
                  <a:pt x="766944" y="422009"/>
                </a:lnTo>
                <a:lnTo>
                  <a:pt x="767720" y="422522"/>
                </a:lnTo>
                <a:lnTo>
                  <a:pt x="769243" y="424042"/>
                </a:lnTo>
                <a:lnTo>
                  <a:pt x="770251" y="427063"/>
                </a:lnTo>
                <a:lnTo>
                  <a:pt x="771773" y="429096"/>
                </a:lnTo>
                <a:lnTo>
                  <a:pt x="770251" y="430103"/>
                </a:lnTo>
                <a:lnTo>
                  <a:pt x="768234" y="432117"/>
                </a:lnTo>
                <a:close/>
              </a:path>
              <a:path w="1866900" h="2176780">
                <a:moveTo>
                  <a:pt x="766944" y="422009"/>
                </a:moveTo>
                <a:lnTo>
                  <a:pt x="763668" y="422009"/>
                </a:lnTo>
                <a:lnTo>
                  <a:pt x="766198" y="421515"/>
                </a:lnTo>
                <a:lnTo>
                  <a:pt x="766944" y="422009"/>
                </a:lnTo>
                <a:close/>
              </a:path>
              <a:path w="1866900" h="2176780">
                <a:moveTo>
                  <a:pt x="756076" y="469528"/>
                </a:moveTo>
                <a:lnTo>
                  <a:pt x="755068" y="469528"/>
                </a:lnTo>
                <a:lnTo>
                  <a:pt x="753546" y="467001"/>
                </a:lnTo>
                <a:lnTo>
                  <a:pt x="752043" y="465481"/>
                </a:lnTo>
                <a:lnTo>
                  <a:pt x="758112" y="460921"/>
                </a:lnTo>
                <a:lnTo>
                  <a:pt x="759635" y="462441"/>
                </a:lnTo>
                <a:lnTo>
                  <a:pt x="760643" y="463961"/>
                </a:lnTo>
                <a:lnTo>
                  <a:pt x="761651" y="464968"/>
                </a:lnTo>
                <a:lnTo>
                  <a:pt x="760129" y="466488"/>
                </a:lnTo>
                <a:lnTo>
                  <a:pt x="758112" y="469015"/>
                </a:lnTo>
                <a:lnTo>
                  <a:pt x="756076" y="469528"/>
                </a:lnTo>
                <a:close/>
              </a:path>
              <a:path w="1866900" h="2176780">
                <a:moveTo>
                  <a:pt x="818331" y="1098752"/>
                </a:moveTo>
                <a:lnTo>
                  <a:pt x="817323" y="1098239"/>
                </a:lnTo>
                <a:lnTo>
                  <a:pt x="812776" y="1097725"/>
                </a:lnTo>
                <a:lnTo>
                  <a:pt x="805679" y="1094191"/>
                </a:lnTo>
                <a:lnTo>
                  <a:pt x="800618" y="1091171"/>
                </a:lnTo>
                <a:lnTo>
                  <a:pt x="800618" y="1088131"/>
                </a:lnTo>
                <a:lnTo>
                  <a:pt x="801132" y="1087617"/>
                </a:lnTo>
                <a:lnTo>
                  <a:pt x="807201" y="1082070"/>
                </a:lnTo>
                <a:lnTo>
                  <a:pt x="811748" y="1089137"/>
                </a:lnTo>
                <a:lnTo>
                  <a:pt x="816809" y="1090144"/>
                </a:lnTo>
                <a:lnTo>
                  <a:pt x="817837" y="1090144"/>
                </a:lnTo>
                <a:lnTo>
                  <a:pt x="819854" y="1091171"/>
                </a:lnTo>
                <a:lnTo>
                  <a:pt x="821376" y="1092178"/>
                </a:lnTo>
                <a:lnTo>
                  <a:pt x="821870" y="1093698"/>
                </a:lnTo>
                <a:lnTo>
                  <a:pt x="822898" y="1095198"/>
                </a:lnTo>
                <a:lnTo>
                  <a:pt x="821870" y="1096225"/>
                </a:lnTo>
                <a:lnTo>
                  <a:pt x="820862" y="1097725"/>
                </a:lnTo>
                <a:lnTo>
                  <a:pt x="819340" y="1098239"/>
                </a:lnTo>
                <a:lnTo>
                  <a:pt x="818331" y="1098752"/>
                </a:lnTo>
                <a:close/>
              </a:path>
              <a:path w="1866900" h="2176780">
                <a:moveTo>
                  <a:pt x="755068" y="703019"/>
                </a:moveTo>
                <a:lnTo>
                  <a:pt x="754060" y="703019"/>
                </a:lnTo>
                <a:lnTo>
                  <a:pt x="752537" y="702506"/>
                </a:lnTo>
                <a:lnTo>
                  <a:pt x="750521" y="702506"/>
                </a:lnTo>
                <a:lnTo>
                  <a:pt x="748998" y="702013"/>
                </a:lnTo>
                <a:lnTo>
                  <a:pt x="747990" y="701499"/>
                </a:lnTo>
                <a:lnTo>
                  <a:pt x="745954" y="699486"/>
                </a:lnTo>
                <a:lnTo>
                  <a:pt x="746982" y="698459"/>
                </a:lnTo>
                <a:lnTo>
                  <a:pt x="748484" y="697452"/>
                </a:lnTo>
                <a:lnTo>
                  <a:pt x="749512" y="696959"/>
                </a:lnTo>
                <a:lnTo>
                  <a:pt x="753546" y="695932"/>
                </a:lnTo>
                <a:lnTo>
                  <a:pt x="755582" y="696445"/>
                </a:lnTo>
                <a:lnTo>
                  <a:pt x="757104" y="696959"/>
                </a:lnTo>
                <a:lnTo>
                  <a:pt x="760129" y="699979"/>
                </a:lnTo>
                <a:lnTo>
                  <a:pt x="758607" y="700986"/>
                </a:lnTo>
                <a:lnTo>
                  <a:pt x="756590" y="702013"/>
                </a:lnTo>
                <a:lnTo>
                  <a:pt x="755068" y="703019"/>
                </a:lnTo>
                <a:close/>
              </a:path>
              <a:path w="1866900" h="2176780">
                <a:moveTo>
                  <a:pt x="856289" y="165261"/>
                </a:moveTo>
                <a:lnTo>
                  <a:pt x="853265" y="163248"/>
                </a:lnTo>
                <a:lnTo>
                  <a:pt x="850734" y="160721"/>
                </a:lnTo>
                <a:lnTo>
                  <a:pt x="848204" y="158707"/>
                </a:lnTo>
                <a:lnTo>
                  <a:pt x="848698" y="157680"/>
                </a:lnTo>
                <a:lnTo>
                  <a:pt x="849706" y="156180"/>
                </a:lnTo>
                <a:lnTo>
                  <a:pt x="850220" y="156674"/>
                </a:lnTo>
                <a:lnTo>
                  <a:pt x="853265" y="158194"/>
                </a:lnTo>
                <a:lnTo>
                  <a:pt x="855795" y="160207"/>
                </a:lnTo>
                <a:lnTo>
                  <a:pt x="859334" y="162241"/>
                </a:lnTo>
                <a:lnTo>
                  <a:pt x="857298" y="163761"/>
                </a:lnTo>
                <a:lnTo>
                  <a:pt x="856289" y="165261"/>
                </a:lnTo>
                <a:close/>
              </a:path>
              <a:path w="1866900" h="2176780">
                <a:moveTo>
                  <a:pt x="813270" y="998679"/>
                </a:moveTo>
                <a:lnTo>
                  <a:pt x="812776" y="998679"/>
                </a:lnTo>
                <a:lnTo>
                  <a:pt x="812262" y="998165"/>
                </a:lnTo>
                <a:lnTo>
                  <a:pt x="811748" y="996645"/>
                </a:lnTo>
                <a:lnTo>
                  <a:pt x="811254" y="996152"/>
                </a:lnTo>
                <a:lnTo>
                  <a:pt x="813270" y="995145"/>
                </a:lnTo>
                <a:lnTo>
                  <a:pt x="813784" y="995145"/>
                </a:lnTo>
                <a:lnTo>
                  <a:pt x="814278" y="995638"/>
                </a:lnTo>
                <a:lnTo>
                  <a:pt x="815306" y="997672"/>
                </a:lnTo>
                <a:lnTo>
                  <a:pt x="814278" y="998165"/>
                </a:lnTo>
                <a:lnTo>
                  <a:pt x="813270" y="998679"/>
                </a:lnTo>
                <a:close/>
              </a:path>
              <a:path w="1866900" h="2176780">
                <a:moveTo>
                  <a:pt x="846681" y="296666"/>
                </a:moveTo>
                <a:lnTo>
                  <a:pt x="845673" y="294652"/>
                </a:lnTo>
                <a:lnTo>
                  <a:pt x="844645" y="293132"/>
                </a:lnTo>
                <a:lnTo>
                  <a:pt x="843142" y="291612"/>
                </a:lnTo>
                <a:lnTo>
                  <a:pt x="845159" y="290111"/>
                </a:lnTo>
                <a:lnTo>
                  <a:pt x="847176" y="287584"/>
                </a:lnTo>
                <a:lnTo>
                  <a:pt x="851228" y="287584"/>
                </a:lnTo>
                <a:lnTo>
                  <a:pt x="853265" y="290111"/>
                </a:lnTo>
                <a:lnTo>
                  <a:pt x="855281" y="291118"/>
                </a:lnTo>
                <a:lnTo>
                  <a:pt x="852751" y="292638"/>
                </a:lnTo>
                <a:lnTo>
                  <a:pt x="850220" y="294652"/>
                </a:lnTo>
                <a:lnTo>
                  <a:pt x="846681" y="296666"/>
                </a:lnTo>
                <a:close/>
              </a:path>
              <a:path w="1866900" h="2176780">
                <a:moveTo>
                  <a:pt x="868942" y="636310"/>
                </a:moveTo>
                <a:lnTo>
                  <a:pt x="866926" y="634277"/>
                </a:lnTo>
                <a:lnTo>
                  <a:pt x="865403" y="632263"/>
                </a:lnTo>
                <a:lnTo>
                  <a:pt x="863387" y="630230"/>
                </a:lnTo>
                <a:lnTo>
                  <a:pt x="862873" y="629223"/>
                </a:lnTo>
                <a:lnTo>
                  <a:pt x="861865" y="628729"/>
                </a:lnTo>
                <a:lnTo>
                  <a:pt x="861351" y="627703"/>
                </a:lnTo>
                <a:lnTo>
                  <a:pt x="859828" y="625176"/>
                </a:lnTo>
                <a:lnTo>
                  <a:pt x="858820" y="623162"/>
                </a:lnTo>
                <a:lnTo>
                  <a:pt x="857298" y="620635"/>
                </a:lnTo>
                <a:lnTo>
                  <a:pt x="859828" y="619628"/>
                </a:lnTo>
                <a:lnTo>
                  <a:pt x="861865" y="618621"/>
                </a:lnTo>
                <a:lnTo>
                  <a:pt x="863387" y="618108"/>
                </a:lnTo>
                <a:lnTo>
                  <a:pt x="872995" y="617595"/>
                </a:lnTo>
                <a:lnTo>
                  <a:pt x="875525" y="620122"/>
                </a:lnTo>
                <a:lnTo>
                  <a:pt x="873509" y="627209"/>
                </a:lnTo>
                <a:lnTo>
                  <a:pt x="872481" y="630230"/>
                </a:lnTo>
                <a:lnTo>
                  <a:pt x="870464" y="633270"/>
                </a:lnTo>
                <a:lnTo>
                  <a:pt x="868942" y="636310"/>
                </a:lnTo>
                <a:close/>
              </a:path>
              <a:path w="1866900" h="2176780">
                <a:moveTo>
                  <a:pt x="824915" y="837957"/>
                </a:moveTo>
                <a:lnTo>
                  <a:pt x="805184" y="823802"/>
                </a:lnTo>
                <a:lnTo>
                  <a:pt x="805679" y="822795"/>
                </a:lnTo>
                <a:lnTo>
                  <a:pt x="805679" y="821788"/>
                </a:lnTo>
                <a:lnTo>
                  <a:pt x="807201" y="821788"/>
                </a:lnTo>
                <a:lnTo>
                  <a:pt x="809217" y="820782"/>
                </a:lnTo>
                <a:lnTo>
                  <a:pt x="821376" y="827849"/>
                </a:lnTo>
                <a:lnTo>
                  <a:pt x="827959" y="831896"/>
                </a:lnTo>
                <a:lnTo>
                  <a:pt x="828453" y="832390"/>
                </a:lnTo>
                <a:lnTo>
                  <a:pt x="828453" y="834917"/>
                </a:lnTo>
                <a:lnTo>
                  <a:pt x="827959" y="835430"/>
                </a:lnTo>
                <a:lnTo>
                  <a:pt x="826437" y="836437"/>
                </a:lnTo>
                <a:lnTo>
                  <a:pt x="824915" y="837957"/>
                </a:lnTo>
                <a:close/>
              </a:path>
              <a:path w="1866900" h="2176780">
                <a:moveTo>
                  <a:pt x="824401" y="562514"/>
                </a:moveTo>
                <a:lnTo>
                  <a:pt x="823906" y="562001"/>
                </a:lnTo>
                <a:lnTo>
                  <a:pt x="822384" y="560994"/>
                </a:lnTo>
                <a:lnTo>
                  <a:pt x="821376" y="559987"/>
                </a:lnTo>
                <a:lnTo>
                  <a:pt x="829976" y="554420"/>
                </a:lnTo>
                <a:lnTo>
                  <a:pt x="834029" y="554420"/>
                </a:lnTo>
                <a:lnTo>
                  <a:pt x="835037" y="556947"/>
                </a:lnTo>
                <a:lnTo>
                  <a:pt x="836559" y="557973"/>
                </a:lnTo>
                <a:lnTo>
                  <a:pt x="835551" y="558980"/>
                </a:lnTo>
                <a:lnTo>
                  <a:pt x="834523" y="560500"/>
                </a:lnTo>
                <a:lnTo>
                  <a:pt x="833020" y="560994"/>
                </a:lnTo>
                <a:lnTo>
                  <a:pt x="830490" y="562001"/>
                </a:lnTo>
                <a:lnTo>
                  <a:pt x="827445" y="562001"/>
                </a:lnTo>
                <a:lnTo>
                  <a:pt x="824401" y="562514"/>
                </a:lnTo>
                <a:close/>
              </a:path>
              <a:path w="1866900" h="2176780">
                <a:moveTo>
                  <a:pt x="842114" y="7581"/>
                </a:moveTo>
                <a:lnTo>
                  <a:pt x="839090" y="7581"/>
                </a:lnTo>
                <a:lnTo>
                  <a:pt x="838576" y="4560"/>
                </a:lnTo>
                <a:lnTo>
                  <a:pt x="837567" y="2527"/>
                </a:lnTo>
                <a:lnTo>
                  <a:pt x="839584" y="1520"/>
                </a:lnTo>
                <a:lnTo>
                  <a:pt x="842114" y="513"/>
                </a:lnTo>
                <a:lnTo>
                  <a:pt x="844151" y="0"/>
                </a:lnTo>
                <a:lnTo>
                  <a:pt x="844645" y="0"/>
                </a:lnTo>
                <a:lnTo>
                  <a:pt x="845673" y="2527"/>
                </a:lnTo>
                <a:lnTo>
                  <a:pt x="847690" y="5054"/>
                </a:lnTo>
                <a:lnTo>
                  <a:pt x="844645" y="6060"/>
                </a:lnTo>
                <a:lnTo>
                  <a:pt x="842114" y="7581"/>
                </a:lnTo>
                <a:close/>
              </a:path>
              <a:path w="1866900" h="2176780">
                <a:moveTo>
                  <a:pt x="827445" y="703513"/>
                </a:moveTo>
                <a:lnTo>
                  <a:pt x="823906" y="699486"/>
                </a:lnTo>
                <a:lnTo>
                  <a:pt x="824401" y="693405"/>
                </a:lnTo>
                <a:lnTo>
                  <a:pt x="824915" y="688351"/>
                </a:lnTo>
                <a:lnTo>
                  <a:pt x="826931" y="687344"/>
                </a:lnTo>
                <a:lnTo>
                  <a:pt x="839090" y="687857"/>
                </a:lnTo>
                <a:lnTo>
                  <a:pt x="840098" y="688864"/>
                </a:lnTo>
                <a:lnTo>
                  <a:pt x="843142" y="691391"/>
                </a:lnTo>
                <a:lnTo>
                  <a:pt x="843142" y="693405"/>
                </a:lnTo>
                <a:lnTo>
                  <a:pt x="842628" y="699486"/>
                </a:lnTo>
                <a:lnTo>
                  <a:pt x="838576" y="702506"/>
                </a:lnTo>
                <a:lnTo>
                  <a:pt x="833515" y="703019"/>
                </a:lnTo>
                <a:lnTo>
                  <a:pt x="827445" y="703513"/>
                </a:lnTo>
                <a:close/>
              </a:path>
              <a:path w="1866900" h="2176780">
                <a:moveTo>
                  <a:pt x="928153" y="1156873"/>
                </a:moveTo>
                <a:lnTo>
                  <a:pt x="928153" y="1141711"/>
                </a:lnTo>
                <a:lnTo>
                  <a:pt x="930683" y="1140684"/>
                </a:lnTo>
                <a:lnTo>
                  <a:pt x="932206" y="1140684"/>
                </a:lnTo>
                <a:lnTo>
                  <a:pt x="932720" y="1141198"/>
                </a:lnTo>
                <a:lnTo>
                  <a:pt x="933728" y="1143725"/>
                </a:lnTo>
                <a:lnTo>
                  <a:pt x="933214" y="1144238"/>
                </a:lnTo>
                <a:lnTo>
                  <a:pt x="931711" y="1148779"/>
                </a:lnTo>
                <a:lnTo>
                  <a:pt x="930189" y="1152826"/>
                </a:lnTo>
                <a:lnTo>
                  <a:pt x="928153" y="1156873"/>
                </a:lnTo>
                <a:close/>
              </a:path>
              <a:path w="1866900" h="2176780">
                <a:moveTo>
                  <a:pt x="924614" y="1160900"/>
                </a:moveTo>
                <a:lnTo>
                  <a:pt x="921075" y="1160900"/>
                </a:lnTo>
                <a:lnTo>
                  <a:pt x="919553" y="1159400"/>
                </a:lnTo>
                <a:lnTo>
                  <a:pt x="918031" y="1158373"/>
                </a:lnTo>
                <a:lnTo>
                  <a:pt x="919059" y="1157366"/>
                </a:lnTo>
                <a:lnTo>
                  <a:pt x="920561" y="1154839"/>
                </a:lnTo>
                <a:lnTo>
                  <a:pt x="921589" y="1154839"/>
                </a:lnTo>
                <a:lnTo>
                  <a:pt x="923606" y="1155353"/>
                </a:lnTo>
                <a:lnTo>
                  <a:pt x="926136" y="1156873"/>
                </a:lnTo>
                <a:lnTo>
                  <a:pt x="928153" y="1157880"/>
                </a:lnTo>
                <a:lnTo>
                  <a:pt x="927659" y="1157880"/>
                </a:lnTo>
                <a:lnTo>
                  <a:pt x="927823" y="1158044"/>
                </a:lnTo>
                <a:lnTo>
                  <a:pt x="926136" y="1158887"/>
                </a:lnTo>
                <a:lnTo>
                  <a:pt x="924614" y="1160900"/>
                </a:lnTo>
                <a:close/>
              </a:path>
              <a:path w="1866900" h="2176780">
                <a:moveTo>
                  <a:pt x="927823" y="1158044"/>
                </a:moveTo>
                <a:lnTo>
                  <a:pt x="927659" y="1157880"/>
                </a:lnTo>
                <a:lnTo>
                  <a:pt x="928153" y="1157880"/>
                </a:lnTo>
                <a:lnTo>
                  <a:pt x="927823" y="1158044"/>
                </a:lnTo>
                <a:close/>
              </a:path>
              <a:path w="1866900" h="2176780">
                <a:moveTo>
                  <a:pt x="932720" y="1026476"/>
                </a:moveTo>
                <a:lnTo>
                  <a:pt x="928667" y="1024955"/>
                </a:lnTo>
                <a:lnTo>
                  <a:pt x="928585" y="1022942"/>
                </a:lnTo>
                <a:lnTo>
                  <a:pt x="927659" y="1017374"/>
                </a:lnTo>
                <a:lnTo>
                  <a:pt x="931711" y="1015854"/>
                </a:lnTo>
                <a:lnTo>
                  <a:pt x="935250" y="1015854"/>
                </a:lnTo>
                <a:lnTo>
                  <a:pt x="937267" y="1015361"/>
                </a:lnTo>
                <a:lnTo>
                  <a:pt x="939303" y="1017374"/>
                </a:lnTo>
                <a:lnTo>
                  <a:pt x="943850" y="1019901"/>
                </a:lnTo>
                <a:lnTo>
                  <a:pt x="939303" y="1022942"/>
                </a:lnTo>
                <a:lnTo>
                  <a:pt x="937267" y="1025469"/>
                </a:lnTo>
                <a:lnTo>
                  <a:pt x="934736" y="1025962"/>
                </a:lnTo>
                <a:lnTo>
                  <a:pt x="932720" y="1026476"/>
                </a:lnTo>
                <a:close/>
              </a:path>
              <a:path w="1866900" h="2176780">
                <a:moveTo>
                  <a:pt x="947389" y="1515194"/>
                </a:moveTo>
                <a:lnTo>
                  <a:pt x="944364" y="1515194"/>
                </a:lnTo>
                <a:lnTo>
                  <a:pt x="944364" y="1512154"/>
                </a:lnTo>
                <a:lnTo>
                  <a:pt x="945372" y="1511660"/>
                </a:lnTo>
                <a:lnTo>
                  <a:pt x="946895" y="1511147"/>
                </a:lnTo>
                <a:lnTo>
                  <a:pt x="948397" y="1511147"/>
                </a:lnTo>
                <a:lnTo>
                  <a:pt x="948397" y="1513180"/>
                </a:lnTo>
                <a:lnTo>
                  <a:pt x="948911" y="1514681"/>
                </a:lnTo>
                <a:lnTo>
                  <a:pt x="947389" y="1515194"/>
                </a:lnTo>
                <a:close/>
              </a:path>
              <a:path w="1866900" h="2176780">
                <a:moveTo>
                  <a:pt x="949128" y="1457586"/>
                </a:moveTo>
                <a:lnTo>
                  <a:pt x="938789" y="1457586"/>
                </a:lnTo>
                <a:lnTo>
                  <a:pt x="942842" y="1457073"/>
                </a:lnTo>
                <a:lnTo>
                  <a:pt x="948397" y="1456560"/>
                </a:lnTo>
                <a:lnTo>
                  <a:pt x="949128" y="1457586"/>
                </a:lnTo>
                <a:close/>
              </a:path>
              <a:path w="1866900" h="2176780">
                <a:moveTo>
                  <a:pt x="943336" y="1478296"/>
                </a:moveTo>
                <a:lnTo>
                  <a:pt x="934242" y="1469708"/>
                </a:lnTo>
                <a:lnTo>
                  <a:pt x="934242" y="1464654"/>
                </a:lnTo>
                <a:lnTo>
                  <a:pt x="933728" y="1457073"/>
                </a:lnTo>
                <a:lnTo>
                  <a:pt x="938789" y="1457586"/>
                </a:lnTo>
                <a:lnTo>
                  <a:pt x="949128" y="1457586"/>
                </a:lnTo>
                <a:lnTo>
                  <a:pt x="950928" y="1460113"/>
                </a:lnTo>
                <a:lnTo>
                  <a:pt x="951442" y="1470221"/>
                </a:lnTo>
                <a:lnTo>
                  <a:pt x="950433" y="1471722"/>
                </a:lnTo>
                <a:lnTo>
                  <a:pt x="948397" y="1475275"/>
                </a:lnTo>
                <a:lnTo>
                  <a:pt x="943336" y="1478296"/>
                </a:lnTo>
                <a:close/>
              </a:path>
              <a:path w="1866900" h="2176780">
                <a:moveTo>
                  <a:pt x="950433" y="1587470"/>
                </a:moveTo>
                <a:lnTo>
                  <a:pt x="949425" y="1584430"/>
                </a:lnTo>
                <a:lnTo>
                  <a:pt x="950433" y="1583423"/>
                </a:lnTo>
                <a:lnTo>
                  <a:pt x="951956" y="1582910"/>
                </a:lnTo>
                <a:lnTo>
                  <a:pt x="952964" y="1581903"/>
                </a:lnTo>
                <a:lnTo>
                  <a:pt x="953972" y="1583936"/>
                </a:lnTo>
                <a:lnTo>
                  <a:pt x="954486" y="1585437"/>
                </a:lnTo>
                <a:lnTo>
                  <a:pt x="952964" y="1585950"/>
                </a:lnTo>
                <a:lnTo>
                  <a:pt x="951956" y="1586957"/>
                </a:lnTo>
                <a:lnTo>
                  <a:pt x="950433" y="1586957"/>
                </a:lnTo>
                <a:lnTo>
                  <a:pt x="950433" y="1587470"/>
                </a:lnTo>
                <a:close/>
              </a:path>
              <a:path w="1866900" h="2176780">
                <a:moveTo>
                  <a:pt x="941320" y="1349419"/>
                </a:moveTo>
                <a:lnTo>
                  <a:pt x="939303" y="1345371"/>
                </a:lnTo>
                <a:lnTo>
                  <a:pt x="941320" y="1343358"/>
                </a:lnTo>
                <a:lnTo>
                  <a:pt x="943850" y="1339311"/>
                </a:lnTo>
                <a:lnTo>
                  <a:pt x="948911" y="1339311"/>
                </a:lnTo>
                <a:lnTo>
                  <a:pt x="951956" y="1341838"/>
                </a:lnTo>
                <a:lnTo>
                  <a:pt x="954981" y="1343358"/>
                </a:lnTo>
                <a:lnTo>
                  <a:pt x="955495" y="1343871"/>
                </a:lnTo>
                <a:lnTo>
                  <a:pt x="954981" y="1346398"/>
                </a:lnTo>
                <a:lnTo>
                  <a:pt x="954486" y="1346398"/>
                </a:lnTo>
                <a:lnTo>
                  <a:pt x="949919" y="1347405"/>
                </a:lnTo>
                <a:lnTo>
                  <a:pt x="945867" y="1348412"/>
                </a:lnTo>
                <a:lnTo>
                  <a:pt x="941320" y="1349419"/>
                </a:lnTo>
                <a:close/>
              </a:path>
              <a:path w="1866900" h="2176780">
                <a:moveTo>
                  <a:pt x="973703" y="958247"/>
                </a:moveTo>
                <a:lnTo>
                  <a:pt x="962572" y="958247"/>
                </a:lnTo>
                <a:lnTo>
                  <a:pt x="959547" y="957733"/>
                </a:lnTo>
                <a:lnTo>
                  <a:pt x="958025" y="955720"/>
                </a:lnTo>
                <a:lnTo>
                  <a:pt x="955989" y="953686"/>
                </a:lnTo>
                <a:lnTo>
                  <a:pt x="954981" y="949659"/>
                </a:lnTo>
                <a:lnTo>
                  <a:pt x="953458" y="946618"/>
                </a:lnTo>
                <a:lnTo>
                  <a:pt x="955989" y="944605"/>
                </a:lnTo>
                <a:lnTo>
                  <a:pt x="961050" y="941564"/>
                </a:lnTo>
                <a:lnTo>
                  <a:pt x="962572" y="941051"/>
                </a:lnTo>
                <a:lnTo>
                  <a:pt x="964094" y="941564"/>
                </a:lnTo>
                <a:lnTo>
                  <a:pt x="968641" y="942078"/>
                </a:lnTo>
                <a:lnTo>
                  <a:pt x="970164" y="943085"/>
                </a:lnTo>
                <a:lnTo>
                  <a:pt x="975225" y="945612"/>
                </a:lnTo>
                <a:lnTo>
                  <a:pt x="978269" y="949659"/>
                </a:lnTo>
                <a:lnTo>
                  <a:pt x="980800" y="952679"/>
                </a:lnTo>
                <a:lnTo>
                  <a:pt x="973703" y="958247"/>
                </a:lnTo>
                <a:close/>
              </a:path>
              <a:path w="1866900" h="2176780">
                <a:moveTo>
                  <a:pt x="984853" y="869802"/>
                </a:moveTo>
                <a:lnTo>
                  <a:pt x="983825" y="869802"/>
                </a:lnTo>
                <a:lnTo>
                  <a:pt x="982816" y="868795"/>
                </a:lnTo>
                <a:lnTo>
                  <a:pt x="981808" y="868281"/>
                </a:lnTo>
                <a:lnTo>
                  <a:pt x="982322" y="867275"/>
                </a:lnTo>
                <a:lnTo>
                  <a:pt x="982816" y="865754"/>
                </a:lnTo>
                <a:lnTo>
                  <a:pt x="983825" y="865754"/>
                </a:lnTo>
                <a:lnTo>
                  <a:pt x="984853" y="866761"/>
                </a:lnTo>
                <a:lnTo>
                  <a:pt x="985861" y="867275"/>
                </a:lnTo>
                <a:lnTo>
                  <a:pt x="985347" y="868281"/>
                </a:lnTo>
                <a:lnTo>
                  <a:pt x="984853" y="869802"/>
                </a:lnTo>
                <a:close/>
              </a:path>
              <a:path w="1866900" h="2176780">
                <a:moveTo>
                  <a:pt x="986869" y="1417154"/>
                </a:moveTo>
                <a:lnTo>
                  <a:pt x="982816" y="1415634"/>
                </a:lnTo>
                <a:lnTo>
                  <a:pt x="978269" y="1413600"/>
                </a:lnTo>
                <a:lnTo>
                  <a:pt x="973208" y="1411073"/>
                </a:lnTo>
                <a:lnTo>
                  <a:pt x="972694" y="1408546"/>
                </a:lnTo>
                <a:lnTo>
                  <a:pt x="972200" y="1407046"/>
                </a:lnTo>
                <a:lnTo>
                  <a:pt x="973703" y="1407046"/>
                </a:lnTo>
                <a:lnTo>
                  <a:pt x="975225" y="1406019"/>
                </a:lnTo>
                <a:lnTo>
                  <a:pt x="976233" y="1406019"/>
                </a:lnTo>
                <a:lnTo>
                  <a:pt x="980286" y="1407046"/>
                </a:lnTo>
                <a:lnTo>
                  <a:pt x="988392" y="1410067"/>
                </a:lnTo>
                <a:lnTo>
                  <a:pt x="989914" y="1410580"/>
                </a:lnTo>
                <a:lnTo>
                  <a:pt x="991416" y="1412594"/>
                </a:lnTo>
                <a:lnTo>
                  <a:pt x="992939" y="1414114"/>
                </a:lnTo>
                <a:lnTo>
                  <a:pt x="991416" y="1415121"/>
                </a:lnTo>
                <a:lnTo>
                  <a:pt x="989400" y="1416127"/>
                </a:lnTo>
                <a:lnTo>
                  <a:pt x="986869" y="1417154"/>
                </a:lnTo>
                <a:close/>
              </a:path>
              <a:path w="1866900" h="2176780">
                <a:moveTo>
                  <a:pt x="980800" y="835944"/>
                </a:moveTo>
                <a:lnTo>
                  <a:pt x="979792" y="835430"/>
                </a:lnTo>
                <a:lnTo>
                  <a:pt x="978269" y="834917"/>
                </a:lnTo>
                <a:lnTo>
                  <a:pt x="977261" y="832390"/>
                </a:lnTo>
                <a:lnTo>
                  <a:pt x="976233" y="830376"/>
                </a:lnTo>
                <a:lnTo>
                  <a:pt x="977755" y="828856"/>
                </a:lnTo>
                <a:lnTo>
                  <a:pt x="979278" y="826842"/>
                </a:lnTo>
                <a:lnTo>
                  <a:pt x="981808" y="826842"/>
                </a:lnTo>
                <a:lnTo>
                  <a:pt x="983330" y="829863"/>
                </a:lnTo>
                <a:lnTo>
                  <a:pt x="985861" y="832903"/>
                </a:lnTo>
                <a:lnTo>
                  <a:pt x="982816" y="834423"/>
                </a:lnTo>
                <a:lnTo>
                  <a:pt x="980800" y="835944"/>
                </a:lnTo>
                <a:close/>
              </a:path>
              <a:path w="1866900" h="2176780">
                <a:moveTo>
                  <a:pt x="923606" y="897085"/>
                </a:moveTo>
                <a:lnTo>
                  <a:pt x="923606" y="896592"/>
                </a:lnTo>
                <a:lnTo>
                  <a:pt x="921589" y="894065"/>
                </a:lnTo>
                <a:lnTo>
                  <a:pt x="918545" y="887984"/>
                </a:lnTo>
                <a:lnTo>
                  <a:pt x="920067" y="886977"/>
                </a:lnTo>
                <a:lnTo>
                  <a:pt x="921589" y="884964"/>
                </a:lnTo>
                <a:lnTo>
                  <a:pt x="922083" y="885457"/>
                </a:lnTo>
                <a:lnTo>
                  <a:pt x="924120" y="887984"/>
                </a:lnTo>
                <a:lnTo>
                  <a:pt x="925622" y="890511"/>
                </a:lnTo>
                <a:lnTo>
                  <a:pt x="928153" y="894065"/>
                </a:lnTo>
                <a:lnTo>
                  <a:pt x="925622" y="895565"/>
                </a:lnTo>
                <a:lnTo>
                  <a:pt x="923606" y="897085"/>
                </a:lnTo>
                <a:close/>
              </a:path>
              <a:path w="1866900" h="2176780">
                <a:moveTo>
                  <a:pt x="917022" y="1661247"/>
                </a:moveTo>
                <a:lnTo>
                  <a:pt x="913998" y="1661247"/>
                </a:lnTo>
                <a:lnTo>
                  <a:pt x="912475" y="1658720"/>
                </a:lnTo>
                <a:lnTo>
                  <a:pt x="910953" y="1657219"/>
                </a:lnTo>
                <a:lnTo>
                  <a:pt x="912475" y="1655186"/>
                </a:lnTo>
                <a:lnTo>
                  <a:pt x="913484" y="1653172"/>
                </a:lnTo>
                <a:lnTo>
                  <a:pt x="915006" y="1652659"/>
                </a:lnTo>
                <a:lnTo>
                  <a:pt x="916528" y="1652659"/>
                </a:lnTo>
                <a:lnTo>
                  <a:pt x="918545" y="1654179"/>
                </a:lnTo>
                <a:lnTo>
                  <a:pt x="921589" y="1656193"/>
                </a:lnTo>
                <a:lnTo>
                  <a:pt x="918545" y="1658720"/>
                </a:lnTo>
                <a:lnTo>
                  <a:pt x="917022" y="1661247"/>
                </a:lnTo>
                <a:close/>
              </a:path>
              <a:path w="1866900" h="2176780">
                <a:moveTo>
                  <a:pt x="925622" y="1763847"/>
                </a:moveTo>
                <a:lnTo>
                  <a:pt x="924614" y="1762840"/>
                </a:lnTo>
                <a:lnTo>
                  <a:pt x="924120" y="1762840"/>
                </a:lnTo>
                <a:lnTo>
                  <a:pt x="923092" y="1762327"/>
                </a:lnTo>
                <a:lnTo>
                  <a:pt x="924120" y="1761320"/>
                </a:lnTo>
                <a:lnTo>
                  <a:pt x="924614" y="1760313"/>
                </a:lnTo>
                <a:lnTo>
                  <a:pt x="926650" y="1760313"/>
                </a:lnTo>
                <a:lnTo>
                  <a:pt x="927659" y="1760826"/>
                </a:lnTo>
                <a:lnTo>
                  <a:pt x="928667" y="1760826"/>
                </a:lnTo>
                <a:lnTo>
                  <a:pt x="925622" y="1763847"/>
                </a:lnTo>
                <a:close/>
              </a:path>
              <a:path w="1866900" h="2176780">
                <a:moveTo>
                  <a:pt x="920067" y="1533890"/>
                </a:moveTo>
                <a:lnTo>
                  <a:pt x="920067" y="1533396"/>
                </a:lnTo>
                <a:lnTo>
                  <a:pt x="919628" y="1532958"/>
                </a:lnTo>
                <a:lnTo>
                  <a:pt x="919553" y="1532370"/>
                </a:lnTo>
                <a:lnTo>
                  <a:pt x="920561" y="1531876"/>
                </a:lnTo>
                <a:lnTo>
                  <a:pt x="921075" y="1531876"/>
                </a:lnTo>
                <a:lnTo>
                  <a:pt x="922083" y="1531363"/>
                </a:lnTo>
                <a:lnTo>
                  <a:pt x="922083" y="1531876"/>
                </a:lnTo>
                <a:lnTo>
                  <a:pt x="922449" y="1532958"/>
                </a:lnTo>
                <a:lnTo>
                  <a:pt x="921589" y="1533396"/>
                </a:lnTo>
                <a:lnTo>
                  <a:pt x="921075" y="1533396"/>
                </a:lnTo>
                <a:lnTo>
                  <a:pt x="920067" y="1533890"/>
                </a:lnTo>
                <a:close/>
              </a:path>
              <a:path w="1866900" h="2176780">
                <a:moveTo>
                  <a:pt x="922597" y="1533396"/>
                </a:moveTo>
                <a:lnTo>
                  <a:pt x="922449" y="1532958"/>
                </a:lnTo>
                <a:lnTo>
                  <a:pt x="922597" y="1532883"/>
                </a:lnTo>
                <a:lnTo>
                  <a:pt x="922597" y="1533396"/>
                </a:lnTo>
                <a:close/>
              </a:path>
              <a:path w="1866900" h="2176780">
                <a:moveTo>
                  <a:pt x="914492" y="1198312"/>
                </a:moveTo>
                <a:lnTo>
                  <a:pt x="911467" y="1198312"/>
                </a:lnTo>
                <a:lnTo>
                  <a:pt x="910439" y="1197798"/>
                </a:lnTo>
                <a:lnTo>
                  <a:pt x="910439" y="1194265"/>
                </a:lnTo>
                <a:lnTo>
                  <a:pt x="910953" y="1194265"/>
                </a:lnTo>
                <a:lnTo>
                  <a:pt x="924120" y="1193258"/>
                </a:lnTo>
                <a:lnTo>
                  <a:pt x="931197" y="1193258"/>
                </a:lnTo>
                <a:lnTo>
                  <a:pt x="931711" y="1195271"/>
                </a:lnTo>
                <a:lnTo>
                  <a:pt x="931711" y="1196278"/>
                </a:lnTo>
                <a:lnTo>
                  <a:pt x="931197" y="1197305"/>
                </a:lnTo>
                <a:lnTo>
                  <a:pt x="930866" y="1197798"/>
                </a:lnTo>
                <a:lnTo>
                  <a:pt x="917536" y="1197798"/>
                </a:lnTo>
                <a:lnTo>
                  <a:pt x="914492" y="1198312"/>
                </a:lnTo>
                <a:close/>
              </a:path>
              <a:path w="1866900" h="2176780">
                <a:moveTo>
                  <a:pt x="930189" y="1198805"/>
                </a:moveTo>
                <a:lnTo>
                  <a:pt x="929181" y="1198312"/>
                </a:lnTo>
                <a:lnTo>
                  <a:pt x="923092" y="1198312"/>
                </a:lnTo>
                <a:lnTo>
                  <a:pt x="917536" y="1197798"/>
                </a:lnTo>
                <a:lnTo>
                  <a:pt x="930866" y="1197798"/>
                </a:lnTo>
                <a:lnTo>
                  <a:pt x="930521" y="1198312"/>
                </a:lnTo>
                <a:lnTo>
                  <a:pt x="929181" y="1198312"/>
                </a:lnTo>
                <a:lnTo>
                  <a:pt x="926136" y="1198805"/>
                </a:lnTo>
                <a:lnTo>
                  <a:pt x="930189" y="1198805"/>
                </a:lnTo>
                <a:close/>
              </a:path>
              <a:path w="1866900" h="2176780">
                <a:moveTo>
                  <a:pt x="732807" y="833910"/>
                </a:moveTo>
                <a:lnTo>
                  <a:pt x="732293" y="833910"/>
                </a:lnTo>
                <a:lnTo>
                  <a:pt x="730771" y="832903"/>
                </a:lnTo>
                <a:lnTo>
                  <a:pt x="729762" y="831383"/>
                </a:lnTo>
                <a:lnTo>
                  <a:pt x="728240" y="829863"/>
                </a:lnTo>
                <a:lnTo>
                  <a:pt x="729268" y="828856"/>
                </a:lnTo>
                <a:lnTo>
                  <a:pt x="730276" y="826842"/>
                </a:lnTo>
                <a:lnTo>
                  <a:pt x="732293" y="826842"/>
                </a:lnTo>
                <a:lnTo>
                  <a:pt x="733301" y="828363"/>
                </a:lnTo>
                <a:lnTo>
                  <a:pt x="735337" y="829863"/>
                </a:lnTo>
                <a:lnTo>
                  <a:pt x="733815" y="831896"/>
                </a:lnTo>
                <a:lnTo>
                  <a:pt x="732807" y="833910"/>
                </a:lnTo>
                <a:close/>
              </a:path>
              <a:path w="1866900" h="2176780">
                <a:moveTo>
                  <a:pt x="996477" y="1587964"/>
                </a:moveTo>
                <a:lnTo>
                  <a:pt x="995469" y="1586957"/>
                </a:lnTo>
                <a:lnTo>
                  <a:pt x="993947" y="1586463"/>
                </a:lnTo>
                <a:lnTo>
                  <a:pt x="993453" y="1584943"/>
                </a:lnTo>
                <a:lnTo>
                  <a:pt x="993453" y="1584430"/>
                </a:lnTo>
                <a:lnTo>
                  <a:pt x="994975" y="1582910"/>
                </a:lnTo>
                <a:lnTo>
                  <a:pt x="995469" y="1581903"/>
                </a:lnTo>
                <a:lnTo>
                  <a:pt x="995983" y="1582910"/>
                </a:lnTo>
                <a:lnTo>
                  <a:pt x="996991" y="1584430"/>
                </a:lnTo>
                <a:lnTo>
                  <a:pt x="998000" y="1585437"/>
                </a:lnTo>
                <a:lnTo>
                  <a:pt x="997505" y="1586463"/>
                </a:lnTo>
                <a:lnTo>
                  <a:pt x="996991" y="1587470"/>
                </a:lnTo>
                <a:lnTo>
                  <a:pt x="996477" y="1587964"/>
                </a:lnTo>
                <a:close/>
              </a:path>
              <a:path w="1866900" h="2176780">
                <a:moveTo>
                  <a:pt x="987383" y="1664287"/>
                </a:moveTo>
                <a:lnTo>
                  <a:pt x="986355" y="1662273"/>
                </a:lnTo>
                <a:lnTo>
                  <a:pt x="986286" y="1660753"/>
                </a:lnTo>
                <a:lnTo>
                  <a:pt x="985278" y="1653172"/>
                </a:lnTo>
                <a:lnTo>
                  <a:pt x="984853" y="1650132"/>
                </a:lnTo>
                <a:lnTo>
                  <a:pt x="987383" y="1651652"/>
                </a:lnTo>
                <a:lnTo>
                  <a:pt x="991416" y="1653172"/>
                </a:lnTo>
                <a:lnTo>
                  <a:pt x="992444" y="1655699"/>
                </a:lnTo>
                <a:lnTo>
                  <a:pt x="995233" y="1661760"/>
                </a:lnTo>
                <a:lnTo>
                  <a:pt x="989400" y="1661760"/>
                </a:lnTo>
                <a:lnTo>
                  <a:pt x="987383" y="1664287"/>
                </a:lnTo>
                <a:close/>
              </a:path>
              <a:path w="1866900" h="2176780">
                <a:moveTo>
                  <a:pt x="978764" y="1666814"/>
                </a:moveTo>
                <a:lnTo>
                  <a:pt x="972200" y="1666814"/>
                </a:lnTo>
                <a:lnTo>
                  <a:pt x="968641" y="1664800"/>
                </a:lnTo>
                <a:lnTo>
                  <a:pt x="965617" y="1661760"/>
                </a:lnTo>
                <a:lnTo>
                  <a:pt x="965617" y="1658720"/>
                </a:lnTo>
                <a:lnTo>
                  <a:pt x="965103" y="1656193"/>
                </a:lnTo>
                <a:lnTo>
                  <a:pt x="967139" y="1655699"/>
                </a:lnTo>
                <a:lnTo>
                  <a:pt x="969156" y="1654179"/>
                </a:lnTo>
                <a:lnTo>
                  <a:pt x="970164" y="1654692"/>
                </a:lnTo>
                <a:lnTo>
                  <a:pt x="975739" y="1657219"/>
                </a:lnTo>
                <a:lnTo>
                  <a:pt x="980800" y="1660753"/>
                </a:lnTo>
                <a:lnTo>
                  <a:pt x="986355" y="1663774"/>
                </a:lnTo>
                <a:lnTo>
                  <a:pt x="982322" y="1664800"/>
                </a:lnTo>
                <a:lnTo>
                  <a:pt x="978764" y="1666814"/>
                </a:lnTo>
                <a:close/>
              </a:path>
              <a:path w="1866900" h="2176780">
                <a:moveTo>
                  <a:pt x="995469" y="1662273"/>
                </a:moveTo>
                <a:lnTo>
                  <a:pt x="989400" y="1661760"/>
                </a:lnTo>
                <a:lnTo>
                  <a:pt x="995233" y="1661760"/>
                </a:lnTo>
                <a:lnTo>
                  <a:pt x="995469" y="1662273"/>
                </a:lnTo>
                <a:close/>
              </a:path>
              <a:path w="1866900" h="2176780">
                <a:moveTo>
                  <a:pt x="986869" y="1664800"/>
                </a:moveTo>
                <a:lnTo>
                  <a:pt x="986355" y="1664287"/>
                </a:lnTo>
                <a:lnTo>
                  <a:pt x="986869" y="1663774"/>
                </a:lnTo>
                <a:lnTo>
                  <a:pt x="986869" y="1664800"/>
                </a:lnTo>
                <a:close/>
              </a:path>
              <a:path w="1866900" h="2176780">
                <a:moveTo>
                  <a:pt x="986355" y="1708766"/>
                </a:moveTo>
                <a:lnTo>
                  <a:pt x="984339" y="1708766"/>
                </a:lnTo>
                <a:lnTo>
                  <a:pt x="981808" y="1708253"/>
                </a:lnTo>
                <a:lnTo>
                  <a:pt x="976233" y="1707759"/>
                </a:lnTo>
                <a:lnTo>
                  <a:pt x="976233" y="1707246"/>
                </a:lnTo>
                <a:lnTo>
                  <a:pt x="969156" y="1705232"/>
                </a:lnTo>
                <a:lnTo>
                  <a:pt x="969261" y="1703712"/>
                </a:lnTo>
                <a:lnTo>
                  <a:pt x="970164" y="1695124"/>
                </a:lnTo>
                <a:lnTo>
                  <a:pt x="976747" y="1702192"/>
                </a:lnTo>
                <a:lnTo>
                  <a:pt x="988279" y="1702192"/>
                </a:lnTo>
                <a:lnTo>
                  <a:pt x="988886" y="1703712"/>
                </a:lnTo>
                <a:lnTo>
                  <a:pt x="989914" y="1705726"/>
                </a:lnTo>
                <a:lnTo>
                  <a:pt x="988886" y="1706733"/>
                </a:lnTo>
                <a:lnTo>
                  <a:pt x="987383" y="1708253"/>
                </a:lnTo>
                <a:lnTo>
                  <a:pt x="986355" y="1708766"/>
                </a:lnTo>
                <a:close/>
              </a:path>
              <a:path w="1866900" h="2176780">
                <a:moveTo>
                  <a:pt x="988279" y="1702192"/>
                </a:moveTo>
                <a:lnTo>
                  <a:pt x="976747" y="1702192"/>
                </a:lnTo>
                <a:lnTo>
                  <a:pt x="980286" y="1700178"/>
                </a:lnTo>
                <a:lnTo>
                  <a:pt x="981808" y="1699152"/>
                </a:lnTo>
                <a:lnTo>
                  <a:pt x="984853" y="1699152"/>
                </a:lnTo>
                <a:lnTo>
                  <a:pt x="986355" y="1700178"/>
                </a:lnTo>
                <a:lnTo>
                  <a:pt x="987878" y="1701185"/>
                </a:lnTo>
                <a:lnTo>
                  <a:pt x="988279" y="1702192"/>
                </a:lnTo>
                <a:close/>
              </a:path>
              <a:path w="1866900" h="2176780">
                <a:moveTo>
                  <a:pt x="1001044" y="2011493"/>
                </a:moveTo>
                <a:lnTo>
                  <a:pt x="998514" y="2011493"/>
                </a:lnTo>
                <a:lnTo>
                  <a:pt x="996991" y="2010486"/>
                </a:lnTo>
                <a:lnTo>
                  <a:pt x="993453" y="2008966"/>
                </a:lnTo>
                <a:lnTo>
                  <a:pt x="996477" y="2006952"/>
                </a:lnTo>
                <a:lnTo>
                  <a:pt x="998000" y="2005432"/>
                </a:lnTo>
                <a:lnTo>
                  <a:pt x="999008" y="2005946"/>
                </a:lnTo>
                <a:lnTo>
                  <a:pt x="1000530" y="2006439"/>
                </a:lnTo>
                <a:lnTo>
                  <a:pt x="1002053" y="2007959"/>
                </a:lnTo>
                <a:lnTo>
                  <a:pt x="1003575" y="2008966"/>
                </a:lnTo>
                <a:lnTo>
                  <a:pt x="1002053" y="2009973"/>
                </a:lnTo>
                <a:lnTo>
                  <a:pt x="1001044" y="2011493"/>
                </a:lnTo>
                <a:close/>
              </a:path>
              <a:path w="1866900" h="2176780">
                <a:moveTo>
                  <a:pt x="974217" y="1793677"/>
                </a:moveTo>
                <a:lnTo>
                  <a:pt x="968641" y="1790637"/>
                </a:lnTo>
                <a:lnTo>
                  <a:pt x="960556" y="1786590"/>
                </a:lnTo>
                <a:lnTo>
                  <a:pt x="964608" y="1783056"/>
                </a:lnTo>
                <a:lnTo>
                  <a:pt x="968641" y="1778515"/>
                </a:lnTo>
                <a:lnTo>
                  <a:pt x="976233" y="1775988"/>
                </a:lnTo>
                <a:lnTo>
                  <a:pt x="980800" y="1778515"/>
                </a:lnTo>
                <a:lnTo>
                  <a:pt x="984339" y="1780016"/>
                </a:lnTo>
                <a:lnTo>
                  <a:pt x="984853" y="1780016"/>
                </a:lnTo>
                <a:lnTo>
                  <a:pt x="984853" y="1785583"/>
                </a:lnTo>
                <a:lnTo>
                  <a:pt x="983825" y="1786590"/>
                </a:lnTo>
                <a:lnTo>
                  <a:pt x="981294" y="1789630"/>
                </a:lnTo>
                <a:lnTo>
                  <a:pt x="977261" y="1791150"/>
                </a:lnTo>
                <a:lnTo>
                  <a:pt x="974217" y="1793677"/>
                </a:lnTo>
                <a:close/>
              </a:path>
              <a:path w="1866900" h="2176780">
                <a:moveTo>
                  <a:pt x="984853" y="1291298"/>
                </a:moveTo>
                <a:lnTo>
                  <a:pt x="982816" y="1291298"/>
                </a:lnTo>
                <a:lnTo>
                  <a:pt x="980800" y="1289777"/>
                </a:lnTo>
                <a:lnTo>
                  <a:pt x="978764" y="1288771"/>
                </a:lnTo>
                <a:lnTo>
                  <a:pt x="979792" y="1286757"/>
                </a:lnTo>
                <a:lnTo>
                  <a:pt x="980286" y="1283717"/>
                </a:lnTo>
                <a:lnTo>
                  <a:pt x="981808" y="1282710"/>
                </a:lnTo>
                <a:lnTo>
                  <a:pt x="986869" y="1278169"/>
                </a:lnTo>
                <a:lnTo>
                  <a:pt x="992444" y="1279176"/>
                </a:lnTo>
                <a:lnTo>
                  <a:pt x="997505" y="1282710"/>
                </a:lnTo>
                <a:lnTo>
                  <a:pt x="998514" y="1283223"/>
                </a:lnTo>
                <a:lnTo>
                  <a:pt x="998514" y="1284723"/>
                </a:lnTo>
                <a:lnTo>
                  <a:pt x="999008" y="1285750"/>
                </a:lnTo>
                <a:lnTo>
                  <a:pt x="998514" y="1286757"/>
                </a:lnTo>
                <a:lnTo>
                  <a:pt x="998000" y="1288277"/>
                </a:lnTo>
                <a:lnTo>
                  <a:pt x="996991" y="1288277"/>
                </a:lnTo>
                <a:lnTo>
                  <a:pt x="992939" y="1289777"/>
                </a:lnTo>
                <a:lnTo>
                  <a:pt x="988886" y="1290804"/>
                </a:lnTo>
                <a:lnTo>
                  <a:pt x="984853" y="1291298"/>
                </a:lnTo>
                <a:close/>
              </a:path>
              <a:path w="1866900" h="2176780">
                <a:moveTo>
                  <a:pt x="989400" y="1546525"/>
                </a:moveTo>
                <a:lnTo>
                  <a:pt x="985861" y="1546525"/>
                </a:lnTo>
                <a:lnTo>
                  <a:pt x="983330" y="1545518"/>
                </a:lnTo>
                <a:lnTo>
                  <a:pt x="980800" y="1545005"/>
                </a:lnTo>
                <a:lnTo>
                  <a:pt x="982816" y="1542991"/>
                </a:lnTo>
                <a:lnTo>
                  <a:pt x="984339" y="1540464"/>
                </a:lnTo>
                <a:lnTo>
                  <a:pt x="986355" y="1539457"/>
                </a:lnTo>
                <a:lnTo>
                  <a:pt x="987878" y="1538944"/>
                </a:lnTo>
                <a:lnTo>
                  <a:pt x="989914" y="1539951"/>
                </a:lnTo>
                <a:lnTo>
                  <a:pt x="993453" y="1540464"/>
                </a:lnTo>
                <a:lnTo>
                  <a:pt x="990408" y="1543998"/>
                </a:lnTo>
                <a:lnTo>
                  <a:pt x="989400" y="1546525"/>
                </a:lnTo>
                <a:close/>
              </a:path>
              <a:path w="1866900" h="2176780">
                <a:moveTo>
                  <a:pt x="963086" y="1265534"/>
                </a:moveTo>
                <a:lnTo>
                  <a:pt x="962078" y="1265021"/>
                </a:lnTo>
                <a:lnTo>
                  <a:pt x="958519" y="1264014"/>
                </a:lnTo>
                <a:lnTo>
                  <a:pt x="954981" y="1260974"/>
                </a:lnTo>
                <a:lnTo>
                  <a:pt x="951442" y="1258960"/>
                </a:lnTo>
                <a:lnTo>
                  <a:pt x="954486" y="1256926"/>
                </a:lnTo>
                <a:lnTo>
                  <a:pt x="957017" y="1254913"/>
                </a:lnTo>
                <a:lnTo>
                  <a:pt x="960556" y="1252386"/>
                </a:lnTo>
                <a:lnTo>
                  <a:pt x="963086" y="1255426"/>
                </a:lnTo>
                <a:lnTo>
                  <a:pt x="965103" y="1257440"/>
                </a:lnTo>
                <a:lnTo>
                  <a:pt x="967139" y="1259967"/>
                </a:lnTo>
                <a:lnTo>
                  <a:pt x="965103" y="1261980"/>
                </a:lnTo>
                <a:lnTo>
                  <a:pt x="963086" y="1265534"/>
                </a:lnTo>
                <a:close/>
              </a:path>
              <a:path w="1866900" h="2176780">
                <a:moveTo>
                  <a:pt x="963580" y="1338304"/>
                </a:moveTo>
                <a:lnTo>
                  <a:pt x="963086" y="1337297"/>
                </a:lnTo>
                <a:lnTo>
                  <a:pt x="962078" y="1336784"/>
                </a:lnTo>
                <a:lnTo>
                  <a:pt x="962078" y="1334770"/>
                </a:lnTo>
                <a:lnTo>
                  <a:pt x="963086" y="1332736"/>
                </a:lnTo>
                <a:lnTo>
                  <a:pt x="963580" y="1333250"/>
                </a:lnTo>
                <a:lnTo>
                  <a:pt x="965103" y="1333763"/>
                </a:lnTo>
                <a:lnTo>
                  <a:pt x="965103" y="1335263"/>
                </a:lnTo>
                <a:lnTo>
                  <a:pt x="964608" y="1336784"/>
                </a:lnTo>
                <a:lnTo>
                  <a:pt x="963580" y="1338304"/>
                </a:lnTo>
                <a:close/>
              </a:path>
              <a:path w="1866900" h="2176780">
                <a:moveTo>
                  <a:pt x="976233" y="1581409"/>
                </a:moveTo>
                <a:lnTo>
                  <a:pt x="974731" y="1579889"/>
                </a:lnTo>
                <a:lnTo>
                  <a:pt x="972694" y="1578882"/>
                </a:lnTo>
                <a:lnTo>
                  <a:pt x="974731" y="1577362"/>
                </a:lnTo>
                <a:lnTo>
                  <a:pt x="975739" y="1575842"/>
                </a:lnTo>
                <a:lnTo>
                  <a:pt x="978269" y="1575842"/>
                </a:lnTo>
                <a:lnTo>
                  <a:pt x="979278" y="1577362"/>
                </a:lnTo>
                <a:lnTo>
                  <a:pt x="980286" y="1577856"/>
                </a:lnTo>
                <a:lnTo>
                  <a:pt x="979278" y="1578882"/>
                </a:lnTo>
                <a:lnTo>
                  <a:pt x="978269" y="1580383"/>
                </a:lnTo>
                <a:lnTo>
                  <a:pt x="976233" y="1581409"/>
                </a:lnTo>
                <a:close/>
              </a:path>
              <a:path w="1866900" h="2176780">
                <a:moveTo>
                  <a:pt x="982322" y="1450499"/>
                </a:moveTo>
                <a:lnTo>
                  <a:pt x="981808" y="1450005"/>
                </a:lnTo>
                <a:lnTo>
                  <a:pt x="980286" y="1449492"/>
                </a:lnTo>
                <a:lnTo>
                  <a:pt x="978764" y="1447478"/>
                </a:lnTo>
                <a:lnTo>
                  <a:pt x="977261" y="1446451"/>
                </a:lnTo>
                <a:lnTo>
                  <a:pt x="978269" y="1445445"/>
                </a:lnTo>
                <a:lnTo>
                  <a:pt x="979278" y="1443431"/>
                </a:lnTo>
                <a:lnTo>
                  <a:pt x="981808" y="1443431"/>
                </a:lnTo>
                <a:lnTo>
                  <a:pt x="983330" y="1444951"/>
                </a:lnTo>
                <a:lnTo>
                  <a:pt x="986355" y="1446451"/>
                </a:lnTo>
                <a:lnTo>
                  <a:pt x="983825" y="1448485"/>
                </a:lnTo>
                <a:lnTo>
                  <a:pt x="982322" y="1450499"/>
                </a:lnTo>
                <a:close/>
              </a:path>
              <a:path w="1866900" h="2176780">
                <a:moveTo>
                  <a:pt x="958969" y="1102222"/>
                </a:moveTo>
                <a:lnTo>
                  <a:pt x="952194" y="1100174"/>
                </a:lnTo>
                <a:lnTo>
                  <a:pt x="946895" y="1094191"/>
                </a:lnTo>
                <a:lnTo>
                  <a:pt x="945372" y="1091664"/>
                </a:lnTo>
                <a:lnTo>
                  <a:pt x="945301" y="1087124"/>
                </a:lnTo>
                <a:lnTo>
                  <a:pt x="944858" y="1084083"/>
                </a:lnTo>
                <a:lnTo>
                  <a:pt x="947389" y="1085604"/>
                </a:lnTo>
                <a:lnTo>
                  <a:pt x="950433" y="1085604"/>
                </a:lnTo>
                <a:lnTo>
                  <a:pt x="952450" y="1087124"/>
                </a:lnTo>
                <a:lnTo>
                  <a:pt x="958025" y="1092671"/>
                </a:lnTo>
                <a:lnTo>
                  <a:pt x="963086" y="1094191"/>
                </a:lnTo>
                <a:lnTo>
                  <a:pt x="972694" y="1094191"/>
                </a:lnTo>
                <a:lnTo>
                  <a:pt x="972200" y="1094705"/>
                </a:lnTo>
                <a:lnTo>
                  <a:pt x="966033" y="1100382"/>
                </a:lnTo>
                <a:lnTo>
                  <a:pt x="958969" y="1102222"/>
                </a:lnTo>
                <a:close/>
              </a:path>
              <a:path w="1866900" h="2176780">
                <a:moveTo>
                  <a:pt x="972694" y="1094191"/>
                </a:moveTo>
                <a:lnTo>
                  <a:pt x="963086" y="1094191"/>
                </a:lnTo>
                <a:lnTo>
                  <a:pt x="969670" y="1091171"/>
                </a:lnTo>
                <a:lnTo>
                  <a:pt x="970678" y="1090658"/>
                </a:lnTo>
                <a:lnTo>
                  <a:pt x="971686" y="1091664"/>
                </a:lnTo>
                <a:lnTo>
                  <a:pt x="973208" y="1092178"/>
                </a:lnTo>
                <a:lnTo>
                  <a:pt x="972694" y="1093698"/>
                </a:lnTo>
                <a:lnTo>
                  <a:pt x="972694" y="1094191"/>
                </a:lnTo>
                <a:close/>
              </a:path>
              <a:path w="1866900" h="2176780">
                <a:moveTo>
                  <a:pt x="969156" y="1135137"/>
                </a:moveTo>
                <a:lnTo>
                  <a:pt x="967139" y="1135137"/>
                </a:lnTo>
                <a:lnTo>
                  <a:pt x="966111" y="1134130"/>
                </a:lnTo>
                <a:lnTo>
                  <a:pt x="964608" y="1133617"/>
                </a:lnTo>
                <a:lnTo>
                  <a:pt x="965103" y="1132096"/>
                </a:lnTo>
                <a:lnTo>
                  <a:pt x="965617" y="1130083"/>
                </a:lnTo>
                <a:lnTo>
                  <a:pt x="968147" y="1130083"/>
                </a:lnTo>
                <a:lnTo>
                  <a:pt x="969156" y="1131090"/>
                </a:lnTo>
                <a:lnTo>
                  <a:pt x="970678" y="1132096"/>
                </a:lnTo>
                <a:lnTo>
                  <a:pt x="969670" y="1133617"/>
                </a:lnTo>
                <a:lnTo>
                  <a:pt x="969156" y="1135137"/>
                </a:lnTo>
                <a:close/>
              </a:path>
              <a:path w="1866900" h="2176780">
                <a:moveTo>
                  <a:pt x="964094" y="1535923"/>
                </a:moveTo>
                <a:lnTo>
                  <a:pt x="963086" y="1534897"/>
                </a:lnTo>
                <a:lnTo>
                  <a:pt x="962572" y="1534403"/>
                </a:lnTo>
                <a:lnTo>
                  <a:pt x="962078" y="1533396"/>
                </a:lnTo>
                <a:lnTo>
                  <a:pt x="962572" y="1532370"/>
                </a:lnTo>
                <a:lnTo>
                  <a:pt x="963580" y="1531363"/>
                </a:lnTo>
                <a:lnTo>
                  <a:pt x="964094" y="1531363"/>
                </a:lnTo>
                <a:lnTo>
                  <a:pt x="965103" y="1531876"/>
                </a:lnTo>
                <a:lnTo>
                  <a:pt x="966111" y="1533890"/>
                </a:lnTo>
                <a:lnTo>
                  <a:pt x="965617" y="1534403"/>
                </a:lnTo>
                <a:lnTo>
                  <a:pt x="965103" y="1535410"/>
                </a:lnTo>
                <a:lnTo>
                  <a:pt x="964094" y="1535923"/>
                </a:lnTo>
                <a:close/>
              </a:path>
              <a:path w="1866900" h="2176780">
                <a:moveTo>
                  <a:pt x="961564" y="1231163"/>
                </a:moveTo>
                <a:lnTo>
                  <a:pt x="958519" y="1230156"/>
                </a:lnTo>
                <a:lnTo>
                  <a:pt x="957017" y="1230156"/>
                </a:lnTo>
                <a:lnTo>
                  <a:pt x="955495" y="1229129"/>
                </a:lnTo>
                <a:lnTo>
                  <a:pt x="951956" y="1226109"/>
                </a:lnTo>
                <a:lnTo>
                  <a:pt x="947903" y="1223069"/>
                </a:lnTo>
                <a:lnTo>
                  <a:pt x="944364" y="1220048"/>
                </a:lnTo>
                <a:lnTo>
                  <a:pt x="943850" y="1219535"/>
                </a:lnTo>
                <a:lnTo>
                  <a:pt x="944858" y="1215488"/>
                </a:lnTo>
                <a:lnTo>
                  <a:pt x="945372" y="1215488"/>
                </a:lnTo>
                <a:lnTo>
                  <a:pt x="950433" y="1214994"/>
                </a:lnTo>
                <a:lnTo>
                  <a:pt x="960042" y="1216001"/>
                </a:lnTo>
                <a:lnTo>
                  <a:pt x="961564" y="1216494"/>
                </a:lnTo>
                <a:lnTo>
                  <a:pt x="963086" y="1217521"/>
                </a:lnTo>
                <a:lnTo>
                  <a:pt x="964094" y="1219021"/>
                </a:lnTo>
                <a:lnTo>
                  <a:pt x="965617" y="1221055"/>
                </a:lnTo>
                <a:lnTo>
                  <a:pt x="966625" y="1224075"/>
                </a:lnTo>
                <a:lnTo>
                  <a:pt x="967633" y="1226602"/>
                </a:lnTo>
                <a:lnTo>
                  <a:pt x="965103" y="1228636"/>
                </a:lnTo>
                <a:lnTo>
                  <a:pt x="963086" y="1230156"/>
                </a:lnTo>
                <a:lnTo>
                  <a:pt x="961564" y="1231163"/>
                </a:lnTo>
                <a:close/>
              </a:path>
              <a:path w="1866900" h="2176780">
                <a:moveTo>
                  <a:pt x="988392" y="1397432"/>
                </a:moveTo>
                <a:lnTo>
                  <a:pt x="987878" y="1397432"/>
                </a:lnTo>
                <a:lnTo>
                  <a:pt x="986355" y="1396938"/>
                </a:lnTo>
                <a:lnTo>
                  <a:pt x="984339" y="1394905"/>
                </a:lnTo>
                <a:lnTo>
                  <a:pt x="984853" y="1393898"/>
                </a:lnTo>
                <a:lnTo>
                  <a:pt x="985347" y="1393384"/>
                </a:lnTo>
                <a:lnTo>
                  <a:pt x="986355" y="1391884"/>
                </a:lnTo>
                <a:lnTo>
                  <a:pt x="989400" y="1394905"/>
                </a:lnTo>
                <a:lnTo>
                  <a:pt x="988392" y="1397432"/>
                </a:lnTo>
                <a:close/>
              </a:path>
              <a:path w="1866900" h="2176780">
                <a:moveTo>
                  <a:pt x="298048" y="599412"/>
                </a:moveTo>
                <a:lnTo>
                  <a:pt x="297554" y="598899"/>
                </a:lnTo>
                <a:lnTo>
                  <a:pt x="297040" y="597892"/>
                </a:lnTo>
                <a:lnTo>
                  <a:pt x="296546" y="597379"/>
                </a:lnTo>
                <a:lnTo>
                  <a:pt x="298048" y="595878"/>
                </a:lnTo>
                <a:lnTo>
                  <a:pt x="299076" y="595878"/>
                </a:lnTo>
                <a:lnTo>
                  <a:pt x="299570" y="597379"/>
                </a:lnTo>
                <a:lnTo>
                  <a:pt x="300084" y="597892"/>
                </a:lnTo>
                <a:lnTo>
                  <a:pt x="299076" y="598405"/>
                </a:lnTo>
                <a:lnTo>
                  <a:pt x="298048" y="599412"/>
                </a:lnTo>
                <a:close/>
              </a:path>
              <a:path w="1866900" h="2176780">
                <a:moveTo>
                  <a:pt x="314259" y="893551"/>
                </a:moveTo>
                <a:lnTo>
                  <a:pt x="312737" y="892545"/>
                </a:lnTo>
                <a:lnTo>
                  <a:pt x="311215" y="892031"/>
                </a:lnTo>
                <a:lnTo>
                  <a:pt x="312223" y="890511"/>
                </a:lnTo>
                <a:lnTo>
                  <a:pt x="312737" y="889011"/>
                </a:lnTo>
                <a:lnTo>
                  <a:pt x="313745" y="887984"/>
                </a:lnTo>
                <a:lnTo>
                  <a:pt x="316276" y="885970"/>
                </a:lnTo>
                <a:lnTo>
                  <a:pt x="319320" y="884964"/>
                </a:lnTo>
                <a:lnTo>
                  <a:pt x="322345" y="883443"/>
                </a:lnTo>
                <a:lnTo>
                  <a:pt x="323868" y="883957"/>
                </a:lnTo>
                <a:lnTo>
                  <a:pt x="324876" y="884964"/>
                </a:lnTo>
                <a:lnTo>
                  <a:pt x="326398" y="885457"/>
                </a:lnTo>
                <a:lnTo>
                  <a:pt x="325884" y="886977"/>
                </a:lnTo>
                <a:lnTo>
                  <a:pt x="324876" y="889011"/>
                </a:lnTo>
                <a:lnTo>
                  <a:pt x="323868" y="889504"/>
                </a:lnTo>
                <a:lnTo>
                  <a:pt x="321337" y="891024"/>
                </a:lnTo>
                <a:lnTo>
                  <a:pt x="315268" y="893038"/>
                </a:lnTo>
                <a:lnTo>
                  <a:pt x="314259" y="893551"/>
                </a:lnTo>
                <a:close/>
              </a:path>
              <a:path w="1866900" h="2176780">
                <a:moveTo>
                  <a:pt x="330451" y="542298"/>
                </a:moveTo>
                <a:lnTo>
                  <a:pt x="325884" y="542298"/>
                </a:lnTo>
                <a:lnTo>
                  <a:pt x="325390" y="540284"/>
                </a:lnTo>
                <a:lnTo>
                  <a:pt x="324876" y="539258"/>
                </a:lnTo>
                <a:lnTo>
                  <a:pt x="326398" y="539258"/>
                </a:lnTo>
                <a:lnTo>
                  <a:pt x="327406" y="538764"/>
                </a:lnTo>
                <a:lnTo>
                  <a:pt x="328929" y="538764"/>
                </a:lnTo>
                <a:lnTo>
                  <a:pt x="329443" y="539258"/>
                </a:lnTo>
                <a:lnTo>
                  <a:pt x="330451" y="542298"/>
                </a:lnTo>
                <a:close/>
              </a:path>
              <a:path w="1866900" h="2176780">
                <a:moveTo>
                  <a:pt x="327406" y="542811"/>
                </a:moveTo>
                <a:lnTo>
                  <a:pt x="326398" y="542298"/>
                </a:lnTo>
                <a:lnTo>
                  <a:pt x="328929" y="542298"/>
                </a:lnTo>
                <a:lnTo>
                  <a:pt x="327406" y="542811"/>
                </a:lnTo>
                <a:close/>
              </a:path>
              <a:path w="1866900" h="2176780">
                <a:moveTo>
                  <a:pt x="309198" y="1030009"/>
                </a:moveTo>
                <a:lnTo>
                  <a:pt x="306154" y="1029003"/>
                </a:lnTo>
                <a:lnTo>
                  <a:pt x="305145" y="1026476"/>
                </a:lnTo>
                <a:lnTo>
                  <a:pt x="304137" y="1024955"/>
                </a:lnTo>
                <a:lnTo>
                  <a:pt x="306668" y="1022428"/>
                </a:lnTo>
                <a:lnTo>
                  <a:pt x="307676" y="1022942"/>
                </a:lnTo>
                <a:lnTo>
                  <a:pt x="309198" y="1022942"/>
                </a:lnTo>
                <a:lnTo>
                  <a:pt x="310701" y="1024442"/>
                </a:lnTo>
                <a:lnTo>
                  <a:pt x="314754" y="1026476"/>
                </a:lnTo>
                <a:lnTo>
                  <a:pt x="311215" y="1027996"/>
                </a:lnTo>
                <a:lnTo>
                  <a:pt x="309198" y="1030009"/>
                </a:lnTo>
                <a:close/>
              </a:path>
              <a:path w="1866900" h="2176780">
                <a:moveTo>
                  <a:pt x="333476" y="622649"/>
                </a:moveTo>
                <a:lnTo>
                  <a:pt x="330451" y="622649"/>
                </a:lnTo>
                <a:lnTo>
                  <a:pt x="327406" y="622155"/>
                </a:lnTo>
                <a:lnTo>
                  <a:pt x="321337" y="617595"/>
                </a:lnTo>
                <a:lnTo>
                  <a:pt x="317284" y="613567"/>
                </a:lnTo>
                <a:lnTo>
                  <a:pt x="313745" y="609520"/>
                </a:lnTo>
                <a:lnTo>
                  <a:pt x="315268" y="605986"/>
                </a:lnTo>
                <a:lnTo>
                  <a:pt x="315762" y="605473"/>
                </a:lnTo>
                <a:lnTo>
                  <a:pt x="320823" y="606993"/>
                </a:lnTo>
                <a:lnTo>
                  <a:pt x="325884" y="609007"/>
                </a:lnTo>
                <a:lnTo>
                  <a:pt x="330945" y="611534"/>
                </a:lnTo>
                <a:lnTo>
                  <a:pt x="332981" y="613054"/>
                </a:lnTo>
                <a:lnTo>
                  <a:pt x="333990" y="616588"/>
                </a:lnTo>
                <a:lnTo>
                  <a:pt x="336006" y="619628"/>
                </a:lnTo>
                <a:lnTo>
                  <a:pt x="334504" y="621148"/>
                </a:lnTo>
                <a:lnTo>
                  <a:pt x="333476" y="622649"/>
                </a:lnTo>
                <a:close/>
              </a:path>
              <a:path w="1866900" h="2176780">
                <a:moveTo>
                  <a:pt x="296546" y="426056"/>
                </a:moveTo>
                <a:lnTo>
                  <a:pt x="287432" y="426056"/>
                </a:lnTo>
                <a:lnTo>
                  <a:pt x="282865" y="423016"/>
                </a:lnTo>
                <a:lnTo>
                  <a:pt x="282371" y="419995"/>
                </a:lnTo>
                <a:lnTo>
                  <a:pt x="280848" y="413934"/>
                </a:lnTo>
                <a:lnTo>
                  <a:pt x="287432" y="405840"/>
                </a:lnTo>
                <a:lnTo>
                  <a:pt x="296546" y="408367"/>
                </a:lnTo>
                <a:lnTo>
                  <a:pt x="300579" y="412414"/>
                </a:lnTo>
                <a:lnTo>
                  <a:pt x="302101" y="415948"/>
                </a:lnTo>
                <a:lnTo>
                  <a:pt x="303623" y="420489"/>
                </a:lnTo>
                <a:lnTo>
                  <a:pt x="296546" y="426056"/>
                </a:lnTo>
                <a:close/>
              </a:path>
              <a:path w="1866900" h="2176780">
                <a:moveTo>
                  <a:pt x="138130" y="424536"/>
                </a:moveTo>
                <a:lnTo>
                  <a:pt x="133563" y="423016"/>
                </a:lnTo>
                <a:lnTo>
                  <a:pt x="130538" y="423016"/>
                </a:lnTo>
                <a:lnTo>
                  <a:pt x="129016" y="421002"/>
                </a:lnTo>
                <a:lnTo>
                  <a:pt x="126485" y="417962"/>
                </a:lnTo>
                <a:lnTo>
                  <a:pt x="124963" y="414428"/>
                </a:lnTo>
                <a:lnTo>
                  <a:pt x="122946" y="411407"/>
                </a:lnTo>
                <a:lnTo>
                  <a:pt x="125477" y="409887"/>
                </a:lnTo>
                <a:lnTo>
                  <a:pt x="128008" y="407854"/>
                </a:lnTo>
                <a:lnTo>
                  <a:pt x="131032" y="407360"/>
                </a:lnTo>
                <a:lnTo>
                  <a:pt x="133563" y="406847"/>
                </a:lnTo>
                <a:lnTo>
                  <a:pt x="136607" y="406847"/>
                </a:lnTo>
                <a:lnTo>
                  <a:pt x="138624" y="408367"/>
                </a:lnTo>
                <a:lnTo>
                  <a:pt x="141155" y="410381"/>
                </a:lnTo>
                <a:lnTo>
                  <a:pt x="143191" y="413934"/>
                </a:lnTo>
                <a:lnTo>
                  <a:pt x="145721" y="416955"/>
                </a:lnTo>
                <a:lnTo>
                  <a:pt x="143191" y="419995"/>
                </a:lnTo>
                <a:lnTo>
                  <a:pt x="140146" y="422522"/>
                </a:lnTo>
                <a:lnTo>
                  <a:pt x="138130" y="424536"/>
                </a:lnTo>
                <a:close/>
              </a:path>
              <a:path w="1866900" h="2176780">
                <a:moveTo>
                  <a:pt x="301607" y="738891"/>
                </a:moveTo>
                <a:lnTo>
                  <a:pt x="300579" y="738397"/>
                </a:lnTo>
                <a:lnTo>
                  <a:pt x="299076" y="737884"/>
                </a:lnTo>
                <a:lnTo>
                  <a:pt x="296032" y="734864"/>
                </a:lnTo>
                <a:lnTo>
                  <a:pt x="297040" y="733837"/>
                </a:lnTo>
                <a:lnTo>
                  <a:pt x="298562" y="731823"/>
                </a:lnTo>
                <a:lnTo>
                  <a:pt x="301607" y="731823"/>
                </a:lnTo>
                <a:lnTo>
                  <a:pt x="302615" y="734350"/>
                </a:lnTo>
                <a:lnTo>
                  <a:pt x="305145" y="735870"/>
                </a:lnTo>
                <a:lnTo>
                  <a:pt x="302615" y="737391"/>
                </a:lnTo>
                <a:lnTo>
                  <a:pt x="301607" y="738891"/>
                </a:lnTo>
                <a:close/>
              </a:path>
              <a:path w="1866900" h="2176780">
                <a:moveTo>
                  <a:pt x="295518" y="572109"/>
                </a:moveTo>
                <a:lnTo>
                  <a:pt x="288440" y="572109"/>
                </a:lnTo>
                <a:lnTo>
                  <a:pt x="278318" y="564528"/>
                </a:lnTo>
                <a:lnTo>
                  <a:pt x="275787" y="554933"/>
                </a:lnTo>
                <a:lnTo>
                  <a:pt x="276795" y="551399"/>
                </a:lnTo>
                <a:lnTo>
                  <a:pt x="278832" y="549366"/>
                </a:lnTo>
                <a:lnTo>
                  <a:pt x="282371" y="549366"/>
                </a:lnTo>
                <a:lnTo>
                  <a:pt x="283379" y="550392"/>
                </a:lnTo>
                <a:lnTo>
                  <a:pt x="288954" y="556453"/>
                </a:lnTo>
                <a:lnTo>
                  <a:pt x="293501" y="565041"/>
                </a:lnTo>
                <a:lnTo>
                  <a:pt x="303728" y="565041"/>
                </a:lnTo>
                <a:lnTo>
                  <a:pt x="304137" y="566048"/>
                </a:lnTo>
                <a:lnTo>
                  <a:pt x="304137" y="568081"/>
                </a:lnTo>
                <a:lnTo>
                  <a:pt x="303623" y="569582"/>
                </a:lnTo>
                <a:lnTo>
                  <a:pt x="302615" y="570095"/>
                </a:lnTo>
                <a:lnTo>
                  <a:pt x="300084" y="571102"/>
                </a:lnTo>
                <a:lnTo>
                  <a:pt x="297554" y="571615"/>
                </a:lnTo>
                <a:lnTo>
                  <a:pt x="295518" y="572109"/>
                </a:lnTo>
                <a:close/>
              </a:path>
              <a:path w="1866900" h="2176780">
                <a:moveTo>
                  <a:pt x="303728" y="565041"/>
                </a:moveTo>
                <a:lnTo>
                  <a:pt x="293501" y="565041"/>
                </a:lnTo>
                <a:lnTo>
                  <a:pt x="302615" y="564034"/>
                </a:lnTo>
                <a:lnTo>
                  <a:pt x="303109" y="563521"/>
                </a:lnTo>
                <a:lnTo>
                  <a:pt x="303728" y="565041"/>
                </a:lnTo>
                <a:close/>
              </a:path>
              <a:path w="1866900" h="2176780">
                <a:moveTo>
                  <a:pt x="319815" y="752553"/>
                </a:moveTo>
                <a:lnTo>
                  <a:pt x="318806" y="751526"/>
                </a:lnTo>
                <a:lnTo>
                  <a:pt x="320329" y="750026"/>
                </a:lnTo>
                <a:lnTo>
                  <a:pt x="320823" y="750026"/>
                </a:lnTo>
                <a:lnTo>
                  <a:pt x="321851" y="751032"/>
                </a:lnTo>
                <a:lnTo>
                  <a:pt x="320823" y="751526"/>
                </a:lnTo>
                <a:lnTo>
                  <a:pt x="319815" y="752553"/>
                </a:lnTo>
                <a:close/>
              </a:path>
              <a:path w="1866900" h="2176780">
                <a:moveTo>
                  <a:pt x="373470" y="434150"/>
                </a:moveTo>
                <a:lnTo>
                  <a:pt x="371948" y="431623"/>
                </a:lnTo>
                <a:lnTo>
                  <a:pt x="370940" y="430597"/>
                </a:lnTo>
                <a:lnTo>
                  <a:pt x="374478" y="426569"/>
                </a:lnTo>
                <a:lnTo>
                  <a:pt x="382070" y="418988"/>
                </a:lnTo>
                <a:lnTo>
                  <a:pt x="382584" y="418988"/>
                </a:lnTo>
                <a:lnTo>
                  <a:pt x="384086" y="421002"/>
                </a:lnTo>
                <a:lnTo>
                  <a:pt x="386123" y="423016"/>
                </a:lnTo>
                <a:lnTo>
                  <a:pt x="381062" y="427576"/>
                </a:lnTo>
                <a:lnTo>
                  <a:pt x="377523" y="431110"/>
                </a:lnTo>
                <a:lnTo>
                  <a:pt x="373470" y="434150"/>
                </a:lnTo>
                <a:close/>
              </a:path>
              <a:path w="1866900" h="2176780">
                <a:moveTo>
                  <a:pt x="371434" y="25783"/>
                </a:moveTo>
                <a:lnTo>
                  <a:pt x="369931" y="24776"/>
                </a:lnTo>
                <a:lnTo>
                  <a:pt x="369417" y="23749"/>
                </a:lnTo>
                <a:lnTo>
                  <a:pt x="367895" y="21736"/>
                </a:lnTo>
                <a:lnTo>
                  <a:pt x="365878" y="17689"/>
                </a:lnTo>
                <a:lnTo>
                  <a:pt x="367401" y="16682"/>
                </a:lnTo>
                <a:lnTo>
                  <a:pt x="369417" y="15162"/>
                </a:lnTo>
                <a:lnTo>
                  <a:pt x="370940" y="14155"/>
                </a:lnTo>
                <a:lnTo>
                  <a:pt x="371948" y="13641"/>
                </a:lnTo>
                <a:lnTo>
                  <a:pt x="372956" y="14155"/>
                </a:lnTo>
                <a:lnTo>
                  <a:pt x="376001" y="14155"/>
                </a:lnTo>
                <a:lnTo>
                  <a:pt x="377009" y="14668"/>
                </a:lnTo>
                <a:lnTo>
                  <a:pt x="380053" y="15675"/>
                </a:lnTo>
                <a:lnTo>
                  <a:pt x="382584" y="17689"/>
                </a:lnTo>
                <a:lnTo>
                  <a:pt x="383078" y="18202"/>
                </a:lnTo>
                <a:lnTo>
                  <a:pt x="382584" y="22743"/>
                </a:lnTo>
                <a:lnTo>
                  <a:pt x="382070" y="22743"/>
                </a:lnTo>
                <a:lnTo>
                  <a:pt x="378531" y="23749"/>
                </a:lnTo>
                <a:lnTo>
                  <a:pt x="375487" y="24776"/>
                </a:lnTo>
                <a:lnTo>
                  <a:pt x="371948" y="25270"/>
                </a:lnTo>
                <a:lnTo>
                  <a:pt x="371434" y="25783"/>
                </a:lnTo>
                <a:close/>
              </a:path>
              <a:path w="1866900" h="2176780">
                <a:moveTo>
                  <a:pt x="711040" y="509447"/>
                </a:moveTo>
                <a:lnTo>
                  <a:pt x="700404" y="503880"/>
                </a:lnTo>
                <a:lnTo>
                  <a:pt x="697874" y="496299"/>
                </a:lnTo>
                <a:lnTo>
                  <a:pt x="696865" y="494285"/>
                </a:lnTo>
                <a:lnTo>
                  <a:pt x="699396" y="490238"/>
                </a:lnTo>
                <a:lnTo>
                  <a:pt x="700918" y="487711"/>
                </a:lnTo>
                <a:lnTo>
                  <a:pt x="701432" y="487217"/>
                </a:lnTo>
                <a:lnTo>
                  <a:pt x="703449" y="486704"/>
                </a:lnTo>
                <a:lnTo>
                  <a:pt x="721162" y="504393"/>
                </a:lnTo>
                <a:lnTo>
                  <a:pt x="719640" y="505400"/>
                </a:lnTo>
                <a:lnTo>
                  <a:pt x="718632" y="506920"/>
                </a:lnTo>
                <a:lnTo>
                  <a:pt x="717624" y="507433"/>
                </a:lnTo>
                <a:lnTo>
                  <a:pt x="711040" y="509447"/>
                </a:lnTo>
                <a:close/>
              </a:path>
              <a:path w="1866900" h="2176780">
                <a:moveTo>
                  <a:pt x="379025" y="896592"/>
                </a:moveTo>
                <a:lnTo>
                  <a:pt x="378531" y="895072"/>
                </a:lnTo>
                <a:lnTo>
                  <a:pt x="377523" y="893038"/>
                </a:lnTo>
                <a:lnTo>
                  <a:pt x="379539" y="892031"/>
                </a:lnTo>
                <a:lnTo>
                  <a:pt x="381556" y="891538"/>
                </a:lnTo>
                <a:lnTo>
                  <a:pt x="383078" y="891024"/>
                </a:lnTo>
                <a:lnTo>
                  <a:pt x="383592" y="890511"/>
                </a:lnTo>
                <a:lnTo>
                  <a:pt x="384086" y="893038"/>
                </a:lnTo>
                <a:lnTo>
                  <a:pt x="384600" y="894065"/>
                </a:lnTo>
                <a:lnTo>
                  <a:pt x="382584" y="895072"/>
                </a:lnTo>
                <a:lnTo>
                  <a:pt x="381062" y="896078"/>
                </a:lnTo>
                <a:lnTo>
                  <a:pt x="379025" y="896592"/>
                </a:lnTo>
                <a:close/>
              </a:path>
              <a:path w="1866900" h="2176780">
                <a:moveTo>
                  <a:pt x="280334" y="694432"/>
                </a:moveTo>
                <a:lnTo>
                  <a:pt x="278318" y="692398"/>
                </a:lnTo>
                <a:lnTo>
                  <a:pt x="275787" y="689378"/>
                </a:lnTo>
                <a:lnTo>
                  <a:pt x="275273" y="683810"/>
                </a:lnTo>
                <a:lnTo>
                  <a:pt x="273771" y="679269"/>
                </a:lnTo>
                <a:lnTo>
                  <a:pt x="277310" y="679269"/>
                </a:lnTo>
                <a:lnTo>
                  <a:pt x="280848" y="678243"/>
                </a:lnTo>
                <a:lnTo>
                  <a:pt x="286918" y="680276"/>
                </a:lnTo>
                <a:lnTo>
                  <a:pt x="289962" y="682803"/>
                </a:lnTo>
                <a:lnTo>
                  <a:pt x="291979" y="685824"/>
                </a:lnTo>
                <a:lnTo>
                  <a:pt x="292493" y="686337"/>
                </a:lnTo>
                <a:lnTo>
                  <a:pt x="290456" y="692398"/>
                </a:lnTo>
                <a:lnTo>
                  <a:pt x="288954" y="692911"/>
                </a:lnTo>
                <a:lnTo>
                  <a:pt x="285395" y="693918"/>
                </a:lnTo>
                <a:lnTo>
                  <a:pt x="280334" y="694432"/>
                </a:lnTo>
                <a:close/>
              </a:path>
              <a:path w="1866900" h="2176780">
                <a:moveTo>
                  <a:pt x="357773" y="577163"/>
                </a:moveTo>
                <a:lnTo>
                  <a:pt x="356765" y="575662"/>
                </a:lnTo>
                <a:lnTo>
                  <a:pt x="354748" y="574142"/>
                </a:lnTo>
                <a:lnTo>
                  <a:pt x="354234" y="571615"/>
                </a:lnTo>
                <a:lnTo>
                  <a:pt x="354234" y="570608"/>
                </a:lnTo>
                <a:lnTo>
                  <a:pt x="356765" y="568575"/>
                </a:lnTo>
                <a:lnTo>
                  <a:pt x="358287" y="567568"/>
                </a:lnTo>
                <a:lnTo>
                  <a:pt x="359809" y="567055"/>
                </a:lnTo>
                <a:lnTo>
                  <a:pt x="362834" y="567055"/>
                </a:lnTo>
                <a:lnTo>
                  <a:pt x="364356" y="568081"/>
                </a:lnTo>
                <a:lnTo>
                  <a:pt x="367401" y="571102"/>
                </a:lnTo>
                <a:lnTo>
                  <a:pt x="365878" y="572622"/>
                </a:lnTo>
                <a:lnTo>
                  <a:pt x="364870" y="574636"/>
                </a:lnTo>
                <a:lnTo>
                  <a:pt x="363348" y="575662"/>
                </a:lnTo>
                <a:lnTo>
                  <a:pt x="362340" y="576669"/>
                </a:lnTo>
                <a:lnTo>
                  <a:pt x="360303" y="576669"/>
                </a:lnTo>
                <a:lnTo>
                  <a:pt x="357773" y="577163"/>
                </a:lnTo>
                <a:close/>
              </a:path>
              <a:path w="1866900" h="2176780">
                <a:moveTo>
                  <a:pt x="389597" y="1027290"/>
                </a:moveTo>
                <a:lnTo>
                  <a:pt x="384337" y="1027205"/>
                </a:lnTo>
                <a:lnTo>
                  <a:pt x="379025" y="1023949"/>
                </a:lnTo>
                <a:lnTo>
                  <a:pt x="377523" y="1022428"/>
                </a:lnTo>
                <a:lnTo>
                  <a:pt x="376001" y="1019901"/>
                </a:lnTo>
                <a:lnTo>
                  <a:pt x="376001" y="1016368"/>
                </a:lnTo>
                <a:lnTo>
                  <a:pt x="378017" y="1013841"/>
                </a:lnTo>
                <a:lnTo>
                  <a:pt x="380053" y="1013841"/>
                </a:lnTo>
                <a:lnTo>
                  <a:pt x="385609" y="1011314"/>
                </a:lnTo>
                <a:lnTo>
                  <a:pt x="391678" y="1009793"/>
                </a:lnTo>
                <a:lnTo>
                  <a:pt x="399270" y="1007266"/>
                </a:lnTo>
                <a:lnTo>
                  <a:pt x="401306" y="1009280"/>
                </a:lnTo>
                <a:lnTo>
                  <a:pt x="405853" y="1012320"/>
                </a:lnTo>
                <a:lnTo>
                  <a:pt x="405853" y="1017374"/>
                </a:lnTo>
                <a:lnTo>
                  <a:pt x="402314" y="1022428"/>
                </a:lnTo>
                <a:lnTo>
                  <a:pt x="399784" y="1023435"/>
                </a:lnTo>
                <a:lnTo>
                  <a:pt x="394761" y="1025576"/>
                </a:lnTo>
                <a:lnTo>
                  <a:pt x="389597" y="1027290"/>
                </a:lnTo>
                <a:close/>
              </a:path>
              <a:path w="1866900" h="2176780">
                <a:moveTo>
                  <a:pt x="369417" y="469015"/>
                </a:moveTo>
                <a:lnTo>
                  <a:pt x="367401" y="469015"/>
                </a:lnTo>
                <a:lnTo>
                  <a:pt x="366373" y="467495"/>
                </a:lnTo>
                <a:lnTo>
                  <a:pt x="365364" y="466488"/>
                </a:lnTo>
                <a:lnTo>
                  <a:pt x="366373" y="465975"/>
                </a:lnTo>
                <a:lnTo>
                  <a:pt x="366887" y="464968"/>
                </a:lnTo>
                <a:lnTo>
                  <a:pt x="368903" y="464968"/>
                </a:lnTo>
                <a:lnTo>
                  <a:pt x="370426" y="465481"/>
                </a:lnTo>
                <a:lnTo>
                  <a:pt x="372956" y="465975"/>
                </a:lnTo>
                <a:lnTo>
                  <a:pt x="370426" y="467495"/>
                </a:lnTo>
                <a:lnTo>
                  <a:pt x="369417" y="469015"/>
                </a:lnTo>
                <a:close/>
              </a:path>
              <a:path w="1866900" h="2176780">
                <a:moveTo>
                  <a:pt x="362340" y="697965"/>
                </a:moveTo>
                <a:lnTo>
                  <a:pt x="358287" y="695438"/>
                </a:lnTo>
                <a:lnTo>
                  <a:pt x="353720" y="693405"/>
                </a:lnTo>
                <a:lnTo>
                  <a:pt x="350695" y="689378"/>
                </a:lnTo>
                <a:lnTo>
                  <a:pt x="345162" y="683289"/>
                </a:lnTo>
                <a:lnTo>
                  <a:pt x="339113" y="678248"/>
                </a:lnTo>
                <a:lnTo>
                  <a:pt x="332399" y="674724"/>
                </a:lnTo>
                <a:lnTo>
                  <a:pt x="324876" y="673189"/>
                </a:lnTo>
                <a:lnTo>
                  <a:pt x="323354" y="673189"/>
                </a:lnTo>
                <a:lnTo>
                  <a:pt x="322345" y="670168"/>
                </a:lnTo>
                <a:lnTo>
                  <a:pt x="320823" y="668648"/>
                </a:lnTo>
                <a:lnTo>
                  <a:pt x="322345" y="667641"/>
                </a:lnTo>
                <a:lnTo>
                  <a:pt x="324382" y="665608"/>
                </a:lnTo>
                <a:lnTo>
                  <a:pt x="325884" y="666121"/>
                </a:lnTo>
                <a:lnTo>
                  <a:pt x="331459" y="667641"/>
                </a:lnTo>
                <a:lnTo>
                  <a:pt x="337528" y="668648"/>
                </a:lnTo>
                <a:lnTo>
                  <a:pt x="342095" y="672182"/>
                </a:lnTo>
                <a:lnTo>
                  <a:pt x="347781" y="676226"/>
                </a:lnTo>
                <a:lnTo>
                  <a:pt x="353418" y="680649"/>
                </a:lnTo>
                <a:lnTo>
                  <a:pt x="358960" y="685261"/>
                </a:lnTo>
                <a:lnTo>
                  <a:pt x="364356" y="689871"/>
                </a:lnTo>
                <a:lnTo>
                  <a:pt x="365878" y="690878"/>
                </a:lnTo>
                <a:lnTo>
                  <a:pt x="366887" y="692911"/>
                </a:lnTo>
                <a:lnTo>
                  <a:pt x="368409" y="694925"/>
                </a:lnTo>
                <a:lnTo>
                  <a:pt x="366887" y="695932"/>
                </a:lnTo>
                <a:lnTo>
                  <a:pt x="364870" y="696445"/>
                </a:lnTo>
                <a:lnTo>
                  <a:pt x="362340" y="697965"/>
                </a:lnTo>
                <a:close/>
              </a:path>
              <a:path w="1866900" h="2176780">
                <a:moveTo>
                  <a:pt x="209479" y="827849"/>
                </a:moveTo>
                <a:lnTo>
                  <a:pt x="208985" y="827336"/>
                </a:lnTo>
                <a:lnTo>
                  <a:pt x="205446" y="825322"/>
                </a:lnTo>
                <a:lnTo>
                  <a:pt x="201393" y="823309"/>
                </a:lnTo>
                <a:lnTo>
                  <a:pt x="196332" y="818255"/>
                </a:lnTo>
                <a:lnTo>
                  <a:pt x="195324" y="814207"/>
                </a:lnTo>
                <a:lnTo>
                  <a:pt x="193802" y="811680"/>
                </a:lnTo>
                <a:lnTo>
                  <a:pt x="196332" y="812687"/>
                </a:lnTo>
                <a:lnTo>
                  <a:pt x="199357" y="813694"/>
                </a:lnTo>
                <a:lnTo>
                  <a:pt x="201393" y="815214"/>
                </a:lnTo>
                <a:lnTo>
                  <a:pt x="204418" y="817228"/>
                </a:lnTo>
                <a:lnTo>
                  <a:pt x="207463" y="820268"/>
                </a:lnTo>
                <a:lnTo>
                  <a:pt x="209993" y="823309"/>
                </a:lnTo>
                <a:lnTo>
                  <a:pt x="211515" y="826329"/>
                </a:lnTo>
                <a:lnTo>
                  <a:pt x="210507" y="826329"/>
                </a:lnTo>
                <a:lnTo>
                  <a:pt x="209479" y="827849"/>
                </a:lnTo>
                <a:close/>
              </a:path>
              <a:path w="1866900" h="2176780">
                <a:moveTo>
                  <a:pt x="205940" y="698459"/>
                </a:moveTo>
                <a:lnTo>
                  <a:pt x="202402" y="694925"/>
                </a:lnTo>
                <a:lnTo>
                  <a:pt x="199357" y="692911"/>
                </a:lnTo>
                <a:lnTo>
                  <a:pt x="198349" y="689378"/>
                </a:lnTo>
                <a:lnTo>
                  <a:pt x="197854" y="687344"/>
                </a:lnTo>
                <a:lnTo>
                  <a:pt x="201393" y="684324"/>
                </a:lnTo>
                <a:lnTo>
                  <a:pt x="203410" y="681797"/>
                </a:lnTo>
                <a:lnTo>
                  <a:pt x="203924" y="681283"/>
                </a:lnTo>
                <a:lnTo>
                  <a:pt x="215054" y="681283"/>
                </a:lnTo>
                <a:lnTo>
                  <a:pt x="215568" y="681797"/>
                </a:lnTo>
                <a:lnTo>
                  <a:pt x="216063" y="685330"/>
                </a:lnTo>
                <a:lnTo>
                  <a:pt x="215568" y="686337"/>
                </a:lnTo>
                <a:lnTo>
                  <a:pt x="212524" y="690384"/>
                </a:lnTo>
                <a:lnTo>
                  <a:pt x="209479" y="693918"/>
                </a:lnTo>
                <a:lnTo>
                  <a:pt x="205940" y="698459"/>
                </a:lnTo>
                <a:close/>
              </a:path>
              <a:path w="1866900" h="2176780">
                <a:moveTo>
                  <a:pt x="205446" y="570608"/>
                </a:moveTo>
                <a:lnTo>
                  <a:pt x="202402" y="570608"/>
                </a:lnTo>
                <a:lnTo>
                  <a:pt x="201888" y="566561"/>
                </a:lnTo>
                <a:lnTo>
                  <a:pt x="203924" y="565554"/>
                </a:lnTo>
                <a:lnTo>
                  <a:pt x="205940" y="564034"/>
                </a:lnTo>
                <a:lnTo>
                  <a:pt x="208471" y="564034"/>
                </a:lnTo>
                <a:lnTo>
                  <a:pt x="209479" y="563521"/>
                </a:lnTo>
                <a:lnTo>
                  <a:pt x="210507" y="566048"/>
                </a:lnTo>
                <a:lnTo>
                  <a:pt x="212524" y="569088"/>
                </a:lnTo>
                <a:lnTo>
                  <a:pt x="208471" y="570095"/>
                </a:lnTo>
                <a:lnTo>
                  <a:pt x="205446" y="570608"/>
                </a:lnTo>
                <a:close/>
              </a:path>
              <a:path w="1866900" h="2176780">
                <a:moveTo>
                  <a:pt x="221638" y="16168"/>
                </a:moveTo>
                <a:lnTo>
                  <a:pt x="219107" y="13148"/>
                </a:lnTo>
                <a:lnTo>
                  <a:pt x="217071" y="10108"/>
                </a:lnTo>
                <a:lnTo>
                  <a:pt x="214540" y="7087"/>
                </a:lnTo>
                <a:lnTo>
                  <a:pt x="218593" y="5054"/>
                </a:lnTo>
                <a:lnTo>
                  <a:pt x="220629" y="8094"/>
                </a:lnTo>
                <a:lnTo>
                  <a:pt x="222132" y="11114"/>
                </a:lnTo>
                <a:lnTo>
                  <a:pt x="224168" y="14668"/>
                </a:lnTo>
                <a:lnTo>
                  <a:pt x="223160" y="14668"/>
                </a:lnTo>
                <a:lnTo>
                  <a:pt x="221638" y="16168"/>
                </a:lnTo>
                <a:close/>
              </a:path>
              <a:path w="1866900" h="2176780">
                <a:moveTo>
                  <a:pt x="147244" y="28310"/>
                </a:moveTo>
                <a:lnTo>
                  <a:pt x="136607" y="28310"/>
                </a:lnTo>
                <a:lnTo>
                  <a:pt x="129016" y="22249"/>
                </a:lnTo>
                <a:lnTo>
                  <a:pt x="128502" y="16168"/>
                </a:lnTo>
                <a:lnTo>
                  <a:pt x="128502" y="14668"/>
                </a:lnTo>
                <a:lnTo>
                  <a:pt x="129530" y="12141"/>
                </a:lnTo>
                <a:lnTo>
                  <a:pt x="130538" y="11628"/>
                </a:lnTo>
                <a:lnTo>
                  <a:pt x="134077" y="9101"/>
                </a:lnTo>
                <a:lnTo>
                  <a:pt x="146216" y="14668"/>
                </a:lnTo>
                <a:lnTo>
                  <a:pt x="148746" y="19722"/>
                </a:lnTo>
                <a:lnTo>
                  <a:pt x="150268" y="23749"/>
                </a:lnTo>
                <a:lnTo>
                  <a:pt x="147244" y="28310"/>
                </a:lnTo>
                <a:close/>
              </a:path>
              <a:path w="1866900" h="2176780">
                <a:moveTo>
                  <a:pt x="154321" y="152133"/>
                </a:moveTo>
                <a:lnTo>
                  <a:pt x="152305" y="151126"/>
                </a:lnTo>
                <a:lnTo>
                  <a:pt x="147738" y="150613"/>
                </a:lnTo>
                <a:lnTo>
                  <a:pt x="151791" y="146566"/>
                </a:lnTo>
                <a:lnTo>
                  <a:pt x="153313" y="144552"/>
                </a:lnTo>
                <a:lnTo>
                  <a:pt x="155330" y="143545"/>
                </a:lnTo>
                <a:lnTo>
                  <a:pt x="156852" y="143032"/>
                </a:lnTo>
                <a:lnTo>
                  <a:pt x="158868" y="145045"/>
                </a:lnTo>
                <a:lnTo>
                  <a:pt x="160905" y="146072"/>
                </a:lnTo>
                <a:lnTo>
                  <a:pt x="158868" y="148086"/>
                </a:lnTo>
                <a:lnTo>
                  <a:pt x="157860" y="150613"/>
                </a:lnTo>
                <a:lnTo>
                  <a:pt x="155844" y="151620"/>
                </a:lnTo>
                <a:lnTo>
                  <a:pt x="154321" y="152133"/>
                </a:lnTo>
                <a:close/>
              </a:path>
              <a:path w="1866900" h="2176780">
                <a:moveTo>
                  <a:pt x="163435" y="760627"/>
                </a:moveTo>
                <a:lnTo>
                  <a:pt x="162427" y="760627"/>
                </a:lnTo>
                <a:lnTo>
                  <a:pt x="158374" y="756086"/>
                </a:lnTo>
                <a:lnTo>
                  <a:pt x="158868" y="754566"/>
                </a:lnTo>
                <a:lnTo>
                  <a:pt x="159382" y="751526"/>
                </a:lnTo>
                <a:lnTo>
                  <a:pt x="161913" y="748999"/>
                </a:lnTo>
                <a:lnTo>
                  <a:pt x="164443" y="745465"/>
                </a:lnTo>
                <a:lnTo>
                  <a:pt x="166974" y="749512"/>
                </a:lnTo>
                <a:lnTo>
                  <a:pt x="170513" y="752553"/>
                </a:lnTo>
                <a:lnTo>
                  <a:pt x="168496" y="756580"/>
                </a:lnTo>
                <a:lnTo>
                  <a:pt x="165966" y="759107"/>
                </a:lnTo>
                <a:lnTo>
                  <a:pt x="163435" y="760627"/>
                </a:lnTo>
                <a:close/>
              </a:path>
              <a:path w="1866900" h="2176780">
                <a:moveTo>
                  <a:pt x="180141" y="1067915"/>
                </a:moveTo>
                <a:lnTo>
                  <a:pt x="179113" y="1067915"/>
                </a:lnTo>
                <a:lnTo>
                  <a:pt x="170019" y="1066908"/>
                </a:lnTo>
                <a:lnTo>
                  <a:pt x="165452" y="1065901"/>
                </a:lnTo>
                <a:lnTo>
                  <a:pt x="162427" y="1065388"/>
                </a:lnTo>
                <a:lnTo>
                  <a:pt x="159896" y="1063374"/>
                </a:lnTo>
                <a:lnTo>
                  <a:pt x="157366" y="1061854"/>
                </a:lnTo>
                <a:lnTo>
                  <a:pt x="159896" y="1060847"/>
                </a:lnTo>
                <a:lnTo>
                  <a:pt x="162427" y="1059327"/>
                </a:lnTo>
                <a:lnTo>
                  <a:pt x="165452" y="1058813"/>
                </a:lnTo>
                <a:lnTo>
                  <a:pt x="173557" y="1057807"/>
                </a:lnTo>
                <a:lnTo>
                  <a:pt x="177610" y="1058320"/>
                </a:lnTo>
                <a:lnTo>
                  <a:pt x="179627" y="1058813"/>
                </a:lnTo>
                <a:lnTo>
                  <a:pt x="181149" y="1061854"/>
                </a:lnTo>
                <a:lnTo>
                  <a:pt x="183679" y="1064381"/>
                </a:lnTo>
                <a:lnTo>
                  <a:pt x="181149" y="1066394"/>
                </a:lnTo>
                <a:lnTo>
                  <a:pt x="180141" y="1067915"/>
                </a:lnTo>
                <a:close/>
              </a:path>
              <a:path w="1866900" h="2176780">
                <a:moveTo>
                  <a:pt x="253526" y="625176"/>
                </a:moveTo>
                <a:lnTo>
                  <a:pt x="244907" y="625176"/>
                </a:lnTo>
                <a:lnTo>
                  <a:pt x="241882" y="624169"/>
                </a:lnTo>
                <a:lnTo>
                  <a:pt x="238837" y="623675"/>
                </a:lnTo>
                <a:lnTo>
                  <a:pt x="240360" y="621642"/>
                </a:lnTo>
                <a:lnTo>
                  <a:pt x="240874" y="619628"/>
                </a:lnTo>
                <a:lnTo>
                  <a:pt x="241368" y="619628"/>
                </a:lnTo>
                <a:lnTo>
                  <a:pt x="243898" y="619115"/>
                </a:lnTo>
                <a:lnTo>
                  <a:pt x="246943" y="618108"/>
                </a:lnTo>
                <a:lnTo>
                  <a:pt x="248960" y="619115"/>
                </a:lnTo>
                <a:lnTo>
                  <a:pt x="251490" y="620635"/>
                </a:lnTo>
                <a:lnTo>
                  <a:pt x="254021" y="623675"/>
                </a:lnTo>
                <a:lnTo>
                  <a:pt x="256057" y="624682"/>
                </a:lnTo>
                <a:lnTo>
                  <a:pt x="253526" y="625176"/>
                </a:lnTo>
                <a:close/>
              </a:path>
              <a:path w="1866900" h="2176780">
                <a:moveTo>
                  <a:pt x="265665" y="361874"/>
                </a:moveTo>
                <a:lnTo>
                  <a:pt x="264143" y="359347"/>
                </a:lnTo>
                <a:lnTo>
                  <a:pt x="265665" y="357827"/>
                </a:lnTo>
                <a:lnTo>
                  <a:pt x="266673" y="356307"/>
                </a:lnTo>
                <a:lnTo>
                  <a:pt x="268196" y="354787"/>
                </a:lnTo>
                <a:lnTo>
                  <a:pt x="269204" y="356307"/>
                </a:lnTo>
                <a:lnTo>
                  <a:pt x="269718" y="357314"/>
                </a:lnTo>
                <a:lnTo>
                  <a:pt x="270212" y="357827"/>
                </a:lnTo>
                <a:lnTo>
                  <a:pt x="267187" y="360867"/>
                </a:lnTo>
                <a:lnTo>
                  <a:pt x="265665" y="361874"/>
                </a:lnTo>
                <a:close/>
              </a:path>
              <a:path w="1866900" h="2176780">
                <a:moveTo>
                  <a:pt x="262621" y="503880"/>
                </a:moveTo>
                <a:lnTo>
                  <a:pt x="256551" y="503880"/>
                </a:lnTo>
                <a:lnTo>
                  <a:pt x="253526" y="500346"/>
                </a:lnTo>
                <a:lnTo>
                  <a:pt x="254021" y="494285"/>
                </a:lnTo>
                <a:lnTo>
                  <a:pt x="254535" y="491758"/>
                </a:lnTo>
                <a:lnTo>
                  <a:pt x="257065" y="489744"/>
                </a:lnTo>
                <a:lnTo>
                  <a:pt x="258073" y="488224"/>
                </a:lnTo>
                <a:lnTo>
                  <a:pt x="263649" y="489231"/>
                </a:lnTo>
                <a:lnTo>
                  <a:pt x="267187" y="492271"/>
                </a:lnTo>
                <a:lnTo>
                  <a:pt x="266179" y="498332"/>
                </a:lnTo>
                <a:lnTo>
                  <a:pt x="265665" y="500859"/>
                </a:lnTo>
                <a:lnTo>
                  <a:pt x="262621" y="503880"/>
                </a:lnTo>
                <a:close/>
              </a:path>
              <a:path w="1866900" h="2176780">
                <a:moveTo>
                  <a:pt x="271240" y="677749"/>
                </a:moveTo>
                <a:lnTo>
                  <a:pt x="268196" y="675716"/>
                </a:lnTo>
                <a:lnTo>
                  <a:pt x="265665" y="674215"/>
                </a:lnTo>
                <a:lnTo>
                  <a:pt x="262621" y="672182"/>
                </a:lnTo>
                <a:lnTo>
                  <a:pt x="263135" y="671688"/>
                </a:lnTo>
                <a:lnTo>
                  <a:pt x="263649" y="670662"/>
                </a:lnTo>
                <a:lnTo>
                  <a:pt x="264143" y="670168"/>
                </a:lnTo>
                <a:lnTo>
                  <a:pt x="266673" y="672695"/>
                </a:lnTo>
                <a:lnTo>
                  <a:pt x="268710" y="675222"/>
                </a:lnTo>
                <a:lnTo>
                  <a:pt x="271240" y="677749"/>
                </a:lnTo>
                <a:close/>
              </a:path>
              <a:path w="1866900" h="2176780">
                <a:moveTo>
                  <a:pt x="273257" y="679269"/>
                </a:moveTo>
                <a:lnTo>
                  <a:pt x="272248" y="678756"/>
                </a:lnTo>
                <a:lnTo>
                  <a:pt x="271240" y="677749"/>
                </a:lnTo>
                <a:lnTo>
                  <a:pt x="271734" y="678243"/>
                </a:lnTo>
                <a:lnTo>
                  <a:pt x="272743" y="678243"/>
                </a:lnTo>
                <a:lnTo>
                  <a:pt x="273257" y="679269"/>
                </a:lnTo>
                <a:close/>
              </a:path>
              <a:path w="1866900" h="2176780">
                <a:moveTo>
                  <a:pt x="222132" y="420489"/>
                </a:moveTo>
                <a:lnTo>
                  <a:pt x="203410" y="420489"/>
                </a:lnTo>
                <a:lnTo>
                  <a:pt x="208985" y="419482"/>
                </a:lnTo>
                <a:lnTo>
                  <a:pt x="220115" y="418475"/>
                </a:lnTo>
                <a:lnTo>
                  <a:pt x="220629" y="418475"/>
                </a:lnTo>
                <a:lnTo>
                  <a:pt x="221638" y="419995"/>
                </a:lnTo>
                <a:lnTo>
                  <a:pt x="222132" y="420489"/>
                </a:lnTo>
                <a:close/>
              </a:path>
              <a:path w="1866900" h="2176780">
                <a:moveTo>
                  <a:pt x="208985" y="432630"/>
                </a:moveTo>
                <a:lnTo>
                  <a:pt x="202916" y="427063"/>
                </a:lnTo>
                <a:lnTo>
                  <a:pt x="201888" y="426056"/>
                </a:lnTo>
                <a:lnTo>
                  <a:pt x="201393" y="423529"/>
                </a:lnTo>
                <a:lnTo>
                  <a:pt x="201393" y="421515"/>
                </a:lnTo>
                <a:lnTo>
                  <a:pt x="202916" y="419995"/>
                </a:lnTo>
                <a:lnTo>
                  <a:pt x="203410" y="420489"/>
                </a:lnTo>
                <a:lnTo>
                  <a:pt x="222132" y="420489"/>
                </a:lnTo>
                <a:lnTo>
                  <a:pt x="222132" y="421515"/>
                </a:lnTo>
                <a:lnTo>
                  <a:pt x="221638" y="422009"/>
                </a:lnTo>
                <a:lnTo>
                  <a:pt x="217585" y="429590"/>
                </a:lnTo>
                <a:lnTo>
                  <a:pt x="208985" y="432630"/>
                </a:lnTo>
                <a:close/>
              </a:path>
              <a:path w="1866900" h="2176780">
                <a:moveTo>
                  <a:pt x="223160" y="557973"/>
                </a:moveTo>
                <a:lnTo>
                  <a:pt x="221124" y="554933"/>
                </a:lnTo>
                <a:lnTo>
                  <a:pt x="221124" y="554420"/>
                </a:lnTo>
                <a:lnTo>
                  <a:pt x="222132" y="552406"/>
                </a:lnTo>
                <a:lnTo>
                  <a:pt x="225176" y="549366"/>
                </a:lnTo>
                <a:lnTo>
                  <a:pt x="225690" y="549366"/>
                </a:lnTo>
                <a:lnTo>
                  <a:pt x="227193" y="551399"/>
                </a:lnTo>
                <a:lnTo>
                  <a:pt x="228221" y="552919"/>
                </a:lnTo>
                <a:lnTo>
                  <a:pt x="224662" y="556453"/>
                </a:lnTo>
                <a:lnTo>
                  <a:pt x="223160" y="557460"/>
                </a:lnTo>
                <a:lnTo>
                  <a:pt x="223160" y="557973"/>
                </a:lnTo>
                <a:close/>
              </a:path>
              <a:path w="1866900" h="2176780">
                <a:moveTo>
                  <a:pt x="241882" y="753046"/>
                </a:moveTo>
                <a:lnTo>
                  <a:pt x="232768" y="753046"/>
                </a:lnTo>
                <a:lnTo>
                  <a:pt x="230237" y="745465"/>
                </a:lnTo>
                <a:lnTo>
                  <a:pt x="227707" y="740924"/>
                </a:lnTo>
                <a:lnTo>
                  <a:pt x="227193" y="740411"/>
                </a:lnTo>
                <a:lnTo>
                  <a:pt x="228715" y="738397"/>
                </a:lnTo>
                <a:lnTo>
                  <a:pt x="229723" y="738891"/>
                </a:lnTo>
                <a:lnTo>
                  <a:pt x="242641" y="741233"/>
                </a:lnTo>
                <a:lnTo>
                  <a:pt x="249093" y="742520"/>
                </a:lnTo>
                <a:lnTo>
                  <a:pt x="255543" y="743945"/>
                </a:lnTo>
                <a:lnTo>
                  <a:pt x="256057" y="743945"/>
                </a:lnTo>
                <a:lnTo>
                  <a:pt x="256057" y="744458"/>
                </a:lnTo>
                <a:lnTo>
                  <a:pt x="256551" y="744972"/>
                </a:lnTo>
                <a:lnTo>
                  <a:pt x="255543" y="745978"/>
                </a:lnTo>
                <a:lnTo>
                  <a:pt x="255543" y="746985"/>
                </a:lnTo>
                <a:lnTo>
                  <a:pt x="254535" y="747499"/>
                </a:lnTo>
                <a:lnTo>
                  <a:pt x="247951" y="750026"/>
                </a:lnTo>
                <a:lnTo>
                  <a:pt x="241882" y="753046"/>
                </a:lnTo>
                <a:close/>
              </a:path>
              <a:path w="1866900" h="2176780">
                <a:moveTo>
                  <a:pt x="244412" y="355300"/>
                </a:moveTo>
                <a:lnTo>
                  <a:pt x="242376" y="353780"/>
                </a:lnTo>
                <a:lnTo>
                  <a:pt x="240874" y="351766"/>
                </a:lnTo>
                <a:lnTo>
                  <a:pt x="238837" y="350246"/>
                </a:lnTo>
                <a:lnTo>
                  <a:pt x="239351" y="349733"/>
                </a:lnTo>
                <a:lnTo>
                  <a:pt x="240360" y="349239"/>
                </a:lnTo>
                <a:lnTo>
                  <a:pt x="241368" y="347719"/>
                </a:lnTo>
                <a:lnTo>
                  <a:pt x="244907" y="351253"/>
                </a:lnTo>
                <a:lnTo>
                  <a:pt x="246429" y="353286"/>
                </a:lnTo>
                <a:lnTo>
                  <a:pt x="244412" y="355300"/>
                </a:lnTo>
                <a:close/>
              </a:path>
              <a:path w="1866900" h="2176780">
                <a:moveTo>
                  <a:pt x="346128" y="273923"/>
                </a:moveTo>
                <a:lnTo>
                  <a:pt x="344112" y="273923"/>
                </a:lnTo>
                <a:lnTo>
                  <a:pt x="343104" y="272422"/>
                </a:lnTo>
                <a:lnTo>
                  <a:pt x="342095" y="271396"/>
                </a:lnTo>
                <a:lnTo>
                  <a:pt x="343598" y="270389"/>
                </a:lnTo>
                <a:lnTo>
                  <a:pt x="344626" y="269895"/>
                </a:lnTo>
                <a:lnTo>
                  <a:pt x="345634" y="269382"/>
                </a:lnTo>
                <a:lnTo>
                  <a:pt x="346642" y="269895"/>
                </a:lnTo>
                <a:lnTo>
                  <a:pt x="348165" y="271396"/>
                </a:lnTo>
                <a:lnTo>
                  <a:pt x="347156" y="272422"/>
                </a:lnTo>
                <a:lnTo>
                  <a:pt x="346128" y="273923"/>
                </a:lnTo>
                <a:close/>
              </a:path>
              <a:path w="1866900" h="2176780">
                <a:moveTo>
                  <a:pt x="597680" y="569582"/>
                </a:moveTo>
                <a:lnTo>
                  <a:pt x="592619" y="568081"/>
                </a:lnTo>
                <a:lnTo>
                  <a:pt x="588052" y="567055"/>
                </a:lnTo>
                <a:lnTo>
                  <a:pt x="583999" y="565041"/>
                </a:lnTo>
                <a:lnTo>
                  <a:pt x="582497" y="564528"/>
                </a:lnTo>
                <a:lnTo>
                  <a:pt x="580460" y="560500"/>
                </a:lnTo>
                <a:lnTo>
                  <a:pt x="580974" y="559474"/>
                </a:lnTo>
                <a:lnTo>
                  <a:pt x="582497" y="556947"/>
                </a:lnTo>
                <a:lnTo>
                  <a:pt x="585027" y="554420"/>
                </a:lnTo>
                <a:lnTo>
                  <a:pt x="586036" y="553926"/>
                </a:lnTo>
                <a:lnTo>
                  <a:pt x="590088" y="553926"/>
                </a:lnTo>
                <a:lnTo>
                  <a:pt x="594635" y="554933"/>
                </a:lnTo>
                <a:lnTo>
                  <a:pt x="598174" y="556947"/>
                </a:lnTo>
                <a:lnTo>
                  <a:pt x="601713" y="558467"/>
                </a:lnTo>
                <a:lnTo>
                  <a:pt x="604244" y="562001"/>
                </a:lnTo>
                <a:lnTo>
                  <a:pt x="606774" y="564528"/>
                </a:lnTo>
                <a:lnTo>
                  <a:pt x="603749" y="566048"/>
                </a:lnTo>
                <a:lnTo>
                  <a:pt x="600705" y="568081"/>
                </a:lnTo>
                <a:lnTo>
                  <a:pt x="597680" y="569582"/>
                </a:lnTo>
                <a:close/>
              </a:path>
              <a:path w="1866900" h="2176780">
                <a:moveTo>
                  <a:pt x="606774" y="477109"/>
                </a:moveTo>
                <a:lnTo>
                  <a:pt x="603749" y="474069"/>
                </a:lnTo>
                <a:lnTo>
                  <a:pt x="601713" y="472055"/>
                </a:lnTo>
                <a:lnTo>
                  <a:pt x="602741" y="471542"/>
                </a:lnTo>
                <a:lnTo>
                  <a:pt x="603749" y="470535"/>
                </a:lnTo>
                <a:lnTo>
                  <a:pt x="605272" y="470535"/>
                </a:lnTo>
                <a:lnTo>
                  <a:pt x="606774" y="471542"/>
                </a:lnTo>
                <a:lnTo>
                  <a:pt x="608296" y="472055"/>
                </a:lnTo>
                <a:lnTo>
                  <a:pt x="607802" y="473556"/>
                </a:lnTo>
                <a:lnTo>
                  <a:pt x="607288" y="475589"/>
                </a:lnTo>
                <a:lnTo>
                  <a:pt x="606774" y="477109"/>
                </a:lnTo>
                <a:close/>
              </a:path>
              <a:path w="1866900" h="2176780">
                <a:moveTo>
                  <a:pt x="596652" y="434150"/>
                </a:moveTo>
                <a:lnTo>
                  <a:pt x="596158" y="433637"/>
                </a:lnTo>
                <a:lnTo>
                  <a:pt x="595149" y="433124"/>
                </a:lnTo>
                <a:lnTo>
                  <a:pt x="594121" y="431110"/>
                </a:lnTo>
                <a:lnTo>
                  <a:pt x="594121" y="429096"/>
                </a:lnTo>
                <a:lnTo>
                  <a:pt x="594635" y="428583"/>
                </a:lnTo>
                <a:lnTo>
                  <a:pt x="602741" y="422522"/>
                </a:lnTo>
                <a:lnTo>
                  <a:pt x="606774" y="421002"/>
                </a:lnTo>
                <a:lnTo>
                  <a:pt x="608810" y="420489"/>
                </a:lnTo>
                <a:lnTo>
                  <a:pt x="611835" y="423016"/>
                </a:lnTo>
                <a:lnTo>
                  <a:pt x="614366" y="424042"/>
                </a:lnTo>
                <a:lnTo>
                  <a:pt x="612349" y="426056"/>
                </a:lnTo>
                <a:lnTo>
                  <a:pt x="610827" y="429096"/>
                </a:lnTo>
                <a:lnTo>
                  <a:pt x="608296" y="430103"/>
                </a:lnTo>
                <a:lnTo>
                  <a:pt x="604758" y="432117"/>
                </a:lnTo>
                <a:lnTo>
                  <a:pt x="596652" y="434150"/>
                </a:lnTo>
                <a:close/>
              </a:path>
              <a:path w="1866900" h="2176780">
                <a:moveTo>
                  <a:pt x="570338" y="90972"/>
                </a:moveTo>
                <a:lnTo>
                  <a:pt x="566285" y="89451"/>
                </a:lnTo>
                <a:lnTo>
                  <a:pt x="563261" y="87438"/>
                </a:lnTo>
                <a:lnTo>
                  <a:pt x="560730" y="85424"/>
                </a:lnTo>
                <a:lnTo>
                  <a:pt x="559208" y="80864"/>
                </a:lnTo>
                <a:lnTo>
                  <a:pt x="557191" y="77843"/>
                </a:lnTo>
                <a:lnTo>
                  <a:pt x="559722" y="75810"/>
                </a:lnTo>
                <a:lnTo>
                  <a:pt x="562252" y="74289"/>
                </a:lnTo>
                <a:lnTo>
                  <a:pt x="564783" y="72276"/>
                </a:lnTo>
                <a:lnTo>
                  <a:pt x="569330" y="73796"/>
                </a:lnTo>
                <a:lnTo>
                  <a:pt x="573877" y="74289"/>
                </a:lnTo>
                <a:lnTo>
                  <a:pt x="576922" y="76816"/>
                </a:lnTo>
                <a:lnTo>
                  <a:pt x="579452" y="78337"/>
                </a:lnTo>
                <a:lnTo>
                  <a:pt x="581469" y="83391"/>
                </a:lnTo>
                <a:lnTo>
                  <a:pt x="580974" y="85918"/>
                </a:lnTo>
                <a:lnTo>
                  <a:pt x="580460" y="87951"/>
                </a:lnTo>
                <a:lnTo>
                  <a:pt x="576408" y="90478"/>
                </a:lnTo>
                <a:lnTo>
                  <a:pt x="573877" y="90478"/>
                </a:lnTo>
                <a:lnTo>
                  <a:pt x="570338" y="90972"/>
                </a:lnTo>
                <a:close/>
              </a:path>
              <a:path w="1866900" h="2176780">
                <a:moveTo>
                  <a:pt x="562181" y="501550"/>
                </a:moveTo>
                <a:lnTo>
                  <a:pt x="554222" y="500246"/>
                </a:lnTo>
                <a:lnTo>
                  <a:pt x="547069" y="495292"/>
                </a:lnTo>
                <a:lnTo>
                  <a:pt x="546041" y="494798"/>
                </a:lnTo>
                <a:lnTo>
                  <a:pt x="572621" y="486239"/>
                </a:lnTo>
                <a:lnTo>
                  <a:pt x="577930" y="487217"/>
                </a:lnTo>
                <a:lnTo>
                  <a:pt x="577930" y="487711"/>
                </a:lnTo>
                <a:lnTo>
                  <a:pt x="578444" y="488224"/>
                </a:lnTo>
                <a:lnTo>
                  <a:pt x="578938" y="489231"/>
                </a:lnTo>
                <a:lnTo>
                  <a:pt x="578444" y="490751"/>
                </a:lnTo>
                <a:lnTo>
                  <a:pt x="577930" y="492765"/>
                </a:lnTo>
                <a:lnTo>
                  <a:pt x="576922" y="493772"/>
                </a:lnTo>
                <a:lnTo>
                  <a:pt x="570047" y="499345"/>
                </a:lnTo>
                <a:lnTo>
                  <a:pt x="562181" y="501550"/>
                </a:lnTo>
                <a:close/>
              </a:path>
              <a:path w="1866900" h="2176780">
                <a:moveTo>
                  <a:pt x="571861" y="368448"/>
                </a:moveTo>
                <a:lnTo>
                  <a:pt x="571861" y="367422"/>
                </a:lnTo>
                <a:lnTo>
                  <a:pt x="571347" y="366415"/>
                </a:lnTo>
                <a:lnTo>
                  <a:pt x="571347" y="364895"/>
                </a:lnTo>
                <a:lnTo>
                  <a:pt x="572869" y="364401"/>
                </a:lnTo>
                <a:lnTo>
                  <a:pt x="573383" y="364895"/>
                </a:lnTo>
                <a:lnTo>
                  <a:pt x="573877" y="365921"/>
                </a:lnTo>
                <a:lnTo>
                  <a:pt x="574391" y="366928"/>
                </a:lnTo>
                <a:lnTo>
                  <a:pt x="573383" y="367422"/>
                </a:lnTo>
                <a:lnTo>
                  <a:pt x="572869" y="367935"/>
                </a:lnTo>
                <a:lnTo>
                  <a:pt x="571861" y="368448"/>
                </a:lnTo>
                <a:close/>
              </a:path>
              <a:path w="1866900" h="2176780">
                <a:moveTo>
                  <a:pt x="559722" y="403313"/>
                </a:moveTo>
                <a:lnTo>
                  <a:pt x="559208" y="403313"/>
                </a:lnTo>
                <a:lnTo>
                  <a:pt x="558694" y="402800"/>
                </a:lnTo>
                <a:lnTo>
                  <a:pt x="558694" y="402306"/>
                </a:lnTo>
                <a:lnTo>
                  <a:pt x="559208" y="401793"/>
                </a:lnTo>
                <a:lnTo>
                  <a:pt x="559722" y="400786"/>
                </a:lnTo>
                <a:lnTo>
                  <a:pt x="560216" y="400273"/>
                </a:lnTo>
                <a:lnTo>
                  <a:pt x="561224" y="401299"/>
                </a:lnTo>
                <a:lnTo>
                  <a:pt x="560730" y="402306"/>
                </a:lnTo>
                <a:lnTo>
                  <a:pt x="560216" y="402800"/>
                </a:lnTo>
                <a:lnTo>
                  <a:pt x="559722" y="403313"/>
                </a:lnTo>
                <a:close/>
              </a:path>
              <a:path w="1866900" h="2176780">
                <a:moveTo>
                  <a:pt x="572869" y="228950"/>
                </a:moveTo>
                <a:lnTo>
                  <a:pt x="570852" y="225910"/>
                </a:lnTo>
                <a:lnTo>
                  <a:pt x="569330" y="223896"/>
                </a:lnTo>
                <a:lnTo>
                  <a:pt x="568322" y="222376"/>
                </a:lnTo>
                <a:lnTo>
                  <a:pt x="570338" y="220856"/>
                </a:lnTo>
                <a:lnTo>
                  <a:pt x="571861" y="218842"/>
                </a:lnTo>
                <a:lnTo>
                  <a:pt x="573877" y="217322"/>
                </a:lnTo>
                <a:lnTo>
                  <a:pt x="575399" y="219355"/>
                </a:lnTo>
                <a:lnTo>
                  <a:pt x="577436" y="220856"/>
                </a:lnTo>
                <a:lnTo>
                  <a:pt x="576922" y="223383"/>
                </a:lnTo>
                <a:lnTo>
                  <a:pt x="576922" y="224903"/>
                </a:lnTo>
                <a:lnTo>
                  <a:pt x="574905" y="226423"/>
                </a:lnTo>
                <a:lnTo>
                  <a:pt x="572869" y="228950"/>
                </a:lnTo>
                <a:close/>
              </a:path>
              <a:path w="1866900" h="2176780">
                <a:moveTo>
                  <a:pt x="670552" y="429590"/>
                </a:moveTo>
                <a:lnTo>
                  <a:pt x="666499" y="426056"/>
                </a:lnTo>
                <a:lnTo>
                  <a:pt x="666499" y="416955"/>
                </a:lnTo>
                <a:lnTo>
                  <a:pt x="671560" y="416955"/>
                </a:lnTo>
                <a:lnTo>
                  <a:pt x="675099" y="416461"/>
                </a:lnTo>
                <a:lnTo>
                  <a:pt x="677135" y="416461"/>
                </a:lnTo>
                <a:lnTo>
                  <a:pt x="678657" y="417962"/>
                </a:lnTo>
                <a:lnTo>
                  <a:pt x="683204" y="419995"/>
                </a:lnTo>
                <a:lnTo>
                  <a:pt x="677629" y="424536"/>
                </a:lnTo>
                <a:lnTo>
                  <a:pt x="675099" y="427576"/>
                </a:lnTo>
                <a:lnTo>
                  <a:pt x="671560" y="429096"/>
                </a:lnTo>
                <a:lnTo>
                  <a:pt x="670552" y="429590"/>
                </a:lnTo>
                <a:close/>
              </a:path>
              <a:path w="1866900" h="2176780">
                <a:moveTo>
                  <a:pt x="687751" y="337611"/>
                </a:moveTo>
                <a:lnTo>
                  <a:pt x="686249" y="337098"/>
                </a:lnTo>
                <a:lnTo>
                  <a:pt x="684213" y="336604"/>
                </a:lnTo>
                <a:lnTo>
                  <a:pt x="682690" y="335597"/>
                </a:lnTo>
                <a:lnTo>
                  <a:pt x="680674" y="334571"/>
                </a:lnTo>
                <a:lnTo>
                  <a:pt x="680160" y="334571"/>
                </a:lnTo>
                <a:lnTo>
                  <a:pt x="680160" y="333070"/>
                </a:lnTo>
                <a:lnTo>
                  <a:pt x="680674" y="332557"/>
                </a:lnTo>
                <a:lnTo>
                  <a:pt x="681188" y="331550"/>
                </a:lnTo>
                <a:lnTo>
                  <a:pt x="682196" y="330030"/>
                </a:lnTo>
                <a:lnTo>
                  <a:pt x="683718" y="331037"/>
                </a:lnTo>
                <a:lnTo>
                  <a:pt x="686249" y="331550"/>
                </a:lnTo>
                <a:lnTo>
                  <a:pt x="687751" y="332557"/>
                </a:lnTo>
                <a:lnTo>
                  <a:pt x="688779" y="333070"/>
                </a:lnTo>
                <a:lnTo>
                  <a:pt x="689274" y="334571"/>
                </a:lnTo>
                <a:lnTo>
                  <a:pt x="690282" y="336091"/>
                </a:lnTo>
                <a:lnTo>
                  <a:pt x="689274" y="336604"/>
                </a:lnTo>
                <a:lnTo>
                  <a:pt x="687751" y="337611"/>
                </a:lnTo>
                <a:close/>
              </a:path>
              <a:path w="1866900" h="2176780">
                <a:moveTo>
                  <a:pt x="689274" y="296666"/>
                </a:moveTo>
                <a:lnTo>
                  <a:pt x="686249" y="296666"/>
                </a:lnTo>
                <a:lnTo>
                  <a:pt x="684727" y="294139"/>
                </a:lnTo>
                <a:lnTo>
                  <a:pt x="683204" y="292638"/>
                </a:lnTo>
                <a:lnTo>
                  <a:pt x="685221" y="290605"/>
                </a:lnTo>
                <a:lnTo>
                  <a:pt x="686743" y="288591"/>
                </a:lnTo>
                <a:lnTo>
                  <a:pt x="688265" y="287584"/>
                </a:lnTo>
                <a:lnTo>
                  <a:pt x="689788" y="287584"/>
                </a:lnTo>
                <a:lnTo>
                  <a:pt x="691310" y="289598"/>
                </a:lnTo>
                <a:lnTo>
                  <a:pt x="694849" y="292125"/>
                </a:lnTo>
                <a:lnTo>
                  <a:pt x="691310" y="294652"/>
                </a:lnTo>
                <a:lnTo>
                  <a:pt x="689274" y="296666"/>
                </a:lnTo>
                <a:close/>
              </a:path>
              <a:path w="1866900" h="2176780">
                <a:moveTo>
                  <a:pt x="699396" y="15675"/>
                </a:moveTo>
                <a:lnTo>
                  <a:pt x="697379" y="15675"/>
                </a:lnTo>
                <a:lnTo>
                  <a:pt x="695857" y="13148"/>
                </a:lnTo>
                <a:lnTo>
                  <a:pt x="694849" y="11628"/>
                </a:lnTo>
                <a:lnTo>
                  <a:pt x="694849" y="11114"/>
                </a:lnTo>
                <a:lnTo>
                  <a:pt x="697874" y="7087"/>
                </a:lnTo>
                <a:lnTo>
                  <a:pt x="699396" y="8587"/>
                </a:lnTo>
                <a:lnTo>
                  <a:pt x="700404" y="10108"/>
                </a:lnTo>
                <a:lnTo>
                  <a:pt x="701926" y="11628"/>
                </a:lnTo>
                <a:lnTo>
                  <a:pt x="700918" y="13148"/>
                </a:lnTo>
                <a:lnTo>
                  <a:pt x="699396" y="15675"/>
                </a:lnTo>
                <a:close/>
              </a:path>
              <a:path w="1866900" h="2176780">
                <a:moveTo>
                  <a:pt x="630577" y="763154"/>
                </a:moveTo>
                <a:lnTo>
                  <a:pt x="620949" y="763154"/>
                </a:lnTo>
                <a:lnTo>
                  <a:pt x="615394" y="756580"/>
                </a:lnTo>
                <a:lnTo>
                  <a:pt x="614880" y="751526"/>
                </a:lnTo>
                <a:lnTo>
                  <a:pt x="614366" y="745465"/>
                </a:lnTo>
                <a:lnTo>
                  <a:pt x="618933" y="741418"/>
                </a:lnTo>
                <a:lnTo>
                  <a:pt x="625002" y="740924"/>
                </a:lnTo>
                <a:lnTo>
                  <a:pt x="632080" y="740924"/>
                </a:lnTo>
                <a:lnTo>
                  <a:pt x="636646" y="745978"/>
                </a:lnTo>
                <a:lnTo>
                  <a:pt x="636646" y="757607"/>
                </a:lnTo>
                <a:lnTo>
                  <a:pt x="630577" y="763154"/>
                </a:lnTo>
                <a:close/>
              </a:path>
              <a:path w="1866900" h="2176780">
                <a:moveTo>
                  <a:pt x="642716" y="634277"/>
                </a:moveTo>
                <a:lnTo>
                  <a:pt x="640699" y="634277"/>
                </a:lnTo>
                <a:lnTo>
                  <a:pt x="632594" y="633270"/>
                </a:lnTo>
                <a:lnTo>
                  <a:pt x="629055" y="630743"/>
                </a:lnTo>
                <a:lnTo>
                  <a:pt x="626010" y="628729"/>
                </a:lnTo>
                <a:lnTo>
                  <a:pt x="621463" y="623162"/>
                </a:lnTo>
                <a:lnTo>
                  <a:pt x="621957" y="620635"/>
                </a:lnTo>
                <a:lnTo>
                  <a:pt x="623994" y="613567"/>
                </a:lnTo>
                <a:lnTo>
                  <a:pt x="628541" y="618108"/>
                </a:lnTo>
                <a:lnTo>
                  <a:pt x="639177" y="621148"/>
                </a:lnTo>
                <a:lnTo>
                  <a:pt x="642202" y="623162"/>
                </a:lnTo>
                <a:lnTo>
                  <a:pt x="644238" y="624169"/>
                </a:lnTo>
                <a:lnTo>
                  <a:pt x="645246" y="626202"/>
                </a:lnTo>
                <a:lnTo>
                  <a:pt x="647263" y="629223"/>
                </a:lnTo>
                <a:lnTo>
                  <a:pt x="644732" y="631750"/>
                </a:lnTo>
                <a:lnTo>
                  <a:pt x="642716" y="634277"/>
                </a:lnTo>
                <a:close/>
              </a:path>
              <a:path w="1866900" h="2176780">
                <a:moveTo>
                  <a:pt x="556742" y="632577"/>
                </a:moveTo>
                <a:lnTo>
                  <a:pt x="550457" y="631209"/>
                </a:lnTo>
                <a:lnTo>
                  <a:pt x="545547" y="627703"/>
                </a:lnTo>
                <a:lnTo>
                  <a:pt x="543016" y="624169"/>
                </a:lnTo>
                <a:lnTo>
                  <a:pt x="542502" y="620635"/>
                </a:lnTo>
                <a:lnTo>
                  <a:pt x="560730" y="616588"/>
                </a:lnTo>
                <a:lnTo>
                  <a:pt x="562747" y="617101"/>
                </a:lnTo>
                <a:lnTo>
                  <a:pt x="564783" y="617101"/>
                </a:lnTo>
                <a:lnTo>
                  <a:pt x="570852" y="620122"/>
                </a:lnTo>
                <a:lnTo>
                  <a:pt x="571347" y="625689"/>
                </a:lnTo>
                <a:lnTo>
                  <a:pt x="568322" y="628729"/>
                </a:lnTo>
                <a:lnTo>
                  <a:pt x="563123" y="631765"/>
                </a:lnTo>
                <a:lnTo>
                  <a:pt x="556742" y="632577"/>
                </a:lnTo>
                <a:close/>
              </a:path>
              <a:path w="1866900" h="2176780">
                <a:moveTo>
                  <a:pt x="656377" y="96026"/>
                </a:moveTo>
                <a:lnTo>
                  <a:pt x="646255" y="96026"/>
                </a:lnTo>
                <a:lnTo>
                  <a:pt x="641193" y="95019"/>
                </a:lnTo>
                <a:lnTo>
                  <a:pt x="640699" y="95019"/>
                </a:lnTo>
                <a:lnTo>
                  <a:pt x="639671" y="88958"/>
                </a:lnTo>
                <a:lnTo>
                  <a:pt x="640185" y="88958"/>
                </a:lnTo>
                <a:lnTo>
                  <a:pt x="644238" y="86924"/>
                </a:lnTo>
                <a:lnTo>
                  <a:pt x="648785" y="84911"/>
                </a:lnTo>
                <a:lnTo>
                  <a:pt x="652838" y="83391"/>
                </a:lnTo>
                <a:lnTo>
                  <a:pt x="653846" y="82897"/>
                </a:lnTo>
                <a:lnTo>
                  <a:pt x="654854" y="83391"/>
                </a:lnTo>
                <a:lnTo>
                  <a:pt x="659421" y="83391"/>
                </a:lnTo>
                <a:lnTo>
                  <a:pt x="661952" y="84911"/>
                </a:lnTo>
                <a:lnTo>
                  <a:pt x="664977" y="86924"/>
                </a:lnTo>
                <a:lnTo>
                  <a:pt x="662446" y="89965"/>
                </a:lnTo>
                <a:lnTo>
                  <a:pt x="659915" y="92492"/>
                </a:lnTo>
                <a:lnTo>
                  <a:pt x="657385" y="95532"/>
                </a:lnTo>
                <a:lnTo>
                  <a:pt x="656891" y="95532"/>
                </a:lnTo>
                <a:lnTo>
                  <a:pt x="656377" y="96026"/>
                </a:lnTo>
                <a:close/>
              </a:path>
              <a:path w="1866900" h="2176780">
                <a:moveTo>
                  <a:pt x="671560" y="702506"/>
                </a:moveTo>
                <a:lnTo>
                  <a:pt x="664977" y="702506"/>
                </a:lnTo>
                <a:lnTo>
                  <a:pt x="662960" y="700492"/>
                </a:lnTo>
                <a:lnTo>
                  <a:pt x="661952" y="698972"/>
                </a:lnTo>
                <a:lnTo>
                  <a:pt x="660429" y="696445"/>
                </a:lnTo>
                <a:lnTo>
                  <a:pt x="660429" y="693405"/>
                </a:lnTo>
                <a:lnTo>
                  <a:pt x="659421" y="690384"/>
                </a:lnTo>
                <a:lnTo>
                  <a:pt x="658907" y="687857"/>
                </a:lnTo>
                <a:lnTo>
                  <a:pt x="656891" y="682803"/>
                </a:lnTo>
                <a:lnTo>
                  <a:pt x="659421" y="681797"/>
                </a:lnTo>
                <a:lnTo>
                  <a:pt x="661438" y="680770"/>
                </a:lnTo>
                <a:lnTo>
                  <a:pt x="662960" y="679763"/>
                </a:lnTo>
                <a:lnTo>
                  <a:pt x="665491" y="680770"/>
                </a:lnTo>
                <a:lnTo>
                  <a:pt x="668021" y="681283"/>
                </a:lnTo>
                <a:lnTo>
                  <a:pt x="669543" y="682290"/>
                </a:lnTo>
                <a:lnTo>
                  <a:pt x="672568" y="684817"/>
                </a:lnTo>
                <a:lnTo>
                  <a:pt x="676621" y="687344"/>
                </a:lnTo>
                <a:lnTo>
                  <a:pt x="678657" y="690878"/>
                </a:lnTo>
                <a:lnTo>
                  <a:pt x="680160" y="693918"/>
                </a:lnTo>
                <a:lnTo>
                  <a:pt x="671560" y="702506"/>
                </a:lnTo>
                <a:close/>
              </a:path>
              <a:path w="1866900" h="2176780">
                <a:moveTo>
                  <a:pt x="435211" y="571102"/>
                </a:moveTo>
                <a:lnTo>
                  <a:pt x="433689" y="569088"/>
                </a:lnTo>
                <a:lnTo>
                  <a:pt x="431159" y="566561"/>
                </a:lnTo>
                <a:lnTo>
                  <a:pt x="427620" y="561507"/>
                </a:lnTo>
                <a:lnTo>
                  <a:pt x="428628" y="559474"/>
                </a:lnTo>
                <a:lnTo>
                  <a:pt x="431159" y="553413"/>
                </a:lnTo>
                <a:lnTo>
                  <a:pt x="434203" y="557973"/>
                </a:lnTo>
                <a:lnTo>
                  <a:pt x="437228" y="560500"/>
                </a:lnTo>
                <a:lnTo>
                  <a:pt x="438750" y="562001"/>
                </a:lnTo>
                <a:lnTo>
                  <a:pt x="440786" y="563027"/>
                </a:lnTo>
                <a:lnTo>
                  <a:pt x="443811" y="566048"/>
                </a:lnTo>
                <a:lnTo>
                  <a:pt x="444819" y="567568"/>
                </a:lnTo>
                <a:lnTo>
                  <a:pt x="446342" y="569088"/>
                </a:lnTo>
                <a:lnTo>
                  <a:pt x="444325" y="569582"/>
                </a:lnTo>
                <a:lnTo>
                  <a:pt x="442788" y="570608"/>
                </a:lnTo>
                <a:lnTo>
                  <a:pt x="438256" y="570608"/>
                </a:lnTo>
                <a:lnTo>
                  <a:pt x="435211" y="571102"/>
                </a:lnTo>
                <a:close/>
              </a:path>
              <a:path w="1866900" h="2176780">
                <a:moveTo>
                  <a:pt x="441281" y="571615"/>
                </a:moveTo>
                <a:lnTo>
                  <a:pt x="438256" y="570608"/>
                </a:lnTo>
                <a:lnTo>
                  <a:pt x="442788" y="570608"/>
                </a:lnTo>
                <a:lnTo>
                  <a:pt x="441281" y="571615"/>
                </a:lnTo>
                <a:close/>
              </a:path>
              <a:path w="1866900" h="2176780">
                <a:moveTo>
                  <a:pt x="398775" y="610014"/>
                </a:moveTo>
                <a:lnTo>
                  <a:pt x="398261" y="609520"/>
                </a:lnTo>
                <a:lnTo>
                  <a:pt x="397767" y="609007"/>
                </a:lnTo>
                <a:lnTo>
                  <a:pt x="398775" y="606993"/>
                </a:lnTo>
                <a:lnTo>
                  <a:pt x="399270" y="606480"/>
                </a:lnTo>
                <a:lnTo>
                  <a:pt x="400298" y="607487"/>
                </a:lnTo>
                <a:lnTo>
                  <a:pt x="399270" y="609520"/>
                </a:lnTo>
                <a:lnTo>
                  <a:pt x="398775" y="610014"/>
                </a:lnTo>
                <a:close/>
              </a:path>
              <a:path w="1866900" h="2176780">
                <a:moveTo>
                  <a:pt x="432681" y="278483"/>
                </a:moveTo>
                <a:lnTo>
                  <a:pt x="432167" y="277476"/>
                </a:lnTo>
                <a:lnTo>
                  <a:pt x="431159" y="276963"/>
                </a:lnTo>
                <a:lnTo>
                  <a:pt x="431673" y="275956"/>
                </a:lnTo>
                <a:lnTo>
                  <a:pt x="432681" y="274949"/>
                </a:lnTo>
                <a:lnTo>
                  <a:pt x="433195" y="273429"/>
                </a:lnTo>
                <a:lnTo>
                  <a:pt x="434697" y="274949"/>
                </a:lnTo>
                <a:lnTo>
                  <a:pt x="435211" y="275443"/>
                </a:lnTo>
                <a:lnTo>
                  <a:pt x="434697" y="276450"/>
                </a:lnTo>
                <a:lnTo>
                  <a:pt x="434203" y="277970"/>
                </a:lnTo>
                <a:lnTo>
                  <a:pt x="433689" y="277970"/>
                </a:lnTo>
                <a:lnTo>
                  <a:pt x="432681" y="278483"/>
                </a:lnTo>
                <a:close/>
              </a:path>
              <a:path w="1866900" h="2176780">
                <a:moveTo>
                  <a:pt x="548572" y="771742"/>
                </a:moveTo>
                <a:lnTo>
                  <a:pt x="545033" y="770735"/>
                </a:lnTo>
                <a:lnTo>
                  <a:pt x="542502" y="770735"/>
                </a:lnTo>
                <a:lnTo>
                  <a:pt x="541494" y="769215"/>
                </a:lnTo>
                <a:lnTo>
                  <a:pt x="538964" y="766194"/>
                </a:lnTo>
                <a:lnTo>
                  <a:pt x="537441" y="762147"/>
                </a:lnTo>
                <a:lnTo>
                  <a:pt x="536433" y="758613"/>
                </a:lnTo>
                <a:lnTo>
                  <a:pt x="538964" y="758100"/>
                </a:lnTo>
                <a:lnTo>
                  <a:pt x="541494" y="756580"/>
                </a:lnTo>
                <a:lnTo>
                  <a:pt x="546555" y="756580"/>
                </a:lnTo>
                <a:lnTo>
                  <a:pt x="548572" y="757607"/>
                </a:lnTo>
                <a:lnTo>
                  <a:pt x="554661" y="760627"/>
                </a:lnTo>
                <a:lnTo>
                  <a:pt x="558694" y="762147"/>
                </a:lnTo>
                <a:lnTo>
                  <a:pt x="562747" y="764161"/>
                </a:lnTo>
                <a:lnTo>
                  <a:pt x="552624" y="769215"/>
                </a:lnTo>
                <a:lnTo>
                  <a:pt x="548572" y="771742"/>
                </a:lnTo>
                <a:close/>
              </a:path>
              <a:path w="1866900" h="2176780">
                <a:moveTo>
                  <a:pt x="436734" y="696445"/>
                </a:moveTo>
                <a:lnTo>
                  <a:pt x="435211" y="695932"/>
                </a:lnTo>
                <a:lnTo>
                  <a:pt x="433195" y="695438"/>
                </a:lnTo>
                <a:lnTo>
                  <a:pt x="430664" y="693918"/>
                </a:lnTo>
                <a:lnTo>
                  <a:pt x="426097" y="689378"/>
                </a:lnTo>
                <a:lnTo>
                  <a:pt x="423567" y="685824"/>
                </a:lnTo>
                <a:lnTo>
                  <a:pt x="421550" y="682803"/>
                </a:lnTo>
                <a:lnTo>
                  <a:pt x="421550" y="682290"/>
                </a:lnTo>
                <a:lnTo>
                  <a:pt x="423073" y="679269"/>
                </a:lnTo>
                <a:lnTo>
                  <a:pt x="423567" y="679269"/>
                </a:lnTo>
                <a:lnTo>
                  <a:pt x="428628" y="676742"/>
                </a:lnTo>
                <a:lnTo>
                  <a:pt x="433195" y="677749"/>
                </a:lnTo>
                <a:lnTo>
                  <a:pt x="437742" y="685330"/>
                </a:lnTo>
                <a:lnTo>
                  <a:pt x="438750" y="688864"/>
                </a:lnTo>
                <a:lnTo>
                  <a:pt x="440786" y="693405"/>
                </a:lnTo>
                <a:lnTo>
                  <a:pt x="438256" y="694432"/>
                </a:lnTo>
                <a:lnTo>
                  <a:pt x="436734" y="696445"/>
                </a:lnTo>
                <a:close/>
              </a:path>
              <a:path w="1866900" h="2176780">
                <a:moveTo>
                  <a:pt x="418012" y="222889"/>
                </a:moveTo>
                <a:lnTo>
                  <a:pt x="413445" y="220856"/>
                </a:lnTo>
                <a:lnTo>
                  <a:pt x="410914" y="220362"/>
                </a:lnTo>
                <a:lnTo>
                  <a:pt x="408384" y="219355"/>
                </a:lnTo>
                <a:lnTo>
                  <a:pt x="405359" y="218329"/>
                </a:lnTo>
                <a:lnTo>
                  <a:pt x="402314" y="216828"/>
                </a:lnTo>
                <a:lnTo>
                  <a:pt x="399270" y="215802"/>
                </a:lnTo>
                <a:lnTo>
                  <a:pt x="402314" y="213788"/>
                </a:lnTo>
                <a:lnTo>
                  <a:pt x="405359" y="211261"/>
                </a:lnTo>
                <a:lnTo>
                  <a:pt x="408384" y="209741"/>
                </a:lnTo>
                <a:lnTo>
                  <a:pt x="413445" y="207727"/>
                </a:lnTo>
                <a:lnTo>
                  <a:pt x="415975" y="207214"/>
                </a:lnTo>
                <a:lnTo>
                  <a:pt x="421550" y="206720"/>
                </a:lnTo>
                <a:lnTo>
                  <a:pt x="427106" y="211774"/>
                </a:lnTo>
                <a:lnTo>
                  <a:pt x="425089" y="215802"/>
                </a:lnTo>
                <a:lnTo>
                  <a:pt x="423567" y="219355"/>
                </a:lnTo>
                <a:lnTo>
                  <a:pt x="419514" y="221369"/>
                </a:lnTo>
                <a:lnTo>
                  <a:pt x="418012" y="222889"/>
                </a:lnTo>
                <a:close/>
              </a:path>
              <a:path w="1866900" h="2176780">
                <a:moveTo>
                  <a:pt x="430150" y="410894"/>
                </a:moveTo>
                <a:lnTo>
                  <a:pt x="429142" y="410894"/>
                </a:lnTo>
                <a:lnTo>
                  <a:pt x="428628" y="409887"/>
                </a:lnTo>
                <a:lnTo>
                  <a:pt x="428628" y="409374"/>
                </a:lnTo>
                <a:lnTo>
                  <a:pt x="429636" y="409374"/>
                </a:lnTo>
                <a:lnTo>
                  <a:pt x="430150" y="408880"/>
                </a:lnTo>
                <a:lnTo>
                  <a:pt x="431159" y="408880"/>
                </a:lnTo>
                <a:lnTo>
                  <a:pt x="431673" y="409887"/>
                </a:lnTo>
                <a:lnTo>
                  <a:pt x="431673" y="410381"/>
                </a:lnTo>
                <a:lnTo>
                  <a:pt x="430664" y="410381"/>
                </a:lnTo>
                <a:lnTo>
                  <a:pt x="430150" y="410894"/>
                </a:lnTo>
                <a:close/>
              </a:path>
              <a:path w="1866900" h="2176780">
                <a:moveTo>
                  <a:pt x="446342" y="164255"/>
                </a:moveTo>
                <a:lnTo>
                  <a:pt x="444819" y="159714"/>
                </a:lnTo>
                <a:lnTo>
                  <a:pt x="443811" y="158194"/>
                </a:lnTo>
                <a:lnTo>
                  <a:pt x="443317" y="156180"/>
                </a:lnTo>
                <a:lnTo>
                  <a:pt x="443317" y="155153"/>
                </a:lnTo>
                <a:lnTo>
                  <a:pt x="444325" y="153653"/>
                </a:lnTo>
                <a:lnTo>
                  <a:pt x="444819" y="153140"/>
                </a:lnTo>
                <a:lnTo>
                  <a:pt x="450909" y="147079"/>
                </a:lnTo>
                <a:lnTo>
                  <a:pt x="453933" y="144552"/>
                </a:lnTo>
                <a:lnTo>
                  <a:pt x="456464" y="147572"/>
                </a:lnTo>
                <a:lnTo>
                  <a:pt x="456464" y="148086"/>
                </a:lnTo>
                <a:lnTo>
                  <a:pt x="453439" y="153140"/>
                </a:lnTo>
                <a:lnTo>
                  <a:pt x="450395" y="157680"/>
                </a:lnTo>
                <a:lnTo>
                  <a:pt x="446342" y="164255"/>
                </a:lnTo>
                <a:close/>
              </a:path>
              <a:path w="1866900" h="2176780">
                <a:moveTo>
                  <a:pt x="429142" y="74803"/>
                </a:moveTo>
                <a:lnTo>
                  <a:pt x="426611" y="74803"/>
                </a:lnTo>
                <a:lnTo>
                  <a:pt x="426611" y="73283"/>
                </a:lnTo>
                <a:lnTo>
                  <a:pt x="429142" y="73283"/>
                </a:lnTo>
                <a:lnTo>
                  <a:pt x="429142" y="74803"/>
                </a:lnTo>
                <a:close/>
              </a:path>
              <a:path w="1866900" h="2176780">
                <a:moveTo>
                  <a:pt x="443811" y="436677"/>
                </a:moveTo>
                <a:lnTo>
                  <a:pt x="443317" y="436164"/>
                </a:lnTo>
                <a:lnTo>
                  <a:pt x="440786" y="435157"/>
                </a:lnTo>
                <a:lnTo>
                  <a:pt x="439264" y="433124"/>
                </a:lnTo>
                <a:lnTo>
                  <a:pt x="437228" y="431623"/>
                </a:lnTo>
                <a:lnTo>
                  <a:pt x="438256" y="430597"/>
                </a:lnTo>
                <a:lnTo>
                  <a:pt x="439264" y="428070"/>
                </a:lnTo>
                <a:lnTo>
                  <a:pt x="442289" y="429590"/>
                </a:lnTo>
                <a:lnTo>
                  <a:pt x="444325" y="431110"/>
                </a:lnTo>
                <a:lnTo>
                  <a:pt x="447864" y="433124"/>
                </a:lnTo>
                <a:lnTo>
                  <a:pt x="445333" y="434644"/>
                </a:lnTo>
                <a:lnTo>
                  <a:pt x="443811" y="436677"/>
                </a:lnTo>
                <a:close/>
              </a:path>
              <a:path w="1866900" h="2176780">
                <a:moveTo>
                  <a:pt x="521513" y="694925"/>
                </a:moveTo>
                <a:lnTo>
                  <a:pt x="516703" y="694925"/>
                </a:lnTo>
                <a:lnTo>
                  <a:pt x="520736" y="684817"/>
                </a:lnTo>
                <a:lnTo>
                  <a:pt x="527319" y="681797"/>
                </a:lnTo>
                <a:lnTo>
                  <a:pt x="528327" y="681283"/>
                </a:lnTo>
                <a:lnTo>
                  <a:pt x="529850" y="682290"/>
                </a:lnTo>
                <a:lnTo>
                  <a:pt x="531372" y="682290"/>
                </a:lnTo>
                <a:lnTo>
                  <a:pt x="531372" y="686851"/>
                </a:lnTo>
                <a:lnTo>
                  <a:pt x="530858" y="687344"/>
                </a:lnTo>
                <a:lnTo>
                  <a:pt x="525303" y="692398"/>
                </a:lnTo>
                <a:lnTo>
                  <a:pt x="521513" y="694925"/>
                </a:lnTo>
                <a:close/>
              </a:path>
              <a:path w="1866900" h="2176780">
                <a:moveTo>
                  <a:pt x="514172" y="699979"/>
                </a:moveTo>
                <a:lnTo>
                  <a:pt x="510614" y="698459"/>
                </a:lnTo>
                <a:lnTo>
                  <a:pt x="509111" y="697965"/>
                </a:lnTo>
                <a:lnTo>
                  <a:pt x="507589" y="696959"/>
                </a:lnTo>
                <a:lnTo>
                  <a:pt x="507075" y="696445"/>
                </a:lnTo>
                <a:lnTo>
                  <a:pt x="506066" y="694925"/>
                </a:lnTo>
                <a:lnTo>
                  <a:pt x="506066" y="693405"/>
                </a:lnTo>
                <a:lnTo>
                  <a:pt x="507589" y="691905"/>
                </a:lnTo>
                <a:lnTo>
                  <a:pt x="508083" y="691905"/>
                </a:lnTo>
                <a:lnTo>
                  <a:pt x="516703" y="694925"/>
                </a:lnTo>
                <a:lnTo>
                  <a:pt x="521513" y="694925"/>
                </a:lnTo>
                <a:lnTo>
                  <a:pt x="519233" y="696445"/>
                </a:lnTo>
                <a:lnTo>
                  <a:pt x="514172" y="699979"/>
                </a:lnTo>
                <a:close/>
              </a:path>
              <a:path w="1866900" h="2176780">
                <a:moveTo>
                  <a:pt x="450395" y="25270"/>
                </a:moveTo>
                <a:lnTo>
                  <a:pt x="446342" y="24263"/>
                </a:lnTo>
                <a:lnTo>
                  <a:pt x="445333" y="17689"/>
                </a:lnTo>
                <a:lnTo>
                  <a:pt x="444325" y="13148"/>
                </a:lnTo>
                <a:lnTo>
                  <a:pt x="449881" y="8094"/>
                </a:lnTo>
                <a:lnTo>
                  <a:pt x="456464" y="7581"/>
                </a:lnTo>
                <a:lnTo>
                  <a:pt x="458994" y="7581"/>
                </a:lnTo>
                <a:lnTo>
                  <a:pt x="461525" y="10621"/>
                </a:lnTo>
                <a:lnTo>
                  <a:pt x="463561" y="11628"/>
                </a:lnTo>
                <a:lnTo>
                  <a:pt x="463561" y="20216"/>
                </a:lnTo>
                <a:lnTo>
                  <a:pt x="460003" y="23256"/>
                </a:lnTo>
                <a:lnTo>
                  <a:pt x="454942" y="24263"/>
                </a:lnTo>
                <a:lnTo>
                  <a:pt x="450395" y="25270"/>
                </a:lnTo>
                <a:close/>
              </a:path>
              <a:path w="1866900" h="2176780">
                <a:moveTo>
                  <a:pt x="506066" y="608513"/>
                </a:moveTo>
                <a:lnTo>
                  <a:pt x="502014" y="608513"/>
                </a:lnTo>
                <a:lnTo>
                  <a:pt x="498989" y="607487"/>
                </a:lnTo>
                <a:lnTo>
                  <a:pt x="496458" y="606993"/>
                </a:lnTo>
                <a:lnTo>
                  <a:pt x="498475" y="604466"/>
                </a:lnTo>
                <a:lnTo>
                  <a:pt x="500491" y="602433"/>
                </a:lnTo>
                <a:lnTo>
                  <a:pt x="503022" y="600419"/>
                </a:lnTo>
                <a:lnTo>
                  <a:pt x="504050" y="599412"/>
                </a:lnTo>
                <a:lnTo>
                  <a:pt x="506066" y="599412"/>
                </a:lnTo>
                <a:lnTo>
                  <a:pt x="508597" y="598899"/>
                </a:lnTo>
                <a:lnTo>
                  <a:pt x="509605" y="599412"/>
                </a:lnTo>
                <a:lnTo>
                  <a:pt x="510614" y="600419"/>
                </a:lnTo>
                <a:lnTo>
                  <a:pt x="512136" y="600932"/>
                </a:lnTo>
                <a:lnTo>
                  <a:pt x="511128" y="602946"/>
                </a:lnTo>
                <a:lnTo>
                  <a:pt x="510614" y="604960"/>
                </a:lnTo>
                <a:lnTo>
                  <a:pt x="507589" y="608000"/>
                </a:lnTo>
                <a:lnTo>
                  <a:pt x="506066" y="608513"/>
                </a:lnTo>
                <a:close/>
              </a:path>
              <a:path w="1866900" h="2176780">
                <a:moveTo>
                  <a:pt x="530858" y="70262"/>
                </a:moveTo>
                <a:lnTo>
                  <a:pt x="526825" y="70262"/>
                </a:lnTo>
                <a:lnTo>
                  <a:pt x="524789" y="69235"/>
                </a:lnTo>
                <a:lnTo>
                  <a:pt x="523266" y="68742"/>
                </a:lnTo>
                <a:lnTo>
                  <a:pt x="521764" y="66708"/>
                </a:lnTo>
                <a:lnTo>
                  <a:pt x="521764" y="63688"/>
                </a:lnTo>
                <a:lnTo>
                  <a:pt x="522258" y="60648"/>
                </a:lnTo>
                <a:lnTo>
                  <a:pt x="523780" y="59641"/>
                </a:lnTo>
                <a:lnTo>
                  <a:pt x="528327" y="55100"/>
                </a:lnTo>
                <a:lnTo>
                  <a:pt x="538450" y="56600"/>
                </a:lnTo>
                <a:lnTo>
                  <a:pt x="543511" y="61654"/>
                </a:lnTo>
                <a:lnTo>
                  <a:pt x="544025" y="62681"/>
                </a:lnTo>
                <a:lnTo>
                  <a:pt x="543016" y="66708"/>
                </a:lnTo>
                <a:lnTo>
                  <a:pt x="542502" y="67222"/>
                </a:lnTo>
                <a:lnTo>
                  <a:pt x="538964" y="68742"/>
                </a:lnTo>
                <a:lnTo>
                  <a:pt x="534911" y="69235"/>
                </a:lnTo>
                <a:lnTo>
                  <a:pt x="530858" y="70262"/>
                </a:lnTo>
                <a:close/>
              </a:path>
              <a:path w="1866900" h="2176780">
                <a:moveTo>
                  <a:pt x="459508" y="296172"/>
                </a:moveTo>
                <a:lnTo>
                  <a:pt x="457472" y="295659"/>
                </a:lnTo>
                <a:lnTo>
                  <a:pt x="454447" y="295165"/>
                </a:lnTo>
                <a:lnTo>
                  <a:pt x="451403" y="292638"/>
                </a:lnTo>
                <a:lnTo>
                  <a:pt x="448378" y="290605"/>
                </a:lnTo>
                <a:lnTo>
                  <a:pt x="456978" y="282017"/>
                </a:lnTo>
                <a:lnTo>
                  <a:pt x="459508" y="285551"/>
                </a:lnTo>
                <a:lnTo>
                  <a:pt x="461031" y="288078"/>
                </a:lnTo>
                <a:lnTo>
                  <a:pt x="463047" y="290605"/>
                </a:lnTo>
                <a:lnTo>
                  <a:pt x="461525" y="292638"/>
                </a:lnTo>
                <a:lnTo>
                  <a:pt x="459508" y="296172"/>
                </a:lnTo>
                <a:close/>
              </a:path>
              <a:path w="1866900" h="2176780">
                <a:moveTo>
                  <a:pt x="455456" y="683297"/>
                </a:moveTo>
                <a:lnTo>
                  <a:pt x="453933" y="682290"/>
                </a:lnTo>
                <a:lnTo>
                  <a:pt x="452411" y="681797"/>
                </a:lnTo>
                <a:lnTo>
                  <a:pt x="452411" y="680770"/>
                </a:lnTo>
                <a:lnTo>
                  <a:pt x="451917" y="679763"/>
                </a:lnTo>
                <a:lnTo>
                  <a:pt x="452411" y="677749"/>
                </a:lnTo>
                <a:lnTo>
                  <a:pt x="452925" y="677236"/>
                </a:lnTo>
                <a:lnTo>
                  <a:pt x="457986" y="671175"/>
                </a:lnTo>
                <a:lnTo>
                  <a:pt x="461525" y="669655"/>
                </a:lnTo>
                <a:lnTo>
                  <a:pt x="464056" y="668135"/>
                </a:lnTo>
                <a:lnTo>
                  <a:pt x="467100" y="668135"/>
                </a:lnTo>
                <a:lnTo>
                  <a:pt x="469631" y="667641"/>
                </a:lnTo>
                <a:lnTo>
                  <a:pt x="468108" y="670168"/>
                </a:lnTo>
                <a:lnTo>
                  <a:pt x="467100" y="673189"/>
                </a:lnTo>
                <a:lnTo>
                  <a:pt x="462039" y="678243"/>
                </a:lnTo>
                <a:lnTo>
                  <a:pt x="458500" y="680770"/>
                </a:lnTo>
                <a:lnTo>
                  <a:pt x="455456" y="683297"/>
                </a:lnTo>
                <a:close/>
              </a:path>
              <a:path w="1866900" h="2176780">
                <a:moveTo>
                  <a:pt x="462039" y="904666"/>
                </a:moveTo>
                <a:lnTo>
                  <a:pt x="461031" y="904666"/>
                </a:lnTo>
                <a:lnTo>
                  <a:pt x="458994" y="903659"/>
                </a:lnTo>
                <a:lnTo>
                  <a:pt x="459097" y="902139"/>
                </a:lnTo>
                <a:lnTo>
                  <a:pt x="459456" y="898605"/>
                </a:lnTo>
                <a:lnTo>
                  <a:pt x="459508" y="892545"/>
                </a:lnTo>
                <a:lnTo>
                  <a:pt x="461525" y="889011"/>
                </a:lnTo>
                <a:lnTo>
                  <a:pt x="464570" y="883957"/>
                </a:lnTo>
                <a:lnTo>
                  <a:pt x="474178" y="884964"/>
                </a:lnTo>
                <a:lnTo>
                  <a:pt x="478231" y="889504"/>
                </a:lnTo>
                <a:lnTo>
                  <a:pt x="480761" y="893038"/>
                </a:lnTo>
                <a:lnTo>
                  <a:pt x="480247" y="898605"/>
                </a:lnTo>
                <a:lnTo>
                  <a:pt x="476214" y="900126"/>
                </a:lnTo>
                <a:lnTo>
                  <a:pt x="471647" y="902139"/>
                </a:lnTo>
                <a:lnTo>
                  <a:pt x="467100" y="903146"/>
                </a:lnTo>
                <a:lnTo>
                  <a:pt x="462039" y="904666"/>
                </a:lnTo>
                <a:close/>
              </a:path>
              <a:path w="1866900" h="2176780">
                <a:moveTo>
                  <a:pt x="484300" y="761634"/>
                </a:moveTo>
                <a:lnTo>
                  <a:pt x="482283" y="761140"/>
                </a:lnTo>
                <a:lnTo>
                  <a:pt x="479239" y="761140"/>
                </a:lnTo>
                <a:lnTo>
                  <a:pt x="477222" y="760134"/>
                </a:lnTo>
                <a:lnTo>
                  <a:pt x="470125" y="758613"/>
                </a:lnTo>
                <a:lnTo>
                  <a:pt x="470125" y="757607"/>
                </a:lnTo>
                <a:lnTo>
                  <a:pt x="470639" y="749512"/>
                </a:lnTo>
                <a:lnTo>
                  <a:pt x="476708" y="752553"/>
                </a:lnTo>
                <a:lnTo>
                  <a:pt x="487244" y="752553"/>
                </a:lnTo>
                <a:lnTo>
                  <a:pt x="488867" y="754566"/>
                </a:lnTo>
                <a:lnTo>
                  <a:pt x="488867" y="757607"/>
                </a:lnTo>
                <a:lnTo>
                  <a:pt x="486830" y="760134"/>
                </a:lnTo>
                <a:lnTo>
                  <a:pt x="485308" y="761140"/>
                </a:lnTo>
                <a:lnTo>
                  <a:pt x="484300" y="761634"/>
                </a:lnTo>
                <a:close/>
              </a:path>
              <a:path w="1866900" h="2176780">
                <a:moveTo>
                  <a:pt x="487244" y="752553"/>
                </a:moveTo>
                <a:lnTo>
                  <a:pt x="476708" y="752553"/>
                </a:lnTo>
                <a:lnTo>
                  <a:pt x="480761" y="751032"/>
                </a:lnTo>
                <a:lnTo>
                  <a:pt x="482283" y="750519"/>
                </a:lnTo>
                <a:lnTo>
                  <a:pt x="484300" y="750026"/>
                </a:lnTo>
                <a:lnTo>
                  <a:pt x="485308" y="751032"/>
                </a:lnTo>
                <a:lnTo>
                  <a:pt x="486830" y="752039"/>
                </a:lnTo>
                <a:lnTo>
                  <a:pt x="487244" y="752553"/>
                </a:lnTo>
                <a:close/>
              </a:path>
              <a:path w="1866900" h="2176780">
                <a:moveTo>
                  <a:pt x="422045" y="1622335"/>
                </a:moveTo>
                <a:lnTo>
                  <a:pt x="418506" y="1622335"/>
                </a:lnTo>
                <a:lnTo>
                  <a:pt x="420028" y="1621841"/>
                </a:lnTo>
                <a:lnTo>
                  <a:pt x="422045" y="1622335"/>
                </a:lnTo>
                <a:close/>
              </a:path>
              <a:path w="1866900" h="2176780">
                <a:moveTo>
                  <a:pt x="413445" y="1631949"/>
                </a:moveTo>
                <a:lnTo>
                  <a:pt x="411428" y="1630429"/>
                </a:lnTo>
                <a:lnTo>
                  <a:pt x="409392" y="1629422"/>
                </a:lnTo>
                <a:lnTo>
                  <a:pt x="411428" y="1627389"/>
                </a:lnTo>
                <a:lnTo>
                  <a:pt x="412436" y="1624862"/>
                </a:lnTo>
                <a:lnTo>
                  <a:pt x="414453" y="1623342"/>
                </a:lnTo>
                <a:lnTo>
                  <a:pt x="415975" y="1622335"/>
                </a:lnTo>
                <a:lnTo>
                  <a:pt x="422045" y="1622335"/>
                </a:lnTo>
                <a:lnTo>
                  <a:pt x="424081" y="1621841"/>
                </a:lnTo>
                <a:lnTo>
                  <a:pt x="425089" y="1622848"/>
                </a:lnTo>
                <a:lnTo>
                  <a:pt x="433413" y="1628874"/>
                </a:lnTo>
                <a:lnTo>
                  <a:pt x="434461" y="1629422"/>
                </a:lnTo>
                <a:lnTo>
                  <a:pt x="422045" y="1629422"/>
                </a:lnTo>
                <a:lnTo>
                  <a:pt x="414967" y="1631436"/>
                </a:lnTo>
                <a:lnTo>
                  <a:pt x="413445" y="1631949"/>
                </a:lnTo>
                <a:close/>
              </a:path>
              <a:path w="1866900" h="2176780">
                <a:moveTo>
                  <a:pt x="460003" y="1654692"/>
                </a:moveTo>
                <a:lnTo>
                  <a:pt x="458500" y="1654179"/>
                </a:lnTo>
                <a:lnTo>
                  <a:pt x="443248" y="1650892"/>
                </a:lnTo>
                <a:lnTo>
                  <a:pt x="436220" y="1647355"/>
                </a:lnTo>
                <a:lnTo>
                  <a:pt x="430664" y="1640024"/>
                </a:lnTo>
                <a:lnTo>
                  <a:pt x="427106" y="1632443"/>
                </a:lnTo>
                <a:lnTo>
                  <a:pt x="422045" y="1629422"/>
                </a:lnTo>
                <a:lnTo>
                  <a:pt x="434461" y="1629422"/>
                </a:lnTo>
                <a:lnTo>
                  <a:pt x="442304" y="1633524"/>
                </a:lnTo>
                <a:lnTo>
                  <a:pt x="451573" y="1637129"/>
                </a:lnTo>
                <a:lnTo>
                  <a:pt x="461031" y="1640024"/>
                </a:lnTo>
                <a:lnTo>
                  <a:pt x="462533" y="1640537"/>
                </a:lnTo>
                <a:lnTo>
                  <a:pt x="464570" y="1645591"/>
                </a:lnTo>
                <a:lnTo>
                  <a:pt x="464488" y="1647355"/>
                </a:lnTo>
                <a:lnTo>
                  <a:pt x="463561" y="1650132"/>
                </a:lnTo>
                <a:lnTo>
                  <a:pt x="460003" y="1654692"/>
                </a:lnTo>
                <a:close/>
              </a:path>
              <a:path w="1866900" h="2176780">
                <a:moveTo>
                  <a:pt x="1043055" y="2158059"/>
                </a:moveTo>
                <a:lnTo>
                  <a:pt x="1037480" y="2157566"/>
                </a:lnTo>
                <a:lnTo>
                  <a:pt x="1029374" y="2157052"/>
                </a:lnTo>
                <a:lnTo>
                  <a:pt x="1021783" y="2154012"/>
                </a:lnTo>
                <a:lnTo>
                  <a:pt x="1013697" y="2151485"/>
                </a:lnTo>
                <a:lnTo>
                  <a:pt x="1012689" y="2151485"/>
                </a:lnTo>
                <a:lnTo>
                  <a:pt x="1012175" y="2148958"/>
                </a:lnTo>
                <a:lnTo>
                  <a:pt x="1011661" y="2146944"/>
                </a:lnTo>
                <a:lnTo>
                  <a:pt x="1011166" y="2146431"/>
                </a:lnTo>
                <a:lnTo>
                  <a:pt x="1012689" y="2144417"/>
                </a:lnTo>
                <a:lnTo>
                  <a:pt x="1013183" y="2144417"/>
                </a:lnTo>
                <a:lnTo>
                  <a:pt x="1019291" y="2142602"/>
                </a:lnTo>
                <a:lnTo>
                  <a:pt x="1025584" y="2140884"/>
                </a:lnTo>
                <a:lnTo>
                  <a:pt x="1039497" y="2137350"/>
                </a:lnTo>
                <a:lnTo>
                  <a:pt x="1041019" y="2139363"/>
                </a:lnTo>
                <a:lnTo>
                  <a:pt x="1044063" y="2142404"/>
                </a:lnTo>
                <a:lnTo>
                  <a:pt x="1044558" y="2145424"/>
                </a:lnTo>
                <a:lnTo>
                  <a:pt x="1045072" y="2151485"/>
                </a:lnTo>
                <a:lnTo>
                  <a:pt x="1043055" y="2158059"/>
                </a:lnTo>
                <a:close/>
              </a:path>
              <a:path w="1866900" h="2176780">
                <a:moveTo>
                  <a:pt x="1032933" y="2071134"/>
                </a:moveTo>
                <a:lnTo>
                  <a:pt x="1030897" y="2070621"/>
                </a:lnTo>
                <a:lnTo>
                  <a:pt x="1029374" y="2070127"/>
                </a:lnTo>
                <a:lnTo>
                  <a:pt x="1026350" y="2067087"/>
                </a:lnTo>
                <a:lnTo>
                  <a:pt x="1027872" y="2066080"/>
                </a:lnTo>
                <a:lnTo>
                  <a:pt x="1029888" y="2064560"/>
                </a:lnTo>
                <a:lnTo>
                  <a:pt x="1033427" y="2064560"/>
                </a:lnTo>
                <a:lnTo>
                  <a:pt x="1034950" y="2066594"/>
                </a:lnTo>
                <a:lnTo>
                  <a:pt x="1039002" y="2069121"/>
                </a:lnTo>
                <a:lnTo>
                  <a:pt x="1034950" y="2070127"/>
                </a:lnTo>
                <a:lnTo>
                  <a:pt x="1032933" y="2071134"/>
                </a:lnTo>
                <a:close/>
              </a:path>
              <a:path w="1866900" h="2176780">
                <a:moveTo>
                  <a:pt x="987878" y="2100945"/>
                </a:moveTo>
                <a:lnTo>
                  <a:pt x="982322" y="2094884"/>
                </a:lnTo>
                <a:lnTo>
                  <a:pt x="980800" y="2093364"/>
                </a:lnTo>
                <a:lnTo>
                  <a:pt x="979278" y="2089830"/>
                </a:lnTo>
                <a:lnTo>
                  <a:pt x="979792" y="2087303"/>
                </a:lnTo>
                <a:lnTo>
                  <a:pt x="980286" y="2085783"/>
                </a:lnTo>
                <a:lnTo>
                  <a:pt x="983330" y="2084776"/>
                </a:lnTo>
                <a:lnTo>
                  <a:pt x="985347" y="2083256"/>
                </a:lnTo>
                <a:lnTo>
                  <a:pt x="985347" y="2084283"/>
                </a:lnTo>
                <a:lnTo>
                  <a:pt x="985861" y="2085289"/>
                </a:lnTo>
                <a:lnTo>
                  <a:pt x="985861" y="2086296"/>
                </a:lnTo>
                <a:lnTo>
                  <a:pt x="1003575" y="2086296"/>
                </a:lnTo>
                <a:lnTo>
                  <a:pt x="1004069" y="2087303"/>
                </a:lnTo>
                <a:lnTo>
                  <a:pt x="1004583" y="2088823"/>
                </a:lnTo>
                <a:lnTo>
                  <a:pt x="1004069" y="2091350"/>
                </a:lnTo>
                <a:lnTo>
                  <a:pt x="1003061" y="2092357"/>
                </a:lnTo>
                <a:lnTo>
                  <a:pt x="998000" y="2099445"/>
                </a:lnTo>
                <a:lnTo>
                  <a:pt x="987878" y="2100945"/>
                </a:lnTo>
                <a:close/>
              </a:path>
              <a:path w="1866900" h="2176780">
                <a:moveTo>
                  <a:pt x="1003575" y="2086296"/>
                </a:moveTo>
                <a:lnTo>
                  <a:pt x="985861" y="2086296"/>
                </a:lnTo>
                <a:lnTo>
                  <a:pt x="1000530" y="2084776"/>
                </a:lnTo>
                <a:lnTo>
                  <a:pt x="1001539" y="2084776"/>
                </a:lnTo>
                <a:lnTo>
                  <a:pt x="1003575" y="2086296"/>
                </a:lnTo>
                <a:close/>
              </a:path>
              <a:path w="1866900" h="2176780">
                <a:moveTo>
                  <a:pt x="1004583" y="1855826"/>
                </a:moveTo>
                <a:lnTo>
                  <a:pt x="1003061" y="1854325"/>
                </a:lnTo>
                <a:lnTo>
                  <a:pt x="1000036" y="1851798"/>
                </a:lnTo>
                <a:lnTo>
                  <a:pt x="998000" y="1848245"/>
                </a:lnTo>
                <a:lnTo>
                  <a:pt x="995983" y="1845224"/>
                </a:lnTo>
                <a:lnTo>
                  <a:pt x="1003061" y="1844217"/>
                </a:lnTo>
                <a:lnTo>
                  <a:pt x="1007114" y="1844217"/>
                </a:lnTo>
                <a:lnTo>
                  <a:pt x="1009130" y="1845224"/>
                </a:lnTo>
                <a:lnTo>
                  <a:pt x="1010158" y="1846231"/>
                </a:lnTo>
                <a:lnTo>
                  <a:pt x="1011661" y="1847751"/>
                </a:lnTo>
                <a:lnTo>
                  <a:pt x="1012689" y="1850278"/>
                </a:lnTo>
                <a:lnTo>
                  <a:pt x="1014191" y="1852292"/>
                </a:lnTo>
                <a:lnTo>
                  <a:pt x="1012175" y="1853299"/>
                </a:lnTo>
                <a:lnTo>
                  <a:pt x="1010652" y="1854819"/>
                </a:lnTo>
                <a:lnTo>
                  <a:pt x="1010312" y="1855332"/>
                </a:lnTo>
                <a:lnTo>
                  <a:pt x="1007114" y="1855332"/>
                </a:lnTo>
                <a:lnTo>
                  <a:pt x="1004583" y="1855826"/>
                </a:lnTo>
                <a:close/>
              </a:path>
              <a:path w="1866900" h="2176780">
                <a:moveTo>
                  <a:pt x="1009644" y="1856339"/>
                </a:moveTo>
                <a:lnTo>
                  <a:pt x="1007114" y="1855332"/>
                </a:lnTo>
                <a:lnTo>
                  <a:pt x="1010312" y="1855332"/>
                </a:lnTo>
                <a:lnTo>
                  <a:pt x="1009644" y="1856339"/>
                </a:lnTo>
                <a:close/>
              </a:path>
              <a:path w="1866900" h="2176780">
                <a:moveTo>
                  <a:pt x="1055040" y="2035243"/>
                </a:moveTo>
                <a:lnTo>
                  <a:pt x="1038488" y="2035243"/>
                </a:lnTo>
                <a:lnTo>
                  <a:pt x="1039583" y="2028175"/>
                </a:lnTo>
                <a:lnTo>
                  <a:pt x="1051655" y="2017554"/>
                </a:lnTo>
                <a:lnTo>
                  <a:pt x="1055194" y="2023121"/>
                </a:lnTo>
                <a:lnTo>
                  <a:pt x="1058238" y="2028175"/>
                </a:lnTo>
                <a:lnTo>
                  <a:pt x="1057724" y="2033229"/>
                </a:lnTo>
                <a:lnTo>
                  <a:pt x="1055040" y="2035243"/>
                </a:lnTo>
                <a:close/>
              </a:path>
              <a:path w="1866900" h="2176780">
                <a:moveTo>
                  <a:pt x="1041533" y="2043337"/>
                </a:moveTo>
                <a:lnTo>
                  <a:pt x="1036472" y="2042330"/>
                </a:lnTo>
                <a:lnTo>
                  <a:pt x="1032933" y="2042330"/>
                </a:lnTo>
                <a:lnTo>
                  <a:pt x="1027872" y="2039290"/>
                </a:lnTo>
                <a:lnTo>
                  <a:pt x="1026350" y="2035243"/>
                </a:lnTo>
                <a:lnTo>
                  <a:pt x="1024313" y="2032716"/>
                </a:lnTo>
                <a:lnTo>
                  <a:pt x="1026844" y="2032716"/>
                </a:lnTo>
                <a:lnTo>
                  <a:pt x="1029888" y="2032222"/>
                </a:lnTo>
                <a:lnTo>
                  <a:pt x="1035958" y="2035243"/>
                </a:lnTo>
                <a:lnTo>
                  <a:pt x="1055040" y="2035243"/>
                </a:lnTo>
                <a:lnTo>
                  <a:pt x="1053672" y="2036270"/>
                </a:lnTo>
                <a:lnTo>
                  <a:pt x="1049619" y="2039803"/>
                </a:lnTo>
                <a:lnTo>
                  <a:pt x="1044558" y="2041817"/>
                </a:lnTo>
                <a:lnTo>
                  <a:pt x="1041533" y="2043337"/>
                </a:lnTo>
                <a:close/>
              </a:path>
              <a:path w="1866900" h="2176780">
                <a:moveTo>
                  <a:pt x="1080499" y="1856339"/>
                </a:moveTo>
                <a:lnTo>
                  <a:pt x="1078977" y="1854819"/>
                </a:lnTo>
                <a:lnTo>
                  <a:pt x="1076961" y="1853299"/>
                </a:lnTo>
                <a:lnTo>
                  <a:pt x="1074924" y="1851798"/>
                </a:lnTo>
                <a:lnTo>
                  <a:pt x="1076447" y="1849271"/>
                </a:lnTo>
                <a:lnTo>
                  <a:pt x="1076961" y="1846231"/>
                </a:lnTo>
                <a:lnTo>
                  <a:pt x="1078977" y="1844711"/>
                </a:lnTo>
                <a:lnTo>
                  <a:pt x="1081508" y="1842184"/>
                </a:lnTo>
                <a:lnTo>
                  <a:pt x="1084552" y="1840664"/>
                </a:lnTo>
                <a:lnTo>
                  <a:pt x="1087577" y="1839657"/>
                </a:lnTo>
                <a:lnTo>
                  <a:pt x="1091135" y="1838650"/>
                </a:lnTo>
                <a:lnTo>
                  <a:pt x="1097205" y="1838650"/>
                </a:lnTo>
                <a:lnTo>
                  <a:pt x="1093152" y="1849765"/>
                </a:lnTo>
                <a:lnTo>
                  <a:pt x="1090107" y="1854325"/>
                </a:lnTo>
                <a:lnTo>
                  <a:pt x="1088988" y="1855826"/>
                </a:lnTo>
                <a:lnTo>
                  <a:pt x="1084552" y="1855826"/>
                </a:lnTo>
                <a:lnTo>
                  <a:pt x="1080499" y="1856339"/>
                </a:lnTo>
                <a:close/>
              </a:path>
              <a:path w="1866900" h="2176780">
                <a:moveTo>
                  <a:pt x="1088605" y="1856339"/>
                </a:moveTo>
                <a:lnTo>
                  <a:pt x="1084552" y="1855826"/>
                </a:lnTo>
                <a:lnTo>
                  <a:pt x="1088988" y="1855826"/>
                </a:lnTo>
                <a:lnTo>
                  <a:pt x="1088605" y="1856339"/>
                </a:lnTo>
                <a:close/>
              </a:path>
              <a:path w="1866900" h="2176780">
                <a:moveTo>
                  <a:pt x="1102266" y="2167674"/>
                </a:moveTo>
                <a:lnTo>
                  <a:pt x="1094160" y="2163113"/>
                </a:lnTo>
                <a:lnTo>
                  <a:pt x="1094160" y="2157566"/>
                </a:lnTo>
                <a:lnTo>
                  <a:pt x="1094674" y="2156539"/>
                </a:lnTo>
                <a:lnTo>
                  <a:pt x="1095169" y="2155039"/>
                </a:lnTo>
                <a:lnTo>
                  <a:pt x="1095683" y="2154525"/>
                </a:lnTo>
                <a:lnTo>
                  <a:pt x="1102266" y="2149985"/>
                </a:lnTo>
                <a:lnTo>
                  <a:pt x="1116441" y="2140884"/>
                </a:lnTo>
                <a:lnTo>
                  <a:pt x="1116935" y="2140370"/>
                </a:lnTo>
                <a:lnTo>
                  <a:pt x="1118457" y="2140884"/>
                </a:lnTo>
                <a:lnTo>
                  <a:pt x="1118971" y="2141377"/>
                </a:lnTo>
                <a:lnTo>
                  <a:pt x="1119466" y="2142404"/>
                </a:lnTo>
                <a:lnTo>
                  <a:pt x="1119466" y="2143904"/>
                </a:lnTo>
                <a:lnTo>
                  <a:pt x="1118971" y="2144931"/>
                </a:lnTo>
                <a:lnTo>
                  <a:pt x="1114919" y="2151485"/>
                </a:lnTo>
                <a:lnTo>
                  <a:pt x="1111380" y="2158573"/>
                </a:lnTo>
                <a:lnTo>
                  <a:pt x="1102266" y="2167674"/>
                </a:lnTo>
                <a:close/>
              </a:path>
              <a:path w="1866900" h="2176780">
                <a:moveTo>
                  <a:pt x="1054186" y="1898291"/>
                </a:moveTo>
                <a:lnTo>
                  <a:pt x="1052149" y="1895764"/>
                </a:lnTo>
                <a:lnTo>
                  <a:pt x="1050647" y="1894244"/>
                </a:lnTo>
                <a:lnTo>
                  <a:pt x="1051655" y="1893237"/>
                </a:lnTo>
                <a:lnTo>
                  <a:pt x="1052663" y="1891204"/>
                </a:lnTo>
                <a:lnTo>
                  <a:pt x="1053672" y="1890710"/>
                </a:lnTo>
                <a:lnTo>
                  <a:pt x="1060255" y="1887176"/>
                </a:lnTo>
                <a:lnTo>
                  <a:pt x="1067333" y="1884136"/>
                </a:lnTo>
                <a:lnTo>
                  <a:pt x="1072908" y="1881096"/>
                </a:lnTo>
                <a:lnTo>
                  <a:pt x="1075438" y="1882122"/>
                </a:lnTo>
                <a:lnTo>
                  <a:pt x="1076961" y="1882122"/>
                </a:lnTo>
                <a:lnTo>
                  <a:pt x="1078483" y="1883129"/>
                </a:lnTo>
                <a:lnTo>
                  <a:pt x="1079491" y="1883623"/>
                </a:lnTo>
                <a:lnTo>
                  <a:pt x="1080499" y="1884649"/>
                </a:lnTo>
                <a:lnTo>
                  <a:pt x="1080499" y="1886663"/>
                </a:lnTo>
                <a:lnTo>
                  <a:pt x="1079491" y="1888183"/>
                </a:lnTo>
                <a:lnTo>
                  <a:pt x="1078483" y="1888677"/>
                </a:lnTo>
                <a:lnTo>
                  <a:pt x="1070891" y="1891717"/>
                </a:lnTo>
                <a:lnTo>
                  <a:pt x="1063300" y="1895251"/>
                </a:lnTo>
                <a:lnTo>
                  <a:pt x="1055194" y="1897778"/>
                </a:lnTo>
                <a:lnTo>
                  <a:pt x="1054186" y="1898291"/>
                </a:lnTo>
                <a:close/>
              </a:path>
              <a:path w="1866900" h="2176780">
                <a:moveTo>
                  <a:pt x="1083030" y="1966520"/>
                </a:moveTo>
                <a:lnTo>
                  <a:pt x="1081508" y="1963993"/>
                </a:lnTo>
                <a:lnTo>
                  <a:pt x="1079985" y="1961960"/>
                </a:lnTo>
                <a:lnTo>
                  <a:pt x="1078483" y="1960460"/>
                </a:lnTo>
                <a:lnTo>
                  <a:pt x="1080499" y="1959433"/>
                </a:lnTo>
                <a:lnTo>
                  <a:pt x="1082022" y="1958426"/>
                </a:lnTo>
                <a:lnTo>
                  <a:pt x="1084038" y="1962473"/>
                </a:lnTo>
                <a:lnTo>
                  <a:pt x="1085046" y="1965000"/>
                </a:lnTo>
                <a:lnTo>
                  <a:pt x="1083030" y="1966520"/>
                </a:lnTo>
                <a:close/>
              </a:path>
              <a:path w="1866900" h="2176780">
                <a:moveTo>
                  <a:pt x="885648" y="2040810"/>
                </a:moveTo>
                <a:lnTo>
                  <a:pt x="879578" y="2036270"/>
                </a:lnTo>
                <a:lnTo>
                  <a:pt x="877048" y="2034236"/>
                </a:lnTo>
                <a:lnTo>
                  <a:pt x="878570" y="2031709"/>
                </a:lnTo>
                <a:lnTo>
                  <a:pt x="880073" y="2027662"/>
                </a:lnTo>
                <a:lnTo>
                  <a:pt x="899309" y="2017554"/>
                </a:lnTo>
                <a:lnTo>
                  <a:pt x="902847" y="2018067"/>
                </a:lnTo>
                <a:lnTo>
                  <a:pt x="903361" y="2019074"/>
                </a:lnTo>
                <a:lnTo>
                  <a:pt x="904370" y="2021601"/>
                </a:lnTo>
                <a:lnTo>
                  <a:pt x="904370" y="2026162"/>
                </a:lnTo>
                <a:lnTo>
                  <a:pt x="903361" y="2027168"/>
                </a:lnTo>
                <a:lnTo>
                  <a:pt x="897786" y="2032222"/>
                </a:lnTo>
                <a:lnTo>
                  <a:pt x="891717" y="2036270"/>
                </a:lnTo>
                <a:lnTo>
                  <a:pt x="885648" y="2040810"/>
                </a:lnTo>
                <a:close/>
              </a:path>
              <a:path w="1866900" h="2176780">
                <a:moveTo>
                  <a:pt x="875011" y="1948318"/>
                </a:moveTo>
                <a:lnTo>
                  <a:pt x="879578" y="1946304"/>
                </a:lnTo>
                <a:lnTo>
                  <a:pt x="883631" y="1943777"/>
                </a:lnTo>
                <a:lnTo>
                  <a:pt x="887664" y="1942257"/>
                </a:lnTo>
                <a:lnTo>
                  <a:pt x="890195" y="1941250"/>
                </a:lnTo>
                <a:lnTo>
                  <a:pt x="893753" y="1942257"/>
                </a:lnTo>
                <a:lnTo>
                  <a:pt x="897292" y="1942257"/>
                </a:lnTo>
                <a:lnTo>
                  <a:pt x="898300" y="1943777"/>
                </a:lnTo>
                <a:lnTo>
                  <a:pt x="898814" y="1944271"/>
                </a:lnTo>
                <a:lnTo>
                  <a:pt x="897786" y="1944784"/>
                </a:lnTo>
                <a:lnTo>
                  <a:pt x="897292" y="1946304"/>
                </a:lnTo>
                <a:lnTo>
                  <a:pt x="896284" y="1946304"/>
                </a:lnTo>
                <a:lnTo>
                  <a:pt x="893239" y="1946798"/>
                </a:lnTo>
                <a:lnTo>
                  <a:pt x="890195" y="1946798"/>
                </a:lnTo>
                <a:lnTo>
                  <a:pt x="887170" y="1947311"/>
                </a:lnTo>
                <a:lnTo>
                  <a:pt x="883117" y="1947311"/>
                </a:lnTo>
                <a:lnTo>
                  <a:pt x="875011" y="1948318"/>
                </a:lnTo>
                <a:close/>
              </a:path>
              <a:path w="1866900" h="2176780">
                <a:moveTo>
                  <a:pt x="878570" y="2157052"/>
                </a:moveTo>
                <a:lnTo>
                  <a:pt x="878056" y="2155532"/>
                </a:lnTo>
                <a:lnTo>
                  <a:pt x="877048" y="2153519"/>
                </a:lnTo>
                <a:lnTo>
                  <a:pt x="876534" y="2151485"/>
                </a:lnTo>
                <a:lnTo>
                  <a:pt x="876039" y="2150992"/>
                </a:lnTo>
                <a:lnTo>
                  <a:pt x="877048" y="2150478"/>
                </a:lnTo>
                <a:lnTo>
                  <a:pt x="877048" y="2149985"/>
                </a:lnTo>
                <a:lnTo>
                  <a:pt x="881101" y="2138850"/>
                </a:lnTo>
                <a:lnTo>
                  <a:pt x="886162" y="2134309"/>
                </a:lnTo>
                <a:lnTo>
                  <a:pt x="893239" y="2136323"/>
                </a:lnTo>
                <a:lnTo>
                  <a:pt x="894762" y="2136836"/>
                </a:lnTo>
                <a:lnTo>
                  <a:pt x="896778" y="2139877"/>
                </a:lnTo>
                <a:lnTo>
                  <a:pt x="896778" y="2141377"/>
                </a:lnTo>
                <a:lnTo>
                  <a:pt x="896284" y="2149471"/>
                </a:lnTo>
                <a:lnTo>
                  <a:pt x="888178" y="2156539"/>
                </a:lnTo>
                <a:lnTo>
                  <a:pt x="878570" y="2157052"/>
                </a:lnTo>
                <a:close/>
              </a:path>
              <a:path w="1866900" h="2176780">
                <a:moveTo>
                  <a:pt x="948397" y="1736050"/>
                </a:moveTo>
                <a:lnTo>
                  <a:pt x="940311" y="1734530"/>
                </a:lnTo>
                <a:lnTo>
                  <a:pt x="933728" y="1733523"/>
                </a:lnTo>
                <a:lnTo>
                  <a:pt x="926136" y="1725448"/>
                </a:lnTo>
                <a:lnTo>
                  <a:pt x="928153" y="1723415"/>
                </a:lnTo>
                <a:lnTo>
                  <a:pt x="933214" y="1719368"/>
                </a:lnTo>
                <a:lnTo>
                  <a:pt x="938789" y="1716347"/>
                </a:lnTo>
                <a:lnTo>
                  <a:pt x="941834" y="1714314"/>
                </a:lnTo>
                <a:lnTo>
                  <a:pt x="949919" y="1715340"/>
                </a:lnTo>
                <a:lnTo>
                  <a:pt x="952450" y="1716841"/>
                </a:lnTo>
                <a:lnTo>
                  <a:pt x="947389" y="1723415"/>
                </a:lnTo>
                <a:lnTo>
                  <a:pt x="944858" y="1726455"/>
                </a:lnTo>
                <a:lnTo>
                  <a:pt x="948397" y="1736050"/>
                </a:lnTo>
                <a:close/>
              </a:path>
              <a:path w="1866900" h="2176780">
                <a:moveTo>
                  <a:pt x="970485" y="1914904"/>
                </a:moveTo>
                <a:lnTo>
                  <a:pt x="964944" y="1913836"/>
                </a:lnTo>
                <a:lnTo>
                  <a:pt x="959547" y="1909406"/>
                </a:lnTo>
                <a:lnTo>
                  <a:pt x="966111" y="1906879"/>
                </a:lnTo>
                <a:lnTo>
                  <a:pt x="973208" y="1904865"/>
                </a:lnTo>
                <a:lnTo>
                  <a:pt x="979792" y="1902832"/>
                </a:lnTo>
                <a:lnTo>
                  <a:pt x="981294" y="1902338"/>
                </a:lnTo>
                <a:lnTo>
                  <a:pt x="982816" y="1904352"/>
                </a:lnTo>
                <a:lnTo>
                  <a:pt x="984853" y="1904865"/>
                </a:lnTo>
                <a:lnTo>
                  <a:pt x="983825" y="1906879"/>
                </a:lnTo>
                <a:lnTo>
                  <a:pt x="983330" y="1910413"/>
                </a:lnTo>
                <a:lnTo>
                  <a:pt x="981808" y="1910926"/>
                </a:lnTo>
                <a:lnTo>
                  <a:pt x="976123" y="1913604"/>
                </a:lnTo>
                <a:lnTo>
                  <a:pt x="970485" y="1914904"/>
                </a:lnTo>
                <a:close/>
              </a:path>
              <a:path w="1866900" h="2176780">
                <a:moveTo>
                  <a:pt x="959033" y="1909919"/>
                </a:moveTo>
                <a:lnTo>
                  <a:pt x="958519" y="1909406"/>
                </a:lnTo>
                <a:lnTo>
                  <a:pt x="958519" y="1908893"/>
                </a:lnTo>
                <a:lnTo>
                  <a:pt x="959033" y="1908893"/>
                </a:lnTo>
                <a:lnTo>
                  <a:pt x="959033" y="1909919"/>
                </a:lnTo>
                <a:close/>
              </a:path>
              <a:path w="1866900" h="2176780">
                <a:moveTo>
                  <a:pt x="956503" y="2159579"/>
                </a:moveTo>
                <a:lnTo>
                  <a:pt x="952450" y="2159579"/>
                </a:lnTo>
                <a:lnTo>
                  <a:pt x="948911" y="2157566"/>
                </a:lnTo>
                <a:lnTo>
                  <a:pt x="945867" y="2156539"/>
                </a:lnTo>
                <a:lnTo>
                  <a:pt x="942842" y="2154525"/>
                </a:lnTo>
                <a:lnTo>
                  <a:pt x="942328" y="2153519"/>
                </a:lnTo>
                <a:lnTo>
                  <a:pt x="943336" y="2146944"/>
                </a:lnTo>
                <a:lnTo>
                  <a:pt x="944858" y="2146431"/>
                </a:lnTo>
                <a:lnTo>
                  <a:pt x="948397" y="2144417"/>
                </a:lnTo>
                <a:lnTo>
                  <a:pt x="952450" y="2142897"/>
                </a:lnTo>
                <a:lnTo>
                  <a:pt x="955989" y="2144417"/>
                </a:lnTo>
                <a:lnTo>
                  <a:pt x="959033" y="2145938"/>
                </a:lnTo>
                <a:lnTo>
                  <a:pt x="960556" y="2150992"/>
                </a:lnTo>
                <a:lnTo>
                  <a:pt x="962572" y="2154525"/>
                </a:lnTo>
                <a:lnTo>
                  <a:pt x="960042" y="2156539"/>
                </a:lnTo>
                <a:lnTo>
                  <a:pt x="957511" y="2159066"/>
                </a:lnTo>
                <a:lnTo>
                  <a:pt x="956503" y="2159579"/>
                </a:lnTo>
                <a:close/>
              </a:path>
              <a:path w="1866900" h="2176780">
                <a:moveTo>
                  <a:pt x="958025" y="1908893"/>
                </a:moveTo>
                <a:lnTo>
                  <a:pt x="954981" y="1906366"/>
                </a:lnTo>
                <a:lnTo>
                  <a:pt x="951442" y="1904865"/>
                </a:lnTo>
                <a:lnTo>
                  <a:pt x="948397" y="1901825"/>
                </a:lnTo>
                <a:lnTo>
                  <a:pt x="947389" y="1900305"/>
                </a:lnTo>
                <a:lnTo>
                  <a:pt x="945867" y="1895251"/>
                </a:lnTo>
                <a:lnTo>
                  <a:pt x="946895" y="1893731"/>
                </a:lnTo>
                <a:lnTo>
                  <a:pt x="947903" y="1891717"/>
                </a:lnTo>
                <a:lnTo>
                  <a:pt x="951442" y="1891717"/>
                </a:lnTo>
                <a:lnTo>
                  <a:pt x="953458" y="1890710"/>
                </a:lnTo>
                <a:lnTo>
                  <a:pt x="954981" y="1898291"/>
                </a:lnTo>
                <a:lnTo>
                  <a:pt x="958025" y="1908893"/>
                </a:lnTo>
                <a:close/>
              </a:path>
              <a:path w="1866900" h="2176780">
                <a:moveTo>
                  <a:pt x="1262184" y="2052438"/>
                </a:moveTo>
                <a:lnTo>
                  <a:pt x="1256629" y="2048905"/>
                </a:lnTo>
                <a:lnTo>
                  <a:pt x="1254593" y="2047878"/>
                </a:lnTo>
                <a:lnTo>
                  <a:pt x="1253584" y="2044857"/>
                </a:lnTo>
                <a:lnTo>
                  <a:pt x="1252062" y="2042330"/>
                </a:lnTo>
                <a:lnTo>
                  <a:pt x="1254098" y="2040810"/>
                </a:lnTo>
                <a:lnTo>
                  <a:pt x="1256115" y="2038797"/>
                </a:lnTo>
                <a:lnTo>
                  <a:pt x="1262184" y="2037276"/>
                </a:lnTo>
                <a:lnTo>
                  <a:pt x="1266237" y="2036763"/>
                </a:lnTo>
                <a:lnTo>
                  <a:pt x="1270290" y="2036763"/>
                </a:lnTo>
                <a:lnTo>
                  <a:pt x="1271298" y="2036270"/>
                </a:lnTo>
                <a:lnTo>
                  <a:pt x="1272820" y="2037770"/>
                </a:lnTo>
                <a:lnTo>
                  <a:pt x="1273829" y="2038797"/>
                </a:lnTo>
                <a:lnTo>
                  <a:pt x="1273334" y="2040297"/>
                </a:lnTo>
                <a:lnTo>
                  <a:pt x="1273334" y="2041817"/>
                </a:lnTo>
                <a:lnTo>
                  <a:pt x="1272820" y="2042824"/>
                </a:lnTo>
                <a:lnTo>
                  <a:pt x="1269282" y="2049398"/>
                </a:lnTo>
                <a:lnTo>
                  <a:pt x="1262184" y="2052438"/>
                </a:lnTo>
                <a:close/>
              </a:path>
              <a:path w="1866900" h="2176780">
                <a:moveTo>
                  <a:pt x="1248029" y="1725448"/>
                </a:moveTo>
                <a:lnTo>
                  <a:pt x="1245993" y="1721895"/>
                </a:lnTo>
                <a:lnTo>
                  <a:pt x="1242968" y="1717867"/>
                </a:lnTo>
                <a:lnTo>
                  <a:pt x="1245498" y="1715834"/>
                </a:lnTo>
                <a:lnTo>
                  <a:pt x="1248029" y="1713307"/>
                </a:lnTo>
                <a:lnTo>
                  <a:pt x="1251054" y="1711787"/>
                </a:lnTo>
                <a:lnTo>
                  <a:pt x="1251568" y="1711293"/>
                </a:lnTo>
                <a:lnTo>
                  <a:pt x="1253584" y="1714314"/>
                </a:lnTo>
                <a:lnTo>
                  <a:pt x="1255107" y="1715834"/>
                </a:lnTo>
                <a:lnTo>
                  <a:pt x="1253090" y="1718874"/>
                </a:lnTo>
                <a:lnTo>
                  <a:pt x="1251054" y="1721401"/>
                </a:lnTo>
                <a:lnTo>
                  <a:pt x="1248029" y="1725448"/>
                </a:lnTo>
                <a:close/>
              </a:path>
              <a:path w="1866900" h="2176780">
                <a:moveTo>
                  <a:pt x="1106319" y="2043851"/>
                </a:moveTo>
                <a:lnTo>
                  <a:pt x="1103274" y="2042824"/>
                </a:lnTo>
                <a:lnTo>
                  <a:pt x="1101752" y="2041817"/>
                </a:lnTo>
                <a:lnTo>
                  <a:pt x="1101258" y="2040810"/>
                </a:lnTo>
                <a:lnTo>
                  <a:pt x="1100744" y="2039290"/>
                </a:lnTo>
                <a:lnTo>
                  <a:pt x="1101752" y="2036270"/>
                </a:lnTo>
                <a:lnTo>
                  <a:pt x="1102760" y="2035756"/>
                </a:lnTo>
                <a:lnTo>
                  <a:pt x="1108335" y="2032222"/>
                </a:lnTo>
                <a:lnTo>
                  <a:pt x="1113396" y="2028689"/>
                </a:lnTo>
                <a:lnTo>
                  <a:pt x="1118971" y="2025648"/>
                </a:lnTo>
                <a:lnTo>
                  <a:pt x="1119466" y="2025648"/>
                </a:lnTo>
                <a:lnTo>
                  <a:pt x="1122510" y="2028689"/>
                </a:lnTo>
                <a:lnTo>
                  <a:pt x="1122615" y="2032222"/>
                </a:lnTo>
                <a:lnTo>
                  <a:pt x="1123005" y="2039803"/>
                </a:lnTo>
                <a:lnTo>
                  <a:pt x="1119466" y="2042824"/>
                </a:lnTo>
                <a:lnTo>
                  <a:pt x="1108849" y="2042824"/>
                </a:lnTo>
                <a:lnTo>
                  <a:pt x="1107821" y="2043337"/>
                </a:lnTo>
                <a:lnTo>
                  <a:pt x="1106319" y="2043851"/>
                </a:lnTo>
                <a:close/>
              </a:path>
              <a:path w="1866900" h="2176780">
                <a:moveTo>
                  <a:pt x="1215626" y="2103985"/>
                </a:moveTo>
                <a:lnTo>
                  <a:pt x="1214104" y="2103985"/>
                </a:lnTo>
                <a:lnTo>
                  <a:pt x="1213096" y="2102465"/>
                </a:lnTo>
                <a:lnTo>
                  <a:pt x="1212087" y="2101972"/>
                </a:lnTo>
                <a:lnTo>
                  <a:pt x="1213096" y="2100945"/>
                </a:lnTo>
                <a:lnTo>
                  <a:pt x="1214104" y="2098931"/>
                </a:lnTo>
                <a:lnTo>
                  <a:pt x="1216140" y="2098931"/>
                </a:lnTo>
                <a:lnTo>
                  <a:pt x="1219679" y="2102465"/>
                </a:lnTo>
                <a:lnTo>
                  <a:pt x="1217149" y="2103472"/>
                </a:lnTo>
                <a:lnTo>
                  <a:pt x="1215626" y="2103985"/>
                </a:lnTo>
                <a:close/>
              </a:path>
              <a:path w="1866900" h="2176780">
                <a:moveTo>
                  <a:pt x="1274837" y="1831582"/>
                </a:moveTo>
                <a:lnTo>
                  <a:pt x="1274343" y="1831582"/>
                </a:lnTo>
                <a:lnTo>
                  <a:pt x="1272820" y="1831069"/>
                </a:lnTo>
                <a:lnTo>
                  <a:pt x="1270804" y="1830062"/>
                </a:lnTo>
                <a:lnTo>
                  <a:pt x="1268273" y="1829055"/>
                </a:lnTo>
                <a:lnTo>
                  <a:pt x="1269776" y="1828542"/>
                </a:lnTo>
                <a:lnTo>
                  <a:pt x="1270804" y="1828029"/>
                </a:lnTo>
                <a:lnTo>
                  <a:pt x="1271298" y="1828029"/>
                </a:lnTo>
                <a:lnTo>
                  <a:pt x="1272820" y="1829055"/>
                </a:lnTo>
                <a:lnTo>
                  <a:pt x="1274837" y="1830062"/>
                </a:lnTo>
                <a:lnTo>
                  <a:pt x="1276359" y="1830556"/>
                </a:lnTo>
                <a:lnTo>
                  <a:pt x="1275865" y="1831069"/>
                </a:lnTo>
                <a:lnTo>
                  <a:pt x="1274837" y="1831582"/>
                </a:lnTo>
                <a:close/>
              </a:path>
              <a:path w="1866900" h="2176780">
                <a:moveTo>
                  <a:pt x="1253584" y="2160093"/>
                </a:moveTo>
                <a:lnTo>
                  <a:pt x="1251568" y="2158573"/>
                </a:lnTo>
                <a:lnTo>
                  <a:pt x="1250046" y="2158059"/>
                </a:lnTo>
                <a:lnTo>
                  <a:pt x="1249037" y="2157052"/>
                </a:lnTo>
                <a:lnTo>
                  <a:pt x="1251568" y="2155039"/>
                </a:lnTo>
                <a:lnTo>
                  <a:pt x="1254098" y="2152512"/>
                </a:lnTo>
                <a:lnTo>
                  <a:pt x="1257637" y="2150992"/>
                </a:lnTo>
                <a:lnTo>
                  <a:pt x="1258645" y="2150478"/>
                </a:lnTo>
                <a:lnTo>
                  <a:pt x="1260682" y="2153005"/>
                </a:lnTo>
                <a:lnTo>
                  <a:pt x="1262184" y="2154012"/>
                </a:lnTo>
                <a:lnTo>
                  <a:pt x="1259159" y="2156046"/>
                </a:lnTo>
                <a:lnTo>
                  <a:pt x="1256115" y="2158059"/>
                </a:lnTo>
                <a:lnTo>
                  <a:pt x="1253584" y="2160093"/>
                </a:lnTo>
                <a:close/>
              </a:path>
              <a:path w="1866900" h="2176780">
                <a:moveTo>
                  <a:pt x="1274837" y="1806806"/>
                </a:moveTo>
                <a:lnTo>
                  <a:pt x="1270804" y="1805799"/>
                </a:lnTo>
                <a:lnTo>
                  <a:pt x="1267759" y="1804792"/>
                </a:lnTo>
                <a:lnTo>
                  <a:pt x="1265743" y="1797211"/>
                </a:lnTo>
                <a:lnTo>
                  <a:pt x="1263212" y="1792651"/>
                </a:lnTo>
                <a:lnTo>
                  <a:pt x="1263212" y="1791644"/>
                </a:lnTo>
                <a:lnTo>
                  <a:pt x="1264715" y="1788623"/>
                </a:lnTo>
                <a:lnTo>
                  <a:pt x="1265229" y="1788623"/>
                </a:lnTo>
                <a:lnTo>
                  <a:pt x="1271812" y="1790124"/>
                </a:lnTo>
                <a:lnTo>
                  <a:pt x="1277882" y="1792157"/>
                </a:lnTo>
                <a:lnTo>
                  <a:pt x="1284465" y="1794171"/>
                </a:lnTo>
                <a:lnTo>
                  <a:pt x="1284959" y="1794171"/>
                </a:lnTo>
                <a:lnTo>
                  <a:pt x="1285473" y="1796204"/>
                </a:lnTo>
                <a:lnTo>
                  <a:pt x="1285987" y="1797211"/>
                </a:lnTo>
                <a:lnTo>
                  <a:pt x="1285473" y="1798218"/>
                </a:lnTo>
                <a:lnTo>
                  <a:pt x="1285473" y="1800232"/>
                </a:lnTo>
                <a:lnTo>
                  <a:pt x="1284959" y="1801258"/>
                </a:lnTo>
                <a:lnTo>
                  <a:pt x="1280412" y="1803272"/>
                </a:lnTo>
                <a:lnTo>
                  <a:pt x="1274837" y="1806806"/>
                </a:lnTo>
                <a:close/>
              </a:path>
              <a:path w="1866900" h="2176780">
                <a:moveTo>
                  <a:pt x="1213610" y="1658226"/>
                </a:moveTo>
                <a:lnTo>
                  <a:pt x="1198921" y="1658226"/>
                </a:lnTo>
                <a:lnTo>
                  <a:pt x="1203488" y="1657713"/>
                </a:lnTo>
                <a:lnTo>
                  <a:pt x="1213610" y="1651652"/>
                </a:lnTo>
                <a:lnTo>
                  <a:pt x="1213610" y="1658226"/>
                </a:lnTo>
                <a:close/>
              </a:path>
              <a:path w="1866900" h="2176780">
                <a:moveTo>
                  <a:pt x="1211573" y="1674395"/>
                </a:moveTo>
                <a:lnTo>
                  <a:pt x="1200443" y="1673882"/>
                </a:lnTo>
                <a:lnTo>
                  <a:pt x="1198426" y="1672381"/>
                </a:lnTo>
                <a:lnTo>
                  <a:pt x="1193365" y="1669341"/>
                </a:lnTo>
                <a:lnTo>
                  <a:pt x="1189313" y="1664800"/>
                </a:lnTo>
                <a:lnTo>
                  <a:pt x="1187296" y="1662767"/>
                </a:lnTo>
                <a:lnTo>
                  <a:pt x="1186782" y="1658226"/>
                </a:lnTo>
                <a:lnTo>
                  <a:pt x="1185774" y="1654692"/>
                </a:lnTo>
                <a:lnTo>
                  <a:pt x="1188304" y="1655186"/>
                </a:lnTo>
                <a:lnTo>
                  <a:pt x="1192570" y="1655186"/>
                </a:lnTo>
                <a:lnTo>
                  <a:pt x="1193860" y="1655699"/>
                </a:lnTo>
                <a:lnTo>
                  <a:pt x="1198921" y="1658226"/>
                </a:lnTo>
                <a:lnTo>
                  <a:pt x="1213610" y="1658226"/>
                </a:lnTo>
                <a:lnTo>
                  <a:pt x="1213610" y="1659746"/>
                </a:lnTo>
                <a:lnTo>
                  <a:pt x="1212601" y="1672381"/>
                </a:lnTo>
                <a:lnTo>
                  <a:pt x="1211573" y="1674395"/>
                </a:lnTo>
                <a:close/>
              </a:path>
              <a:path w="1866900" h="2176780">
                <a:moveTo>
                  <a:pt x="1192570" y="1655186"/>
                </a:moveTo>
                <a:lnTo>
                  <a:pt x="1188304" y="1655186"/>
                </a:lnTo>
                <a:lnTo>
                  <a:pt x="1191329" y="1654692"/>
                </a:lnTo>
                <a:lnTo>
                  <a:pt x="1192570" y="1655186"/>
                </a:lnTo>
                <a:close/>
              </a:path>
              <a:path w="1866900" h="2176780">
                <a:moveTo>
                  <a:pt x="1272820" y="1925082"/>
                </a:moveTo>
                <a:lnTo>
                  <a:pt x="1272306" y="1925082"/>
                </a:lnTo>
                <a:lnTo>
                  <a:pt x="1266751" y="1922555"/>
                </a:lnTo>
                <a:lnTo>
                  <a:pt x="1260682" y="1920027"/>
                </a:lnTo>
                <a:lnTo>
                  <a:pt x="1255107" y="1917500"/>
                </a:lnTo>
                <a:lnTo>
                  <a:pt x="1254593" y="1917500"/>
                </a:lnTo>
                <a:lnTo>
                  <a:pt x="1254593" y="1914460"/>
                </a:lnTo>
                <a:lnTo>
                  <a:pt x="1255107" y="1913947"/>
                </a:lnTo>
                <a:lnTo>
                  <a:pt x="1256115" y="1912446"/>
                </a:lnTo>
                <a:lnTo>
                  <a:pt x="1257637" y="1911420"/>
                </a:lnTo>
                <a:lnTo>
                  <a:pt x="1258645" y="1910413"/>
                </a:lnTo>
                <a:lnTo>
                  <a:pt x="1265229" y="1910926"/>
                </a:lnTo>
                <a:lnTo>
                  <a:pt x="1274837" y="1919001"/>
                </a:lnTo>
                <a:lnTo>
                  <a:pt x="1274403" y="1922555"/>
                </a:lnTo>
                <a:lnTo>
                  <a:pt x="1274343" y="1923561"/>
                </a:lnTo>
                <a:lnTo>
                  <a:pt x="1272820" y="1925082"/>
                </a:lnTo>
                <a:close/>
              </a:path>
              <a:path w="1866900" h="2176780">
                <a:moveTo>
                  <a:pt x="1299134" y="2017554"/>
                </a:moveTo>
                <a:lnTo>
                  <a:pt x="1296604" y="2016547"/>
                </a:lnTo>
                <a:lnTo>
                  <a:pt x="1294587" y="2015027"/>
                </a:lnTo>
                <a:lnTo>
                  <a:pt x="1292551" y="2013527"/>
                </a:lnTo>
                <a:lnTo>
                  <a:pt x="1293579" y="2012006"/>
                </a:lnTo>
                <a:lnTo>
                  <a:pt x="1294587" y="2011000"/>
                </a:lnTo>
                <a:lnTo>
                  <a:pt x="1296109" y="2008966"/>
                </a:lnTo>
                <a:lnTo>
                  <a:pt x="1298126" y="2011000"/>
                </a:lnTo>
                <a:lnTo>
                  <a:pt x="1302179" y="2014020"/>
                </a:lnTo>
                <a:lnTo>
                  <a:pt x="1301170" y="2015027"/>
                </a:lnTo>
                <a:lnTo>
                  <a:pt x="1300142" y="2017060"/>
                </a:lnTo>
                <a:lnTo>
                  <a:pt x="1299134" y="2017554"/>
                </a:lnTo>
                <a:close/>
              </a:path>
              <a:path w="1866900" h="2176780">
                <a:moveTo>
                  <a:pt x="1173615" y="2166647"/>
                </a:moveTo>
                <a:lnTo>
                  <a:pt x="1172113" y="2166154"/>
                </a:lnTo>
                <a:lnTo>
                  <a:pt x="1170077" y="2165147"/>
                </a:lnTo>
                <a:lnTo>
                  <a:pt x="1167546" y="2163627"/>
                </a:lnTo>
                <a:lnTo>
                  <a:pt x="1166538" y="2160586"/>
                </a:lnTo>
                <a:lnTo>
                  <a:pt x="1166024" y="2160093"/>
                </a:lnTo>
                <a:lnTo>
                  <a:pt x="1191843" y="2145938"/>
                </a:lnTo>
                <a:lnTo>
                  <a:pt x="1196390" y="2146944"/>
                </a:lnTo>
                <a:lnTo>
                  <a:pt x="1196390" y="2156046"/>
                </a:lnTo>
                <a:lnTo>
                  <a:pt x="1194374" y="2161593"/>
                </a:lnTo>
                <a:lnTo>
                  <a:pt x="1191843" y="2163113"/>
                </a:lnTo>
                <a:lnTo>
                  <a:pt x="1187296" y="2165640"/>
                </a:lnTo>
                <a:lnTo>
                  <a:pt x="1182235" y="2165640"/>
                </a:lnTo>
                <a:lnTo>
                  <a:pt x="1179704" y="2166154"/>
                </a:lnTo>
                <a:lnTo>
                  <a:pt x="1175138" y="2166154"/>
                </a:lnTo>
                <a:lnTo>
                  <a:pt x="1173615" y="2166647"/>
                </a:lnTo>
                <a:close/>
              </a:path>
              <a:path w="1866900" h="2176780">
                <a:moveTo>
                  <a:pt x="1165015" y="1857346"/>
                </a:moveTo>
                <a:lnTo>
                  <a:pt x="1157938" y="1856339"/>
                </a:lnTo>
                <a:lnTo>
                  <a:pt x="1151354" y="1855826"/>
                </a:lnTo>
                <a:lnTo>
                  <a:pt x="1144277" y="1854325"/>
                </a:lnTo>
                <a:lnTo>
                  <a:pt x="1142755" y="1853812"/>
                </a:lnTo>
                <a:lnTo>
                  <a:pt x="1141746" y="1849271"/>
                </a:lnTo>
                <a:lnTo>
                  <a:pt x="1139216" y="1845718"/>
                </a:lnTo>
                <a:lnTo>
                  <a:pt x="1140718" y="1844711"/>
                </a:lnTo>
                <a:lnTo>
                  <a:pt x="1142755" y="1842184"/>
                </a:lnTo>
                <a:lnTo>
                  <a:pt x="1143763" y="1842697"/>
                </a:lnTo>
                <a:lnTo>
                  <a:pt x="1150840" y="1844711"/>
                </a:lnTo>
                <a:lnTo>
                  <a:pt x="1157938" y="1847238"/>
                </a:lnTo>
                <a:lnTo>
                  <a:pt x="1164521" y="1850278"/>
                </a:lnTo>
                <a:lnTo>
                  <a:pt x="1165529" y="1850772"/>
                </a:lnTo>
                <a:lnTo>
                  <a:pt x="1165078" y="1854325"/>
                </a:lnTo>
                <a:lnTo>
                  <a:pt x="1165015" y="1857346"/>
                </a:lnTo>
                <a:close/>
              </a:path>
              <a:path w="1866900" h="2176780">
                <a:moveTo>
                  <a:pt x="1134155" y="1543998"/>
                </a:moveTo>
                <a:lnTo>
                  <a:pt x="1131624" y="1541984"/>
                </a:lnTo>
                <a:lnTo>
                  <a:pt x="1130102" y="1540977"/>
                </a:lnTo>
                <a:lnTo>
                  <a:pt x="1132632" y="1538450"/>
                </a:lnTo>
                <a:lnTo>
                  <a:pt x="1134649" y="1535923"/>
                </a:lnTo>
                <a:lnTo>
                  <a:pt x="1137179" y="1532883"/>
                </a:lnTo>
                <a:lnTo>
                  <a:pt x="1139710" y="1534897"/>
                </a:lnTo>
                <a:lnTo>
                  <a:pt x="1141746" y="1535923"/>
                </a:lnTo>
                <a:lnTo>
                  <a:pt x="1143249" y="1537424"/>
                </a:lnTo>
                <a:lnTo>
                  <a:pt x="1140718" y="1539457"/>
                </a:lnTo>
                <a:lnTo>
                  <a:pt x="1138188" y="1541984"/>
                </a:lnTo>
                <a:lnTo>
                  <a:pt x="1134155" y="1543998"/>
                </a:lnTo>
                <a:close/>
              </a:path>
              <a:path w="1866900" h="2176780">
                <a:moveTo>
                  <a:pt x="1192357" y="1795691"/>
                </a:moveTo>
                <a:lnTo>
                  <a:pt x="1189313" y="1794171"/>
                </a:lnTo>
                <a:lnTo>
                  <a:pt x="1187296" y="1793677"/>
                </a:lnTo>
                <a:lnTo>
                  <a:pt x="1186782" y="1789630"/>
                </a:lnTo>
                <a:lnTo>
                  <a:pt x="1185774" y="1787103"/>
                </a:lnTo>
                <a:lnTo>
                  <a:pt x="1187790" y="1788110"/>
                </a:lnTo>
                <a:lnTo>
                  <a:pt x="1190835" y="1788110"/>
                </a:lnTo>
                <a:lnTo>
                  <a:pt x="1191843" y="1789117"/>
                </a:lnTo>
                <a:lnTo>
                  <a:pt x="1194374" y="1791150"/>
                </a:lnTo>
                <a:lnTo>
                  <a:pt x="1196390" y="1794171"/>
                </a:lnTo>
                <a:lnTo>
                  <a:pt x="1198066" y="1795178"/>
                </a:lnTo>
                <a:lnTo>
                  <a:pt x="1195382" y="1795178"/>
                </a:lnTo>
                <a:lnTo>
                  <a:pt x="1192357" y="1795691"/>
                </a:lnTo>
                <a:close/>
              </a:path>
              <a:path w="1866900" h="2176780">
                <a:moveTo>
                  <a:pt x="1190835" y="1788110"/>
                </a:moveTo>
                <a:lnTo>
                  <a:pt x="1187790" y="1788110"/>
                </a:lnTo>
                <a:lnTo>
                  <a:pt x="1190321" y="1787597"/>
                </a:lnTo>
                <a:lnTo>
                  <a:pt x="1190835" y="1788110"/>
                </a:lnTo>
                <a:close/>
              </a:path>
              <a:path w="1866900" h="2176780">
                <a:moveTo>
                  <a:pt x="1208720" y="1796698"/>
                </a:moveTo>
                <a:lnTo>
                  <a:pt x="1198921" y="1796698"/>
                </a:lnTo>
                <a:lnTo>
                  <a:pt x="1198921" y="1796371"/>
                </a:lnTo>
                <a:lnTo>
                  <a:pt x="1199949" y="1795691"/>
                </a:lnTo>
                <a:lnTo>
                  <a:pt x="1200957" y="1795178"/>
                </a:lnTo>
                <a:lnTo>
                  <a:pt x="1202479" y="1794684"/>
                </a:lnTo>
                <a:lnTo>
                  <a:pt x="1205504" y="1793164"/>
                </a:lnTo>
                <a:lnTo>
                  <a:pt x="1208035" y="1792157"/>
                </a:lnTo>
                <a:lnTo>
                  <a:pt x="1211079" y="1791150"/>
                </a:lnTo>
                <a:lnTo>
                  <a:pt x="1211079" y="1792651"/>
                </a:lnTo>
                <a:lnTo>
                  <a:pt x="1211573" y="1794171"/>
                </a:lnTo>
                <a:lnTo>
                  <a:pt x="1211079" y="1794684"/>
                </a:lnTo>
                <a:lnTo>
                  <a:pt x="1208720" y="1796698"/>
                </a:lnTo>
                <a:close/>
              </a:path>
              <a:path w="1866900" h="2176780">
                <a:moveTo>
                  <a:pt x="1198921" y="1795691"/>
                </a:moveTo>
                <a:lnTo>
                  <a:pt x="1195382" y="1795178"/>
                </a:lnTo>
                <a:lnTo>
                  <a:pt x="1198066" y="1795178"/>
                </a:lnTo>
                <a:lnTo>
                  <a:pt x="1198921" y="1795691"/>
                </a:lnTo>
                <a:close/>
              </a:path>
              <a:path w="1866900" h="2176780">
                <a:moveTo>
                  <a:pt x="1198724" y="1796501"/>
                </a:moveTo>
                <a:lnTo>
                  <a:pt x="1198426" y="1796204"/>
                </a:lnTo>
                <a:lnTo>
                  <a:pt x="1198921" y="1796204"/>
                </a:lnTo>
                <a:lnTo>
                  <a:pt x="1198921" y="1796371"/>
                </a:lnTo>
                <a:lnTo>
                  <a:pt x="1198724" y="1796501"/>
                </a:lnTo>
                <a:close/>
              </a:path>
              <a:path w="1866900" h="2176780">
                <a:moveTo>
                  <a:pt x="1198921" y="1796698"/>
                </a:moveTo>
                <a:lnTo>
                  <a:pt x="1198724" y="1796501"/>
                </a:lnTo>
                <a:lnTo>
                  <a:pt x="1198921" y="1796371"/>
                </a:lnTo>
                <a:lnTo>
                  <a:pt x="1198921" y="1796698"/>
                </a:lnTo>
                <a:close/>
              </a:path>
              <a:path w="1866900" h="2176780">
                <a:moveTo>
                  <a:pt x="1203982" y="1805799"/>
                </a:moveTo>
                <a:lnTo>
                  <a:pt x="1198426" y="1796698"/>
                </a:lnTo>
                <a:lnTo>
                  <a:pt x="1198724" y="1796501"/>
                </a:lnTo>
                <a:lnTo>
                  <a:pt x="1198921" y="1796698"/>
                </a:lnTo>
                <a:lnTo>
                  <a:pt x="1208720" y="1796698"/>
                </a:lnTo>
                <a:lnTo>
                  <a:pt x="1207540" y="1797705"/>
                </a:lnTo>
                <a:lnTo>
                  <a:pt x="1203982" y="1805799"/>
                </a:lnTo>
                <a:close/>
              </a:path>
              <a:path w="1866900" h="2176780">
                <a:moveTo>
                  <a:pt x="1178676" y="1924568"/>
                </a:moveTo>
                <a:lnTo>
                  <a:pt x="1179704" y="1908399"/>
                </a:lnTo>
                <a:lnTo>
                  <a:pt x="1185774" y="1909919"/>
                </a:lnTo>
                <a:lnTo>
                  <a:pt x="1193860" y="1909919"/>
                </a:lnTo>
                <a:lnTo>
                  <a:pt x="1197418" y="1913453"/>
                </a:lnTo>
                <a:lnTo>
                  <a:pt x="1199949" y="1916474"/>
                </a:lnTo>
                <a:lnTo>
                  <a:pt x="1201965" y="1919514"/>
                </a:lnTo>
                <a:lnTo>
                  <a:pt x="1199435" y="1921034"/>
                </a:lnTo>
                <a:lnTo>
                  <a:pt x="1196904" y="1923048"/>
                </a:lnTo>
                <a:lnTo>
                  <a:pt x="1195614" y="1923561"/>
                </a:lnTo>
                <a:lnTo>
                  <a:pt x="1185260" y="1923561"/>
                </a:lnTo>
                <a:lnTo>
                  <a:pt x="1178676" y="1924568"/>
                </a:lnTo>
                <a:close/>
              </a:path>
              <a:path w="1866900" h="2176780">
                <a:moveTo>
                  <a:pt x="1192851" y="1924568"/>
                </a:moveTo>
                <a:lnTo>
                  <a:pt x="1191329" y="1924055"/>
                </a:lnTo>
                <a:lnTo>
                  <a:pt x="1189827" y="1924055"/>
                </a:lnTo>
                <a:lnTo>
                  <a:pt x="1185260" y="1923561"/>
                </a:lnTo>
                <a:lnTo>
                  <a:pt x="1195614" y="1923561"/>
                </a:lnTo>
                <a:lnTo>
                  <a:pt x="1194374" y="1924055"/>
                </a:lnTo>
                <a:lnTo>
                  <a:pt x="1192851" y="1924568"/>
                </a:lnTo>
                <a:close/>
              </a:path>
              <a:path w="1866900" h="2176780">
                <a:moveTo>
                  <a:pt x="1206018" y="1709773"/>
                </a:moveTo>
                <a:lnTo>
                  <a:pt x="1203982" y="1708766"/>
                </a:lnTo>
                <a:lnTo>
                  <a:pt x="1201451" y="1707759"/>
                </a:lnTo>
                <a:lnTo>
                  <a:pt x="1199435" y="1706733"/>
                </a:lnTo>
                <a:lnTo>
                  <a:pt x="1200443" y="1705726"/>
                </a:lnTo>
                <a:lnTo>
                  <a:pt x="1200957" y="1703199"/>
                </a:lnTo>
                <a:lnTo>
                  <a:pt x="1201451" y="1703199"/>
                </a:lnTo>
                <a:lnTo>
                  <a:pt x="1203488" y="1703712"/>
                </a:lnTo>
                <a:lnTo>
                  <a:pt x="1205504" y="1705232"/>
                </a:lnTo>
                <a:lnTo>
                  <a:pt x="1208035" y="1706239"/>
                </a:lnTo>
                <a:lnTo>
                  <a:pt x="1207026" y="1708253"/>
                </a:lnTo>
                <a:lnTo>
                  <a:pt x="1206018" y="1709773"/>
                </a:lnTo>
                <a:close/>
              </a:path>
              <a:path w="1866900" h="2176780">
                <a:moveTo>
                  <a:pt x="904370" y="1915467"/>
                </a:moveTo>
                <a:lnTo>
                  <a:pt x="897786" y="1914460"/>
                </a:lnTo>
                <a:lnTo>
                  <a:pt x="891223" y="1913947"/>
                </a:lnTo>
                <a:lnTo>
                  <a:pt x="884639" y="1911420"/>
                </a:lnTo>
                <a:lnTo>
                  <a:pt x="878570" y="1908893"/>
                </a:lnTo>
                <a:lnTo>
                  <a:pt x="876534" y="1907886"/>
                </a:lnTo>
                <a:lnTo>
                  <a:pt x="874517" y="1903839"/>
                </a:lnTo>
                <a:lnTo>
                  <a:pt x="875011" y="1901825"/>
                </a:lnTo>
                <a:lnTo>
                  <a:pt x="875011" y="1899811"/>
                </a:lnTo>
                <a:lnTo>
                  <a:pt x="878056" y="1897284"/>
                </a:lnTo>
                <a:lnTo>
                  <a:pt x="880073" y="1896258"/>
                </a:lnTo>
                <a:lnTo>
                  <a:pt x="883117" y="1894757"/>
                </a:lnTo>
                <a:lnTo>
                  <a:pt x="886162" y="1895251"/>
                </a:lnTo>
                <a:lnTo>
                  <a:pt x="892725" y="1895251"/>
                </a:lnTo>
                <a:lnTo>
                  <a:pt x="896284" y="1895764"/>
                </a:lnTo>
                <a:lnTo>
                  <a:pt x="899823" y="1897284"/>
                </a:lnTo>
                <a:lnTo>
                  <a:pt x="901839" y="1898291"/>
                </a:lnTo>
                <a:lnTo>
                  <a:pt x="906406" y="1901825"/>
                </a:lnTo>
                <a:lnTo>
                  <a:pt x="905892" y="1902832"/>
                </a:lnTo>
                <a:lnTo>
                  <a:pt x="904370" y="1907392"/>
                </a:lnTo>
                <a:lnTo>
                  <a:pt x="904370" y="1915467"/>
                </a:lnTo>
                <a:close/>
              </a:path>
              <a:path w="1866900" h="2176780">
                <a:moveTo>
                  <a:pt x="892725" y="1895251"/>
                </a:moveTo>
                <a:lnTo>
                  <a:pt x="886162" y="1895251"/>
                </a:lnTo>
                <a:lnTo>
                  <a:pt x="888692" y="1894757"/>
                </a:lnTo>
                <a:lnTo>
                  <a:pt x="892725" y="1895251"/>
                </a:lnTo>
                <a:close/>
              </a:path>
              <a:path w="1866900" h="2176780">
                <a:moveTo>
                  <a:pt x="554147" y="1879595"/>
                </a:moveTo>
                <a:lnTo>
                  <a:pt x="546555" y="1879595"/>
                </a:lnTo>
                <a:lnTo>
                  <a:pt x="544025" y="1879082"/>
                </a:lnTo>
                <a:lnTo>
                  <a:pt x="542008" y="1878075"/>
                </a:lnTo>
                <a:lnTo>
                  <a:pt x="539478" y="1877068"/>
                </a:lnTo>
                <a:lnTo>
                  <a:pt x="541494" y="1875548"/>
                </a:lnTo>
                <a:lnTo>
                  <a:pt x="544539" y="1874028"/>
                </a:lnTo>
                <a:lnTo>
                  <a:pt x="548572" y="1874541"/>
                </a:lnTo>
                <a:lnTo>
                  <a:pt x="550608" y="1874541"/>
                </a:lnTo>
                <a:lnTo>
                  <a:pt x="552624" y="1875035"/>
                </a:lnTo>
                <a:lnTo>
                  <a:pt x="553633" y="1875548"/>
                </a:lnTo>
                <a:lnTo>
                  <a:pt x="554661" y="1877068"/>
                </a:lnTo>
                <a:lnTo>
                  <a:pt x="555669" y="1878075"/>
                </a:lnTo>
                <a:lnTo>
                  <a:pt x="554661" y="1878569"/>
                </a:lnTo>
                <a:lnTo>
                  <a:pt x="554147" y="1879595"/>
                </a:lnTo>
                <a:close/>
              </a:path>
              <a:path w="1866900" h="2176780">
                <a:moveTo>
                  <a:pt x="560216" y="1590491"/>
                </a:moveTo>
                <a:lnTo>
                  <a:pt x="555669" y="1582910"/>
                </a:lnTo>
                <a:lnTo>
                  <a:pt x="549600" y="1577856"/>
                </a:lnTo>
                <a:lnTo>
                  <a:pt x="549086" y="1577362"/>
                </a:lnTo>
                <a:lnTo>
                  <a:pt x="549086" y="1574835"/>
                </a:lnTo>
                <a:lnTo>
                  <a:pt x="550094" y="1574835"/>
                </a:lnTo>
                <a:lnTo>
                  <a:pt x="551102" y="1574322"/>
                </a:lnTo>
                <a:lnTo>
                  <a:pt x="552130" y="1574835"/>
                </a:lnTo>
                <a:lnTo>
                  <a:pt x="567313" y="1578882"/>
                </a:lnTo>
                <a:lnTo>
                  <a:pt x="574905" y="1581409"/>
                </a:lnTo>
                <a:lnTo>
                  <a:pt x="576922" y="1581903"/>
                </a:lnTo>
                <a:lnTo>
                  <a:pt x="578938" y="1584430"/>
                </a:lnTo>
                <a:lnTo>
                  <a:pt x="580974" y="1585950"/>
                </a:lnTo>
                <a:lnTo>
                  <a:pt x="579452" y="1586463"/>
                </a:lnTo>
                <a:lnTo>
                  <a:pt x="577436" y="1587470"/>
                </a:lnTo>
                <a:lnTo>
                  <a:pt x="574905" y="1587964"/>
                </a:lnTo>
                <a:lnTo>
                  <a:pt x="572869" y="1588477"/>
                </a:lnTo>
                <a:lnTo>
                  <a:pt x="570852" y="1588477"/>
                </a:lnTo>
                <a:lnTo>
                  <a:pt x="568816" y="1588990"/>
                </a:lnTo>
                <a:lnTo>
                  <a:pt x="560216" y="1590491"/>
                </a:lnTo>
                <a:close/>
              </a:path>
              <a:path w="1866900" h="2176780">
                <a:moveTo>
                  <a:pt x="561224" y="1761833"/>
                </a:moveTo>
                <a:lnTo>
                  <a:pt x="560216" y="1761320"/>
                </a:lnTo>
                <a:lnTo>
                  <a:pt x="559208" y="1760313"/>
                </a:lnTo>
                <a:lnTo>
                  <a:pt x="559208" y="1758793"/>
                </a:lnTo>
                <a:lnTo>
                  <a:pt x="559722" y="1758299"/>
                </a:lnTo>
                <a:lnTo>
                  <a:pt x="560730" y="1757273"/>
                </a:lnTo>
                <a:lnTo>
                  <a:pt x="561738" y="1757786"/>
                </a:lnTo>
                <a:lnTo>
                  <a:pt x="562252" y="1758299"/>
                </a:lnTo>
                <a:lnTo>
                  <a:pt x="563261" y="1758793"/>
                </a:lnTo>
                <a:lnTo>
                  <a:pt x="562747" y="1759800"/>
                </a:lnTo>
                <a:lnTo>
                  <a:pt x="561738" y="1760826"/>
                </a:lnTo>
                <a:lnTo>
                  <a:pt x="561224" y="1761833"/>
                </a:lnTo>
                <a:close/>
              </a:path>
              <a:path w="1866900" h="2176780">
                <a:moveTo>
                  <a:pt x="472655" y="1764360"/>
                </a:moveTo>
                <a:lnTo>
                  <a:pt x="468108" y="1758299"/>
                </a:lnTo>
                <a:lnTo>
                  <a:pt x="467594" y="1757786"/>
                </a:lnTo>
                <a:lnTo>
                  <a:pt x="467594" y="1754746"/>
                </a:lnTo>
                <a:lnTo>
                  <a:pt x="468108" y="1754746"/>
                </a:lnTo>
                <a:lnTo>
                  <a:pt x="472161" y="1752219"/>
                </a:lnTo>
                <a:lnTo>
                  <a:pt x="476214" y="1750205"/>
                </a:lnTo>
                <a:lnTo>
                  <a:pt x="480761" y="1747678"/>
                </a:lnTo>
                <a:lnTo>
                  <a:pt x="484300" y="1751212"/>
                </a:lnTo>
                <a:lnTo>
                  <a:pt x="484814" y="1753245"/>
                </a:lnTo>
                <a:lnTo>
                  <a:pt x="485308" y="1753739"/>
                </a:lnTo>
                <a:lnTo>
                  <a:pt x="483292" y="1755772"/>
                </a:lnTo>
                <a:lnTo>
                  <a:pt x="482283" y="1757273"/>
                </a:lnTo>
                <a:lnTo>
                  <a:pt x="476708" y="1757273"/>
                </a:lnTo>
                <a:lnTo>
                  <a:pt x="472655" y="1764360"/>
                </a:lnTo>
                <a:close/>
              </a:path>
              <a:path w="1866900" h="2176780">
                <a:moveTo>
                  <a:pt x="481769" y="1757786"/>
                </a:moveTo>
                <a:lnTo>
                  <a:pt x="480761" y="1757786"/>
                </a:lnTo>
                <a:lnTo>
                  <a:pt x="476708" y="1757273"/>
                </a:lnTo>
                <a:lnTo>
                  <a:pt x="482283" y="1757273"/>
                </a:lnTo>
                <a:lnTo>
                  <a:pt x="481769" y="1757786"/>
                </a:lnTo>
                <a:close/>
              </a:path>
              <a:path w="1866900" h="2176780">
                <a:moveTo>
                  <a:pt x="586530" y="2161100"/>
                </a:moveTo>
                <a:lnTo>
                  <a:pt x="582497" y="2158059"/>
                </a:lnTo>
                <a:lnTo>
                  <a:pt x="577930" y="2155532"/>
                </a:lnTo>
                <a:lnTo>
                  <a:pt x="575399" y="2150992"/>
                </a:lnTo>
                <a:lnTo>
                  <a:pt x="574391" y="2148465"/>
                </a:lnTo>
                <a:lnTo>
                  <a:pt x="576408" y="2142897"/>
                </a:lnTo>
                <a:lnTo>
                  <a:pt x="577436" y="2138850"/>
                </a:lnTo>
                <a:lnTo>
                  <a:pt x="577436" y="2138357"/>
                </a:lnTo>
                <a:lnTo>
                  <a:pt x="581469" y="2138357"/>
                </a:lnTo>
                <a:lnTo>
                  <a:pt x="583505" y="2142404"/>
                </a:lnTo>
                <a:lnTo>
                  <a:pt x="582991" y="2145938"/>
                </a:lnTo>
                <a:lnTo>
                  <a:pt x="584513" y="2148465"/>
                </a:lnTo>
                <a:lnTo>
                  <a:pt x="586036" y="2151998"/>
                </a:lnTo>
                <a:lnTo>
                  <a:pt x="589060" y="2153519"/>
                </a:lnTo>
                <a:lnTo>
                  <a:pt x="599918" y="2153519"/>
                </a:lnTo>
                <a:lnTo>
                  <a:pt x="596652" y="2156046"/>
                </a:lnTo>
                <a:lnTo>
                  <a:pt x="592105" y="2158059"/>
                </a:lnTo>
                <a:lnTo>
                  <a:pt x="586530" y="2161100"/>
                </a:lnTo>
                <a:close/>
              </a:path>
              <a:path w="1866900" h="2176780">
                <a:moveTo>
                  <a:pt x="599918" y="2153519"/>
                </a:moveTo>
                <a:lnTo>
                  <a:pt x="589060" y="2153519"/>
                </a:lnTo>
                <a:lnTo>
                  <a:pt x="593627" y="2147458"/>
                </a:lnTo>
                <a:lnTo>
                  <a:pt x="594635" y="2144417"/>
                </a:lnTo>
                <a:lnTo>
                  <a:pt x="597680" y="2143411"/>
                </a:lnTo>
                <a:lnTo>
                  <a:pt x="600705" y="2144417"/>
                </a:lnTo>
                <a:lnTo>
                  <a:pt x="602741" y="2147458"/>
                </a:lnTo>
                <a:lnTo>
                  <a:pt x="602227" y="2151998"/>
                </a:lnTo>
                <a:lnTo>
                  <a:pt x="601219" y="2152512"/>
                </a:lnTo>
                <a:lnTo>
                  <a:pt x="599918" y="2153519"/>
                </a:lnTo>
                <a:close/>
              </a:path>
              <a:path w="1866900" h="2176780">
                <a:moveTo>
                  <a:pt x="631071" y="1726455"/>
                </a:moveTo>
                <a:lnTo>
                  <a:pt x="630577" y="1719368"/>
                </a:lnTo>
                <a:lnTo>
                  <a:pt x="630577" y="1716347"/>
                </a:lnTo>
                <a:lnTo>
                  <a:pt x="634116" y="1710286"/>
                </a:lnTo>
                <a:lnTo>
                  <a:pt x="639671" y="1710286"/>
                </a:lnTo>
                <a:lnTo>
                  <a:pt x="642716" y="1713820"/>
                </a:lnTo>
                <a:lnTo>
                  <a:pt x="647263" y="1717354"/>
                </a:lnTo>
                <a:lnTo>
                  <a:pt x="643724" y="1721401"/>
                </a:lnTo>
                <a:lnTo>
                  <a:pt x="642202" y="1724422"/>
                </a:lnTo>
                <a:lnTo>
                  <a:pt x="640185" y="1724935"/>
                </a:lnTo>
                <a:lnTo>
                  <a:pt x="636646" y="1725448"/>
                </a:lnTo>
                <a:lnTo>
                  <a:pt x="631071" y="1726455"/>
                </a:lnTo>
                <a:close/>
              </a:path>
              <a:path w="1866900" h="2176780">
                <a:moveTo>
                  <a:pt x="548572" y="1709260"/>
                </a:moveTo>
                <a:lnTo>
                  <a:pt x="545033" y="1708253"/>
                </a:lnTo>
                <a:lnTo>
                  <a:pt x="542502" y="1707759"/>
                </a:lnTo>
                <a:lnTo>
                  <a:pt x="541494" y="1702705"/>
                </a:lnTo>
                <a:lnTo>
                  <a:pt x="539972" y="1699665"/>
                </a:lnTo>
                <a:lnTo>
                  <a:pt x="543016" y="1699665"/>
                </a:lnTo>
                <a:lnTo>
                  <a:pt x="546041" y="1698658"/>
                </a:lnTo>
                <a:lnTo>
                  <a:pt x="551102" y="1701185"/>
                </a:lnTo>
                <a:lnTo>
                  <a:pt x="553633" y="1704719"/>
                </a:lnTo>
                <a:lnTo>
                  <a:pt x="556677" y="1707246"/>
                </a:lnTo>
                <a:lnTo>
                  <a:pt x="552624" y="1707759"/>
                </a:lnTo>
                <a:lnTo>
                  <a:pt x="548572" y="1709260"/>
                </a:lnTo>
                <a:close/>
              </a:path>
              <a:path w="1866900" h="2176780">
                <a:moveTo>
                  <a:pt x="598688" y="1913453"/>
                </a:moveTo>
                <a:lnTo>
                  <a:pt x="592105" y="1911420"/>
                </a:lnTo>
                <a:lnTo>
                  <a:pt x="590583" y="1910926"/>
                </a:lnTo>
                <a:lnTo>
                  <a:pt x="588566" y="1908399"/>
                </a:lnTo>
                <a:lnTo>
                  <a:pt x="587558" y="1904352"/>
                </a:lnTo>
                <a:lnTo>
                  <a:pt x="588566" y="1901312"/>
                </a:lnTo>
                <a:lnTo>
                  <a:pt x="590088" y="1900305"/>
                </a:lnTo>
                <a:lnTo>
                  <a:pt x="597166" y="1895251"/>
                </a:lnTo>
                <a:lnTo>
                  <a:pt x="601219" y="1893731"/>
                </a:lnTo>
                <a:lnTo>
                  <a:pt x="602227" y="1893237"/>
                </a:lnTo>
                <a:lnTo>
                  <a:pt x="603749" y="1894757"/>
                </a:lnTo>
                <a:lnTo>
                  <a:pt x="605272" y="1895764"/>
                </a:lnTo>
                <a:lnTo>
                  <a:pt x="604758" y="1906879"/>
                </a:lnTo>
                <a:lnTo>
                  <a:pt x="598688" y="1913453"/>
                </a:lnTo>
                <a:close/>
              </a:path>
              <a:path w="1866900" h="2176780">
                <a:moveTo>
                  <a:pt x="878056" y="1645078"/>
                </a:moveTo>
                <a:lnTo>
                  <a:pt x="877542" y="1645078"/>
                </a:lnTo>
                <a:lnTo>
                  <a:pt x="874517" y="1643558"/>
                </a:lnTo>
                <a:lnTo>
                  <a:pt x="871987" y="1641544"/>
                </a:lnTo>
                <a:lnTo>
                  <a:pt x="869456" y="1640024"/>
                </a:lnTo>
                <a:lnTo>
                  <a:pt x="870978" y="1639017"/>
                </a:lnTo>
                <a:lnTo>
                  <a:pt x="871987" y="1637497"/>
                </a:lnTo>
                <a:lnTo>
                  <a:pt x="874003" y="1635483"/>
                </a:lnTo>
                <a:lnTo>
                  <a:pt x="876534" y="1638010"/>
                </a:lnTo>
                <a:lnTo>
                  <a:pt x="878570" y="1639530"/>
                </a:lnTo>
                <a:lnTo>
                  <a:pt x="880073" y="1641544"/>
                </a:lnTo>
                <a:lnTo>
                  <a:pt x="878056" y="1645078"/>
                </a:lnTo>
                <a:close/>
              </a:path>
              <a:path w="1866900" h="2176780">
                <a:moveTo>
                  <a:pt x="503022" y="2154525"/>
                </a:moveTo>
                <a:lnTo>
                  <a:pt x="501519" y="2153005"/>
                </a:lnTo>
                <a:lnTo>
                  <a:pt x="500491" y="2151998"/>
                </a:lnTo>
                <a:lnTo>
                  <a:pt x="499997" y="2151485"/>
                </a:lnTo>
                <a:lnTo>
                  <a:pt x="499997" y="2149471"/>
                </a:lnTo>
                <a:lnTo>
                  <a:pt x="500491" y="2148465"/>
                </a:lnTo>
                <a:lnTo>
                  <a:pt x="504222" y="2142240"/>
                </a:lnTo>
                <a:lnTo>
                  <a:pt x="508661" y="2137345"/>
                </a:lnTo>
                <a:lnTo>
                  <a:pt x="513953" y="2133967"/>
                </a:lnTo>
                <a:lnTo>
                  <a:pt x="520241" y="2132296"/>
                </a:lnTo>
                <a:lnTo>
                  <a:pt x="521250" y="2131782"/>
                </a:lnTo>
                <a:lnTo>
                  <a:pt x="522772" y="2133796"/>
                </a:lnTo>
                <a:lnTo>
                  <a:pt x="524294" y="2134823"/>
                </a:lnTo>
                <a:lnTo>
                  <a:pt x="523266" y="2136836"/>
                </a:lnTo>
                <a:lnTo>
                  <a:pt x="523266" y="2138850"/>
                </a:lnTo>
                <a:lnTo>
                  <a:pt x="522258" y="2139877"/>
                </a:lnTo>
                <a:lnTo>
                  <a:pt x="516189" y="2144931"/>
                </a:lnTo>
                <a:lnTo>
                  <a:pt x="510119" y="2149471"/>
                </a:lnTo>
                <a:lnTo>
                  <a:pt x="504050" y="2153519"/>
                </a:lnTo>
                <a:lnTo>
                  <a:pt x="503022" y="2154525"/>
                </a:lnTo>
                <a:close/>
              </a:path>
              <a:path w="1866900" h="2176780">
                <a:moveTo>
                  <a:pt x="511642" y="2028689"/>
                </a:moveTo>
                <a:lnTo>
                  <a:pt x="504544" y="2025648"/>
                </a:lnTo>
                <a:lnTo>
                  <a:pt x="500491" y="2022114"/>
                </a:lnTo>
                <a:lnTo>
                  <a:pt x="499483" y="2018067"/>
                </a:lnTo>
                <a:lnTo>
                  <a:pt x="497961" y="2012500"/>
                </a:lnTo>
                <a:lnTo>
                  <a:pt x="502014" y="2009479"/>
                </a:lnTo>
                <a:lnTo>
                  <a:pt x="508597" y="2007959"/>
                </a:lnTo>
                <a:lnTo>
                  <a:pt x="511128" y="2010486"/>
                </a:lnTo>
                <a:lnTo>
                  <a:pt x="515180" y="2013013"/>
                </a:lnTo>
                <a:lnTo>
                  <a:pt x="517197" y="2017060"/>
                </a:lnTo>
                <a:lnTo>
                  <a:pt x="518719" y="2020594"/>
                </a:lnTo>
                <a:lnTo>
                  <a:pt x="511642" y="2028689"/>
                </a:lnTo>
                <a:close/>
              </a:path>
              <a:path w="1866900" h="2176780">
                <a:moveTo>
                  <a:pt x="517197" y="1908399"/>
                </a:moveTo>
                <a:lnTo>
                  <a:pt x="512136" y="1904865"/>
                </a:lnTo>
                <a:lnTo>
                  <a:pt x="508083" y="1902832"/>
                </a:lnTo>
                <a:lnTo>
                  <a:pt x="506580" y="1901825"/>
                </a:lnTo>
                <a:lnTo>
                  <a:pt x="506066" y="1897778"/>
                </a:lnTo>
                <a:lnTo>
                  <a:pt x="506580" y="1896258"/>
                </a:lnTo>
                <a:lnTo>
                  <a:pt x="510249" y="1891603"/>
                </a:lnTo>
                <a:lnTo>
                  <a:pt x="516194" y="1888556"/>
                </a:lnTo>
                <a:lnTo>
                  <a:pt x="522516" y="1887593"/>
                </a:lnTo>
                <a:lnTo>
                  <a:pt x="527319" y="1889190"/>
                </a:lnTo>
                <a:lnTo>
                  <a:pt x="528327" y="1890197"/>
                </a:lnTo>
                <a:lnTo>
                  <a:pt x="528841" y="1892230"/>
                </a:lnTo>
                <a:lnTo>
                  <a:pt x="531372" y="1895764"/>
                </a:lnTo>
                <a:lnTo>
                  <a:pt x="527833" y="1899811"/>
                </a:lnTo>
                <a:lnTo>
                  <a:pt x="524789" y="1905872"/>
                </a:lnTo>
                <a:lnTo>
                  <a:pt x="520736" y="1907392"/>
                </a:lnTo>
                <a:lnTo>
                  <a:pt x="517197" y="1908399"/>
                </a:lnTo>
                <a:close/>
              </a:path>
              <a:path w="1866900" h="2176780">
                <a:moveTo>
                  <a:pt x="564269" y="1720394"/>
                </a:moveTo>
                <a:lnTo>
                  <a:pt x="562747" y="1717867"/>
                </a:lnTo>
                <a:lnTo>
                  <a:pt x="561738" y="1715834"/>
                </a:lnTo>
                <a:lnTo>
                  <a:pt x="561224" y="1713307"/>
                </a:lnTo>
                <a:lnTo>
                  <a:pt x="560216" y="1711293"/>
                </a:lnTo>
                <a:lnTo>
                  <a:pt x="557191" y="1707246"/>
                </a:lnTo>
                <a:lnTo>
                  <a:pt x="560216" y="1707246"/>
                </a:lnTo>
                <a:lnTo>
                  <a:pt x="562747" y="1706239"/>
                </a:lnTo>
                <a:lnTo>
                  <a:pt x="565791" y="1706733"/>
                </a:lnTo>
                <a:lnTo>
                  <a:pt x="570338" y="1707759"/>
                </a:lnTo>
                <a:lnTo>
                  <a:pt x="571861" y="1710780"/>
                </a:lnTo>
                <a:lnTo>
                  <a:pt x="568816" y="1715834"/>
                </a:lnTo>
                <a:lnTo>
                  <a:pt x="564269" y="1720394"/>
                </a:lnTo>
                <a:close/>
              </a:path>
              <a:path w="1866900" h="2176780">
                <a:moveTo>
                  <a:pt x="647777" y="2148465"/>
                </a:moveTo>
                <a:lnTo>
                  <a:pt x="646255" y="2147458"/>
                </a:lnTo>
                <a:lnTo>
                  <a:pt x="644238" y="2146431"/>
                </a:lnTo>
                <a:lnTo>
                  <a:pt x="642716" y="2145424"/>
                </a:lnTo>
                <a:lnTo>
                  <a:pt x="642716" y="2144931"/>
                </a:lnTo>
                <a:lnTo>
                  <a:pt x="643724" y="2142404"/>
                </a:lnTo>
                <a:lnTo>
                  <a:pt x="645760" y="2142897"/>
                </a:lnTo>
                <a:lnTo>
                  <a:pt x="647263" y="2143904"/>
                </a:lnTo>
                <a:lnTo>
                  <a:pt x="649299" y="2144417"/>
                </a:lnTo>
                <a:lnTo>
                  <a:pt x="648291" y="2146431"/>
                </a:lnTo>
                <a:lnTo>
                  <a:pt x="647777" y="2148465"/>
                </a:lnTo>
                <a:close/>
              </a:path>
              <a:path w="1866900" h="2176780">
                <a:moveTo>
                  <a:pt x="533388" y="1658720"/>
                </a:moveTo>
                <a:lnTo>
                  <a:pt x="528841" y="1657713"/>
                </a:lnTo>
                <a:lnTo>
                  <a:pt x="525797" y="1656706"/>
                </a:lnTo>
                <a:lnTo>
                  <a:pt x="523266" y="1653172"/>
                </a:lnTo>
                <a:lnTo>
                  <a:pt x="520736" y="1650645"/>
                </a:lnTo>
                <a:lnTo>
                  <a:pt x="530364" y="1641031"/>
                </a:lnTo>
                <a:lnTo>
                  <a:pt x="533388" y="1644584"/>
                </a:lnTo>
                <a:lnTo>
                  <a:pt x="536433" y="1647111"/>
                </a:lnTo>
                <a:lnTo>
                  <a:pt x="536947" y="1649125"/>
                </a:lnTo>
                <a:lnTo>
                  <a:pt x="537441" y="1655699"/>
                </a:lnTo>
                <a:lnTo>
                  <a:pt x="533388" y="1658720"/>
                </a:lnTo>
                <a:close/>
              </a:path>
              <a:path w="1866900" h="2176780">
                <a:moveTo>
                  <a:pt x="522258" y="1540464"/>
                </a:moveTo>
                <a:lnTo>
                  <a:pt x="521764" y="1532883"/>
                </a:lnTo>
                <a:lnTo>
                  <a:pt x="521764" y="1529843"/>
                </a:lnTo>
                <a:lnTo>
                  <a:pt x="526311" y="1525815"/>
                </a:lnTo>
                <a:lnTo>
                  <a:pt x="529355" y="1522775"/>
                </a:lnTo>
                <a:lnTo>
                  <a:pt x="530858" y="1521768"/>
                </a:lnTo>
                <a:lnTo>
                  <a:pt x="533388" y="1522262"/>
                </a:lnTo>
                <a:lnTo>
                  <a:pt x="537683" y="1522262"/>
                </a:lnTo>
                <a:lnTo>
                  <a:pt x="538450" y="1522775"/>
                </a:lnTo>
                <a:lnTo>
                  <a:pt x="543511" y="1525815"/>
                </a:lnTo>
                <a:lnTo>
                  <a:pt x="542008" y="1529349"/>
                </a:lnTo>
                <a:lnTo>
                  <a:pt x="539972" y="1532883"/>
                </a:lnTo>
                <a:lnTo>
                  <a:pt x="535919" y="1536930"/>
                </a:lnTo>
                <a:lnTo>
                  <a:pt x="533388" y="1536930"/>
                </a:lnTo>
                <a:lnTo>
                  <a:pt x="531372" y="1537424"/>
                </a:lnTo>
                <a:lnTo>
                  <a:pt x="527833" y="1537937"/>
                </a:lnTo>
                <a:lnTo>
                  <a:pt x="522258" y="1540464"/>
                </a:lnTo>
                <a:close/>
              </a:path>
              <a:path w="1866900" h="2176780">
                <a:moveTo>
                  <a:pt x="537683" y="1522262"/>
                </a:moveTo>
                <a:lnTo>
                  <a:pt x="533388" y="1522262"/>
                </a:lnTo>
                <a:lnTo>
                  <a:pt x="536947" y="1521768"/>
                </a:lnTo>
                <a:lnTo>
                  <a:pt x="537683" y="1522262"/>
                </a:lnTo>
                <a:close/>
              </a:path>
              <a:path w="1866900" h="2176780">
                <a:moveTo>
                  <a:pt x="532894" y="1820448"/>
                </a:moveTo>
                <a:lnTo>
                  <a:pt x="530858" y="1820448"/>
                </a:lnTo>
                <a:lnTo>
                  <a:pt x="529850" y="1819441"/>
                </a:lnTo>
                <a:lnTo>
                  <a:pt x="528327" y="1818434"/>
                </a:lnTo>
                <a:lnTo>
                  <a:pt x="529355" y="1817427"/>
                </a:lnTo>
                <a:lnTo>
                  <a:pt x="530364" y="1815907"/>
                </a:lnTo>
                <a:lnTo>
                  <a:pt x="530858" y="1815907"/>
                </a:lnTo>
                <a:lnTo>
                  <a:pt x="532380" y="1816420"/>
                </a:lnTo>
                <a:lnTo>
                  <a:pt x="534416" y="1818434"/>
                </a:lnTo>
                <a:lnTo>
                  <a:pt x="533902" y="1819441"/>
                </a:lnTo>
                <a:lnTo>
                  <a:pt x="532894" y="1820448"/>
                </a:lnTo>
                <a:close/>
              </a:path>
              <a:path w="1866900" h="2176780">
                <a:moveTo>
                  <a:pt x="827959" y="2083256"/>
                </a:moveTo>
                <a:lnTo>
                  <a:pt x="824915" y="2077708"/>
                </a:lnTo>
                <a:lnTo>
                  <a:pt x="822384" y="2075675"/>
                </a:lnTo>
                <a:lnTo>
                  <a:pt x="821870" y="2075181"/>
                </a:lnTo>
                <a:lnTo>
                  <a:pt x="821376" y="2075181"/>
                </a:lnTo>
                <a:lnTo>
                  <a:pt x="820862" y="2074668"/>
                </a:lnTo>
                <a:lnTo>
                  <a:pt x="819340" y="2072654"/>
                </a:lnTo>
                <a:lnTo>
                  <a:pt x="818331" y="2070621"/>
                </a:lnTo>
                <a:lnTo>
                  <a:pt x="816809" y="2068607"/>
                </a:lnTo>
                <a:lnTo>
                  <a:pt x="818845" y="2067600"/>
                </a:lnTo>
                <a:lnTo>
                  <a:pt x="820368" y="2067087"/>
                </a:lnTo>
                <a:lnTo>
                  <a:pt x="821376" y="2066594"/>
                </a:lnTo>
                <a:lnTo>
                  <a:pt x="822898" y="2067087"/>
                </a:lnTo>
                <a:lnTo>
                  <a:pt x="823906" y="2067087"/>
                </a:lnTo>
                <a:lnTo>
                  <a:pt x="826931" y="2069614"/>
                </a:lnTo>
                <a:lnTo>
                  <a:pt x="830490" y="2072141"/>
                </a:lnTo>
                <a:lnTo>
                  <a:pt x="833515" y="2075181"/>
                </a:lnTo>
                <a:lnTo>
                  <a:pt x="833020" y="2077708"/>
                </a:lnTo>
                <a:lnTo>
                  <a:pt x="832506" y="2078202"/>
                </a:lnTo>
                <a:lnTo>
                  <a:pt x="827959" y="2083256"/>
                </a:lnTo>
                <a:close/>
              </a:path>
              <a:path w="1866900" h="2176780">
                <a:moveTo>
                  <a:pt x="823906" y="2067087"/>
                </a:moveTo>
                <a:lnTo>
                  <a:pt x="822898" y="2067087"/>
                </a:lnTo>
                <a:lnTo>
                  <a:pt x="823392" y="2066594"/>
                </a:lnTo>
                <a:lnTo>
                  <a:pt x="823906" y="2067087"/>
                </a:lnTo>
                <a:close/>
              </a:path>
              <a:path w="1866900" h="2176780">
                <a:moveTo>
                  <a:pt x="813784" y="2158059"/>
                </a:moveTo>
                <a:lnTo>
                  <a:pt x="811254" y="2157566"/>
                </a:lnTo>
                <a:lnTo>
                  <a:pt x="809731" y="2157566"/>
                </a:lnTo>
                <a:lnTo>
                  <a:pt x="806687" y="2156539"/>
                </a:lnTo>
                <a:lnTo>
                  <a:pt x="804670" y="2156046"/>
                </a:lnTo>
                <a:lnTo>
                  <a:pt x="803148" y="2155532"/>
                </a:lnTo>
                <a:lnTo>
                  <a:pt x="800618" y="2154012"/>
                </a:lnTo>
                <a:lnTo>
                  <a:pt x="796565" y="2150992"/>
                </a:lnTo>
                <a:lnTo>
                  <a:pt x="798601" y="2150478"/>
                </a:lnTo>
                <a:lnTo>
                  <a:pt x="805679" y="2146944"/>
                </a:lnTo>
                <a:lnTo>
                  <a:pt x="807715" y="2144417"/>
                </a:lnTo>
                <a:lnTo>
                  <a:pt x="813784" y="2142404"/>
                </a:lnTo>
                <a:lnTo>
                  <a:pt x="820862" y="2142404"/>
                </a:lnTo>
                <a:lnTo>
                  <a:pt x="821870" y="2145938"/>
                </a:lnTo>
                <a:lnTo>
                  <a:pt x="821376" y="2146944"/>
                </a:lnTo>
                <a:lnTo>
                  <a:pt x="817323" y="2154012"/>
                </a:lnTo>
                <a:lnTo>
                  <a:pt x="814792" y="2156539"/>
                </a:lnTo>
                <a:lnTo>
                  <a:pt x="813784" y="2158059"/>
                </a:lnTo>
                <a:close/>
              </a:path>
              <a:path w="1866900" h="2176780">
                <a:moveTo>
                  <a:pt x="789330" y="1733582"/>
                </a:moveTo>
                <a:lnTo>
                  <a:pt x="783724" y="1732077"/>
                </a:lnTo>
                <a:lnTo>
                  <a:pt x="778593" y="1728388"/>
                </a:lnTo>
                <a:lnTo>
                  <a:pt x="775312" y="1723415"/>
                </a:lnTo>
                <a:lnTo>
                  <a:pt x="773296" y="1716841"/>
                </a:lnTo>
                <a:lnTo>
                  <a:pt x="779365" y="1710286"/>
                </a:lnTo>
                <a:lnTo>
                  <a:pt x="787965" y="1711293"/>
                </a:lnTo>
                <a:lnTo>
                  <a:pt x="789487" y="1711787"/>
                </a:lnTo>
                <a:lnTo>
                  <a:pt x="792018" y="1712300"/>
                </a:lnTo>
                <a:lnTo>
                  <a:pt x="796565" y="1715340"/>
                </a:lnTo>
                <a:lnTo>
                  <a:pt x="801626" y="1718874"/>
                </a:lnTo>
                <a:lnTo>
                  <a:pt x="801132" y="1720394"/>
                </a:lnTo>
                <a:lnTo>
                  <a:pt x="800123" y="1724935"/>
                </a:lnTo>
                <a:lnTo>
                  <a:pt x="797593" y="1729989"/>
                </a:lnTo>
                <a:lnTo>
                  <a:pt x="794034" y="1732003"/>
                </a:lnTo>
                <a:lnTo>
                  <a:pt x="789330" y="1733582"/>
                </a:lnTo>
                <a:close/>
              </a:path>
              <a:path w="1866900" h="2176780">
                <a:moveTo>
                  <a:pt x="864395" y="1976628"/>
                </a:moveTo>
                <a:lnTo>
                  <a:pt x="860342" y="1976628"/>
                </a:lnTo>
                <a:lnTo>
                  <a:pt x="858326" y="1972068"/>
                </a:lnTo>
                <a:lnTo>
                  <a:pt x="856803" y="1969541"/>
                </a:lnTo>
                <a:lnTo>
                  <a:pt x="859334" y="1967527"/>
                </a:lnTo>
                <a:lnTo>
                  <a:pt x="861351" y="1964487"/>
                </a:lnTo>
                <a:lnTo>
                  <a:pt x="863881" y="1963993"/>
                </a:lnTo>
                <a:lnTo>
                  <a:pt x="865403" y="1963480"/>
                </a:lnTo>
                <a:lnTo>
                  <a:pt x="867420" y="1967014"/>
                </a:lnTo>
                <a:lnTo>
                  <a:pt x="869950" y="1970568"/>
                </a:lnTo>
                <a:lnTo>
                  <a:pt x="866412" y="1973095"/>
                </a:lnTo>
                <a:lnTo>
                  <a:pt x="864395" y="1976628"/>
                </a:lnTo>
                <a:close/>
              </a:path>
              <a:path w="1866900" h="2176780">
                <a:moveTo>
                  <a:pt x="790001" y="2013013"/>
                </a:moveTo>
                <a:lnTo>
                  <a:pt x="788479" y="2008966"/>
                </a:lnTo>
                <a:lnTo>
                  <a:pt x="787965" y="2006952"/>
                </a:lnTo>
                <a:lnTo>
                  <a:pt x="787471" y="2004425"/>
                </a:lnTo>
                <a:lnTo>
                  <a:pt x="787471" y="2003419"/>
                </a:lnTo>
                <a:lnTo>
                  <a:pt x="788479" y="2002392"/>
                </a:lnTo>
                <a:lnTo>
                  <a:pt x="788973" y="2001385"/>
                </a:lnTo>
                <a:lnTo>
                  <a:pt x="790495" y="2002392"/>
                </a:lnTo>
                <a:lnTo>
                  <a:pt x="794034" y="2005946"/>
                </a:lnTo>
                <a:lnTo>
                  <a:pt x="793026" y="2007446"/>
                </a:lnTo>
                <a:lnTo>
                  <a:pt x="790001" y="2013013"/>
                </a:lnTo>
                <a:close/>
              </a:path>
              <a:path w="1866900" h="2176780">
                <a:moveTo>
                  <a:pt x="858326" y="2094884"/>
                </a:moveTo>
                <a:lnTo>
                  <a:pt x="857812" y="2094884"/>
                </a:lnTo>
                <a:lnTo>
                  <a:pt x="855281" y="2093364"/>
                </a:lnTo>
                <a:lnTo>
                  <a:pt x="855281" y="2091864"/>
                </a:lnTo>
                <a:lnTo>
                  <a:pt x="853759" y="2086296"/>
                </a:lnTo>
                <a:lnTo>
                  <a:pt x="859828" y="2079229"/>
                </a:lnTo>
                <a:lnTo>
                  <a:pt x="864395" y="2080235"/>
                </a:lnTo>
                <a:lnTo>
                  <a:pt x="864889" y="2080235"/>
                </a:lnTo>
                <a:lnTo>
                  <a:pt x="865403" y="2081756"/>
                </a:lnTo>
                <a:lnTo>
                  <a:pt x="866926" y="2083256"/>
                </a:lnTo>
                <a:lnTo>
                  <a:pt x="864395" y="2087303"/>
                </a:lnTo>
                <a:lnTo>
                  <a:pt x="861351" y="2091350"/>
                </a:lnTo>
                <a:lnTo>
                  <a:pt x="858326" y="2094884"/>
                </a:lnTo>
                <a:close/>
              </a:path>
              <a:path w="1866900" h="2176780">
                <a:moveTo>
                  <a:pt x="860342" y="1854819"/>
                </a:moveTo>
                <a:lnTo>
                  <a:pt x="858820" y="1853812"/>
                </a:lnTo>
                <a:lnTo>
                  <a:pt x="852237" y="1850278"/>
                </a:lnTo>
                <a:lnTo>
                  <a:pt x="845673" y="1846231"/>
                </a:lnTo>
                <a:lnTo>
                  <a:pt x="840008" y="1841087"/>
                </a:lnTo>
                <a:lnTo>
                  <a:pt x="834977" y="1836050"/>
                </a:lnTo>
                <a:lnTo>
                  <a:pt x="829852" y="1831257"/>
                </a:lnTo>
                <a:lnTo>
                  <a:pt x="824157" y="1827884"/>
                </a:lnTo>
                <a:lnTo>
                  <a:pt x="817323" y="1827022"/>
                </a:lnTo>
                <a:lnTo>
                  <a:pt x="816809" y="1827022"/>
                </a:lnTo>
                <a:lnTo>
                  <a:pt x="815801" y="1824495"/>
                </a:lnTo>
                <a:lnTo>
                  <a:pt x="814792" y="1822975"/>
                </a:lnTo>
                <a:lnTo>
                  <a:pt x="815306" y="1821968"/>
                </a:lnTo>
                <a:lnTo>
                  <a:pt x="818331" y="1820448"/>
                </a:lnTo>
                <a:lnTo>
                  <a:pt x="821870" y="1821968"/>
                </a:lnTo>
                <a:lnTo>
                  <a:pt x="827445" y="1822481"/>
                </a:lnTo>
                <a:lnTo>
                  <a:pt x="860856" y="1842697"/>
                </a:lnTo>
                <a:lnTo>
                  <a:pt x="863881" y="1843191"/>
                </a:lnTo>
                <a:lnTo>
                  <a:pt x="868448" y="1844217"/>
                </a:lnTo>
                <a:lnTo>
                  <a:pt x="865403" y="1851798"/>
                </a:lnTo>
                <a:lnTo>
                  <a:pt x="860342" y="1854819"/>
                </a:lnTo>
                <a:close/>
              </a:path>
              <a:path w="1866900" h="2176780">
                <a:moveTo>
                  <a:pt x="862873" y="2012006"/>
                </a:moveTo>
                <a:lnTo>
                  <a:pt x="858326" y="2012006"/>
                </a:lnTo>
                <a:lnTo>
                  <a:pt x="856803" y="2011493"/>
                </a:lnTo>
                <a:lnTo>
                  <a:pt x="855795" y="2011000"/>
                </a:lnTo>
                <a:lnTo>
                  <a:pt x="855795" y="2008966"/>
                </a:lnTo>
                <a:lnTo>
                  <a:pt x="855281" y="2007446"/>
                </a:lnTo>
                <a:lnTo>
                  <a:pt x="859334" y="2007446"/>
                </a:lnTo>
                <a:lnTo>
                  <a:pt x="861351" y="2007959"/>
                </a:lnTo>
                <a:lnTo>
                  <a:pt x="861865" y="2007959"/>
                </a:lnTo>
                <a:lnTo>
                  <a:pt x="862873" y="2012006"/>
                </a:lnTo>
                <a:close/>
              </a:path>
              <a:path w="1866900" h="2176780">
                <a:moveTo>
                  <a:pt x="702440" y="1851798"/>
                </a:moveTo>
                <a:lnTo>
                  <a:pt x="697874" y="1848245"/>
                </a:lnTo>
                <a:lnTo>
                  <a:pt x="694335" y="1841690"/>
                </a:lnTo>
                <a:lnTo>
                  <a:pt x="692318" y="1837643"/>
                </a:lnTo>
                <a:lnTo>
                  <a:pt x="693327" y="1834109"/>
                </a:lnTo>
                <a:lnTo>
                  <a:pt x="703449" y="1831582"/>
                </a:lnTo>
                <a:lnTo>
                  <a:pt x="709518" y="1831069"/>
                </a:lnTo>
                <a:lnTo>
                  <a:pt x="717110" y="1830062"/>
                </a:lnTo>
                <a:lnTo>
                  <a:pt x="718118" y="1831069"/>
                </a:lnTo>
                <a:lnTo>
                  <a:pt x="720648" y="1832076"/>
                </a:lnTo>
                <a:lnTo>
                  <a:pt x="722685" y="1833596"/>
                </a:lnTo>
                <a:lnTo>
                  <a:pt x="721676" y="1835610"/>
                </a:lnTo>
                <a:lnTo>
                  <a:pt x="720648" y="1838137"/>
                </a:lnTo>
                <a:lnTo>
                  <a:pt x="719146" y="1840170"/>
                </a:lnTo>
                <a:lnTo>
                  <a:pt x="716101" y="1843191"/>
                </a:lnTo>
                <a:lnTo>
                  <a:pt x="712563" y="1846231"/>
                </a:lnTo>
                <a:lnTo>
                  <a:pt x="709024" y="1848245"/>
                </a:lnTo>
                <a:lnTo>
                  <a:pt x="702440" y="1851798"/>
                </a:lnTo>
                <a:close/>
              </a:path>
              <a:path w="1866900" h="2176780">
                <a:moveTo>
                  <a:pt x="724207" y="2157566"/>
                </a:moveTo>
                <a:lnTo>
                  <a:pt x="719640" y="2153519"/>
                </a:lnTo>
                <a:lnTo>
                  <a:pt x="719726" y="2145424"/>
                </a:lnTo>
                <a:lnTo>
                  <a:pt x="720154" y="2137843"/>
                </a:lnTo>
                <a:lnTo>
                  <a:pt x="725710" y="2142897"/>
                </a:lnTo>
                <a:lnTo>
                  <a:pt x="729268" y="2143904"/>
                </a:lnTo>
                <a:lnTo>
                  <a:pt x="747074" y="2143904"/>
                </a:lnTo>
                <a:lnTo>
                  <a:pt x="746468" y="2145424"/>
                </a:lnTo>
                <a:lnTo>
                  <a:pt x="745954" y="2149471"/>
                </a:lnTo>
                <a:lnTo>
                  <a:pt x="744451" y="2150478"/>
                </a:lnTo>
                <a:lnTo>
                  <a:pt x="734329" y="2156539"/>
                </a:lnTo>
                <a:lnTo>
                  <a:pt x="728754" y="2157052"/>
                </a:lnTo>
                <a:lnTo>
                  <a:pt x="724207" y="2157566"/>
                </a:lnTo>
                <a:close/>
              </a:path>
              <a:path w="1866900" h="2176780">
                <a:moveTo>
                  <a:pt x="747074" y="2143904"/>
                </a:moveTo>
                <a:lnTo>
                  <a:pt x="729268" y="2143904"/>
                </a:lnTo>
                <a:lnTo>
                  <a:pt x="732807" y="2142404"/>
                </a:lnTo>
                <a:lnTo>
                  <a:pt x="736860" y="2140884"/>
                </a:lnTo>
                <a:lnTo>
                  <a:pt x="740893" y="2140370"/>
                </a:lnTo>
                <a:lnTo>
                  <a:pt x="742929" y="2139877"/>
                </a:lnTo>
                <a:lnTo>
                  <a:pt x="745460" y="2141890"/>
                </a:lnTo>
                <a:lnTo>
                  <a:pt x="747476" y="2142897"/>
                </a:lnTo>
                <a:lnTo>
                  <a:pt x="747074" y="2143904"/>
                </a:lnTo>
                <a:close/>
              </a:path>
              <a:path w="1866900" h="2176780">
                <a:moveTo>
                  <a:pt x="651830" y="1767894"/>
                </a:moveTo>
                <a:lnTo>
                  <a:pt x="648785" y="1764854"/>
                </a:lnTo>
                <a:lnTo>
                  <a:pt x="647777" y="1763353"/>
                </a:lnTo>
                <a:lnTo>
                  <a:pt x="647263" y="1762840"/>
                </a:lnTo>
                <a:lnTo>
                  <a:pt x="647777" y="1761320"/>
                </a:lnTo>
                <a:lnTo>
                  <a:pt x="647777" y="1760313"/>
                </a:lnTo>
                <a:lnTo>
                  <a:pt x="649299" y="1760826"/>
                </a:lnTo>
                <a:lnTo>
                  <a:pt x="650821" y="1760826"/>
                </a:lnTo>
                <a:lnTo>
                  <a:pt x="651316" y="1761833"/>
                </a:lnTo>
                <a:lnTo>
                  <a:pt x="651704" y="1763353"/>
                </a:lnTo>
                <a:lnTo>
                  <a:pt x="651830" y="1767894"/>
                </a:lnTo>
                <a:close/>
              </a:path>
              <a:path w="1866900" h="2176780">
                <a:moveTo>
                  <a:pt x="652838" y="1768901"/>
                </a:moveTo>
                <a:lnTo>
                  <a:pt x="651830" y="1768901"/>
                </a:lnTo>
                <a:lnTo>
                  <a:pt x="651830" y="1767894"/>
                </a:lnTo>
                <a:lnTo>
                  <a:pt x="652324" y="1767894"/>
                </a:lnTo>
                <a:lnTo>
                  <a:pt x="652324" y="1768407"/>
                </a:lnTo>
                <a:lnTo>
                  <a:pt x="652838" y="1768901"/>
                </a:lnTo>
                <a:close/>
              </a:path>
              <a:path w="1866900" h="2176780">
                <a:moveTo>
                  <a:pt x="663474" y="1783056"/>
                </a:moveTo>
                <a:lnTo>
                  <a:pt x="659915" y="1779522"/>
                </a:lnTo>
                <a:lnTo>
                  <a:pt x="657385" y="1775988"/>
                </a:lnTo>
                <a:lnTo>
                  <a:pt x="655368" y="1772435"/>
                </a:lnTo>
                <a:lnTo>
                  <a:pt x="652838" y="1768901"/>
                </a:lnTo>
                <a:lnTo>
                  <a:pt x="656891" y="1769908"/>
                </a:lnTo>
                <a:lnTo>
                  <a:pt x="661438" y="1770421"/>
                </a:lnTo>
                <a:lnTo>
                  <a:pt x="665491" y="1771941"/>
                </a:lnTo>
                <a:lnTo>
                  <a:pt x="667013" y="1772435"/>
                </a:lnTo>
                <a:lnTo>
                  <a:pt x="668535" y="1775475"/>
                </a:lnTo>
                <a:lnTo>
                  <a:pt x="668535" y="1779522"/>
                </a:lnTo>
                <a:lnTo>
                  <a:pt x="666499" y="1782049"/>
                </a:lnTo>
                <a:lnTo>
                  <a:pt x="663474" y="1783056"/>
                </a:lnTo>
                <a:close/>
              </a:path>
              <a:path w="1866900" h="2176780">
                <a:moveTo>
                  <a:pt x="674090" y="1911933"/>
                </a:moveTo>
                <a:lnTo>
                  <a:pt x="673596" y="1911933"/>
                </a:lnTo>
                <a:lnTo>
                  <a:pt x="671066" y="1908399"/>
                </a:lnTo>
                <a:lnTo>
                  <a:pt x="669543" y="1906366"/>
                </a:lnTo>
                <a:lnTo>
                  <a:pt x="673082" y="1902338"/>
                </a:lnTo>
                <a:lnTo>
                  <a:pt x="677135" y="1898291"/>
                </a:lnTo>
                <a:lnTo>
                  <a:pt x="681188" y="1894757"/>
                </a:lnTo>
                <a:lnTo>
                  <a:pt x="682690" y="1897284"/>
                </a:lnTo>
                <a:lnTo>
                  <a:pt x="685735" y="1899811"/>
                </a:lnTo>
                <a:lnTo>
                  <a:pt x="681188" y="1904352"/>
                </a:lnTo>
                <a:lnTo>
                  <a:pt x="678143" y="1908399"/>
                </a:lnTo>
                <a:lnTo>
                  <a:pt x="674090" y="1911933"/>
                </a:lnTo>
                <a:close/>
              </a:path>
              <a:path w="1866900" h="2176780">
                <a:moveTo>
                  <a:pt x="685221" y="1537937"/>
                </a:moveTo>
                <a:lnTo>
                  <a:pt x="676621" y="1537424"/>
                </a:lnTo>
                <a:lnTo>
                  <a:pt x="674090" y="1536417"/>
                </a:lnTo>
                <a:lnTo>
                  <a:pt x="671066" y="1535923"/>
                </a:lnTo>
                <a:lnTo>
                  <a:pt x="668021" y="1534403"/>
                </a:lnTo>
                <a:lnTo>
                  <a:pt x="667507" y="1533890"/>
                </a:lnTo>
                <a:lnTo>
                  <a:pt x="667917" y="1531876"/>
                </a:lnTo>
                <a:lnTo>
                  <a:pt x="668021" y="1529843"/>
                </a:lnTo>
                <a:lnTo>
                  <a:pt x="674574" y="1529095"/>
                </a:lnTo>
                <a:lnTo>
                  <a:pt x="680229" y="1525741"/>
                </a:lnTo>
                <a:lnTo>
                  <a:pt x="685603" y="1521536"/>
                </a:lnTo>
                <a:lnTo>
                  <a:pt x="691310" y="1518234"/>
                </a:lnTo>
                <a:lnTo>
                  <a:pt x="692813" y="1517721"/>
                </a:lnTo>
                <a:lnTo>
                  <a:pt x="694849" y="1519241"/>
                </a:lnTo>
                <a:lnTo>
                  <a:pt x="696865" y="1519735"/>
                </a:lnTo>
                <a:lnTo>
                  <a:pt x="695857" y="1521255"/>
                </a:lnTo>
                <a:lnTo>
                  <a:pt x="695857" y="1523288"/>
                </a:lnTo>
                <a:lnTo>
                  <a:pt x="694849" y="1524789"/>
                </a:lnTo>
                <a:lnTo>
                  <a:pt x="690282" y="1531876"/>
                </a:lnTo>
                <a:lnTo>
                  <a:pt x="685221" y="1537937"/>
                </a:lnTo>
                <a:close/>
              </a:path>
              <a:path w="1866900" h="2176780">
                <a:moveTo>
                  <a:pt x="673596" y="1658720"/>
                </a:moveTo>
                <a:lnTo>
                  <a:pt x="673082" y="1658720"/>
                </a:lnTo>
                <a:lnTo>
                  <a:pt x="672074" y="1656193"/>
                </a:lnTo>
                <a:lnTo>
                  <a:pt x="671066" y="1655186"/>
                </a:lnTo>
                <a:lnTo>
                  <a:pt x="676127" y="1652659"/>
                </a:lnTo>
                <a:lnTo>
                  <a:pt x="685221" y="1648612"/>
                </a:lnTo>
                <a:lnTo>
                  <a:pt x="685735" y="1649638"/>
                </a:lnTo>
                <a:lnTo>
                  <a:pt x="685735" y="1650132"/>
                </a:lnTo>
                <a:lnTo>
                  <a:pt x="685221" y="1651652"/>
                </a:lnTo>
                <a:lnTo>
                  <a:pt x="685221" y="1653172"/>
                </a:lnTo>
                <a:lnTo>
                  <a:pt x="684727" y="1653666"/>
                </a:lnTo>
                <a:lnTo>
                  <a:pt x="681188" y="1655699"/>
                </a:lnTo>
                <a:lnTo>
                  <a:pt x="677629" y="1657219"/>
                </a:lnTo>
                <a:lnTo>
                  <a:pt x="673596" y="1658720"/>
                </a:lnTo>
                <a:close/>
              </a:path>
              <a:path w="1866900" h="2176780">
                <a:moveTo>
                  <a:pt x="696865" y="2098931"/>
                </a:moveTo>
                <a:lnTo>
                  <a:pt x="694849" y="2098418"/>
                </a:lnTo>
                <a:lnTo>
                  <a:pt x="692318" y="2097925"/>
                </a:lnTo>
                <a:lnTo>
                  <a:pt x="690796" y="2093877"/>
                </a:lnTo>
                <a:lnTo>
                  <a:pt x="688779" y="2091350"/>
                </a:lnTo>
                <a:lnTo>
                  <a:pt x="690796" y="2089337"/>
                </a:lnTo>
                <a:lnTo>
                  <a:pt x="693327" y="2085783"/>
                </a:lnTo>
                <a:lnTo>
                  <a:pt x="697379" y="2085783"/>
                </a:lnTo>
                <a:lnTo>
                  <a:pt x="699910" y="2089337"/>
                </a:lnTo>
                <a:lnTo>
                  <a:pt x="703449" y="2092870"/>
                </a:lnTo>
                <a:lnTo>
                  <a:pt x="699396" y="2095397"/>
                </a:lnTo>
                <a:lnTo>
                  <a:pt x="696865" y="2098931"/>
                </a:lnTo>
                <a:close/>
              </a:path>
              <a:path w="1866900" h="2176780">
                <a:moveTo>
                  <a:pt x="610827" y="1822975"/>
                </a:moveTo>
                <a:lnTo>
                  <a:pt x="607802" y="1820448"/>
                </a:lnTo>
                <a:lnTo>
                  <a:pt x="604758" y="1817427"/>
                </a:lnTo>
                <a:lnTo>
                  <a:pt x="601713" y="1814900"/>
                </a:lnTo>
                <a:lnTo>
                  <a:pt x="602741" y="1813380"/>
                </a:lnTo>
                <a:lnTo>
                  <a:pt x="603749" y="1812373"/>
                </a:lnTo>
                <a:lnTo>
                  <a:pt x="605766" y="1809333"/>
                </a:lnTo>
                <a:lnTo>
                  <a:pt x="608296" y="1812867"/>
                </a:lnTo>
                <a:lnTo>
                  <a:pt x="610827" y="1815907"/>
                </a:lnTo>
                <a:lnTo>
                  <a:pt x="613357" y="1819441"/>
                </a:lnTo>
                <a:lnTo>
                  <a:pt x="613357" y="1819954"/>
                </a:lnTo>
                <a:lnTo>
                  <a:pt x="610827" y="1822975"/>
                </a:lnTo>
                <a:close/>
              </a:path>
              <a:path w="1866900" h="2176780">
                <a:moveTo>
                  <a:pt x="1308248" y="1978149"/>
                </a:moveTo>
                <a:lnTo>
                  <a:pt x="1296109" y="1978149"/>
                </a:lnTo>
                <a:lnTo>
                  <a:pt x="1294587" y="1975108"/>
                </a:lnTo>
                <a:lnTo>
                  <a:pt x="1293065" y="1973588"/>
                </a:lnTo>
                <a:lnTo>
                  <a:pt x="1294587" y="1972581"/>
                </a:lnTo>
                <a:lnTo>
                  <a:pt x="1296604" y="1971574"/>
                </a:lnTo>
                <a:lnTo>
                  <a:pt x="1298640" y="1970054"/>
                </a:lnTo>
                <a:lnTo>
                  <a:pt x="1302179" y="1972068"/>
                </a:lnTo>
                <a:lnTo>
                  <a:pt x="1305203" y="1973095"/>
                </a:lnTo>
                <a:lnTo>
                  <a:pt x="1308248" y="1975108"/>
                </a:lnTo>
                <a:lnTo>
                  <a:pt x="1308762" y="1975108"/>
                </a:lnTo>
                <a:lnTo>
                  <a:pt x="1308248" y="1978149"/>
                </a:lnTo>
                <a:close/>
              </a:path>
              <a:path w="1866900" h="2176780">
                <a:moveTo>
                  <a:pt x="1301665" y="1979155"/>
                </a:moveTo>
                <a:lnTo>
                  <a:pt x="1298126" y="1978149"/>
                </a:lnTo>
                <a:lnTo>
                  <a:pt x="1305203" y="1978149"/>
                </a:lnTo>
                <a:lnTo>
                  <a:pt x="1301665" y="1979155"/>
                </a:lnTo>
                <a:close/>
              </a:path>
              <a:path w="1866900" h="2176780">
                <a:moveTo>
                  <a:pt x="1835115" y="2123195"/>
                </a:moveTo>
                <a:lnTo>
                  <a:pt x="1834601" y="2123195"/>
                </a:lnTo>
                <a:lnTo>
                  <a:pt x="1832584" y="2121161"/>
                </a:lnTo>
                <a:lnTo>
                  <a:pt x="1831556" y="2120154"/>
                </a:lnTo>
                <a:lnTo>
                  <a:pt x="1832070" y="2119661"/>
                </a:lnTo>
                <a:lnTo>
                  <a:pt x="1833078" y="2118141"/>
                </a:lnTo>
                <a:lnTo>
                  <a:pt x="1833592" y="2118141"/>
                </a:lnTo>
                <a:lnTo>
                  <a:pt x="1834601" y="2118634"/>
                </a:lnTo>
                <a:lnTo>
                  <a:pt x="1835609" y="2119661"/>
                </a:lnTo>
                <a:lnTo>
                  <a:pt x="1837131" y="2120668"/>
                </a:lnTo>
                <a:lnTo>
                  <a:pt x="1836123" y="2121674"/>
                </a:lnTo>
                <a:lnTo>
                  <a:pt x="1835115" y="2123195"/>
                </a:lnTo>
                <a:close/>
              </a:path>
              <a:path w="1866900" h="2176780">
                <a:moveTo>
                  <a:pt x="1791067" y="2098931"/>
                </a:moveTo>
                <a:lnTo>
                  <a:pt x="1789051" y="2091864"/>
                </a:lnTo>
                <a:lnTo>
                  <a:pt x="1789051" y="2091350"/>
                </a:lnTo>
                <a:lnTo>
                  <a:pt x="1790059" y="2089830"/>
                </a:lnTo>
                <a:lnTo>
                  <a:pt x="1791067" y="2089337"/>
                </a:lnTo>
                <a:lnTo>
                  <a:pt x="1796642" y="2087303"/>
                </a:lnTo>
                <a:lnTo>
                  <a:pt x="1804748" y="2090837"/>
                </a:lnTo>
                <a:lnTo>
                  <a:pt x="1806090" y="2094884"/>
                </a:lnTo>
                <a:lnTo>
                  <a:pt x="1796128" y="2094884"/>
                </a:lnTo>
                <a:lnTo>
                  <a:pt x="1791067" y="2098931"/>
                </a:lnTo>
                <a:close/>
              </a:path>
              <a:path w="1866900" h="2176780">
                <a:moveTo>
                  <a:pt x="1805242" y="2097925"/>
                </a:moveTo>
                <a:lnTo>
                  <a:pt x="1804234" y="2097925"/>
                </a:lnTo>
                <a:lnTo>
                  <a:pt x="1799687" y="2096404"/>
                </a:lnTo>
                <a:lnTo>
                  <a:pt x="1796128" y="2094884"/>
                </a:lnTo>
                <a:lnTo>
                  <a:pt x="1806090" y="2094884"/>
                </a:lnTo>
                <a:lnTo>
                  <a:pt x="1806765" y="2096918"/>
                </a:lnTo>
                <a:lnTo>
                  <a:pt x="1806251" y="2097411"/>
                </a:lnTo>
                <a:lnTo>
                  <a:pt x="1805242" y="2097925"/>
                </a:lnTo>
                <a:close/>
              </a:path>
              <a:path w="1866900" h="2176780">
                <a:moveTo>
                  <a:pt x="1835609" y="1998365"/>
                </a:moveTo>
                <a:lnTo>
                  <a:pt x="1827129" y="1996248"/>
                </a:lnTo>
                <a:lnTo>
                  <a:pt x="1818597" y="1990909"/>
                </a:lnTo>
                <a:lnTo>
                  <a:pt x="1811488" y="1983864"/>
                </a:lnTo>
                <a:lnTo>
                  <a:pt x="1807279" y="1976628"/>
                </a:lnTo>
                <a:lnTo>
                  <a:pt x="1807279" y="1975108"/>
                </a:lnTo>
                <a:lnTo>
                  <a:pt x="1808781" y="1973588"/>
                </a:lnTo>
                <a:lnTo>
                  <a:pt x="1809809" y="1974101"/>
                </a:lnTo>
                <a:lnTo>
                  <a:pt x="1827194" y="1980226"/>
                </a:lnTo>
                <a:lnTo>
                  <a:pt x="1835773" y="1983407"/>
                </a:lnTo>
                <a:lnTo>
                  <a:pt x="1844209" y="1986736"/>
                </a:lnTo>
                <a:lnTo>
                  <a:pt x="1845237" y="1986736"/>
                </a:lnTo>
                <a:lnTo>
                  <a:pt x="1845731" y="1992797"/>
                </a:lnTo>
                <a:lnTo>
                  <a:pt x="1844723" y="1993311"/>
                </a:lnTo>
                <a:lnTo>
                  <a:pt x="1841184" y="1995838"/>
                </a:lnTo>
                <a:lnTo>
                  <a:pt x="1837645" y="1997338"/>
                </a:lnTo>
                <a:lnTo>
                  <a:pt x="1835609" y="1998365"/>
                </a:lnTo>
                <a:close/>
              </a:path>
              <a:path w="1866900" h="2176780">
                <a:moveTo>
                  <a:pt x="1837131" y="1664287"/>
                </a:moveTo>
                <a:lnTo>
                  <a:pt x="1836123" y="1662273"/>
                </a:lnTo>
                <a:lnTo>
                  <a:pt x="1835609" y="1660753"/>
                </a:lnTo>
                <a:lnTo>
                  <a:pt x="1837645" y="1660240"/>
                </a:lnTo>
                <a:lnTo>
                  <a:pt x="1840176" y="1659233"/>
                </a:lnTo>
                <a:lnTo>
                  <a:pt x="1842192" y="1658720"/>
                </a:lnTo>
                <a:lnTo>
                  <a:pt x="1842706" y="1658720"/>
                </a:lnTo>
                <a:lnTo>
                  <a:pt x="1843714" y="1661760"/>
                </a:lnTo>
                <a:lnTo>
                  <a:pt x="1841678" y="1662273"/>
                </a:lnTo>
                <a:lnTo>
                  <a:pt x="1839148" y="1663280"/>
                </a:lnTo>
                <a:lnTo>
                  <a:pt x="1837131" y="1664287"/>
                </a:lnTo>
                <a:close/>
              </a:path>
              <a:path w="1866900" h="2176780">
                <a:moveTo>
                  <a:pt x="1838653" y="1872014"/>
                </a:moveTo>
                <a:lnTo>
                  <a:pt x="1828531" y="1868461"/>
                </a:lnTo>
                <a:lnTo>
                  <a:pt x="1826495" y="1860386"/>
                </a:lnTo>
                <a:lnTo>
                  <a:pt x="1827009" y="1856852"/>
                </a:lnTo>
                <a:lnTo>
                  <a:pt x="1829025" y="1853812"/>
                </a:lnTo>
                <a:lnTo>
                  <a:pt x="1832584" y="1852292"/>
                </a:lnTo>
                <a:lnTo>
                  <a:pt x="1833592" y="1853299"/>
                </a:lnTo>
                <a:lnTo>
                  <a:pt x="1838139" y="1856339"/>
                </a:lnTo>
                <a:lnTo>
                  <a:pt x="1842192" y="1859873"/>
                </a:lnTo>
                <a:lnTo>
                  <a:pt x="1845237" y="1863407"/>
                </a:lnTo>
                <a:lnTo>
                  <a:pt x="1843714" y="1867967"/>
                </a:lnTo>
                <a:lnTo>
                  <a:pt x="1843200" y="1868461"/>
                </a:lnTo>
                <a:lnTo>
                  <a:pt x="1838653" y="1872014"/>
                </a:lnTo>
                <a:close/>
              </a:path>
              <a:path w="1866900" h="2176780">
                <a:moveTo>
                  <a:pt x="1829539" y="1911933"/>
                </a:moveTo>
                <a:lnTo>
                  <a:pt x="1828531" y="1911420"/>
                </a:lnTo>
                <a:lnTo>
                  <a:pt x="1828017" y="1909406"/>
                </a:lnTo>
                <a:lnTo>
                  <a:pt x="1827009" y="1908399"/>
                </a:lnTo>
                <a:lnTo>
                  <a:pt x="1828531" y="1907392"/>
                </a:lnTo>
                <a:lnTo>
                  <a:pt x="1830548" y="1905872"/>
                </a:lnTo>
                <a:lnTo>
                  <a:pt x="1833078" y="1905872"/>
                </a:lnTo>
                <a:lnTo>
                  <a:pt x="1834087" y="1907392"/>
                </a:lnTo>
                <a:lnTo>
                  <a:pt x="1836617" y="1909919"/>
                </a:lnTo>
                <a:lnTo>
                  <a:pt x="1833592" y="1910926"/>
                </a:lnTo>
                <a:lnTo>
                  <a:pt x="1829539" y="1911933"/>
                </a:lnTo>
                <a:close/>
              </a:path>
              <a:path w="1866900" h="2176780">
                <a:moveTo>
                  <a:pt x="1756668" y="1607173"/>
                </a:moveTo>
                <a:lnTo>
                  <a:pt x="1756154" y="1606679"/>
                </a:lnTo>
                <a:lnTo>
                  <a:pt x="1750084" y="1605159"/>
                </a:lnTo>
                <a:lnTo>
                  <a:pt x="1736918" y="1602119"/>
                </a:lnTo>
                <a:lnTo>
                  <a:pt x="1735909" y="1602119"/>
                </a:lnTo>
                <a:lnTo>
                  <a:pt x="1734901" y="1600105"/>
                </a:lnTo>
                <a:lnTo>
                  <a:pt x="1733893" y="1599098"/>
                </a:lnTo>
                <a:lnTo>
                  <a:pt x="1734387" y="1598072"/>
                </a:lnTo>
                <a:lnTo>
                  <a:pt x="1734901" y="1597065"/>
                </a:lnTo>
                <a:lnTo>
                  <a:pt x="1735909" y="1596571"/>
                </a:lnTo>
                <a:lnTo>
                  <a:pt x="1740971" y="1595545"/>
                </a:lnTo>
                <a:lnTo>
                  <a:pt x="1742987" y="1595051"/>
                </a:lnTo>
                <a:lnTo>
                  <a:pt x="1748562" y="1596571"/>
                </a:lnTo>
                <a:lnTo>
                  <a:pt x="1753109" y="1598072"/>
                </a:lnTo>
                <a:lnTo>
                  <a:pt x="1758170" y="1600105"/>
                </a:lnTo>
                <a:lnTo>
                  <a:pt x="1758684" y="1600105"/>
                </a:lnTo>
                <a:lnTo>
                  <a:pt x="1759693" y="1603126"/>
                </a:lnTo>
                <a:lnTo>
                  <a:pt x="1759198" y="1604646"/>
                </a:lnTo>
                <a:lnTo>
                  <a:pt x="1759198" y="1605653"/>
                </a:lnTo>
                <a:lnTo>
                  <a:pt x="1756668" y="1607173"/>
                </a:lnTo>
                <a:close/>
              </a:path>
              <a:path w="1866900" h="2176780">
                <a:moveTo>
                  <a:pt x="1841678" y="1544511"/>
                </a:moveTo>
                <a:lnTo>
                  <a:pt x="1841184" y="1542991"/>
                </a:lnTo>
                <a:lnTo>
                  <a:pt x="1840670" y="1541984"/>
                </a:lnTo>
                <a:lnTo>
                  <a:pt x="1841678" y="1541471"/>
                </a:lnTo>
                <a:lnTo>
                  <a:pt x="1842192" y="1540977"/>
                </a:lnTo>
                <a:lnTo>
                  <a:pt x="1843200" y="1540464"/>
                </a:lnTo>
                <a:lnTo>
                  <a:pt x="1843200" y="1541471"/>
                </a:lnTo>
                <a:lnTo>
                  <a:pt x="1843714" y="1541984"/>
                </a:lnTo>
                <a:lnTo>
                  <a:pt x="1844209" y="1542991"/>
                </a:lnTo>
                <a:lnTo>
                  <a:pt x="1843200" y="1542991"/>
                </a:lnTo>
                <a:lnTo>
                  <a:pt x="1842706" y="1543998"/>
                </a:lnTo>
                <a:lnTo>
                  <a:pt x="1841678" y="1544511"/>
                </a:lnTo>
                <a:close/>
              </a:path>
              <a:path w="1866900" h="2176780">
                <a:moveTo>
                  <a:pt x="1778415" y="2174228"/>
                </a:moveTo>
                <a:lnTo>
                  <a:pt x="1775390" y="2173221"/>
                </a:lnTo>
                <a:lnTo>
                  <a:pt x="1773868" y="2171208"/>
                </a:lnTo>
                <a:lnTo>
                  <a:pt x="1771851" y="2169687"/>
                </a:lnTo>
                <a:lnTo>
                  <a:pt x="1770823" y="2166647"/>
                </a:lnTo>
                <a:lnTo>
                  <a:pt x="1770329" y="2163627"/>
                </a:lnTo>
                <a:lnTo>
                  <a:pt x="1770329" y="2162620"/>
                </a:lnTo>
                <a:lnTo>
                  <a:pt x="1774876" y="2159579"/>
                </a:lnTo>
                <a:lnTo>
                  <a:pt x="1776912" y="2158573"/>
                </a:lnTo>
                <a:lnTo>
                  <a:pt x="1778929" y="2158573"/>
                </a:lnTo>
                <a:lnTo>
                  <a:pt x="1782981" y="2157052"/>
                </a:lnTo>
                <a:lnTo>
                  <a:pt x="1785512" y="2159579"/>
                </a:lnTo>
                <a:lnTo>
                  <a:pt x="1792590" y="2162620"/>
                </a:lnTo>
                <a:lnTo>
                  <a:pt x="1792524" y="2166647"/>
                </a:lnTo>
                <a:lnTo>
                  <a:pt x="1792095" y="2173221"/>
                </a:lnTo>
                <a:lnTo>
                  <a:pt x="1785512" y="2173221"/>
                </a:lnTo>
                <a:lnTo>
                  <a:pt x="1780451" y="2173735"/>
                </a:lnTo>
                <a:lnTo>
                  <a:pt x="1778415" y="2174228"/>
                </a:lnTo>
                <a:close/>
              </a:path>
              <a:path w="1866900" h="2176780">
                <a:moveTo>
                  <a:pt x="1757162" y="1907392"/>
                </a:moveTo>
                <a:lnTo>
                  <a:pt x="1755146" y="1905359"/>
                </a:lnTo>
                <a:lnTo>
                  <a:pt x="1755640" y="1904865"/>
                </a:lnTo>
                <a:lnTo>
                  <a:pt x="1756668" y="1904352"/>
                </a:lnTo>
                <a:lnTo>
                  <a:pt x="1757162" y="1903839"/>
                </a:lnTo>
                <a:lnTo>
                  <a:pt x="1758170" y="1905872"/>
                </a:lnTo>
                <a:lnTo>
                  <a:pt x="1758170" y="1906879"/>
                </a:lnTo>
                <a:lnTo>
                  <a:pt x="1757162" y="1907392"/>
                </a:lnTo>
                <a:close/>
              </a:path>
              <a:path w="1866900" h="2176780">
                <a:moveTo>
                  <a:pt x="1746032" y="1690070"/>
                </a:moveTo>
                <a:lnTo>
                  <a:pt x="1742987" y="1690070"/>
                </a:lnTo>
                <a:lnTo>
                  <a:pt x="1742987" y="1689044"/>
                </a:lnTo>
                <a:lnTo>
                  <a:pt x="1742493" y="1688550"/>
                </a:lnTo>
                <a:lnTo>
                  <a:pt x="1742987" y="1688037"/>
                </a:lnTo>
                <a:lnTo>
                  <a:pt x="1744015" y="1687543"/>
                </a:lnTo>
                <a:lnTo>
                  <a:pt x="1744509" y="1687030"/>
                </a:lnTo>
                <a:lnTo>
                  <a:pt x="1746032" y="1690070"/>
                </a:lnTo>
                <a:close/>
              </a:path>
              <a:path w="1866900" h="2176780">
                <a:moveTo>
                  <a:pt x="1766790" y="1544511"/>
                </a:moveTo>
                <a:lnTo>
                  <a:pt x="1767284" y="1542991"/>
                </a:lnTo>
                <a:lnTo>
                  <a:pt x="1767284" y="1541471"/>
                </a:lnTo>
                <a:lnTo>
                  <a:pt x="1768293" y="1540464"/>
                </a:lnTo>
                <a:lnTo>
                  <a:pt x="1769815" y="1538450"/>
                </a:lnTo>
                <a:lnTo>
                  <a:pt x="1771851" y="1537424"/>
                </a:lnTo>
                <a:lnTo>
                  <a:pt x="1773354" y="1536417"/>
                </a:lnTo>
                <a:lnTo>
                  <a:pt x="1773868" y="1535923"/>
                </a:lnTo>
                <a:lnTo>
                  <a:pt x="1774876" y="1537424"/>
                </a:lnTo>
                <a:lnTo>
                  <a:pt x="1775390" y="1538450"/>
                </a:lnTo>
                <a:lnTo>
                  <a:pt x="1773868" y="1539951"/>
                </a:lnTo>
                <a:lnTo>
                  <a:pt x="1772345" y="1540977"/>
                </a:lnTo>
                <a:lnTo>
                  <a:pt x="1770329" y="1542478"/>
                </a:lnTo>
                <a:lnTo>
                  <a:pt x="1768807" y="1542991"/>
                </a:lnTo>
                <a:lnTo>
                  <a:pt x="1767798" y="1543998"/>
                </a:lnTo>
                <a:lnTo>
                  <a:pt x="1767284" y="1543998"/>
                </a:lnTo>
                <a:lnTo>
                  <a:pt x="1766790" y="1544511"/>
                </a:lnTo>
                <a:close/>
              </a:path>
              <a:path w="1866900" h="2176780">
                <a:moveTo>
                  <a:pt x="1766790" y="1544511"/>
                </a:moveTo>
                <a:lnTo>
                  <a:pt x="1766790" y="1543998"/>
                </a:lnTo>
                <a:lnTo>
                  <a:pt x="1766957" y="1543998"/>
                </a:lnTo>
                <a:lnTo>
                  <a:pt x="1766790" y="1544511"/>
                </a:lnTo>
                <a:close/>
              </a:path>
              <a:path w="1866900" h="2176780">
                <a:moveTo>
                  <a:pt x="1766790" y="1544511"/>
                </a:moveTo>
                <a:lnTo>
                  <a:pt x="1767284" y="1543998"/>
                </a:lnTo>
                <a:lnTo>
                  <a:pt x="1767798" y="1543998"/>
                </a:lnTo>
                <a:lnTo>
                  <a:pt x="1766790" y="1544511"/>
                </a:lnTo>
                <a:close/>
              </a:path>
              <a:path w="1866900" h="2176780">
                <a:moveTo>
                  <a:pt x="1766790" y="1545005"/>
                </a:moveTo>
                <a:lnTo>
                  <a:pt x="1766276" y="1545005"/>
                </a:lnTo>
                <a:lnTo>
                  <a:pt x="1766276" y="1544511"/>
                </a:lnTo>
                <a:lnTo>
                  <a:pt x="1766790" y="1544511"/>
                </a:lnTo>
                <a:lnTo>
                  <a:pt x="1766790" y="1545005"/>
                </a:lnTo>
                <a:close/>
              </a:path>
              <a:path w="1866900" h="2176780">
                <a:moveTo>
                  <a:pt x="1766276" y="1545518"/>
                </a:moveTo>
                <a:lnTo>
                  <a:pt x="1765762" y="1545518"/>
                </a:lnTo>
                <a:lnTo>
                  <a:pt x="1766276" y="1545005"/>
                </a:lnTo>
                <a:lnTo>
                  <a:pt x="1766276" y="1545518"/>
                </a:lnTo>
                <a:close/>
              </a:path>
              <a:path w="1866900" h="2176780">
                <a:moveTo>
                  <a:pt x="1745023" y="1564727"/>
                </a:moveTo>
                <a:lnTo>
                  <a:pt x="1742987" y="1564727"/>
                </a:lnTo>
                <a:lnTo>
                  <a:pt x="1741485" y="1562694"/>
                </a:lnTo>
                <a:lnTo>
                  <a:pt x="1739962" y="1561687"/>
                </a:lnTo>
                <a:lnTo>
                  <a:pt x="1740971" y="1560167"/>
                </a:lnTo>
                <a:lnTo>
                  <a:pt x="1741979" y="1557640"/>
                </a:lnTo>
                <a:lnTo>
                  <a:pt x="1743501" y="1556633"/>
                </a:lnTo>
                <a:lnTo>
                  <a:pt x="1751093" y="1552586"/>
                </a:lnTo>
                <a:lnTo>
                  <a:pt x="1766276" y="1545518"/>
                </a:lnTo>
                <a:lnTo>
                  <a:pt x="1762883" y="1553422"/>
                </a:lnTo>
                <a:lnTo>
                  <a:pt x="1758497" y="1559861"/>
                </a:lnTo>
                <a:lnTo>
                  <a:pt x="1752687" y="1563930"/>
                </a:lnTo>
                <a:lnTo>
                  <a:pt x="1745023" y="1564727"/>
                </a:lnTo>
                <a:close/>
              </a:path>
              <a:path w="1866900" h="2176780">
                <a:moveTo>
                  <a:pt x="1757162" y="2111566"/>
                </a:moveTo>
                <a:lnTo>
                  <a:pt x="1755146" y="2111566"/>
                </a:lnTo>
                <a:lnTo>
                  <a:pt x="1754632" y="2109553"/>
                </a:lnTo>
                <a:lnTo>
                  <a:pt x="1753623" y="2108526"/>
                </a:lnTo>
                <a:lnTo>
                  <a:pt x="1754137" y="2107519"/>
                </a:lnTo>
                <a:lnTo>
                  <a:pt x="1755146" y="2106512"/>
                </a:lnTo>
                <a:lnTo>
                  <a:pt x="1756668" y="2106512"/>
                </a:lnTo>
                <a:lnTo>
                  <a:pt x="1758170" y="2107519"/>
                </a:lnTo>
                <a:lnTo>
                  <a:pt x="1760207" y="2108526"/>
                </a:lnTo>
                <a:lnTo>
                  <a:pt x="1758170" y="2110046"/>
                </a:lnTo>
                <a:lnTo>
                  <a:pt x="1757162" y="2111566"/>
                </a:lnTo>
                <a:close/>
              </a:path>
              <a:path w="1866900" h="2176780">
                <a:moveTo>
                  <a:pt x="1506638" y="364895"/>
                </a:moveTo>
                <a:lnTo>
                  <a:pt x="1501577" y="360867"/>
                </a:lnTo>
                <a:lnTo>
                  <a:pt x="1501577" y="355300"/>
                </a:lnTo>
                <a:lnTo>
                  <a:pt x="1501083" y="349733"/>
                </a:lnTo>
                <a:lnTo>
                  <a:pt x="1506144" y="345705"/>
                </a:lnTo>
                <a:lnTo>
                  <a:pt x="1513736" y="345192"/>
                </a:lnTo>
                <a:lnTo>
                  <a:pt x="1514744" y="345705"/>
                </a:lnTo>
                <a:lnTo>
                  <a:pt x="1517275" y="345705"/>
                </a:lnTo>
                <a:lnTo>
                  <a:pt x="1518797" y="346712"/>
                </a:lnTo>
                <a:lnTo>
                  <a:pt x="1522336" y="349239"/>
                </a:lnTo>
                <a:lnTo>
                  <a:pt x="1524866" y="352773"/>
                </a:lnTo>
                <a:lnTo>
                  <a:pt x="1527891" y="355813"/>
                </a:lnTo>
                <a:lnTo>
                  <a:pt x="1525361" y="358340"/>
                </a:lnTo>
                <a:lnTo>
                  <a:pt x="1519291" y="362368"/>
                </a:lnTo>
                <a:lnTo>
                  <a:pt x="1517275" y="363394"/>
                </a:lnTo>
                <a:lnTo>
                  <a:pt x="1515238" y="363394"/>
                </a:lnTo>
                <a:lnTo>
                  <a:pt x="1513222" y="363888"/>
                </a:lnTo>
                <a:lnTo>
                  <a:pt x="1506638" y="364895"/>
                </a:lnTo>
                <a:close/>
              </a:path>
              <a:path w="1866900" h="2176780">
                <a:moveTo>
                  <a:pt x="162922" y="2176754"/>
                </a:moveTo>
                <a:lnTo>
                  <a:pt x="160390" y="2176754"/>
                </a:lnTo>
                <a:lnTo>
                  <a:pt x="157860" y="2174741"/>
                </a:lnTo>
                <a:lnTo>
                  <a:pt x="154835" y="2172214"/>
                </a:lnTo>
                <a:lnTo>
                  <a:pt x="152305" y="2169687"/>
                </a:lnTo>
                <a:lnTo>
                  <a:pt x="153313" y="2168681"/>
                </a:lnTo>
                <a:lnTo>
                  <a:pt x="154835" y="2166647"/>
                </a:lnTo>
                <a:lnTo>
                  <a:pt x="155844" y="2166647"/>
                </a:lnTo>
                <a:lnTo>
                  <a:pt x="160905" y="2165640"/>
                </a:lnTo>
                <a:lnTo>
                  <a:pt x="162921" y="2170694"/>
                </a:lnTo>
                <a:lnTo>
                  <a:pt x="163929" y="2175748"/>
                </a:lnTo>
                <a:lnTo>
                  <a:pt x="163435" y="2175748"/>
                </a:lnTo>
                <a:lnTo>
                  <a:pt x="163435" y="2176262"/>
                </a:lnTo>
                <a:lnTo>
                  <a:pt x="162922" y="2176754"/>
                </a:lnTo>
                <a:close/>
              </a:path>
              <a:path w="1866900" h="2176780">
                <a:moveTo>
                  <a:pt x="1863959" y="2176262"/>
                </a:moveTo>
                <a:lnTo>
                  <a:pt x="1852314" y="2176262"/>
                </a:lnTo>
                <a:lnTo>
                  <a:pt x="1850298" y="2174741"/>
                </a:lnTo>
                <a:lnTo>
                  <a:pt x="1848776" y="2172214"/>
                </a:lnTo>
                <a:lnTo>
                  <a:pt x="1846739" y="2170201"/>
                </a:lnTo>
                <a:lnTo>
                  <a:pt x="1848776" y="2168681"/>
                </a:lnTo>
                <a:lnTo>
                  <a:pt x="1850792" y="2166647"/>
                </a:lnTo>
                <a:lnTo>
                  <a:pt x="1852828" y="2165147"/>
                </a:lnTo>
                <a:lnTo>
                  <a:pt x="1853837" y="2164633"/>
                </a:lnTo>
                <a:lnTo>
                  <a:pt x="1855853" y="2164633"/>
                </a:lnTo>
                <a:lnTo>
                  <a:pt x="1857375" y="2165147"/>
                </a:lnTo>
                <a:lnTo>
                  <a:pt x="1860420" y="2165640"/>
                </a:lnTo>
                <a:lnTo>
                  <a:pt x="1864791" y="2165640"/>
                </a:lnTo>
                <a:lnTo>
                  <a:pt x="1866489" y="2166647"/>
                </a:lnTo>
                <a:lnTo>
                  <a:pt x="1866489" y="2174228"/>
                </a:lnTo>
                <a:lnTo>
                  <a:pt x="1865481" y="2175255"/>
                </a:lnTo>
                <a:lnTo>
                  <a:pt x="1863959" y="2176262"/>
                </a:lnTo>
                <a:close/>
              </a:path>
              <a:path w="1866900" h="2176780">
                <a:moveTo>
                  <a:pt x="1864791" y="2165640"/>
                </a:moveTo>
                <a:lnTo>
                  <a:pt x="1860420" y="2165640"/>
                </a:lnTo>
                <a:lnTo>
                  <a:pt x="1863959" y="2165147"/>
                </a:lnTo>
                <a:lnTo>
                  <a:pt x="1864791" y="2165640"/>
                </a:lnTo>
                <a:close/>
              </a:path>
              <a:path w="1866900" h="2176780">
                <a:moveTo>
                  <a:pt x="1503614" y="156180"/>
                </a:moveTo>
                <a:lnTo>
                  <a:pt x="1501083" y="156180"/>
                </a:lnTo>
                <a:lnTo>
                  <a:pt x="1499561" y="153140"/>
                </a:lnTo>
                <a:lnTo>
                  <a:pt x="1498553" y="151620"/>
                </a:lnTo>
                <a:lnTo>
                  <a:pt x="1500055" y="150613"/>
                </a:lnTo>
                <a:lnTo>
                  <a:pt x="1501577" y="148599"/>
                </a:lnTo>
                <a:lnTo>
                  <a:pt x="1503100" y="148086"/>
                </a:lnTo>
                <a:lnTo>
                  <a:pt x="1503614" y="148086"/>
                </a:lnTo>
                <a:lnTo>
                  <a:pt x="1505116" y="150099"/>
                </a:lnTo>
                <a:lnTo>
                  <a:pt x="1507152" y="152133"/>
                </a:lnTo>
                <a:lnTo>
                  <a:pt x="1505116" y="153653"/>
                </a:lnTo>
                <a:lnTo>
                  <a:pt x="1503614" y="156180"/>
                </a:lnTo>
                <a:close/>
              </a:path>
              <a:path w="1866900" h="2176780">
                <a:moveTo>
                  <a:pt x="1838578" y="1430670"/>
                </a:moveTo>
                <a:lnTo>
                  <a:pt x="1829025" y="1429789"/>
                </a:lnTo>
                <a:lnTo>
                  <a:pt x="1825487" y="1428762"/>
                </a:lnTo>
                <a:lnTo>
                  <a:pt x="1821434" y="1428762"/>
                </a:lnTo>
                <a:lnTo>
                  <a:pt x="1817895" y="1428269"/>
                </a:lnTo>
                <a:lnTo>
                  <a:pt x="1820940" y="1424735"/>
                </a:lnTo>
                <a:lnTo>
                  <a:pt x="1823470" y="1420688"/>
                </a:lnTo>
                <a:lnTo>
                  <a:pt x="1826495" y="1419681"/>
                </a:lnTo>
                <a:lnTo>
                  <a:pt x="1832739" y="1416811"/>
                </a:lnTo>
                <a:lnTo>
                  <a:pt x="1839219" y="1414178"/>
                </a:lnTo>
                <a:lnTo>
                  <a:pt x="1852314" y="1409060"/>
                </a:lnTo>
                <a:lnTo>
                  <a:pt x="1849890" y="1419550"/>
                </a:lnTo>
                <a:lnTo>
                  <a:pt x="1845422" y="1427005"/>
                </a:lnTo>
                <a:lnTo>
                  <a:pt x="1838578" y="1430670"/>
                </a:lnTo>
                <a:close/>
              </a:path>
              <a:path w="1866900" h="2176780">
                <a:moveTo>
                  <a:pt x="1854331" y="1408053"/>
                </a:moveTo>
                <a:lnTo>
                  <a:pt x="1866489" y="1403492"/>
                </a:lnTo>
                <a:lnTo>
                  <a:pt x="1866489" y="1405013"/>
                </a:lnTo>
                <a:lnTo>
                  <a:pt x="1854331" y="1408053"/>
                </a:lnTo>
                <a:close/>
              </a:path>
              <a:path w="1866900" h="2176780">
                <a:moveTo>
                  <a:pt x="1852828" y="1408546"/>
                </a:moveTo>
                <a:lnTo>
                  <a:pt x="1853323" y="1408053"/>
                </a:lnTo>
                <a:lnTo>
                  <a:pt x="1853837" y="1408053"/>
                </a:lnTo>
                <a:lnTo>
                  <a:pt x="1852828" y="1408546"/>
                </a:lnTo>
                <a:close/>
              </a:path>
              <a:path w="1866900" h="2176780">
                <a:moveTo>
                  <a:pt x="1863959" y="1508620"/>
                </a:moveTo>
                <a:lnTo>
                  <a:pt x="1862437" y="1506606"/>
                </a:lnTo>
                <a:lnTo>
                  <a:pt x="1860420" y="1506093"/>
                </a:lnTo>
                <a:lnTo>
                  <a:pt x="1861923" y="1504573"/>
                </a:lnTo>
                <a:lnTo>
                  <a:pt x="1863445" y="1502559"/>
                </a:lnTo>
                <a:lnTo>
                  <a:pt x="1865481" y="1500545"/>
                </a:lnTo>
                <a:lnTo>
                  <a:pt x="1865975" y="1500545"/>
                </a:lnTo>
                <a:lnTo>
                  <a:pt x="1865975" y="1501039"/>
                </a:lnTo>
                <a:lnTo>
                  <a:pt x="1866489" y="1501039"/>
                </a:lnTo>
                <a:lnTo>
                  <a:pt x="1866489" y="1507613"/>
                </a:lnTo>
                <a:lnTo>
                  <a:pt x="1865975" y="1508126"/>
                </a:lnTo>
                <a:lnTo>
                  <a:pt x="1863959" y="1508620"/>
                </a:lnTo>
                <a:close/>
              </a:path>
              <a:path w="1866900" h="2176780">
                <a:moveTo>
                  <a:pt x="1866489" y="435157"/>
                </a:moveTo>
                <a:lnTo>
                  <a:pt x="1865481" y="435157"/>
                </a:lnTo>
                <a:lnTo>
                  <a:pt x="1863959" y="434644"/>
                </a:lnTo>
                <a:lnTo>
                  <a:pt x="1861923" y="433637"/>
                </a:lnTo>
                <a:lnTo>
                  <a:pt x="1860914" y="431623"/>
                </a:lnTo>
                <a:lnTo>
                  <a:pt x="1860420" y="430103"/>
                </a:lnTo>
                <a:lnTo>
                  <a:pt x="1860420" y="429590"/>
                </a:lnTo>
                <a:lnTo>
                  <a:pt x="1861428" y="427576"/>
                </a:lnTo>
                <a:lnTo>
                  <a:pt x="1861923" y="427063"/>
                </a:lnTo>
                <a:lnTo>
                  <a:pt x="1863445" y="426569"/>
                </a:lnTo>
                <a:lnTo>
                  <a:pt x="1864967" y="425543"/>
                </a:lnTo>
                <a:lnTo>
                  <a:pt x="1866489" y="425049"/>
                </a:lnTo>
                <a:lnTo>
                  <a:pt x="1866489" y="435157"/>
                </a:lnTo>
                <a:close/>
              </a:path>
              <a:path w="1866900" h="2176780">
                <a:moveTo>
                  <a:pt x="1865975" y="1535410"/>
                </a:moveTo>
                <a:lnTo>
                  <a:pt x="1865481" y="1535410"/>
                </a:lnTo>
                <a:lnTo>
                  <a:pt x="1863445" y="1534897"/>
                </a:lnTo>
                <a:lnTo>
                  <a:pt x="1861923" y="1533396"/>
                </a:lnTo>
                <a:lnTo>
                  <a:pt x="1860420" y="1532370"/>
                </a:lnTo>
                <a:lnTo>
                  <a:pt x="1860914" y="1531876"/>
                </a:lnTo>
                <a:lnTo>
                  <a:pt x="1861923" y="1531363"/>
                </a:lnTo>
                <a:lnTo>
                  <a:pt x="1862951" y="1530356"/>
                </a:lnTo>
                <a:lnTo>
                  <a:pt x="1863959" y="1530869"/>
                </a:lnTo>
                <a:lnTo>
                  <a:pt x="1865481" y="1531876"/>
                </a:lnTo>
                <a:lnTo>
                  <a:pt x="1866489" y="1532370"/>
                </a:lnTo>
                <a:lnTo>
                  <a:pt x="1866489" y="1534897"/>
                </a:lnTo>
                <a:lnTo>
                  <a:pt x="1865975" y="1535410"/>
                </a:lnTo>
                <a:close/>
              </a:path>
              <a:path w="1866900" h="2176780">
                <a:moveTo>
                  <a:pt x="1753623" y="234517"/>
                </a:moveTo>
                <a:lnTo>
                  <a:pt x="1753109" y="234004"/>
                </a:lnTo>
                <a:lnTo>
                  <a:pt x="1752101" y="233491"/>
                </a:lnTo>
                <a:lnTo>
                  <a:pt x="1751607" y="232484"/>
                </a:lnTo>
                <a:lnTo>
                  <a:pt x="1751607" y="229463"/>
                </a:lnTo>
                <a:lnTo>
                  <a:pt x="1752101" y="228950"/>
                </a:lnTo>
                <a:lnTo>
                  <a:pt x="1757124" y="224871"/>
                </a:lnTo>
                <a:lnTo>
                  <a:pt x="1762287" y="220984"/>
                </a:lnTo>
                <a:lnTo>
                  <a:pt x="1767547" y="217290"/>
                </a:lnTo>
                <a:lnTo>
                  <a:pt x="1772859" y="213788"/>
                </a:lnTo>
                <a:lnTo>
                  <a:pt x="1773354" y="213788"/>
                </a:lnTo>
                <a:lnTo>
                  <a:pt x="1775390" y="217835"/>
                </a:lnTo>
                <a:lnTo>
                  <a:pt x="1776398" y="220362"/>
                </a:lnTo>
                <a:lnTo>
                  <a:pt x="1775884" y="221882"/>
                </a:lnTo>
                <a:lnTo>
                  <a:pt x="1775390" y="221882"/>
                </a:lnTo>
                <a:lnTo>
                  <a:pt x="1761215" y="229957"/>
                </a:lnTo>
                <a:lnTo>
                  <a:pt x="1753623" y="234517"/>
                </a:lnTo>
                <a:close/>
              </a:path>
              <a:path w="1866900" h="2176780">
                <a:moveTo>
                  <a:pt x="1717682" y="1492964"/>
                </a:moveTo>
                <a:lnTo>
                  <a:pt x="1713649" y="1492451"/>
                </a:lnTo>
                <a:lnTo>
                  <a:pt x="1713135" y="1492451"/>
                </a:lnTo>
                <a:lnTo>
                  <a:pt x="1712126" y="1489924"/>
                </a:lnTo>
                <a:lnTo>
                  <a:pt x="1716179" y="1484870"/>
                </a:lnTo>
                <a:lnTo>
                  <a:pt x="1724265" y="1475769"/>
                </a:lnTo>
                <a:lnTo>
                  <a:pt x="1724265" y="1475275"/>
                </a:lnTo>
                <a:lnTo>
                  <a:pt x="1726301" y="1476282"/>
                </a:lnTo>
                <a:lnTo>
                  <a:pt x="1727310" y="1477289"/>
                </a:lnTo>
                <a:lnTo>
                  <a:pt x="1727310" y="1478809"/>
                </a:lnTo>
                <a:lnTo>
                  <a:pt x="1727804" y="1479816"/>
                </a:lnTo>
                <a:lnTo>
                  <a:pt x="1726796" y="1484870"/>
                </a:lnTo>
                <a:lnTo>
                  <a:pt x="1717682" y="1492964"/>
                </a:lnTo>
                <a:close/>
              </a:path>
              <a:path w="1866900" h="2176780">
                <a:moveTo>
                  <a:pt x="1849784" y="228950"/>
                </a:moveTo>
                <a:lnTo>
                  <a:pt x="1847253" y="228950"/>
                </a:lnTo>
                <a:lnTo>
                  <a:pt x="1844723" y="228437"/>
                </a:lnTo>
                <a:lnTo>
                  <a:pt x="1841678" y="226423"/>
                </a:lnTo>
                <a:lnTo>
                  <a:pt x="1839662" y="225416"/>
                </a:lnTo>
                <a:lnTo>
                  <a:pt x="1837131" y="222376"/>
                </a:lnTo>
                <a:lnTo>
                  <a:pt x="1837645" y="221369"/>
                </a:lnTo>
                <a:lnTo>
                  <a:pt x="1838139" y="218329"/>
                </a:lnTo>
                <a:lnTo>
                  <a:pt x="1840176" y="215308"/>
                </a:lnTo>
                <a:lnTo>
                  <a:pt x="1842192" y="214795"/>
                </a:lnTo>
                <a:lnTo>
                  <a:pt x="1842706" y="214301"/>
                </a:lnTo>
                <a:lnTo>
                  <a:pt x="1844209" y="214301"/>
                </a:lnTo>
                <a:lnTo>
                  <a:pt x="1846245" y="219355"/>
                </a:lnTo>
                <a:lnTo>
                  <a:pt x="1848262" y="223896"/>
                </a:lnTo>
                <a:lnTo>
                  <a:pt x="1849784" y="228950"/>
                </a:lnTo>
                <a:close/>
              </a:path>
              <a:path w="1866900" h="2176780">
                <a:moveTo>
                  <a:pt x="1829539" y="2155532"/>
                </a:moveTo>
                <a:lnTo>
                  <a:pt x="1826001" y="2154525"/>
                </a:lnTo>
                <a:lnTo>
                  <a:pt x="1822956" y="2153005"/>
                </a:lnTo>
                <a:lnTo>
                  <a:pt x="1819417" y="2151485"/>
                </a:lnTo>
                <a:lnTo>
                  <a:pt x="1820426" y="2150478"/>
                </a:lnTo>
                <a:lnTo>
                  <a:pt x="1821434" y="2148958"/>
                </a:lnTo>
                <a:lnTo>
                  <a:pt x="1821948" y="2148958"/>
                </a:lnTo>
                <a:lnTo>
                  <a:pt x="1824992" y="2149471"/>
                </a:lnTo>
                <a:lnTo>
                  <a:pt x="1828017" y="2150992"/>
                </a:lnTo>
                <a:lnTo>
                  <a:pt x="1832070" y="2151998"/>
                </a:lnTo>
                <a:lnTo>
                  <a:pt x="1830548" y="2153519"/>
                </a:lnTo>
                <a:lnTo>
                  <a:pt x="1830053" y="2155039"/>
                </a:lnTo>
                <a:lnTo>
                  <a:pt x="1829539" y="2155532"/>
                </a:lnTo>
                <a:close/>
              </a:path>
              <a:path w="1866900" h="2176780">
                <a:moveTo>
                  <a:pt x="1430228" y="1924568"/>
                </a:moveTo>
                <a:lnTo>
                  <a:pt x="1428706" y="1924568"/>
                </a:lnTo>
                <a:lnTo>
                  <a:pt x="1427697" y="1924055"/>
                </a:lnTo>
                <a:lnTo>
                  <a:pt x="1427183" y="1923561"/>
                </a:lnTo>
                <a:lnTo>
                  <a:pt x="1422636" y="1919001"/>
                </a:lnTo>
                <a:lnTo>
                  <a:pt x="1418070" y="1914973"/>
                </a:lnTo>
                <a:lnTo>
                  <a:pt x="1413522" y="1910413"/>
                </a:lnTo>
                <a:lnTo>
                  <a:pt x="1414017" y="1909919"/>
                </a:lnTo>
                <a:lnTo>
                  <a:pt x="1414017" y="1908893"/>
                </a:lnTo>
                <a:lnTo>
                  <a:pt x="1414531" y="1908893"/>
                </a:lnTo>
                <a:lnTo>
                  <a:pt x="1421608" y="1907392"/>
                </a:lnTo>
                <a:lnTo>
                  <a:pt x="1425661" y="1915980"/>
                </a:lnTo>
                <a:lnTo>
                  <a:pt x="1431236" y="1919001"/>
                </a:lnTo>
                <a:lnTo>
                  <a:pt x="1431731" y="1919514"/>
                </a:lnTo>
                <a:lnTo>
                  <a:pt x="1431731" y="1922555"/>
                </a:lnTo>
                <a:lnTo>
                  <a:pt x="1431236" y="1923048"/>
                </a:lnTo>
                <a:lnTo>
                  <a:pt x="1430228" y="1924568"/>
                </a:lnTo>
                <a:close/>
              </a:path>
              <a:path w="1866900" h="2176780">
                <a:moveTo>
                  <a:pt x="1397825" y="1910413"/>
                </a:moveTo>
                <a:lnTo>
                  <a:pt x="1393772" y="1905359"/>
                </a:lnTo>
                <a:lnTo>
                  <a:pt x="1392270" y="1902338"/>
                </a:lnTo>
                <a:lnTo>
                  <a:pt x="1392270" y="1901825"/>
                </a:lnTo>
                <a:lnTo>
                  <a:pt x="1394800" y="1899298"/>
                </a:lnTo>
                <a:lnTo>
                  <a:pt x="1396817" y="1901312"/>
                </a:lnTo>
                <a:lnTo>
                  <a:pt x="1398833" y="1903839"/>
                </a:lnTo>
                <a:lnTo>
                  <a:pt x="1401364" y="1906879"/>
                </a:lnTo>
                <a:lnTo>
                  <a:pt x="1399862" y="1908893"/>
                </a:lnTo>
                <a:lnTo>
                  <a:pt x="1397825" y="1910413"/>
                </a:lnTo>
                <a:close/>
              </a:path>
              <a:path w="1866900" h="2176780">
                <a:moveTo>
                  <a:pt x="1421114" y="1838137"/>
                </a:moveTo>
                <a:lnTo>
                  <a:pt x="1420600" y="1837130"/>
                </a:lnTo>
                <a:lnTo>
                  <a:pt x="1420106" y="1836636"/>
                </a:lnTo>
                <a:lnTo>
                  <a:pt x="1419592" y="1835610"/>
                </a:lnTo>
                <a:lnTo>
                  <a:pt x="1420600" y="1835610"/>
                </a:lnTo>
                <a:lnTo>
                  <a:pt x="1421114" y="1835116"/>
                </a:lnTo>
                <a:lnTo>
                  <a:pt x="1422636" y="1835116"/>
                </a:lnTo>
                <a:lnTo>
                  <a:pt x="1423131" y="1836123"/>
                </a:lnTo>
                <a:lnTo>
                  <a:pt x="1422636" y="1836123"/>
                </a:lnTo>
                <a:lnTo>
                  <a:pt x="1422122" y="1837130"/>
                </a:lnTo>
                <a:lnTo>
                  <a:pt x="1421114" y="1838137"/>
                </a:lnTo>
                <a:close/>
              </a:path>
              <a:path w="1866900" h="2176780">
                <a:moveTo>
                  <a:pt x="1502586" y="1804792"/>
                </a:moveTo>
                <a:lnTo>
                  <a:pt x="1501577" y="1804279"/>
                </a:lnTo>
                <a:lnTo>
                  <a:pt x="1498553" y="1803785"/>
                </a:lnTo>
                <a:lnTo>
                  <a:pt x="1492464" y="1800745"/>
                </a:lnTo>
                <a:lnTo>
                  <a:pt x="1492978" y="1799738"/>
                </a:lnTo>
                <a:lnTo>
                  <a:pt x="1492978" y="1797705"/>
                </a:lnTo>
                <a:lnTo>
                  <a:pt x="1497030" y="1797705"/>
                </a:lnTo>
                <a:lnTo>
                  <a:pt x="1500569" y="1798218"/>
                </a:lnTo>
                <a:lnTo>
                  <a:pt x="1506638" y="1799225"/>
                </a:lnTo>
                <a:lnTo>
                  <a:pt x="1503614" y="1802265"/>
                </a:lnTo>
                <a:lnTo>
                  <a:pt x="1502586" y="1804792"/>
                </a:lnTo>
                <a:close/>
              </a:path>
              <a:path w="1866900" h="2176780">
                <a:moveTo>
                  <a:pt x="1383156" y="1859379"/>
                </a:moveTo>
                <a:lnTo>
                  <a:pt x="1375050" y="1854819"/>
                </a:lnTo>
                <a:lnTo>
                  <a:pt x="1373034" y="1848245"/>
                </a:lnTo>
                <a:lnTo>
                  <a:pt x="1372520" y="1847238"/>
                </a:lnTo>
                <a:lnTo>
                  <a:pt x="1374042" y="1843704"/>
                </a:lnTo>
                <a:lnTo>
                  <a:pt x="1380111" y="1844711"/>
                </a:lnTo>
                <a:lnTo>
                  <a:pt x="1385687" y="1846231"/>
                </a:lnTo>
                <a:lnTo>
                  <a:pt x="1391756" y="1847751"/>
                </a:lnTo>
                <a:lnTo>
                  <a:pt x="1392270" y="1848758"/>
                </a:lnTo>
                <a:lnTo>
                  <a:pt x="1392764" y="1850278"/>
                </a:lnTo>
                <a:lnTo>
                  <a:pt x="1390234" y="1855332"/>
                </a:lnTo>
                <a:lnTo>
                  <a:pt x="1388217" y="1856339"/>
                </a:lnTo>
                <a:lnTo>
                  <a:pt x="1383156" y="1859379"/>
                </a:lnTo>
                <a:close/>
              </a:path>
              <a:path w="1866900" h="2176780">
                <a:moveTo>
                  <a:pt x="1459566" y="1776995"/>
                </a:moveTo>
                <a:lnTo>
                  <a:pt x="1457036" y="1776995"/>
                </a:lnTo>
                <a:lnTo>
                  <a:pt x="1459072" y="1774962"/>
                </a:lnTo>
                <a:lnTo>
                  <a:pt x="1464133" y="1770934"/>
                </a:lnTo>
                <a:lnTo>
                  <a:pt x="1468680" y="1772948"/>
                </a:lnTo>
                <a:lnTo>
                  <a:pt x="1472733" y="1773955"/>
                </a:lnTo>
                <a:lnTo>
                  <a:pt x="1476272" y="1775988"/>
                </a:lnTo>
                <a:lnTo>
                  <a:pt x="1477270" y="1776482"/>
                </a:lnTo>
                <a:lnTo>
                  <a:pt x="1462097" y="1776482"/>
                </a:lnTo>
                <a:lnTo>
                  <a:pt x="1459566" y="1776995"/>
                </a:lnTo>
                <a:close/>
              </a:path>
              <a:path w="1866900" h="2176780">
                <a:moveTo>
                  <a:pt x="1476272" y="1783056"/>
                </a:moveTo>
                <a:lnTo>
                  <a:pt x="1474255" y="1782543"/>
                </a:lnTo>
                <a:lnTo>
                  <a:pt x="1470717" y="1781042"/>
                </a:lnTo>
                <a:lnTo>
                  <a:pt x="1467672" y="1778515"/>
                </a:lnTo>
                <a:lnTo>
                  <a:pt x="1464133" y="1777489"/>
                </a:lnTo>
                <a:lnTo>
                  <a:pt x="1462097" y="1776482"/>
                </a:lnTo>
                <a:lnTo>
                  <a:pt x="1477270" y="1776482"/>
                </a:lnTo>
                <a:lnTo>
                  <a:pt x="1478308" y="1776995"/>
                </a:lnTo>
                <a:lnTo>
                  <a:pt x="1479317" y="1780016"/>
                </a:lnTo>
                <a:lnTo>
                  <a:pt x="1480839" y="1782543"/>
                </a:lnTo>
                <a:lnTo>
                  <a:pt x="1478308" y="1782543"/>
                </a:lnTo>
                <a:lnTo>
                  <a:pt x="1476272" y="1783056"/>
                </a:lnTo>
                <a:close/>
              </a:path>
              <a:path w="1866900" h="2176780">
                <a:moveTo>
                  <a:pt x="1429714" y="1801752"/>
                </a:moveTo>
                <a:lnTo>
                  <a:pt x="1428706" y="1801258"/>
                </a:lnTo>
                <a:lnTo>
                  <a:pt x="1424139" y="1801258"/>
                </a:lnTo>
                <a:lnTo>
                  <a:pt x="1422636" y="1800745"/>
                </a:lnTo>
                <a:lnTo>
                  <a:pt x="1416547" y="1800745"/>
                </a:lnTo>
                <a:lnTo>
                  <a:pt x="1414531" y="1797211"/>
                </a:lnTo>
                <a:lnTo>
                  <a:pt x="1408761" y="1789259"/>
                </a:lnTo>
                <a:lnTo>
                  <a:pt x="1402133" y="1784006"/>
                </a:lnTo>
                <a:lnTo>
                  <a:pt x="1394745" y="1780934"/>
                </a:lnTo>
                <a:lnTo>
                  <a:pt x="1386695" y="1779522"/>
                </a:lnTo>
                <a:lnTo>
                  <a:pt x="1385687" y="1779522"/>
                </a:lnTo>
                <a:lnTo>
                  <a:pt x="1384164" y="1777489"/>
                </a:lnTo>
                <a:lnTo>
                  <a:pt x="1383156" y="1776482"/>
                </a:lnTo>
                <a:lnTo>
                  <a:pt x="1384164" y="1774962"/>
                </a:lnTo>
                <a:lnTo>
                  <a:pt x="1385173" y="1772948"/>
                </a:lnTo>
                <a:lnTo>
                  <a:pt x="1386181" y="1772948"/>
                </a:lnTo>
                <a:lnTo>
                  <a:pt x="1390748" y="1773461"/>
                </a:lnTo>
                <a:lnTo>
                  <a:pt x="1396842" y="1773461"/>
                </a:lnTo>
                <a:lnTo>
                  <a:pt x="1399862" y="1774962"/>
                </a:lnTo>
                <a:lnTo>
                  <a:pt x="1407819" y="1778552"/>
                </a:lnTo>
                <a:lnTo>
                  <a:pt x="1415734" y="1782422"/>
                </a:lnTo>
                <a:lnTo>
                  <a:pt x="1423557" y="1786480"/>
                </a:lnTo>
                <a:lnTo>
                  <a:pt x="1431236" y="1790637"/>
                </a:lnTo>
                <a:lnTo>
                  <a:pt x="1433767" y="1791644"/>
                </a:lnTo>
                <a:lnTo>
                  <a:pt x="1435289" y="1795178"/>
                </a:lnTo>
                <a:lnTo>
                  <a:pt x="1437306" y="1797705"/>
                </a:lnTo>
                <a:lnTo>
                  <a:pt x="1435289" y="1799225"/>
                </a:lnTo>
                <a:lnTo>
                  <a:pt x="1433253" y="1800232"/>
                </a:lnTo>
                <a:lnTo>
                  <a:pt x="1430722" y="1801258"/>
                </a:lnTo>
                <a:lnTo>
                  <a:pt x="1429714" y="1801752"/>
                </a:lnTo>
                <a:close/>
              </a:path>
              <a:path w="1866900" h="2176780">
                <a:moveTo>
                  <a:pt x="1396842" y="1773461"/>
                </a:moveTo>
                <a:lnTo>
                  <a:pt x="1390748" y="1773461"/>
                </a:lnTo>
                <a:lnTo>
                  <a:pt x="1395809" y="1772948"/>
                </a:lnTo>
                <a:lnTo>
                  <a:pt x="1396842" y="1773461"/>
                </a:lnTo>
                <a:close/>
              </a:path>
              <a:path w="1866900" h="2176780">
                <a:moveTo>
                  <a:pt x="1430228" y="2092357"/>
                </a:moveTo>
                <a:lnTo>
                  <a:pt x="1429200" y="2091350"/>
                </a:lnTo>
                <a:lnTo>
                  <a:pt x="1428706" y="2089337"/>
                </a:lnTo>
                <a:lnTo>
                  <a:pt x="1428192" y="2087816"/>
                </a:lnTo>
                <a:lnTo>
                  <a:pt x="1428706" y="2087303"/>
                </a:lnTo>
                <a:lnTo>
                  <a:pt x="1430722" y="2086296"/>
                </a:lnTo>
                <a:lnTo>
                  <a:pt x="1431236" y="2087816"/>
                </a:lnTo>
                <a:lnTo>
                  <a:pt x="1432245" y="2089337"/>
                </a:lnTo>
                <a:lnTo>
                  <a:pt x="1432759" y="2090837"/>
                </a:lnTo>
                <a:lnTo>
                  <a:pt x="1431731" y="2091350"/>
                </a:lnTo>
                <a:lnTo>
                  <a:pt x="1430228" y="2092357"/>
                </a:lnTo>
                <a:close/>
              </a:path>
              <a:path w="1866900" h="2176780">
                <a:moveTo>
                  <a:pt x="1339623" y="2151485"/>
                </a:moveTo>
                <a:lnTo>
                  <a:pt x="1342153" y="2146431"/>
                </a:lnTo>
                <a:lnTo>
                  <a:pt x="1344190" y="2141377"/>
                </a:lnTo>
                <a:lnTo>
                  <a:pt x="1349745" y="2135830"/>
                </a:lnTo>
                <a:lnTo>
                  <a:pt x="1354312" y="2137350"/>
                </a:lnTo>
                <a:lnTo>
                  <a:pt x="1357851" y="2137350"/>
                </a:lnTo>
                <a:lnTo>
                  <a:pt x="1355320" y="2139363"/>
                </a:lnTo>
                <a:lnTo>
                  <a:pt x="1353284" y="2141890"/>
                </a:lnTo>
                <a:lnTo>
                  <a:pt x="1350753" y="2143904"/>
                </a:lnTo>
                <a:lnTo>
                  <a:pt x="1347214" y="2146431"/>
                </a:lnTo>
                <a:lnTo>
                  <a:pt x="1343162" y="2148958"/>
                </a:lnTo>
                <a:lnTo>
                  <a:pt x="1339623" y="2151485"/>
                </a:lnTo>
                <a:close/>
              </a:path>
              <a:path w="1866900" h="2176780">
                <a:moveTo>
                  <a:pt x="1338615" y="2153005"/>
                </a:moveTo>
                <a:lnTo>
                  <a:pt x="1338101" y="2153005"/>
                </a:lnTo>
                <a:lnTo>
                  <a:pt x="1338101" y="2152512"/>
                </a:lnTo>
                <a:lnTo>
                  <a:pt x="1338615" y="2152512"/>
                </a:lnTo>
                <a:lnTo>
                  <a:pt x="1338615" y="2151998"/>
                </a:lnTo>
                <a:lnTo>
                  <a:pt x="1339129" y="2151998"/>
                </a:lnTo>
                <a:lnTo>
                  <a:pt x="1339129" y="2152512"/>
                </a:lnTo>
                <a:lnTo>
                  <a:pt x="1338615" y="2153005"/>
                </a:lnTo>
                <a:close/>
              </a:path>
              <a:path w="1866900" h="2176780">
                <a:moveTo>
                  <a:pt x="1330015" y="2169174"/>
                </a:moveTo>
                <a:lnTo>
                  <a:pt x="1318884" y="2169174"/>
                </a:lnTo>
                <a:lnTo>
                  <a:pt x="1316848" y="2166647"/>
                </a:lnTo>
                <a:lnTo>
                  <a:pt x="1315326" y="2165640"/>
                </a:lnTo>
                <a:lnTo>
                  <a:pt x="1316354" y="2164120"/>
                </a:lnTo>
                <a:lnTo>
                  <a:pt x="1317362" y="2161593"/>
                </a:lnTo>
                <a:lnTo>
                  <a:pt x="1318884" y="2161100"/>
                </a:lnTo>
                <a:lnTo>
                  <a:pt x="1324954" y="2158059"/>
                </a:lnTo>
                <a:lnTo>
                  <a:pt x="1338101" y="2153005"/>
                </a:lnTo>
                <a:lnTo>
                  <a:pt x="1334562" y="2161593"/>
                </a:lnTo>
                <a:lnTo>
                  <a:pt x="1330015" y="2169174"/>
                </a:lnTo>
                <a:close/>
              </a:path>
              <a:path w="1866900" h="2176780">
                <a:moveTo>
                  <a:pt x="1518283" y="2105999"/>
                </a:moveTo>
                <a:lnTo>
                  <a:pt x="1511205" y="2105999"/>
                </a:lnTo>
                <a:lnTo>
                  <a:pt x="1508161" y="2102979"/>
                </a:lnTo>
                <a:lnTo>
                  <a:pt x="1505630" y="2101458"/>
                </a:lnTo>
                <a:lnTo>
                  <a:pt x="1504622" y="2100452"/>
                </a:lnTo>
                <a:lnTo>
                  <a:pt x="1504108" y="2098418"/>
                </a:lnTo>
                <a:lnTo>
                  <a:pt x="1503614" y="2096918"/>
                </a:lnTo>
                <a:lnTo>
                  <a:pt x="1504622" y="2096404"/>
                </a:lnTo>
                <a:lnTo>
                  <a:pt x="1506144" y="2095397"/>
                </a:lnTo>
                <a:lnTo>
                  <a:pt x="1515238" y="2095397"/>
                </a:lnTo>
                <a:lnTo>
                  <a:pt x="1515238" y="2094391"/>
                </a:lnTo>
                <a:lnTo>
                  <a:pt x="1518797" y="2094884"/>
                </a:lnTo>
                <a:lnTo>
                  <a:pt x="1522830" y="2095891"/>
                </a:lnTo>
                <a:lnTo>
                  <a:pt x="1526389" y="2096918"/>
                </a:lnTo>
                <a:lnTo>
                  <a:pt x="1526883" y="2096918"/>
                </a:lnTo>
                <a:lnTo>
                  <a:pt x="1526883" y="2101972"/>
                </a:lnTo>
                <a:lnTo>
                  <a:pt x="1526389" y="2101972"/>
                </a:lnTo>
                <a:lnTo>
                  <a:pt x="1522336" y="2103472"/>
                </a:lnTo>
                <a:lnTo>
                  <a:pt x="1518283" y="2105999"/>
                </a:lnTo>
                <a:close/>
              </a:path>
              <a:path w="1866900" h="2176780">
                <a:moveTo>
                  <a:pt x="1320387" y="1847751"/>
                </a:moveTo>
                <a:lnTo>
                  <a:pt x="1305717" y="1847751"/>
                </a:lnTo>
                <a:lnTo>
                  <a:pt x="1307734" y="1847238"/>
                </a:lnTo>
                <a:lnTo>
                  <a:pt x="1311293" y="1845718"/>
                </a:lnTo>
                <a:lnTo>
                  <a:pt x="1316848" y="1845718"/>
                </a:lnTo>
                <a:lnTo>
                  <a:pt x="1320387" y="1847751"/>
                </a:lnTo>
                <a:close/>
              </a:path>
              <a:path w="1866900" h="2176780">
                <a:moveTo>
                  <a:pt x="1314317" y="1863407"/>
                </a:moveTo>
                <a:lnTo>
                  <a:pt x="1303187" y="1863407"/>
                </a:lnTo>
                <a:lnTo>
                  <a:pt x="1299134" y="1858353"/>
                </a:lnTo>
                <a:lnTo>
                  <a:pt x="1297118" y="1856339"/>
                </a:lnTo>
                <a:lnTo>
                  <a:pt x="1296109" y="1852805"/>
                </a:lnTo>
                <a:lnTo>
                  <a:pt x="1296109" y="1849271"/>
                </a:lnTo>
                <a:lnTo>
                  <a:pt x="1299648" y="1847751"/>
                </a:lnTo>
                <a:lnTo>
                  <a:pt x="1301665" y="1846744"/>
                </a:lnTo>
                <a:lnTo>
                  <a:pt x="1302179" y="1846231"/>
                </a:lnTo>
                <a:lnTo>
                  <a:pt x="1303701" y="1847238"/>
                </a:lnTo>
                <a:lnTo>
                  <a:pt x="1305717" y="1847751"/>
                </a:lnTo>
                <a:lnTo>
                  <a:pt x="1320387" y="1847751"/>
                </a:lnTo>
                <a:lnTo>
                  <a:pt x="1321415" y="1851798"/>
                </a:lnTo>
                <a:lnTo>
                  <a:pt x="1320387" y="1855826"/>
                </a:lnTo>
                <a:lnTo>
                  <a:pt x="1318884" y="1857859"/>
                </a:lnTo>
                <a:lnTo>
                  <a:pt x="1314317" y="1863407"/>
                </a:lnTo>
                <a:close/>
              </a:path>
              <a:path w="1866900" h="2176780">
                <a:moveTo>
                  <a:pt x="1362912" y="2103472"/>
                </a:moveTo>
                <a:lnTo>
                  <a:pt x="1362398" y="2102979"/>
                </a:lnTo>
                <a:lnTo>
                  <a:pt x="1361389" y="2102979"/>
                </a:lnTo>
                <a:lnTo>
                  <a:pt x="1360875" y="2101972"/>
                </a:lnTo>
                <a:lnTo>
                  <a:pt x="1359867" y="2101458"/>
                </a:lnTo>
                <a:lnTo>
                  <a:pt x="1360875" y="2100945"/>
                </a:lnTo>
                <a:lnTo>
                  <a:pt x="1361903" y="2099938"/>
                </a:lnTo>
                <a:lnTo>
                  <a:pt x="1362912" y="2099445"/>
                </a:lnTo>
                <a:lnTo>
                  <a:pt x="1363920" y="2100945"/>
                </a:lnTo>
                <a:lnTo>
                  <a:pt x="1364434" y="2101972"/>
                </a:lnTo>
                <a:lnTo>
                  <a:pt x="1362912" y="2103472"/>
                </a:lnTo>
                <a:close/>
              </a:path>
              <a:path w="1866900" h="2176780">
                <a:moveTo>
                  <a:pt x="1364434" y="1901312"/>
                </a:moveTo>
                <a:lnTo>
                  <a:pt x="1363406" y="1899811"/>
                </a:lnTo>
                <a:lnTo>
                  <a:pt x="1362912" y="1898291"/>
                </a:lnTo>
                <a:lnTo>
                  <a:pt x="1362912" y="1897778"/>
                </a:lnTo>
                <a:lnTo>
                  <a:pt x="1363406" y="1896258"/>
                </a:lnTo>
                <a:lnTo>
                  <a:pt x="1364928" y="1895764"/>
                </a:lnTo>
                <a:lnTo>
                  <a:pt x="1365936" y="1894757"/>
                </a:lnTo>
                <a:lnTo>
                  <a:pt x="1366450" y="1895764"/>
                </a:lnTo>
                <a:lnTo>
                  <a:pt x="1367459" y="1896771"/>
                </a:lnTo>
                <a:lnTo>
                  <a:pt x="1367459" y="1897778"/>
                </a:lnTo>
                <a:lnTo>
                  <a:pt x="1366450" y="1899298"/>
                </a:lnTo>
                <a:lnTo>
                  <a:pt x="1364434" y="1901312"/>
                </a:lnTo>
                <a:close/>
              </a:path>
              <a:path w="1866900" h="2176780">
                <a:moveTo>
                  <a:pt x="1338101" y="1803785"/>
                </a:moveTo>
                <a:lnTo>
                  <a:pt x="1337092" y="1802759"/>
                </a:lnTo>
                <a:lnTo>
                  <a:pt x="1335076" y="1801752"/>
                </a:lnTo>
                <a:lnTo>
                  <a:pt x="1333039" y="1800232"/>
                </a:lnTo>
                <a:lnTo>
                  <a:pt x="1334067" y="1797211"/>
                </a:lnTo>
                <a:lnTo>
                  <a:pt x="1335076" y="1792651"/>
                </a:lnTo>
                <a:lnTo>
                  <a:pt x="1337092" y="1791644"/>
                </a:lnTo>
                <a:lnTo>
                  <a:pt x="1343162" y="1788110"/>
                </a:lnTo>
                <a:lnTo>
                  <a:pt x="1349251" y="1785583"/>
                </a:lnTo>
                <a:lnTo>
                  <a:pt x="1355814" y="1783056"/>
                </a:lnTo>
                <a:lnTo>
                  <a:pt x="1360875" y="1781536"/>
                </a:lnTo>
                <a:lnTo>
                  <a:pt x="1367973" y="1785583"/>
                </a:lnTo>
                <a:lnTo>
                  <a:pt x="1365936" y="1793677"/>
                </a:lnTo>
                <a:lnTo>
                  <a:pt x="1362398" y="1798218"/>
                </a:lnTo>
                <a:lnTo>
                  <a:pt x="1359373" y="1799738"/>
                </a:lnTo>
                <a:lnTo>
                  <a:pt x="1353284" y="1802265"/>
                </a:lnTo>
                <a:lnTo>
                  <a:pt x="1346206" y="1802265"/>
                </a:lnTo>
                <a:lnTo>
                  <a:pt x="1338101" y="1803785"/>
                </a:lnTo>
                <a:close/>
              </a:path>
              <a:path w="1866900" h="2176780">
                <a:moveTo>
                  <a:pt x="1380625" y="2104992"/>
                </a:moveTo>
                <a:lnTo>
                  <a:pt x="1379617" y="2104499"/>
                </a:lnTo>
                <a:lnTo>
                  <a:pt x="1379617" y="2103472"/>
                </a:lnTo>
                <a:lnTo>
                  <a:pt x="1380111" y="2102465"/>
                </a:lnTo>
                <a:lnTo>
                  <a:pt x="1380111" y="2101458"/>
                </a:lnTo>
                <a:lnTo>
                  <a:pt x="1380625" y="2101972"/>
                </a:lnTo>
                <a:lnTo>
                  <a:pt x="1381634" y="2102465"/>
                </a:lnTo>
                <a:lnTo>
                  <a:pt x="1382148" y="2102979"/>
                </a:lnTo>
                <a:lnTo>
                  <a:pt x="1381634" y="2103472"/>
                </a:lnTo>
                <a:lnTo>
                  <a:pt x="1381120" y="2104499"/>
                </a:lnTo>
                <a:lnTo>
                  <a:pt x="1380625" y="2104992"/>
                </a:lnTo>
                <a:close/>
              </a:path>
              <a:path w="1866900" h="2176780">
                <a:moveTo>
                  <a:pt x="1603807" y="1978149"/>
                </a:moveTo>
                <a:lnTo>
                  <a:pt x="1588624" y="1970568"/>
                </a:lnTo>
                <a:lnTo>
                  <a:pt x="1587616" y="1969541"/>
                </a:lnTo>
                <a:lnTo>
                  <a:pt x="1588624" y="1969047"/>
                </a:lnTo>
                <a:lnTo>
                  <a:pt x="1590660" y="1967527"/>
                </a:lnTo>
                <a:lnTo>
                  <a:pt x="1591669" y="1968041"/>
                </a:lnTo>
                <a:lnTo>
                  <a:pt x="1596216" y="1969541"/>
                </a:lnTo>
                <a:lnTo>
                  <a:pt x="1600269" y="1971574"/>
                </a:lnTo>
                <a:lnTo>
                  <a:pt x="1604835" y="1973588"/>
                </a:lnTo>
                <a:lnTo>
                  <a:pt x="1605844" y="1973588"/>
                </a:lnTo>
                <a:lnTo>
                  <a:pt x="1605844" y="1975622"/>
                </a:lnTo>
                <a:lnTo>
                  <a:pt x="1606852" y="1977122"/>
                </a:lnTo>
                <a:lnTo>
                  <a:pt x="1603807" y="1978149"/>
                </a:lnTo>
                <a:close/>
              </a:path>
              <a:path w="1866900" h="2176780">
                <a:moveTo>
                  <a:pt x="1637732" y="2163627"/>
                </a:moveTo>
                <a:lnTo>
                  <a:pt x="1631643" y="2163627"/>
                </a:lnTo>
                <a:lnTo>
                  <a:pt x="1627096" y="2161593"/>
                </a:lnTo>
                <a:lnTo>
                  <a:pt x="1628104" y="2155039"/>
                </a:lnTo>
                <a:lnTo>
                  <a:pt x="1628618" y="2152512"/>
                </a:lnTo>
                <a:lnTo>
                  <a:pt x="1632157" y="2150478"/>
                </a:lnTo>
                <a:lnTo>
                  <a:pt x="1635696" y="2146944"/>
                </a:lnTo>
                <a:lnTo>
                  <a:pt x="1638227" y="2150992"/>
                </a:lnTo>
                <a:lnTo>
                  <a:pt x="1640757" y="2154012"/>
                </a:lnTo>
                <a:lnTo>
                  <a:pt x="1641271" y="2157566"/>
                </a:lnTo>
                <a:lnTo>
                  <a:pt x="1641271" y="2159066"/>
                </a:lnTo>
                <a:lnTo>
                  <a:pt x="1637732" y="2163627"/>
                </a:lnTo>
                <a:close/>
              </a:path>
              <a:path w="1866900" h="2176780">
                <a:moveTo>
                  <a:pt x="1565849" y="2159066"/>
                </a:moveTo>
                <a:lnTo>
                  <a:pt x="1566877" y="2155039"/>
                </a:lnTo>
                <a:lnTo>
                  <a:pt x="1567885" y="2153519"/>
                </a:lnTo>
                <a:lnTo>
                  <a:pt x="1568380" y="2152512"/>
                </a:lnTo>
                <a:lnTo>
                  <a:pt x="1570416" y="2153005"/>
                </a:lnTo>
                <a:lnTo>
                  <a:pt x="1571255" y="2153005"/>
                </a:lnTo>
                <a:lnTo>
                  <a:pt x="1570910" y="2154012"/>
                </a:lnTo>
                <a:lnTo>
                  <a:pt x="1570910" y="2155039"/>
                </a:lnTo>
                <a:lnTo>
                  <a:pt x="1568894" y="2157052"/>
                </a:lnTo>
                <a:lnTo>
                  <a:pt x="1565849" y="2159066"/>
                </a:lnTo>
                <a:close/>
              </a:path>
              <a:path w="1866900" h="2176780">
                <a:moveTo>
                  <a:pt x="1571255" y="2153005"/>
                </a:moveTo>
                <a:lnTo>
                  <a:pt x="1570416" y="2153005"/>
                </a:lnTo>
                <a:lnTo>
                  <a:pt x="1571424" y="2152512"/>
                </a:lnTo>
                <a:lnTo>
                  <a:pt x="1571255" y="2153005"/>
                </a:lnTo>
                <a:close/>
              </a:path>
              <a:path w="1866900" h="2176780">
                <a:moveTo>
                  <a:pt x="1639749" y="2049398"/>
                </a:moveTo>
                <a:lnTo>
                  <a:pt x="1638741" y="2048905"/>
                </a:lnTo>
                <a:lnTo>
                  <a:pt x="1637732" y="2048905"/>
                </a:lnTo>
                <a:lnTo>
                  <a:pt x="1636704" y="2048391"/>
                </a:lnTo>
                <a:lnTo>
                  <a:pt x="1637732" y="2046871"/>
                </a:lnTo>
                <a:lnTo>
                  <a:pt x="1638227" y="2044857"/>
                </a:lnTo>
                <a:lnTo>
                  <a:pt x="1639235" y="2044344"/>
                </a:lnTo>
                <a:lnTo>
                  <a:pt x="1640263" y="2043851"/>
                </a:lnTo>
                <a:lnTo>
                  <a:pt x="1641765" y="2044857"/>
                </a:lnTo>
                <a:lnTo>
                  <a:pt x="1642279" y="2045864"/>
                </a:lnTo>
                <a:lnTo>
                  <a:pt x="1641765" y="2046871"/>
                </a:lnTo>
                <a:lnTo>
                  <a:pt x="1640757" y="2048391"/>
                </a:lnTo>
                <a:lnTo>
                  <a:pt x="1639749" y="2049398"/>
                </a:lnTo>
                <a:close/>
              </a:path>
              <a:path w="1866900" h="2176780">
                <a:moveTo>
                  <a:pt x="1651393" y="1926088"/>
                </a:moveTo>
                <a:lnTo>
                  <a:pt x="1648349" y="1926088"/>
                </a:lnTo>
                <a:lnTo>
                  <a:pt x="1644296" y="1925082"/>
                </a:lnTo>
                <a:lnTo>
                  <a:pt x="1640757" y="1923561"/>
                </a:lnTo>
                <a:lnTo>
                  <a:pt x="1637732" y="1921528"/>
                </a:lnTo>
                <a:lnTo>
                  <a:pt x="1634174" y="1920027"/>
                </a:lnTo>
                <a:lnTo>
                  <a:pt x="1641765" y="1920027"/>
                </a:lnTo>
                <a:lnTo>
                  <a:pt x="1645818" y="1920521"/>
                </a:lnTo>
                <a:lnTo>
                  <a:pt x="1647855" y="1920521"/>
                </a:lnTo>
                <a:lnTo>
                  <a:pt x="1649871" y="1921034"/>
                </a:lnTo>
                <a:lnTo>
                  <a:pt x="1651888" y="1922041"/>
                </a:lnTo>
                <a:lnTo>
                  <a:pt x="1652402" y="1922555"/>
                </a:lnTo>
                <a:lnTo>
                  <a:pt x="1652402" y="1924055"/>
                </a:lnTo>
                <a:lnTo>
                  <a:pt x="1652916" y="1925082"/>
                </a:lnTo>
                <a:lnTo>
                  <a:pt x="1651888" y="1925082"/>
                </a:lnTo>
                <a:lnTo>
                  <a:pt x="1651393" y="1926088"/>
                </a:lnTo>
                <a:close/>
              </a:path>
              <a:path w="1866900" h="2176780">
                <a:moveTo>
                  <a:pt x="1633166" y="2086810"/>
                </a:moveTo>
                <a:lnTo>
                  <a:pt x="1632157" y="2086810"/>
                </a:lnTo>
                <a:lnTo>
                  <a:pt x="1630141" y="2086296"/>
                </a:lnTo>
                <a:lnTo>
                  <a:pt x="1628618" y="2084776"/>
                </a:lnTo>
                <a:lnTo>
                  <a:pt x="1627096" y="2083769"/>
                </a:lnTo>
                <a:lnTo>
                  <a:pt x="1628104" y="2081756"/>
                </a:lnTo>
                <a:lnTo>
                  <a:pt x="1628618" y="2078715"/>
                </a:lnTo>
                <a:lnTo>
                  <a:pt x="1631643" y="2078715"/>
                </a:lnTo>
                <a:lnTo>
                  <a:pt x="1633166" y="2080729"/>
                </a:lnTo>
                <a:lnTo>
                  <a:pt x="1635202" y="2082249"/>
                </a:lnTo>
                <a:lnTo>
                  <a:pt x="1634174" y="2084283"/>
                </a:lnTo>
                <a:lnTo>
                  <a:pt x="1633166" y="2086810"/>
                </a:lnTo>
                <a:close/>
              </a:path>
              <a:path w="1866900" h="2176780">
                <a:moveTo>
                  <a:pt x="1708074" y="2051432"/>
                </a:moveTo>
                <a:lnTo>
                  <a:pt x="1707065" y="2050405"/>
                </a:lnTo>
                <a:lnTo>
                  <a:pt x="1704021" y="2046871"/>
                </a:lnTo>
                <a:lnTo>
                  <a:pt x="1698960" y="2039803"/>
                </a:lnTo>
                <a:lnTo>
                  <a:pt x="1698960" y="2039290"/>
                </a:lnTo>
                <a:lnTo>
                  <a:pt x="1700996" y="2035756"/>
                </a:lnTo>
                <a:lnTo>
                  <a:pt x="1701490" y="2035756"/>
                </a:lnTo>
                <a:lnTo>
                  <a:pt x="1704535" y="2036763"/>
                </a:lnTo>
                <a:lnTo>
                  <a:pt x="1708074" y="2037770"/>
                </a:lnTo>
                <a:lnTo>
                  <a:pt x="1712126" y="2039803"/>
                </a:lnTo>
                <a:lnTo>
                  <a:pt x="1712126" y="2041817"/>
                </a:lnTo>
                <a:lnTo>
                  <a:pt x="1716179" y="2043851"/>
                </a:lnTo>
                <a:lnTo>
                  <a:pt x="1721240" y="2045864"/>
                </a:lnTo>
                <a:lnTo>
                  <a:pt x="1713649" y="2050918"/>
                </a:lnTo>
                <a:lnTo>
                  <a:pt x="1710090" y="2050918"/>
                </a:lnTo>
                <a:lnTo>
                  <a:pt x="1708074" y="2051432"/>
                </a:lnTo>
                <a:close/>
              </a:path>
              <a:path w="1866900" h="2176780">
                <a:moveTo>
                  <a:pt x="1685813" y="1985730"/>
                </a:moveTo>
                <a:lnTo>
                  <a:pt x="1682254" y="1983203"/>
                </a:lnTo>
                <a:lnTo>
                  <a:pt x="1681760" y="1981682"/>
                </a:lnTo>
                <a:lnTo>
                  <a:pt x="1680752" y="1976628"/>
                </a:lnTo>
                <a:lnTo>
                  <a:pt x="1682768" y="1972581"/>
                </a:lnTo>
                <a:lnTo>
                  <a:pt x="1689846" y="1972581"/>
                </a:lnTo>
                <a:lnTo>
                  <a:pt x="1692376" y="1974595"/>
                </a:lnTo>
                <a:lnTo>
                  <a:pt x="1697951" y="1977122"/>
                </a:lnTo>
                <a:lnTo>
                  <a:pt x="1692890" y="1981169"/>
                </a:lnTo>
                <a:lnTo>
                  <a:pt x="1690360" y="1984209"/>
                </a:lnTo>
                <a:lnTo>
                  <a:pt x="1687829" y="1985216"/>
                </a:lnTo>
                <a:lnTo>
                  <a:pt x="1685813" y="1985730"/>
                </a:lnTo>
                <a:close/>
              </a:path>
              <a:path w="1866900" h="2176780">
                <a:moveTo>
                  <a:pt x="1645818" y="1799225"/>
                </a:moveTo>
                <a:lnTo>
                  <a:pt x="1638227" y="1791644"/>
                </a:lnTo>
                <a:lnTo>
                  <a:pt x="1636210" y="1784576"/>
                </a:lnTo>
                <a:lnTo>
                  <a:pt x="1633166" y="1779009"/>
                </a:lnTo>
                <a:lnTo>
                  <a:pt x="1642279" y="1782049"/>
                </a:lnTo>
                <a:lnTo>
                  <a:pt x="1646827" y="1784063"/>
                </a:lnTo>
                <a:lnTo>
                  <a:pt x="1653410" y="1787103"/>
                </a:lnTo>
                <a:lnTo>
                  <a:pt x="1660507" y="1789630"/>
                </a:lnTo>
                <a:lnTo>
                  <a:pt x="1667071" y="1792651"/>
                </a:lnTo>
                <a:lnTo>
                  <a:pt x="1668099" y="1793164"/>
                </a:lnTo>
                <a:lnTo>
                  <a:pt x="1669601" y="1794171"/>
                </a:lnTo>
                <a:lnTo>
                  <a:pt x="1670629" y="1795178"/>
                </a:lnTo>
                <a:lnTo>
                  <a:pt x="1669107" y="1796204"/>
                </a:lnTo>
                <a:lnTo>
                  <a:pt x="1667585" y="1798218"/>
                </a:lnTo>
                <a:lnTo>
                  <a:pt x="1666063" y="1798731"/>
                </a:lnTo>
                <a:lnTo>
                  <a:pt x="1651888" y="1798731"/>
                </a:lnTo>
                <a:lnTo>
                  <a:pt x="1645818" y="1799225"/>
                </a:lnTo>
                <a:close/>
              </a:path>
              <a:path w="1866900" h="2176780">
                <a:moveTo>
                  <a:pt x="1656949" y="1800232"/>
                </a:moveTo>
                <a:lnTo>
                  <a:pt x="1651888" y="1798731"/>
                </a:lnTo>
                <a:lnTo>
                  <a:pt x="1656949" y="1798731"/>
                </a:lnTo>
                <a:lnTo>
                  <a:pt x="1656949" y="1800232"/>
                </a:lnTo>
                <a:close/>
              </a:path>
              <a:path w="1866900" h="2176780">
                <a:moveTo>
                  <a:pt x="1663038" y="1799225"/>
                </a:moveTo>
                <a:lnTo>
                  <a:pt x="1659993" y="1798731"/>
                </a:lnTo>
                <a:lnTo>
                  <a:pt x="1666063" y="1798731"/>
                </a:lnTo>
                <a:lnTo>
                  <a:pt x="1663038" y="1799225"/>
                </a:lnTo>
                <a:close/>
              </a:path>
              <a:path w="1866900" h="2176780">
                <a:moveTo>
                  <a:pt x="1632671" y="2034236"/>
                </a:moveTo>
                <a:lnTo>
                  <a:pt x="1632157" y="2033229"/>
                </a:lnTo>
                <a:lnTo>
                  <a:pt x="1631643" y="2031709"/>
                </a:lnTo>
                <a:lnTo>
                  <a:pt x="1631149" y="2030702"/>
                </a:lnTo>
                <a:lnTo>
                  <a:pt x="1632671" y="2029695"/>
                </a:lnTo>
                <a:lnTo>
                  <a:pt x="1633680" y="2029182"/>
                </a:lnTo>
                <a:lnTo>
                  <a:pt x="1635202" y="2028689"/>
                </a:lnTo>
                <a:lnTo>
                  <a:pt x="1636210" y="2031709"/>
                </a:lnTo>
                <a:lnTo>
                  <a:pt x="1635202" y="2032716"/>
                </a:lnTo>
                <a:lnTo>
                  <a:pt x="1633680" y="2033229"/>
                </a:lnTo>
                <a:lnTo>
                  <a:pt x="1632671" y="2034236"/>
                </a:lnTo>
                <a:close/>
              </a:path>
              <a:path w="1866900" h="2176780">
                <a:moveTo>
                  <a:pt x="1553197" y="2082762"/>
                </a:moveTo>
                <a:lnTo>
                  <a:pt x="1552188" y="2082249"/>
                </a:lnTo>
                <a:lnTo>
                  <a:pt x="1551180" y="2082249"/>
                </a:lnTo>
                <a:lnTo>
                  <a:pt x="1552188" y="2081242"/>
                </a:lnTo>
                <a:lnTo>
                  <a:pt x="1552702" y="2079722"/>
                </a:lnTo>
                <a:lnTo>
                  <a:pt x="1553197" y="2079229"/>
                </a:lnTo>
                <a:lnTo>
                  <a:pt x="1554719" y="2079722"/>
                </a:lnTo>
                <a:lnTo>
                  <a:pt x="1556755" y="2079722"/>
                </a:lnTo>
                <a:lnTo>
                  <a:pt x="1555727" y="2080235"/>
                </a:lnTo>
                <a:lnTo>
                  <a:pt x="1553197" y="2082762"/>
                </a:lnTo>
                <a:close/>
              </a:path>
              <a:path w="1866900" h="2176780">
                <a:moveTo>
                  <a:pt x="1559780" y="2174228"/>
                </a:moveTo>
                <a:lnTo>
                  <a:pt x="1527397" y="2149985"/>
                </a:lnTo>
                <a:lnTo>
                  <a:pt x="1526389" y="2148958"/>
                </a:lnTo>
                <a:lnTo>
                  <a:pt x="1526389" y="2146431"/>
                </a:lnTo>
                <a:lnTo>
                  <a:pt x="1525875" y="2144931"/>
                </a:lnTo>
                <a:lnTo>
                  <a:pt x="1527397" y="2144417"/>
                </a:lnTo>
                <a:lnTo>
                  <a:pt x="1528919" y="2143411"/>
                </a:lnTo>
                <a:lnTo>
                  <a:pt x="1529927" y="2143904"/>
                </a:lnTo>
                <a:lnTo>
                  <a:pt x="1535995" y="2146651"/>
                </a:lnTo>
                <a:lnTo>
                  <a:pt x="1542069" y="2149533"/>
                </a:lnTo>
                <a:lnTo>
                  <a:pt x="1554225" y="2155532"/>
                </a:lnTo>
                <a:lnTo>
                  <a:pt x="1557763" y="2157052"/>
                </a:lnTo>
                <a:lnTo>
                  <a:pt x="1561816" y="2158573"/>
                </a:lnTo>
                <a:lnTo>
                  <a:pt x="1565355" y="2160093"/>
                </a:lnTo>
                <a:lnTo>
                  <a:pt x="1560788" y="2173221"/>
                </a:lnTo>
                <a:lnTo>
                  <a:pt x="1559780" y="2174228"/>
                </a:lnTo>
                <a:close/>
              </a:path>
              <a:path w="1866900" h="2176780">
                <a:moveTo>
                  <a:pt x="1565849" y="2160586"/>
                </a:moveTo>
                <a:lnTo>
                  <a:pt x="1565355" y="2160586"/>
                </a:lnTo>
                <a:lnTo>
                  <a:pt x="1565355" y="2159579"/>
                </a:lnTo>
                <a:lnTo>
                  <a:pt x="1565849" y="2159579"/>
                </a:lnTo>
                <a:lnTo>
                  <a:pt x="1565849" y="2160586"/>
                </a:lnTo>
                <a:close/>
              </a:path>
              <a:path w="1866900" h="2176780">
                <a:moveTo>
                  <a:pt x="1592677" y="2024128"/>
                </a:moveTo>
                <a:lnTo>
                  <a:pt x="1591155" y="2024128"/>
                </a:lnTo>
                <a:lnTo>
                  <a:pt x="1590660" y="2023635"/>
                </a:lnTo>
                <a:lnTo>
                  <a:pt x="1590660" y="2021601"/>
                </a:lnTo>
                <a:lnTo>
                  <a:pt x="1590146" y="2020081"/>
                </a:lnTo>
                <a:lnTo>
                  <a:pt x="1591155" y="2019587"/>
                </a:lnTo>
                <a:lnTo>
                  <a:pt x="1592183" y="2018581"/>
                </a:lnTo>
                <a:lnTo>
                  <a:pt x="1592677" y="2019074"/>
                </a:lnTo>
                <a:lnTo>
                  <a:pt x="1594199" y="2019587"/>
                </a:lnTo>
                <a:lnTo>
                  <a:pt x="1594713" y="2021108"/>
                </a:lnTo>
                <a:lnTo>
                  <a:pt x="1596216" y="2023121"/>
                </a:lnTo>
                <a:lnTo>
                  <a:pt x="1594199" y="2023635"/>
                </a:lnTo>
                <a:lnTo>
                  <a:pt x="1592677" y="2024128"/>
                </a:lnTo>
                <a:close/>
              </a:path>
              <a:path w="1866900" h="2176780">
                <a:moveTo>
                  <a:pt x="1553197" y="2046871"/>
                </a:moveTo>
                <a:lnTo>
                  <a:pt x="1552188" y="2046378"/>
                </a:lnTo>
                <a:lnTo>
                  <a:pt x="1549658" y="2045351"/>
                </a:lnTo>
                <a:lnTo>
                  <a:pt x="1547641" y="2044344"/>
                </a:lnTo>
                <a:lnTo>
                  <a:pt x="1549163" y="2041324"/>
                </a:lnTo>
                <a:lnTo>
                  <a:pt x="1550172" y="2037770"/>
                </a:lnTo>
                <a:lnTo>
                  <a:pt x="1552188" y="2035756"/>
                </a:lnTo>
                <a:lnTo>
                  <a:pt x="1558063" y="2031472"/>
                </a:lnTo>
                <a:lnTo>
                  <a:pt x="1564270" y="2029128"/>
                </a:lnTo>
                <a:lnTo>
                  <a:pt x="1570762" y="2028582"/>
                </a:lnTo>
                <a:lnTo>
                  <a:pt x="1577494" y="2029695"/>
                </a:lnTo>
                <a:lnTo>
                  <a:pt x="1578008" y="2029695"/>
                </a:lnTo>
                <a:lnTo>
                  <a:pt x="1578897" y="2031472"/>
                </a:lnTo>
                <a:lnTo>
                  <a:pt x="1579016" y="2032716"/>
                </a:lnTo>
                <a:lnTo>
                  <a:pt x="1576046" y="2037060"/>
                </a:lnTo>
                <a:lnTo>
                  <a:pt x="1569331" y="2041689"/>
                </a:lnTo>
                <a:lnTo>
                  <a:pt x="1561003" y="2045370"/>
                </a:lnTo>
                <a:lnTo>
                  <a:pt x="1553197" y="2046871"/>
                </a:lnTo>
                <a:close/>
              </a:path>
              <a:path w="1866900" h="2176780">
                <a:moveTo>
                  <a:pt x="1610391" y="1911933"/>
                </a:moveTo>
                <a:lnTo>
                  <a:pt x="1608374" y="1911420"/>
                </a:lnTo>
                <a:lnTo>
                  <a:pt x="1602799" y="1911420"/>
                </a:lnTo>
                <a:lnTo>
                  <a:pt x="1601277" y="1910926"/>
                </a:lnTo>
                <a:lnTo>
                  <a:pt x="1597244" y="1908399"/>
                </a:lnTo>
                <a:lnTo>
                  <a:pt x="1593685" y="1905872"/>
                </a:lnTo>
                <a:lnTo>
                  <a:pt x="1594713" y="1901312"/>
                </a:lnTo>
                <a:lnTo>
                  <a:pt x="1595207" y="1901312"/>
                </a:lnTo>
                <a:lnTo>
                  <a:pt x="1603807" y="1900305"/>
                </a:lnTo>
                <a:lnTo>
                  <a:pt x="1609896" y="1900305"/>
                </a:lnTo>
                <a:lnTo>
                  <a:pt x="1611913" y="1901312"/>
                </a:lnTo>
                <a:lnTo>
                  <a:pt x="1612921" y="1902338"/>
                </a:lnTo>
                <a:lnTo>
                  <a:pt x="1614443" y="1903345"/>
                </a:lnTo>
                <a:lnTo>
                  <a:pt x="1615452" y="1905359"/>
                </a:lnTo>
                <a:lnTo>
                  <a:pt x="1616974" y="1907392"/>
                </a:lnTo>
                <a:lnTo>
                  <a:pt x="1615452" y="1908893"/>
                </a:lnTo>
                <a:lnTo>
                  <a:pt x="1613929" y="1910926"/>
                </a:lnTo>
                <a:lnTo>
                  <a:pt x="1612427" y="1911420"/>
                </a:lnTo>
                <a:lnTo>
                  <a:pt x="1610391" y="1911933"/>
                </a:lnTo>
                <a:close/>
              </a:path>
              <a:path w="1866900" h="2176780">
                <a:moveTo>
                  <a:pt x="1710604" y="1539951"/>
                </a:moveTo>
                <a:lnTo>
                  <a:pt x="1707560" y="1538944"/>
                </a:lnTo>
                <a:lnTo>
                  <a:pt x="1705543" y="1538450"/>
                </a:lnTo>
                <a:lnTo>
                  <a:pt x="1703526" y="1537424"/>
                </a:lnTo>
                <a:lnTo>
                  <a:pt x="1703012" y="1536930"/>
                </a:lnTo>
                <a:lnTo>
                  <a:pt x="1702004" y="1535410"/>
                </a:lnTo>
                <a:lnTo>
                  <a:pt x="1702004" y="1532883"/>
                </a:lnTo>
                <a:lnTo>
                  <a:pt x="1703012" y="1530869"/>
                </a:lnTo>
                <a:lnTo>
                  <a:pt x="1706057" y="1529349"/>
                </a:lnTo>
                <a:lnTo>
                  <a:pt x="1708074" y="1529349"/>
                </a:lnTo>
                <a:lnTo>
                  <a:pt x="1710090" y="1529843"/>
                </a:lnTo>
                <a:lnTo>
                  <a:pt x="1714657" y="1530356"/>
                </a:lnTo>
                <a:lnTo>
                  <a:pt x="1718710" y="1531876"/>
                </a:lnTo>
                <a:lnTo>
                  <a:pt x="1723257" y="1533396"/>
                </a:lnTo>
                <a:lnTo>
                  <a:pt x="1719204" y="1535410"/>
                </a:lnTo>
                <a:lnTo>
                  <a:pt x="1714657" y="1537937"/>
                </a:lnTo>
                <a:lnTo>
                  <a:pt x="1710604" y="1539951"/>
                </a:lnTo>
                <a:close/>
              </a:path>
              <a:path w="1866900" h="2176780">
                <a:moveTo>
                  <a:pt x="1620513" y="1869981"/>
                </a:moveTo>
                <a:lnTo>
                  <a:pt x="1616460" y="1869981"/>
                </a:lnTo>
                <a:lnTo>
                  <a:pt x="1615452" y="1869487"/>
                </a:lnTo>
                <a:lnTo>
                  <a:pt x="1612921" y="1868461"/>
                </a:lnTo>
                <a:lnTo>
                  <a:pt x="1610905" y="1867454"/>
                </a:lnTo>
                <a:lnTo>
                  <a:pt x="1612427" y="1865440"/>
                </a:lnTo>
                <a:lnTo>
                  <a:pt x="1614443" y="1863407"/>
                </a:lnTo>
                <a:lnTo>
                  <a:pt x="1615966" y="1861393"/>
                </a:lnTo>
                <a:lnTo>
                  <a:pt x="1616974" y="1859379"/>
                </a:lnTo>
                <a:lnTo>
                  <a:pt x="1617982" y="1858866"/>
                </a:lnTo>
                <a:lnTo>
                  <a:pt x="1621027" y="1856852"/>
                </a:lnTo>
                <a:lnTo>
                  <a:pt x="1624052" y="1855332"/>
                </a:lnTo>
                <a:lnTo>
                  <a:pt x="1627610" y="1854325"/>
                </a:lnTo>
                <a:lnTo>
                  <a:pt x="1629113" y="1857346"/>
                </a:lnTo>
                <a:lnTo>
                  <a:pt x="1629071" y="1859379"/>
                </a:lnTo>
                <a:lnTo>
                  <a:pt x="1628618" y="1864927"/>
                </a:lnTo>
                <a:lnTo>
                  <a:pt x="1626088" y="1869487"/>
                </a:lnTo>
                <a:lnTo>
                  <a:pt x="1620513" y="1869981"/>
                </a:lnTo>
                <a:close/>
              </a:path>
              <a:path w="1866900" h="2176780">
                <a:moveTo>
                  <a:pt x="1788043" y="2056486"/>
                </a:moveTo>
                <a:lnTo>
                  <a:pt x="1776398" y="2050405"/>
                </a:lnTo>
                <a:lnTo>
                  <a:pt x="1775390" y="2048905"/>
                </a:lnTo>
                <a:lnTo>
                  <a:pt x="1776398" y="2048391"/>
                </a:lnTo>
                <a:lnTo>
                  <a:pt x="1776912" y="2047384"/>
                </a:lnTo>
                <a:lnTo>
                  <a:pt x="1777920" y="2047384"/>
                </a:lnTo>
                <a:lnTo>
                  <a:pt x="1788338" y="2046159"/>
                </a:lnTo>
                <a:lnTo>
                  <a:pt x="1797903" y="2042138"/>
                </a:lnTo>
                <a:lnTo>
                  <a:pt x="1807090" y="2037073"/>
                </a:lnTo>
                <a:lnTo>
                  <a:pt x="1816373" y="2032716"/>
                </a:lnTo>
                <a:lnTo>
                  <a:pt x="1817895" y="2032222"/>
                </a:lnTo>
                <a:lnTo>
                  <a:pt x="1819931" y="2033229"/>
                </a:lnTo>
                <a:lnTo>
                  <a:pt x="1821948" y="2033743"/>
                </a:lnTo>
                <a:lnTo>
                  <a:pt x="1820940" y="2035243"/>
                </a:lnTo>
                <a:lnTo>
                  <a:pt x="1819931" y="2037770"/>
                </a:lnTo>
                <a:lnTo>
                  <a:pt x="1818409" y="2038797"/>
                </a:lnTo>
                <a:lnTo>
                  <a:pt x="1791581" y="2054965"/>
                </a:lnTo>
                <a:lnTo>
                  <a:pt x="1788043" y="2056486"/>
                </a:lnTo>
                <a:close/>
              </a:path>
              <a:path w="1866900" h="2176780">
                <a:moveTo>
                  <a:pt x="298562" y="1690564"/>
                </a:moveTo>
                <a:lnTo>
                  <a:pt x="298048" y="1689044"/>
                </a:lnTo>
                <a:lnTo>
                  <a:pt x="297040" y="1687030"/>
                </a:lnTo>
                <a:lnTo>
                  <a:pt x="297554" y="1686023"/>
                </a:lnTo>
                <a:lnTo>
                  <a:pt x="297554" y="1685016"/>
                </a:lnTo>
                <a:lnTo>
                  <a:pt x="299570" y="1683496"/>
                </a:lnTo>
                <a:lnTo>
                  <a:pt x="301607" y="1683496"/>
                </a:lnTo>
                <a:lnTo>
                  <a:pt x="302615" y="1685016"/>
                </a:lnTo>
                <a:lnTo>
                  <a:pt x="303623" y="1686023"/>
                </a:lnTo>
                <a:lnTo>
                  <a:pt x="301607" y="1688037"/>
                </a:lnTo>
                <a:lnTo>
                  <a:pt x="298562" y="1690564"/>
                </a:lnTo>
                <a:close/>
              </a:path>
              <a:path w="1866900" h="2176780">
                <a:moveTo>
                  <a:pt x="296755" y="1780344"/>
                </a:moveTo>
                <a:lnTo>
                  <a:pt x="291979" y="1778515"/>
                </a:lnTo>
                <a:lnTo>
                  <a:pt x="289448" y="1775475"/>
                </a:lnTo>
                <a:lnTo>
                  <a:pt x="287926" y="1770934"/>
                </a:lnTo>
                <a:lnTo>
                  <a:pt x="288440" y="1766887"/>
                </a:lnTo>
                <a:lnTo>
                  <a:pt x="288954" y="1763847"/>
                </a:lnTo>
                <a:lnTo>
                  <a:pt x="291979" y="1760826"/>
                </a:lnTo>
                <a:lnTo>
                  <a:pt x="294509" y="1759306"/>
                </a:lnTo>
                <a:lnTo>
                  <a:pt x="297554" y="1757786"/>
                </a:lnTo>
                <a:lnTo>
                  <a:pt x="300579" y="1758299"/>
                </a:lnTo>
                <a:lnTo>
                  <a:pt x="307349" y="1758299"/>
                </a:lnTo>
                <a:lnTo>
                  <a:pt x="308684" y="1759306"/>
                </a:lnTo>
                <a:lnTo>
                  <a:pt x="312223" y="1762327"/>
                </a:lnTo>
                <a:lnTo>
                  <a:pt x="315268" y="1765880"/>
                </a:lnTo>
                <a:lnTo>
                  <a:pt x="316276" y="1767381"/>
                </a:lnTo>
                <a:lnTo>
                  <a:pt x="316276" y="1770934"/>
                </a:lnTo>
                <a:lnTo>
                  <a:pt x="315268" y="1772948"/>
                </a:lnTo>
                <a:lnTo>
                  <a:pt x="311059" y="1776805"/>
                </a:lnTo>
                <a:lnTo>
                  <a:pt x="304001" y="1779522"/>
                </a:lnTo>
                <a:lnTo>
                  <a:pt x="296755" y="1780344"/>
                </a:lnTo>
                <a:close/>
              </a:path>
              <a:path w="1866900" h="2176780">
                <a:moveTo>
                  <a:pt x="307349" y="1758299"/>
                </a:moveTo>
                <a:lnTo>
                  <a:pt x="300579" y="1758299"/>
                </a:lnTo>
                <a:lnTo>
                  <a:pt x="306668" y="1757786"/>
                </a:lnTo>
                <a:lnTo>
                  <a:pt x="307349" y="1758299"/>
                </a:lnTo>
                <a:close/>
              </a:path>
              <a:path w="1866900" h="2176780">
                <a:moveTo>
                  <a:pt x="297040" y="2013527"/>
                </a:moveTo>
                <a:lnTo>
                  <a:pt x="291484" y="2013527"/>
                </a:lnTo>
                <a:lnTo>
                  <a:pt x="289448" y="2010486"/>
                </a:lnTo>
                <a:lnTo>
                  <a:pt x="286918" y="2008473"/>
                </a:lnTo>
                <a:lnTo>
                  <a:pt x="290970" y="2004425"/>
                </a:lnTo>
                <a:lnTo>
                  <a:pt x="294015" y="2001898"/>
                </a:lnTo>
                <a:lnTo>
                  <a:pt x="297040" y="2004425"/>
                </a:lnTo>
                <a:lnTo>
                  <a:pt x="299570" y="2006439"/>
                </a:lnTo>
                <a:lnTo>
                  <a:pt x="302615" y="2008966"/>
                </a:lnTo>
                <a:lnTo>
                  <a:pt x="300084" y="2010486"/>
                </a:lnTo>
                <a:lnTo>
                  <a:pt x="297040" y="2013527"/>
                </a:lnTo>
                <a:close/>
              </a:path>
              <a:path w="1866900" h="2176780">
                <a:moveTo>
                  <a:pt x="314259" y="1570788"/>
                </a:moveTo>
                <a:lnTo>
                  <a:pt x="309862" y="1567929"/>
                </a:lnTo>
                <a:lnTo>
                  <a:pt x="304893" y="1567252"/>
                </a:lnTo>
                <a:lnTo>
                  <a:pt x="300303" y="1565816"/>
                </a:lnTo>
                <a:lnTo>
                  <a:pt x="297040" y="1560680"/>
                </a:lnTo>
                <a:lnTo>
                  <a:pt x="303109" y="1561193"/>
                </a:lnTo>
                <a:lnTo>
                  <a:pt x="308684" y="1561193"/>
                </a:lnTo>
                <a:lnTo>
                  <a:pt x="314754" y="1562200"/>
                </a:lnTo>
                <a:lnTo>
                  <a:pt x="316276" y="1562694"/>
                </a:lnTo>
                <a:lnTo>
                  <a:pt x="317798" y="1565221"/>
                </a:lnTo>
                <a:lnTo>
                  <a:pt x="319815" y="1567748"/>
                </a:lnTo>
                <a:lnTo>
                  <a:pt x="318292" y="1568774"/>
                </a:lnTo>
                <a:lnTo>
                  <a:pt x="314259" y="1570788"/>
                </a:lnTo>
                <a:close/>
              </a:path>
              <a:path w="1866900" h="2176780">
                <a:moveTo>
                  <a:pt x="292493" y="2150478"/>
                </a:moveTo>
                <a:lnTo>
                  <a:pt x="288954" y="2149985"/>
                </a:lnTo>
                <a:lnTo>
                  <a:pt x="285909" y="2149985"/>
                </a:lnTo>
                <a:lnTo>
                  <a:pt x="282371" y="2146431"/>
                </a:lnTo>
                <a:lnTo>
                  <a:pt x="281362" y="2142897"/>
                </a:lnTo>
                <a:lnTo>
                  <a:pt x="279326" y="2137843"/>
                </a:lnTo>
                <a:lnTo>
                  <a:pt x="283379" y="2133303"/>
                </a:lnTo>
                <a:lnTo>
                  <a:pt x="296032" y="2131269"/>
                </a:lnTo>
                <a:lnTo>
                  <a:pt x="295518" y="2136836"/>
                </a:lnTo>
                <a:lnTo>
                  <a:pt x="297040" y="2145938"/>
                </a:lnTo>
                <a:lnTo>
                  <a:pt x="297040" y="2148958"/>
                </a:lnTo>
                <a:lnTo>
                  <a:pt x="292493" y="2150478"/>
                </a:lnTo>
                <a:close/>
              </a:path>
              <a:path w="1866900" h="2176780">
                <a:moveTo>
                  <a:pt x="306668" y="2025648"/>
                </a:moveTo>
                <a:lnTo>
                  <a:pt x="302615" y="2024641"/>
                </a:lnTo>
                <a:lnTo>
                  <a:pt x="304631" y="2022114"/>
                </a:lnTo>
                <a:lnTo>
                  <a:pt x="306154" y="2019074"/>
                </a:lnTo>
                <a:lnTo>
                  <a:pt x="308170" y="2017554"/>
                </a:lnTo>
                <a:lnTo>
                  <a:pt x="309198" y="2016547"/>
                </a:lnTo>
                <a:lnTo>
                  <a:pt x="311729" y="2017554"/>
                </a:lnTo>
                <a:lnTo>
                  <a:pt x="316276" y="2018581"/>
                </a:lnTo>
                <a:lnTo>
                  <a:pt x="311729" y="2022114"/>
                </a:lnTo>
                <a:lnTo>
                  <a:pt x="310207" y="2024128"/>
                </a:lnTo>
                <a:lnTo>
                  <a:pt x="308170" y="2025135"/>
                </a:lnTo>
                <a:lnTo>
                  <a:pt x="306668" y="2025648"/>
                </a:lnTo>
                <a:close/>
              </a:path>
              <a:path w="1866900" h="2176780">
                <a:moveTo>
                  <a:pt x="302615" y="1649125"/>
                </a:moveTo>
                <a:lnTo>
                  <a:pt x="300579" y="1648612"/>
                </a:lnTo>
                <a:lnTo>
                  <a:pt x="299076" y="1647605"/>
                </a:lnTo>
                <a:lnTo>
                  <a:pt x="298562" y="1647605"/>
                </a:lnTo>
                <a:lnTo>
                  <a:pt x="298562" y="1644584"/>
                </a:lnTo>
                <a:lnTo>
                  <a:pt x="301607" y="1643558"/>
                </a:lnTo>
                <a:lnTo>
                  <a:pt x="305145" y="1642551"/>
                </a:lnTo>
                <a:lnTo>
                  <a:pt x="308170" y="1641544"/>
                </a:lnTo>
                <a:lnTo>
                  <a:pt x="308684" y="1643558"/>
                </a:lnTo>
                <a:lnTo>
                  <a:pt x="309693" y="1645591"/>
                </a:lnTo>
                <a:lnTo>
                  <a:pt x="308170" y="1646598"/>
                </a:lnTo>
                <a:lnTo>
                  <a:pt x="306668" y="1648118"/>
                </a:lnTo>
                <a:lnTo>
                  <a:pt x="302615" y="1649125"/>
                </a:lnTo>
                <a:close/>
              </a:path>
              <a:path w="1866900" h="2176780">
                <a:moveTo>
                  <a:pt x="264143" y="1472748"/>
                </a:moveTo>
                <a:lnTo>
                  <a:pt x="262126" y="1470715"/>
                </a:lnTo>
                <a:lnTo>
                  <a:pt x="260090" y="1469708"/>
                </a:lnTo>
                <a:lnTo>
                  <a:pt x="259596" y="1467694"/>
                </a:lnTo>
                <a:lnTo>
                  <a:pt x="259082" y="1466174"/>
                </a:lnTo>
                <a:lnTo>
                  <a:pt x="260604" y="1462640"/>
                </a:lnTo>
                <a:lnTo>
                  <a:pt x="262126" y="1462127"/>
                </a:lnTo>
                <a:lnTo>
                  <a:pt x="275273" y="1457073"/>
                </a:lnTo>
                <a:lnTo>
                  <a:pt x="281857" y="1455553"/>
                </a:lnTo>
                <a:lnTo>
                  <a:pt x="283379" y="1455553"/>
                </a:lnTo>
                <a:lnTo>
                  <a:pt x="285395" y="1457073"/>
                </a:lnTo>
                <a:lnTo>
                  <a:pt x="286918" y="1457586"/>
                </a:lnTo>
                <a:lnTo>
                  <a:pt x="286423" y="1459600"/>
                </a:lnTo>
                <a:lnTo>
                  <a:pt x="285909" y="1463647"/>
                </a:lnTo>
                <a:lnTo>
                  <a:pt x="284901" y="1464141"/>
                </a:lnTo>
                <a:lnTo>
                  <a:pt x="278318" y="1467181"/>
                </a:lnTo>
                <a:lnTo>
                  <a:pt x="271240" y="1469708"/>
                </a:lnTo>
                <a:lnTo>
                  <a:pt x="264143" y="1472748"/>
                </a:lnTo>
                <a:close/>
              </a:path>
              <a:path w="1866900" h="2176780">
                <a:moveTo>
                  <a:pt x="334998" y="1961960"/>
                </a:moveTo>
                <a:lnTo>
                  <a:pt x="331973" y="1961466"/>
                </a:lnTo>
                <a:lnTo>
                  <a:pt x="327920" y="1960953"/>
                </a:lnTo>
                <a:lnTo>
                  <a:pt x="324382" y="1957419"/>
                </a:lnTo>
                <a:lnTo>
                  <a:pt x="318292" y="1950352"/>
                </a:lnTo>
                <a:lnTo>
                  <a:pt x="315762" y="1945298"/>
                </a:lnTo>
                <a:lnTo>
                  <a:pt x="324876" y="1936196"/>
                </a:lnTo>
                <a:lnTo>
                  <a:pt x="330945" y="1936196"/>
                </a:lnTo>
                <a:lnTo>
                  <a:pt x="333990" y="1941250"/>
                </a:lnTo>
                <a:lnTo>
                  <a:pt x="336520" y="1945298"/>
                </a:lnTo>
                <a:lnTo>
                  <a:pt x="338537" y="1949838"/>
                </a:lnTo>
                <a:lnTo>
                  <a:pt x="342095" y="1955899"/>
                </a:lnTo>
                <a:lnTo>
                  <a:pt x="338537" y="1957933"/>
                </a:lnTo>
                <a:lnTo>
                  <a:pt x="334998" y="1961960"/>
                </a:lnTo>
                <a:close/>
              </a:path>
              <a:path w="1866900" h="2176780">
                <a:moveTo>
                  <a:pt x="240874" y="1694611"/>
                </a:moveTo>
                <a:lnTo>
                  <a:pt x="240360" y="1694098"/>
                </a:lnTo>
                <a:lnTo>
                  <a:pt x="238837" y="1693604"/>
                </a:lnTo>
                <a:lnTo>
                  <a:pt x="236821" y="1692597"/>
                </a:lnTo>
                <a:lnTo>
                  <a:pt x="235299" y="1691571"/>
                </a:lnTo>
                <a:lnTo>
                  <a:pt x="235813" y="1691077"/>
                </a:lnTo>
                <a:lnTo>
                  <a:pt x="237829" y="1689044"/>
                </a:lnTo>
                <a:lnTo>
                  <a:pt x="239351" y="1690070"/>
                </a:lnTo>
                <a:lnTo>
                  <a:pt x="240874" y="1691571"/>
                </a:lnTo>
                <a:lnTo>
                  <a:pt x="242376" y="1692597"/>
                </a:lnTo>
                <a:lnTo>
                  <a:pt x="241368" y="1693091"/>
                </a:lnTo>
                <a:lnTo>
                  <a:pt x="240874" y="1694611"/>
                </a:lnTo>
                <a:close/>
              </a:path>
              <a:path w="1866900" h="2176780">
                <a:moveTo>
                  <a:pt x="191271" y="1959433"/>
                </a:moveTo>
                <a:lnTo>
                  <a:pt x="187218" y="1958426"/>
                </a:lnTo>
                <a:lnTo>
                  <a:pt x="185696" y="1958426"/>
                </a:lnTo>
                <a:lnTo>
                  <a:pt x="184174" y="1957933"/>
                </a:lnTo>
                <a:lnTo>
                  <a:pt x="182671" y="1956412"/>
                </a:lnTo>
                <a:lnTo>
                  <a:pt x="182671" y="1954379"/>
                </a:lnTo>
                <a:lnTo>
                  <a:pt x="183165" y="1952879"/>
                </a:lnTo>
                <a:lnTo>
                  <a:pt x="184174" y="1952365"/>
                </a:lnTo>
                <a:lnTo>
                  <a:pt x="188741" y="1949838"/>
                </a:lnTo>
                <a:lnTo>
                  <a:pt x="193288" y="1947825"/>
                </a:lnTo>
                <a:lnTo>
                  <a:pt x="198349" y="1945791"/>
                </a:lnTo>
                <a:lnTo>
                  <a:pt x="199357" y="1945791"/>
                </a:lnTo>
                <a:lnTo>
                  <a:pt x="201393" y="1947311"/>
                </a:lnTo>
                <a:lnTo>
                  <a:pt x="201888" y="1948318"/>
                </a:lnTo>
                <a:lnTo>
                  <a:pt x="202402" y="1949838"/>
                </a:lnTo>
                <a:lnTo>
                  <a:pt x="202402" y="1952879"/>
                </a:lnTo>
                <a:lnTo>
                  <a:pt x="201393" y="1953372"/>
                </a:lnTo>
                <a:lnTo>
                  <a:pt x="197854" y="1956412"/>
                </a:lnTo>
                <a:lnTo>
                  <a:pt x="193802" y="1958426"/>
                </a:lnTo>
                <a:lnTo>
                  <a:pt x="191271" y="1959433"/>
                </a:lnTo>
                <a:close/>
              </a:path>
              <a:path w="1866900" h="2176780">
                <a:moveTo>
                  <a:pt x="241882" y="1563720"/>
                </a:moveTo>
                <a:lnTo>
                  <a:pt x="240874" y="1562694"/>
                </a:lnTo>
                <a:lnTo>
                  <a:pt x="240360" y="1562200"/>
                </a:lnTo>
                <a:lnTo>
                  <a:pt x="239351" y="1561687"/>
                </a:lnTo>
                <a:lnTo>
                  <a:pt x="241368" y="1558666"/>
                </a:lnTo>
                <a:lnTo>
                  <a:pt x="242376" y="1558153"/>
                </a:lnTo>
                <a:lnTo>
                  <a:pt x="242890" y="1558153"/>
                </a:lnTo>
                <a:lnTo>
                  <a:pt x="245421" y="1560680"/>
                </a:lnTo>
                <a:lnTo>
                  <a:pt x="243898" y="1561687"/>
                </a:lnTo>
                <a:lnTo>
                  <a:pt x="241882" y="1563720"/>
                </a:lnTo>
                <a:close/>
              </a:path>
              <a:path w="1866900" h="2176780">
                <a:moveTo>
                  <a:pt x="257559" y="1587964"/>
                </a:moveTo>
                <a:lnTo>
                  <a:pt x="255543" y="1585950"/>
                </a:lnTo>
                <a:lnTo>
                  <a:pt x="253526" y="1584943"/>
                </a:lnTo>
                <a:lnTo>
                  <a:pt x="257559" y="1581903"/>
                </a:lnTo>
                <a:lnTo>
                  <a:pt x="259596" y="1579889"/>
                </a:lnTo>
                <a:lnTo>
                  <a:pt x="265665" y="1581903"/>
                </a:lnTo>
                <a:lnTo>
                  <a:pt x="270726" y="1583423"/>
                </a:lnTo>
                <a:lnTo>
                  <a:pt x="276301" y="1585437"/>
                </a:lnTo>
                <a:lnTo>
                  <a:pt x="277804" y="1585950"/>
                </a:lnTo>
                <a:lnTo>
                  <a:pt x="278565" y="1586957"/>
                </a:lnTo>
                <a:lnTo>
                  <a:pt x="264143" y="1586957"/>
                </a:lnTo>
                <a:lnTo>
                  <a:pt x="259596" y="1587470"/>
                </a:lnTo>
                <a:lnTo>
                  <a:pt x="257559" y="1587964"/>
                </a:lnTo>
                <a:close/>
              </a:path>
              <a:path w="1866900" h="2176780">
                <a:moveTo>
                  <a:pt x="270212" y="1594538"/>
                </a:moveTo>
                <a:lnTo>
                  <a:pt x="269718" y="1593018"/>
                </a:lnTo>
                <a:lnTo>
                  <a:pt x="267682" y="1587470"/>
                </a:lnTo>
                <a:lnTo>
                  <a:pt x="264143" y="1586957"/>
                </a:lnTo>
                <a:lnTo>
                  <a:pt x="278565" y="1586957"/>
                </a:lnTo>
                <a:lnTo>
                  <a:pt x="279326" y="1587964"/>
                </a:lnTo>
                <a:lnTo>
                  <a:pt x="279840" y="1589997"/>
                </a:lnTo>
                <a:lnTo>
                  <a:pt x="280334" y="1589997"/>
                </a:lnTo>
                <a:lnTo>
                  <a:pt x="278318" y="1593531"/>
                </a:lnTo>
                <a:lnTo>
                  <a:pt x="277310" y="1593531"/>
                </a:lnTo>
                <a:lnTo>
                  <a:pt x="274779" y="1594044"/>
                </a:lnTo>
                <a:lnTo>
                  <a:pt x="270212" y="1594538"/>
                </a:lnTo>
                <a:close/>
              </a:path>
              <a:path w="1866900" h="2176780">
                <a:moveTo>
                  <a:pt x="276301" y="1625375"/>
                </a:moveTo>
                <a:lnTo>
                  <a:pt x="275787" y="1624862"/>
                </a:lnTo>
                <a:lnTo>
                  <a:pt x="274779" y="1624368"/>
                </a:lnTo>
                <a:lnTo>
                  <a:pt x="273771" y="1622848"/>
                </a:lnTo>
                <a:lnTo>
                  <a:pt x="272743" y="1621841"/>
                </a:lnTo>
                <a:lnTo>
                  <a:pt x="274779" y="1620815"/>
                </a:lnTo>
                <a:lnTo>
                  <a:pt x="276301" y="1620321"/>
                </a:lnTo>
                <a:lnTo>
                  <a:pt x="276795" y="1621328"/>
                </a:lnTo>
                <a:lnTo>
                  <a:pt x="277804" y="1622335"/>
                </a:lnTo>
                <a:lnTo>
                  <a:pt x="278318" y="1623855"/>
                </a:lnTo>
                <a:lnTo>
                  <a:pt x="277310" y="1624368"/>
                </a:lnTo>
                <a:lnTo>
                  <a:pt x="276301" y="1625375"/>
                </a:lnTo>
                <a:close/>
              </a:path>
              <a:path w="1866900" h="2176780">
                <a:moveTo>
                  <a:pt x="257559" y="2081242"/>
                </a:moveTo>
                <a:lnTo>
                  <a:pt x="253526" y="2080235"/>
                </a:lnTo>
                <a:lnTo>
                  <a:pt x="250996" y="2080235"/>
                </a:lnTo>
                <a:lnTo>
                  <a:pt x="248960" y="2079229"/>
                </a:lnTo>
                <a:lnTo>
                  <a:pt x="247437" y="2077708"/>
                </a:lnTo>
                <a:lnTo>
                  <a:pt x="245935" y="2075181"/>
                </a:lnTo>
                <a:lnTo>
                  <a:pt x="244907" y="2072654"/>
                </a:lnTo>
                <a:lnTo>
                  <a:pt x="244412" y="2071648"/>
                </a:lnTo>
                <a:lnTo>
                  <a:pt x="247437" y="2069121"/>
                </a:lnTo>
                <a:lnTo>
                  <a:pt x="248960" y="2068094"/>
                </a:lnTo>
                <a:lnTo>
                  <a:pt x="250996" y="2067087"/>
                </a:lnTo>
                <a:lnTo>
                  <a:pt x="253012" y="2066594"/>
                </a:lnTo>
                <a:lnTo>
                  <a:pt x="255029" y="2066594"/>
                </a:lnTo>
                <a:lnTo>
                  <a:pt x="260604" y="2066080"/>
                </a:lnTo>
                <a:lnTo>
                  <a:pt x="266673" y="2066080"/>
                </a:lnTo>
                <a:lnTo>
                  <a:pt x="267682" y="2073661"/>
                </a:lnTo>
                <a:lnTo>
                  <a:pt x="268196" y="2075675"/>
                </a:lnTo>
                <a:lnTo>
                  <a:pt x="260090" y="2079229"/>
                </a:lnTo>
                <a:lnTo>
                  <a:pt x="257559" y="2081242"/>
                </a:lnTo>
                <a:close/>
              </a:path>
              <a:path w="1866900" h="2176780">
                <a:moveTo>
                  <a:pt x="254021" y="1957933"/>
                </a:moveTo>
                <a:lnTo>
                  <a:pt x="252004" y="1957933"/>
                </a:lnTo>
                <a:lnTo>
                  <a:pt x="250482" y="1956906"/>
                </a:lnTo>
                <a:lnTo>
                  <a:pt x="249474" y="1955899"/>
                </a:lnTo>
                <a:lnTo>
                  <a:pt x="246943" y="1952365"/>
                </a:lnTo>
                <a:lnTo>
                  <a:pt x="242890" y="1944271"/>
                </a:lnTo>
                <a:lnTo>
                  <a:pt x="242890" y="1943777"/>
                </a:lnTo>
                <a:lnTo>
                  <a:pt x="243898" y="1943264"/>
                </a:lnTo>
                <a:lnTo>
                  <a:pt x="247437" y="1946304"/>
                </a:lnTo>
                <a:lnTo>
                  <a:pt x="251490" y="1949325"/>
                </a:lnTo>
                <a:lnTo>
                  <a:pt x="255029" y="1952365"/>
                </a:lnTo>
                <a:lnTo>
                  <a:pt x="255543" y="1952879"/>
                </a:lnTo>
                <a:lnTo>
                  <a:pt x="255543" y="1955899"/>
                </a:lnTo>
                <a:lnTo>
                  <a:pt x="255029" y="1956412"/>
                </a:lnTo>
                <a:lnTo>
                  <a:pt x="254021" y="1957933"/>
                </a:lnTo>
                <a:close/>
              </a:path>
              <a:path w="1866900" h="2176780">
                <a:moveTo>
                  <a:pt x="445333" y="1892724"/>
                </a:moveTo>
                <a:lnTo>
                  <a:pt x="444819" y="1892230"/>
                </a:lnTo>
                <a:lnTo>
                  <a:pt x="444819" y="1891204"/>
                </a:lnTo>
                <a:lnTo>
                  <a:pt x="445333" y="1891717"/>
                </a:lnTo>
                <a:lnTo>
                  <a:pt x="445333" y="1892724"/>
                </a:lnTo>
                <a:close/>
              </a:path>
              <a:path w="1866900" h="2176780">
                <a:moveTo>
                  <a:pt x="180635" y="1705232"/>
                </a:moveTo>
                <a:lnTo>
                  <a:pt x="173043" y="1701185"/>
                </a:lnTo>
                <a:lnTo>
                  <a:pt x="165966" y="1696625"/>
                </a:lnTo>
                <a:lnTo>
                  <a:pt x="158868" y="1693091"/>
                </a:lnTo>
                <a:lnTo>
                  <a:pt x="155330" y="1691077"/>
                </a:lnTo>
                <a:lnTo>
                  <a:pt x="151277" y="1690564"/>
                </a:lnTo>
                <a:lnTo>
                  <a:pt x="147244" y="1689557"/>
                </a:lnTo>
                <a:lnTo>
                  <a:pt x="151277" y="1689044"/>
                </a:lnTo>
                <a:lnTo>
                  <a:pt x="155844" y="1688550"/>
                </a:lnTo>
                <a:lnTo>
                  <a:pt x="159896" y="1687543"/>
                </a:lnTo>
                <a:lnTo>
                  <a:pt x="167260" y="1688239"/>
                </a:lnTo>
                <a:lnTo>
                  <a:pt x="172542" y="1692397"/>
                </a:lnTo>
                <a:lnTo>
                  <a:pt x="176686" y="1698551"/>
                </a:lnTo>
                <a:lnTo>
                  <a:pt x="180635" y="1705232"/>
                </a:lnTo>
                <a:close/>
              </a:path>
              <a:path w="1866900" h="2176780">
                <a:moveTo>
                  <a:pt x="185696" y="1717867"/>
                </a:moveTo>
                <a:lnTo>
                  <a:pt x="184174" y="1716347"/>
                </a:lnTo>
                <a:lnTo>
                  <a:pt x="181643" y="1706239"/>
                </a:lnTo>
                <a:lnTo>
                  <a:pt x="186210" y="1705232"/>
                </a:lnTo>
                <a:lnTo>
                  <a:pt x="190263" y="1703712"/>
                </a:lnTo>
                <a:lnTo>
                  <a:pt x="194810" y="1704206"/>
                </a:lnTo>
                <a:lnTo>
                  <a:pt x="197340" y="1704206"/>
                </a:lnTo>
                <a:lnTo>
                  <a:pt x="199357" y="1707759"/>
                </a:lnTo>
                <a:lnTo>
                  <a:pt x="201888" y="1709773"/>
                </a:lnTo>
                <a:lnTo>
                  <a:pt x="199357" y="1711787"/>
                </a:lnTo>
                <a:lnTo>
                  <a:pt x="196826" y="1714314"/>
                </a:lnTo>
                <a:lnTo>
                  <a:pt x="194296" y="1715340"/>
                </a:lnTo>
                <a:lnTo>
                  <a:pt x="185696" y="1717867"/>
                </a:lnTo>
                <a:close/>
              </a:path>
              <a:path w="1866900" h="2176780">
                <a:moveTo>
                  <a:pt x="181643" y="1706239"/>
                </a:moveTo>
                <a:lnTo>
                  <a:pt x="180635" y="1706239"/>
                </a:lnTo>
                <a:lnTo>
                  <a:pt x="180635" y="1705232"/>
                </a:lnTo>
                <a:lnTo>
                  <a:pt x="181149" y="1705232"/>
                </a:lnTo>
                <a:lnTo>
                  <a:pt x="181149" y="1705726"/>
                </a:lnTo>
                <a:lnTo>
                  <a:pt x="181643" y="1705726"/>
                </a:lnTo>
                <a:lnTo>
                  <a:pt x="181643" y="1706239"/>
                </a:lnTo>
                <a:close/>
              </a:path>
              <a:path w="1866900" h="2176780">
                <a:moveTo>
                  <a:pt x="434203" y="1699152"/>
                </a:moveTo>
                <a:lnTo>
                  <a:pt x="433689" y="1699152"/>
                </a:lnTo>
                <a:lnTo>
                  <a:pt x="433195" y="1696625"/>
                </a:lnTo>
                <a:lnTo>
                  <a:pt x="432681" y="1695124"/>
                </a:lnTo>
                <a:lnTo>
                  <a:pt x="434697" y="1694098"/>
                </a:lnTo>
                <a:lnTo>
                  <a:pt x="436220" y="1693091"/>
                </a:lnTo>
                <a:lnTo>
                  <a:pt x="439264" y="1693091"/>
                </a:lnTo>
                <a:lnTo>
                  <a:pt x="440272" y="1694611"/>
                </a:lnTo>
                <a:lnTo>
                  <a:pt x="442803" y="1696625"/>
                </a:lnTo>
                <a:lnTo>
                  <a:pt x="439264" y="1697651"/>
                </a:lnTo>
                <a:lnTo>
                  <a:pt x="436734" y="1698658"/>
                </a:lnTo>
                <a:lnTo>
                  <a:pt x="434203" y="1699152"/>
                </a:lnTo>
                <a:close/>
              </a:path>
              <a:path w="1866900" h="2176780">
                <a:moveTo>
                  <a:pt x="445333" y="1939217"/>
                </a:moveTo>
                <a:lnTo>
                  <a:pt x="442289" y="1937717"/>
                </a:lnTo>
                <a:lnTo>
                  <a:pt x="441795" y="1934676"/>
                </a:lnTo>
                <a:lnTo>
                  <a:pt x="440786" y="1932663"/>
                </a:lnTo>
                <a:lnTo>
                  <a:pt x="442803" y="1932149"/>
                </a:lnTo>
                <a:lnTo>
                  <a:pt x="445333" y="1930629"/>
                </a:lnTo>
                <a:lnTo>
                  <a:pt x="447350" y="1931142"/>
                </a:lnTo>
                <a:lnTo>
                  <a:pt x="448872" y="1931636"/>
                </a:lnTo>
                <a:lnTo>
                  <a:pt x="449881" y="1934163"/>
                </a:lnTo>
                <a:lnTo>
                  <a:pt x="452411" y="1938210"/>
                </a:lnTo>
                <a:lnTo>
                  <a:pt x="447864" y="1938210"/>
                </a:lnTo>
                <a:lnTo>
                  <a:pt x="445333" y="1939217"/>
                </a:lnTo>
                <a:close/>
              </a:path>
              <a:path w="1866900" h="2176780">
                <a:moveTo>
                  <a:pt x="450909" y="2022114"/>
                </a:moveTo>
                <a:lnTo>
                  <a:pt x="449881" y="2022114"/>
                </a:lnTo>
                <a:lnTo>
                  <a:pt x="447350" y="2017554"/>
                </a:lnTo>
                <a:lnTo>
                  <a:pt x="447864" y="2017060"/>
                </a:lnTo>
                <a:lnTo>
                  <a:pt x="449386" y="2014533"/>
                </a:lnTo>
                <a:lnTo>
                  <a:pt x="451403" y="2012500"/>
                </a:lnTo>
                <a:lnTo>
                  <a:pt x="453439" y="2011493"/>
                </a:lnTo>
                <a:lnTo>
                  <a:pt x="453933" y="2011000"/>
                </a:lnTo>
                <a:lnTo>
                  <a:pt x="455456" y="2014020"/>
                </a:lnTo>
                <a:lnTo>
                  <a:pt x="457986" y="2016547"/>
                </a:lnTo>
                <a:lnTo>
                  <a:pt x="454942" y="2019074"/>
                </a:lnTo>
                <a:lnTo>
                  <a:pt x="452925" y="2021601"/>
                </a:lnTo>
                <a:lnTo>
                  <a:pt x="450909" y="2022114"/>
                </a:lnTo>
                <a:close/>
              </a:path>
              <a:path w="1866900" h="2176780">
                <a:moveTo>
                  <a:pt x="473683" y="2089337"/>
                </a:moveTo>
                <a:lnTo>
                  <a:pt x="471153" y="2087816"/>
                </a:lnTo>
                <a:lnTo>
                  <a:pt x="469631" y="2086296"/>
                </a:lnTo>
                <a:lnTo>
                  <a:pt x="468108" y="2085289"/>
                </a:lnTo>
                <a:lnTo>
                  <a:pt x="470639" y="2083256"/>
                </a:lnTo>
                <a:lnTo>
                  <a:pt x="473683" y="2081756"/>
                </a:lnTo>
                <a:lnTo>
                  <a:pt x="477717" y="2079722"/>
                </a:lnTo>
                <a:lnTo>
                  <a:pt x="479239" y="2081756"/>
                </a:lnTo>
                <a:lnTo>
                  <a:pt x="480247" y="2082762"/>
                </a:lnTo>
                <a:lnTo>
                  <a:pt x="473683" y="2089337"/>
                </a:lnTo>
                <a:close/>
              </a:path>
              <a:path w="1866900" h="2176780">
                <a:moveTo>
                  <a:pt x="457472" y="1787103"/>
                </a:moveTo>
                <a:lnTo>
                  <a:pt x="444325" y="1783056"/>
                </a:lnTo>
                <a:lnTo>
                  <a:pt x="438256" y="1780529"/>
                </a:lnTo>
                <a:lnTo>
                  <a:pt x="437228" y="1780016"/>
                </a:lnTo>
                <a:lnTo>
                  <a:pt x="436220" y="1777489"/>
                </a:lnTo>
                <a:lnTo>
                  <a:pt x="436220" y="1774468"/>
                </a:lnTo>
                <a:lnTo>
                  <a:pt x="438256" y="1772948"/>
                </a:lnTo>
                <a:lnTo>
                  <a:pt x="439264" y="1772435"/>
                </a:lnTo>
                <a:lnTo>
                  <a:pt x="444325" y="1770421"/>
                </a:lnTo>
                <a:lnTo>
                  <a:pt x="456464" y="1776995"/>
                </a:lnTo>
                <a:lnTo>
                  <a:pt x="458994" y="1783056"/>
                </a:lnTo>
                <a:lnTo>
                  <a:pt x="459508" y="1783569"/>
                </a:lnTo>
                <a:lnTo>
                  <a:pt x="459508" y="1784576"/>
                </a:lnTo>
                <a:lnTo>
                  <a:pt x="458994" y="1785583"/>
                </a:lnTo>
                <a:lnTo>
                  <a:pt x="457472" y="1787103"/>
                </a:lnTo>
                <a:close/>
              </a:path>
              <a:path w="1866900" h="2176780">
                <a:moveTo>
                  <a:pt x="466092" y="2127735"/>
                </a:moveTo>
                <a:lnTo>
                  <a:pt x="464570" y="2125208"/>
                </a:lnTo>
                <a:lnTo>
                  <a:pt x="463561" y="2123688"/>
                </a:lnTo>
                <a:lnTo>
                  <a:pt x="462533" y="2121674"/>
                </a:lnTo>
                <a:lnTo>
                  <a:pt x="465064" y="2120154"/>
                </a:lnTo>
                <a:lnTo>
                  <a:pt x="467100" y="2117627"/>
                </a:lnTo>
                <a:lnTo>
                  <a:pt x="469631" y="2117134"/>
                </a:lnTo>
                <a:lnTo>
                  <a:pt x="470639" y="2117134"/>
                </a:lnTo>
                <a:lnTo>
                  <a:pt x="472161" y="2119661"/>
                </a:lnTo>
                <a:lnTo>
                  <a:pt x="473683" y="2121161"/>
                </a:lnTo>
                <a:lnTo>
                  <a:pt x="471647" y="2123195"/>
                </a:lnTo>
                <a:lnTo>
                  <a:pt x="469117" y="2125208"/>
                </a:lnTo>
                <a:lnTo>
                  <a:pt x="466092" y="2127735"/>
                </a:lnTo>
                <a:close/>
              </a:path>
              <a:path w="1866900" h="2176780">
                <a:moveTo>
                  <a:pt x="910953" y="1277142"/>
                </a:moveTo>
                <a:lnTo>
                  <a:pt x="908423" y="1277142"/>
                </a:lnTo>
                <a:lnTo>
                  <a:pt x="907909" y="1274122"/>
                </a:lnTo>
                <a:lnTo>
                  <a:pt x="905892" y="1273115"/>
                </a:lnTo>
                <a:lnTo>
                  <a:pt x="907909" y="1271595"/>
                </a:lnTo>
                <a:lnTo>
                  <a:pt x="909431" y="1270075"/>
                </a:lnTo>
                <a:lnTo>
                  <a:pt x="912475" y="1269068"/>
                </a:lnTo>
                <a:lnTo>
                  <a:pt x="913998" y="1270588"/>
                </a:lnTo>
                <a:lnTo>
                  <a:pt x="917022" y="1272088"/>
                </a:lnTo>
                <a:lnTo>
                  <a:pt x="912475" y="1275129"/>
                </a:lnTo>
                <a:lnTo>
                  <a:pt x="910953" y="1277142"/>
                </a:lnTo>
                <a:close/>
              </a:path>
              <a:path w="1866900" h="2176780">
                <a:moveTo>
                  <a:pt x="397767" y="2122681"/>
                </a:moveTo>
                <a:lnTo>
                  <a:pt x="397253" y="2122188"/>
                </a:lnTo>
                <a:lnTo>
                  <a:pt x="395237" y="2120668"/>
                </a:lnTo>
                <a:lnTo>
                  <a:pt x="391184" y="2116620"/>
                </a:lnTo>
                <a:lnTo>
                  <a:pt x="393200" y="2114607"/>
                </a:lnTo>
                <a:lnTo>
                  <a:pt x="395237" y="2113087"/>
                </a:lnTo>
                <a:lnTo>
                  <a:pt x="397253" y="2115614"/>
                </a:lnTo>
                <a:lnTo>
                  <a:pt x="400298" y="2119661"/>
                </a:lnTo>
                <a:lnTo>
                  <a:pt x="399270" y="2120668"/>
                </a:lnTo>
                <a:lnTo>
                  <a:pt x="397767" y="2122681"/>
                </a:lnTo>
                <a:close/>
              </a:path>
              <a:path w="1866900" h="2176780">
                <a:moveTo>
                  <a:pt x="366373" y="1894757"/>
                </a:moveTo>
                <a:lnTo>
                  <a:pt x="362834" y="1892724"/>
                </a:lnTo>
                <a:lnTo>
                  <a:pt x="360817" y="1892230"/>
                </a:lnTo>
                <a:lnTo>
                  <a:pt x="361826" y="1889703"/>
                </a:lnTo>
                <a:lnTo>
                  <a:pt x="362834" y="1886150"/>
                </a:lnTo>
                <a:lnTo>
                  <a:pt x="364356" y="1885143"/>
                </a:lnTo>
                <a:lnTo>
                  <a:pt x="367895" y="1883129"/>
                </a:lnTo>
                <a:lnTo>
                  <a:pt x="371948" y="1882122"/>
                </a:lnTo>
                <a:lnTo>
                  <a:pt x="377009" y="1880602"/>
                </a:lnTo>
                <a:lnTo>
                  <a:pt x="378531" y="1882122"/>
                </a:lnTo>
                <a:lnTo>
                  <a:pt x="382584" y="1884136"/>
                </a:lnTo>
                <a:lnTo>
                  <a:pt x="383078" y="1886663"/>
                </a:lnTo>
                <a:lnTo>
                  <a:pt x="375487" y="1886663"/>
                </a:lnTo>
                <a:lnTo>
                  <a:pt x="372462" y="1888183"/>
                </a:lnTo>
                <a:lnTo>
                  <a:pt x="367401" y="1893237"/>
                </a:lnTo>
                <a:lnTo>
                  <a:pt x="366373" y="1894757"/>
                </a:lnTo>
                <a:close/>
              </a:path>
              <a:path w="1866900" h="2176780">
                <a:moveTo>
                  <a:pt x="379539" y="1897778"/>
                </a:moveTo>
                <a:lnTo>
                  <a:pt x="379025" y="1897778"/>
                </a:lnTo>
                <a:lnTo>
                  <a:pt x="376001" y="1897284"/>
                </a:lnTo>
                <a:lnTo>
                  <a:pt x="375487" y="1886663"/>
                </a:lnTo>
                <a:lnTo>
                  <a:pt x="383078" y="1886663"/>
                </a:lnTo>
                <a:lnTo>
                  <a:pt x="383078" y="1890197"/>
                </a:lnTo>
                <a:lnTo>
                  <a:pt x="381062" y="1894244"/>
                </a:lnTo>
                <a:lnTo>
                  <a:pt x="379539" y="1897778"/>
                </a:lnTo>
                <a:close/>
              </a:path>
              <a:path w="1866900" h="2176780">
                <a:moveTo>
                  <a:pt x="379729" y="2127735"/>
                </a:moveTo>
                <a:lnTo>
                  <a:pt x="373964" y="2127735"/>
                </a:lnTo>
                <a:lnTo>
                  <a:pt x="379539" y="2126215"/>
                </a:lnTo>
                <a:lnTo>
                  <a:pt x="379729" y="2127735"/>
                </a:lnTo>
                <a:close/>
              </a:path>
              <a:path w="1866900" h="2176780">
                <a:moveTo>
                  <a:pt x="368409" y="2127242"/>
                </a:moveTo>
                <a:lnTo>
                  <a:pt x="364870" y="2127242"/>
                </a:lnTo>
                <a:lnTo>
                  <a:pt x="365878" y="2126728"/>
                </a:lnTo>
                <a:lnTo>
                  <a:pt x="368409" y="2127242"/>
                </a:lnTo>
                <a:close/>
              </a:path>
              <a:path w="1866900" h="2176780">
                <a:moveTo>
                  <a:pt x="365364" y="2147458"/>
                </a:moveTo>
                <a:lnTo>
                  <a:pt x="361826" y="2146431"/>
                </a:lnTo>
                <a:lnTo>
                  <a:pt x="358287" y="2145938"/>
                </a:lnTo>
                <a:lnTo>
                  <a:pt x="357279" y="2145424"/>
                </a:lnTo>
                <a:lnTo>
                  <a:pt x="355242" y="2143411"/>
                </a:lnTo>
                <a:lnTo>
                  <a:pt x="355242" y="2142404"/>
                </a:lnTo>
                <a:lnTo>
                  <a:pt x="356251" y="2137843"/>
                </a:lnTo>
                <a:lnTo>
                  <a:pt x="356765" y="2132789"/>
                </a:lnTo>
                <a:lnTo>
                  <a:pt x="359295" y="2129255"/>
                </a:lnTo>
                <a:lnTo>
                  <a:pt x="360817" y="2127242"/>
                </a:lnTo>
                <a:lnTo>
                  <a:pt x="369417" y="2127242"/>
                </a:lnTo>
                <a:lnTo>
                  <a:pt x="373964" y="2127735"/>
                </a:lnTo>
                <a:lnTo>
                  <a:pt x="379729" y="2127735"/>
                </a:lnTo>
                <a:lnTo>
                  <a:pt x="380548" y="2134309"/>
                </a:lnTo>
                <a:lnTo>
                  <a:pt x="381062" y="2139877"/>
                </a:lnTo>
                <a:lnTo>
                  <a:pt x="374992" y="2146431"/>
                </a:lnTo>
                <a:lnTo>
                  <a:pt x="368903" y="2146944"/>
                </a:lnTo>
                <a:lnTo>
                  <a:pt x="365364" y="2147458"/>
                </a:lnTo>
                <a:close/>
              </a:path>
              <a:path w="1866900" h="2176780">
                <a:moveTo>
                  <a:pt x="433195" y="1821474"/>
                </a:moveTo>
                <a:lnTo>
                  <a:pt x="432681" y="1820961"/>
                </a:lnTo>
                <a:lnTo>
                  <a:pt x="431673" y="1819441"/>
                </a:lnTo>
                <a:lnTo>
                  <a:pt x="432167" y="1818947"/>
                </a:lnTo>
                <a:lnTo>
                  <a:pt x="432167" y="1818434"/>
                </a:lnTo>
                <a:lnTo>
                  <a:pt x="433689" y="1817921"/>
                </a:lnTo>
                <a:lnTo>
                  <a:pt x="434203" y="1817427"/>
                </a:lnTo>
                <a:lnTo>
                  <a:pt x="435211" y="1819441"/>
                </a:lnTo>
                <a:lnTo>
                  <a:pt x="435211" y="1820448"/>
                </a:lnTo>
                <a:lnTo>
                  <a:pt x="433689" y="1820961"/>
                </a:lnTo>
                <a:lnTo>
                  <a:pt x="433195" y="1821474"/>
                </a:lnTo>
                <a:close/>
              </a:path>
              <a:path w="1866900" h="2176780">
                <a:moveTo>
                  <a:pt x="374478" y="2029695"/>
                </a:moveTo>
                <a:lnTo>
                  <a:pt x="373470" y="2029182"/>
                </a:lnTo>
                <a:lnTo>
                  <a:pt x="367895" y="2025648"/>
                </a:lnTo>
                <a:lnTo>
                  <a:pt x="361826" y="2022114"/>
                </a:lnTo>
                <a:lnTo>
                  <a:pt x="356765" y="2017060"/>
                </a:lnTo>
                <a:lnTo>
                  <a:pt x="353226" y="2013013"/>
                </a:lnTo>
                <a:lnTo>
                  <a:pt x="350181" y="2007959"/>
                </a:lnTo>
                <a:lnTo>
                  <a:pt x="346642" y="2002905"/>
                </a:lnTo>
                <a:lnTo>
                  <a:pt x="345634" y="2001385"/>
                </a:lnTo>
                <a:lnTo>
                  <a:pt x="345120" y="1998858"/>
                </a:lnTo>
                <a:lnTo>
                  <a:pt x="344626" y="1996844"/>
                </a:lnTo>
                <a:lnTo>
                  <a:pt x="348659" y="1997851"/>
                </a:lnTo>
                <a:lnTo>
                  <a:pt x="350181" y="1998858"/>
                </a:lnTo>
                <a:lnTo>
                  <a:pt x="356765" y="2003419"/>
                </a:lnTo>
                <a:lnTo>
                  <a:pt x="363842" y="2007959"/>
                </a:lnTo>
                <a:lnTo>
                  <a:pt x="369931" y="2013527"/>
                </a:lnTo>
                <a:lnTo>
                  <a:pt x="372956" y="2016054"/>
                </a:lnTo>
                <a:lnTo>
                  <a:pt x="375487" y="2020594"/>
                </a:lnTo>
                <a:lnTo>
                  <a:pt x="379025" y="2025648"/>
                </a:lnTo>
                <a:lnTo>
                  <a:pt x="376001" y="2027662"/>
                </a:lnTo>
                <a:lnTo>
                  <a:pt x="374478" y="2029695"/>
                </a:lnTo>
                <a:close/>
              </a:path>
              <a:path w="1866900" h="2176780">
                <a:moveTo>
                  <a:pt x="386617" y="1818434"/>
                </a:moveTo>
                <a:lnTo>
                  <a:pt x="385115" y="1818434"/>
                </a:lnTo>
                <a:lnTo>
                  <a:pt x="383592" y="1817921"/>
                </a:lnTo>
                <a:lnTo>
                  <a:pt x="382070" y="1815907"/>
                </a:lnTo>
                <a:lnTo>
                  <a:pt x="380548" y="1814900"/>
                </a:lnTo>
                <a:lnTo>
                  <a:pt x="381556" y="1813380"/>
                </a:lnTo>
                <a:lnTo>
                  <a:pt x="382070" y="1811366"/>
                </a:lnTo>
                <a:lnTo>
                  <a:pt x="384600" y="1811366"/>
                </a:lnTo>
                <a:lnTo>
                  <a:pt x="386123" y="1812867"/>
                </a:lnTo>
                <a:lnTo>
                  <a:pt x="391678" y="1815394"/>
                </a:lnTo>
                <a:lnTo>
                  <a:pt x="388139" y="1817427"/>
                </a:lnTo>
                <a:lnTo>
                  <a:pt x="386617" y="1818434"/>
                </a:lnTo>
                <a:close/>
              </a:path>
              <a:path w="1866900" h="2176780">
                <a:moveTo>
                  <a:pt x="436734" y="2141890"/>
                </a:moveTo>
                <a:lnTo>
                  <a:pt x="435211" y="2141377"/>
                </a:lnTo>
                <a:lnTo>
                  <a:pt x="427106" y="2141377"/>
                </a:lnTo>
                <a:lnTo>
                  <a:pt x="422045" y="2138357"/>
                </a:lnTo>
                <a:lnTo>
                  <a:pt x="420542" y="2135316"/>
                </a:lnTo>
                <a:lnTo>
                  <a:pt x="418506" y="2131782"/>
                </a:lnTo>
                <a:lnTo>
                  <a:pt x="421550" y="2131269"/>
                </a:lnTo>
                <a:lnTo>
                  <a:pt x="424081" y="2130262"/>
                </a:lnTo>
                <a:lnTo>
                  <a:pt x="430664" y="2130262"/>
                </a:lnTo>
                <a:lnTo>
                  <a:pt x="434697" y="2130776"/>
                </a:lnTo>
                <a:lnTo>
                  <a:pt x="438750" y="2131782"/>
                </a:lnTo>
                <a:lnTo>
                  <a:pt x="440786" y="2132789"/>
                </a:lnTo>
                <a:lnTo>
                  <a:pt x="442289" y="2135316"/>
                </a:lnTo>
                <a:lnTo>
                  <a:pt x="444325" y="2136836"/>
                </a:lnTo>
                <a:lnTo>
                  <a:pt x="440272" y="2139877"/>
                </a:lnTo>
                <a:lnTo>
                  <a:pt x="438256" y="2140884"/>
                </a:lnTo>
                <a:lnTo>
                  <a:pt x="436734" y="2141890"/>
                </a:lnTo>
                <a:close/>
              </a:path>
              <a:path w="1866900" h="2176780">
                <a:moveTo>
                  <a:pt x="432167" y="2141890"/>
                </a:moveTo>
                <a:lnTo>
                  <a:pt x="430664" y="2141377"/>
                </a:lnTo>
                <a:lnTo>
                  <a:pt x="435211" y="2141377"/>
                </a:lnTo>
                <a:lnTo>
                  <a:pt x="432167" y="2141890"/>
                </a:lnTo>
                <a:close/>
              </a:path>
              <a:path w="1866900" h="2176780">
                <a:moveTo>
                  <a:pt x="398261" y="1994811"/>
                </a:moveTo>
                <a:lnTo>
                  <a:pt x="397253" y="1993804"/>
                </a:lnTo>
                <a:lnTo>
                  <a:pt x="396245" y="1993804"/>
                </a:lnTo>
                <a:lnTo>
                  <a:pt x="397253" y="1993311"/>
                </a:lnTo>
                <a:lnTo>
                  <a:pt x="397767" y="1991790"/>
                </a:lnTo>
                <a:lnTo>
                  <a:pt x="398775" y="1991277"/>
                </a:lnTo>
                <a:lnTo>
                  <a:pt x="399270" y="1990784"/>
                </a:lnTo>
                <a:lnTo>
                  <a:pt x="400792" y="1992284"/>
                </a:lnTo>
                <a:lnTo>
                  <a:pt x="400298" y="1993311"/>
                </a:lnTo>
                <a:lnTo>
                  <a:pt x="399784" y="1994317"/>
                </a:lnTo>
                <a:lnTo>
                  <a:pt x="398775" y="1994317"/>
                </a:lnTo>
                <a:lnTo>
                  <a:pt x="398261" y="1994811"/>
                </a:lnTo>
                <a:close/>
              </a:path>
              <a:path w="1866900" h="2176780">
                <a:moveTo>
                  <a:pt x="345634" y="1834109"/>
                </a:moveTo>
                <a:lnTo>
                  <a:pt x="339565" y="1833083"/>
                </a:lnTo>
                <a:lnTo>
                  <a:pt x="335512" y="1832589"/>
                </a:lnTo>
                <a:lnTo>
                  <a:pt x="331459" y="1831582"/>
                </a:lnTo>
                <a:lnTo>
                  <a:pt x="330451" y="1831582"/>
                </a:lnTo>
                <a:lnTo>
                  <a:pt x="328929" y="1829055"/>
                </a:lnTo>
                <a:lnTo>
                  <a:pt x="328929" y="1828029"/>
                </a:lnTo>
                <a:lnTo>
                  <a:pt x="329443" y="1826015"/>
                </a:lnTo>
                <a:lnTo>
                  <a:pt x="330451" y="1823488"/>
                </a:lnTo>
                <a:lnTo>
                  <a:pt x="331459" y="1823488"/>
                </a:lnTo>
                <a:lnTo>
                  <a:pt x="341581" y="1824495"/>
                </a:lnTo>
                <a:lnTo>
                  <a:pt x="347651" y="1826528"/>
                </a:lnTo>
                <a:lnTo>
                  <a:pt x="348659" y="1829055"/>
                </a:lnTo>
                <a:lnTo>
                  <a:pt x="349687" y="1831069"/>
                </a:lnTo>
                <a:lnTo>
                  <a:pt x="347651" y="1832589"/>
                </a:lnTo>
                <a:lnTo>
                  <a:pt x="345634" y="1833596"/>
                </a:lnTo>
                <a:lnTo>
                  <a:pt x="345634" y="1834109"/>
                </a:lnTo>
                <a:close/>
              </a:path>
              <a:path w="1866900" h="2176780">
                <a:moveTo>
                  <a:pt x="307162" y="1901312"/>
                </a:moveTo>
                <a:lnTo>
                  <a:pt x="306154" y="1899811"/>
                </a:lnTo>
                <a:lnTo>
                  <a:pt x="305145" y="1898785"/>
                </a:lnTo>
                <a:lnTo>
                  <a:pt x="304631" y="1898291"/>
                </a:lnTo>
                <a:lnTo>
                  <a:pt x="306668" y="1896258"/>
                </a:lnTo>
                <a:lnTo>
                  <a:pt x="308170" y="1894244"/>
                </a:lnTo>
                <a:lnTo>
                  <a:pt x="309198" y="1892724"/>
                </a:lnTo>
                <a:lnTo>
                  <a:pt x="309693" y="1892724"/>
                </a:lnTo>
                <a:lnTo>
                  <a:pt x="310701" y="1894244"/>
                </a:lnTo>
                <a:lnTo>
                  <a:pt x="311729" y="1895251"/>
                </a:lnTo>
                <a:lnTo>
                  <a:pt x="307162" y="1901312"/>
                </a:lnTo>
                <a:close/>
              </a:path>
              <a:path w="1866900" h="2176780">
                <a:moveTo>
                  <a:pt x="3497" y="1782543"/>
                </a:moveTo>
                <a:lnTo>
                  <a:pt x="472" y="1780016"/>
                </a:lnTo>
                <a:lnTo>
                  <a:pt x="59" y="1779522"/>
                </a:lnTo>
                <a:lnTo>
                  <a:pt x="122" y="1770934"/>
                </a:lnTo>
                <a:lnTo>
                  <a:pt x="2489" y="1768901"/>
                </a:lnTo>
                <a:lnTo>
                  <a:pt x="6542" y="1767894"/>
                </a:lnTo>
                <a:lnTo>
                  <a:pt x="8064" y="1767381"/>
                </a:lnTo>
                <a:lnTo>
                  <a:pt x="12611" y="1770934"/>
                </a:lnTo>
                <a:lnTo>
                  <a:pt x="13125" y="1772948"/>
                </a:lnTo>
                <a:lnTo>
                  <a:pt x="13619" y="1779522"/>
                </a:lnTo>
                <a:lnTo>
                  <a:pt x="9566" y="1781042"/>
                </a:lnTo>
                <a:lnTo>
                  <a:pt x="3497" y="1782543"/>
                </a:lnTo>
                <a:close/>
              </a:path>
              <a:path w="1866900" h="2176780">
                <a:moveTo>
                  <a:pt x="480247" y="1830062"/>
                </a:moveTo>
                <a:lnTo>
                  <a:pt x="479239" y="1829055"/>
                </a:lnTo>
                <a:lnTo>
                  <a:pt x="477222" y="1828029"/>
                </a:lnTo>
                <a:lnTo>
                  <a:pt x="477222" y="1826528"/>
                </a:lnTo>
                <a:lnTo>
                  <a:pt x="476708" y="1824495"/>
                </a:lnTo>
                <a:lnTo>
                  <a:pt x="477717" y="1822481"/>
                </a:lnTo>
                <a:lnTo>
                  <a:pt x="478231" y="1817427"/>
                </a:lnTo>
                <a:lnTo>
                  <a:pt x="480761" y="1821474"/>
                </a:lnTo>
                <a:lnTo>
                  <a:pt x="482778" y="1822975"/>
                </a:lnTo>
                <a:lnTo>
                  <a:pt x="483292" y="1825008"/>
                </a:lnTo>
                <a:lnTo>
                  <a:pt x="483292" y="1826528"/>
                </a:lnTo>
                <a:lnTo>
                  <a:pt x="481275" y="1828542"/>
                </a:lnTo>
                <a:lnTo>
                  <a:pt x="480247" y="1830062"/>
                </a:lnTo>
                <a:close/>
              </a:path>
              <a:path w="1866900" h="2176780">
                <a:moveTo>
                  <a:pt x="1481" y="2136323"/>
                </a:moveTo>
                <a:lnTo>
                  <a:pt x="0" y="2136323"/>
                </a:lnTo>
                <a:lnTo>
                  <a:pt x="0" y="2124715"/>
                </a:lnTo>
                <a:lnTo>
                  <a:pt x="1481" y="2124715"/>
                </a:lnTo>
                <a:lnTo>
                  <a:pt x="1481" y="2125208"/>
                </a:lnTo>
                <a:lnTo>
                  <a:pt x="7550" y="2125208"/>
                </a:lnTo>
                <a:lnTo>
                  <a:pt x="9072" y="2125722"/>
                </a:lnTo>
                <a:lnTo>
                  <a:pt x="10080" y="2126728"/>
                </a:lnTo>
                <a:lnTo>
                  <a:pt x="11603" y="2127735"/>
                </a:lnTo>
                <a:lnTo>
                  <a:pt x="10594" y="2129255"/>
                </a:lnTo>
                <a:lnTo>
                  <a:pt x="10080" y="2131269"/>
                </a:lnTo>
                <a:lnTo>
                  <a:pt x="9072" y="2131782"/>
                </a:lnTo>
                <a:lnTo>
                  <a:pt x="5533" y="2133796"/>
                </a:lnTo>
                <a:lnTo>
                  <a:pt x="1481" y="2136323"/>
                </a:lnTo>
                <a:close/>
              </a:path>
              <a:path w="1866900" h="2176780">
                <a:moveTo>
                  <a:pt x="7550" y="2125208"/>
                </a:moveTo>
                <a:lnTo>
                  <a:pt x="3497" y="2125208"/>
                </a:lnTo>
                <a:lnTo>
                  <a:pt x="5533" y="2124715"/>
                </a:lnTo>
                <a:lnTo>
                  <a:pt x="7550" y="2125208"/>
                </a:lnTo>
                <a:close/>
              </a:path>
              <a:path w="1866900" h="2176780">
                <a:moveTo>
                  <a:pt x="8558" y="1653666"/>
                </a:moveTo>
                <a:lnTo>
                  <a:pt x="6542" y="1653172"/>
                </a:lnTo>
                <a:lnTo>
                  <a:pt x="3003" y="1653172"/>
                </a:lnTo>
                <a:lnTo>
                  <a:pt x="967" y="1651139"/>
                </a:lnTo>
                <a:lnTo>
                  <a:pt x="0" y="1650419"/>
                </a:lnTo>
                <a:lnTo>
                  <a:pt x="0" y="1648847"/>
                </a:lnTo>
                <a:lnTo>
                  <a:pt x="967" y="1648118"/>
                </a:lnTo>
                <a:lnTo>
                  <a:pt x="2489" y="1646085"/>
                </a:lnTo>
                <a:lnTo>
                  <a:pt x="4505" y="1644584"/>
                </a:lnTo>
                <a:lnTo>
                  <a:pt x="5533" y="1643558"/>
                </a:lnTo>
                <a:lnTo>
                  <a:pt x="7550" y="1643558"/>
                </a:lnTo>
                <a:lnTo>
                  <a:pt x="9072" y="1644071"/>
                </a:lnTo>
                <a:lnTo>
                  <a:pt x="12097" y="1644584"/>
                </a:lnTo>
                <a:lnTo>
                  <a:pt x="14627" y="1646085"/>
                </a:lnTo>
                <a:lnTo>
                  <a:pt x="16664" y="1647111"/>
                </a:lnTo>
                <a:lnTo>
                  <a:pt x="14133" y="1649125"/>
                </a:lnTo>
                <a:lnTo>
                  <a:pt x="12097" y="1651652"/>
                </a:lnTo>
                <a:lnTo>
                  <a:pt x="9566" y="1653172"/>
                </a:lnTo>
                <a:lnTo>
                  <a:pt x="8558" y="1653666"/>
                </a:lnTo>
                <a:close/>
              </a:path>
              <a:path w="1866900" h="2176780">
                <a:moveTo>
                  <a:pt x="10594" y="1689044"/>
                </a:moveTo>
                <a:lnTo>
                  <a:pt x="9566" y="1686517"/>
                </a:lnTo>
                <a:lnTo>
                  <a:pt x="8558" y="1685510"/>
                </a:lnTo>
                <a:lnTo>
                  <a:pt x="9566" y="1683990"/>
                </a:lnTo>
                <a:lnTo>
                  <a:pt x="10594" y="1682983"/>
                </a:lnTo>
                <a:lnTo>
                  <a:pt x="12097" y="1681463"/>
                </a:lnTo>
                <a:lnTo>
                  <a:pt x="15655" y="1685016"/>
                </a:lnTo>
                <a:lnTo>
                  <a:pt x="14133" y="1686023"/>
                </a:lnTo>
                <a:lnTo>
                  <a:pt x="12611" y="1688037"/>
                </a:lnTo>
                <a:lnTo>
                  <a:pt x="11089" y="1688550"/>
                </a:lnTo>
                <a:lnTo>
                  <a:pt x="10594" y="1689044"/>
                </a:lnTo>
                <a:close/>
              </a:path>
              <a:path w="1866900" h="2176780">
                <a:moveTo>
                  <a:pt x="146216" y="1927609"/>
                </a:moveTo>
                <a:lnTo>
                  <a:pt x="144199" y="1927609"/>
                </a:lnTo>
                <a:lnTo>
                  <a:pt x="143685" y="1925082"/>
                </a:lnTo>
                <a:lnTo>
                  <a:pt x="145207" y="1924568"/>
                </a:lnTo>
                <a:lnTo>
                  <a:pt x="146216" y="1923561"/>
                </a:lnTo>
                <a:lnTo>
                  <a:pt x="147738" y="1923048"/>
                </a:lnTo>
                <a:lnTo>
                  <a:pt x="148252" y="1924055"/>
                </a:lnTo>
                <a:lnTo>
                  <a:pt x="148746" y="1925082"/>
                </a:lnTo>
                <a:lnTo>
                  <a:pt x="148746" y="1926088"/>
                </a:lnTo>
                <a:lnTo>
                  <a:pt x="147738" y="1926582"/>
                </a:lnTo>
                <a:lnTo>
                  <a:pt x="146216" y="1927609"/>
                </a:lnTo>
                <a:close/>
              </a:path>
              <a:path w="1866900" h="2176780">
                <a:moveTo>
                  <a:pt x="145721" y="2146431"/>
                </a:moveTo>
                <a:lnTo>
                  <a:pt x="141669" y="2143411"/>
                </a:lnTo>
                <a:lnTo>
                  <a:pt x="139652" y="2141377"/>
                </a:lnTo>
                <a:lnTo>
                  <a:pt x="137121" y="2139363"/>
                </a:lnTo>
                <a:lnTo>
                  <a:pt x="138624" y="2136323"/>
                </a:lnTo>
                <a:lnTo>
                  <a:pt x="140146" y="2133303"/>
                </a:lnTo>
                <a:lnTo>
                  <a:pt x="142183" y="2130776"/>
                </a:lnTo>
                <a:lnTo>
                  <a:pt x="142677" y="2129769"/>
                </a:lnTo>
                <a:lnTo>
                  <a:pt x="144199" y="2129255"/>
                </a:lnTo>
                <a:lnTo>
                  <a:pt x="145207" y="2129255"/>
                </a:lnTo>
                <a:lnTo>
                  <a:pt x="161913" y="2126215"/>
                </a:lnTo>
                <a:lnTo>
                  <a:pt x="162921" y="2128742"/>
                </a:lnTo>
                <a:lnTo>
                  <a:pt x="162427" y="2129255"/>
                </a:lnTo>
                <a:lnTo>
                  <a:pt x="151277" y="2140370"/>
                </a:lnTo>
                <a:lnTo>
                  <a:pt x="145721" y="2146431"/>
                </a:lnTo>
                <a:close/>
              </a:path>
              <a:path w="1866900" h="2176780">
                <a:moveTo>
                  <a:pt x="140146" y="2015540"/>
                </a:moveTo>
                <a:lnTo>
                  <a:pt x="137616" y="2012006"/>
                </a:lnTo>
                <a:lnTo>
                  <a:pt x="135085" y="2009973"/>
                </a:lnTo>
                <a:lnTo>
                  <a:pt x="137616" y="2006439"/>
                </a:lnTo>
                <a:lnTo>
                  <a:pt x="139652" y="2003419"/>
                </a:lnTo>
                <a:lnTo>
                  <a:pt x="143191" y="1998365"/>
                </a:lnTo>
                <a:lnTo>
                  <a:pt x="146216" y="2002905"/>
                </a:lnTo>
                <a:lnTo>
                  <a:pt x="149774" y="2006952"/>
                </a:lnTo>
                <a:lnTo>
                  <a:pt x="147738" y="2011000"/>
                </a:lnTo>
                <a:lnTo>
                  <a:pt x="144713" y="2014533"/>
                </a:lnTo>
                <a:lnTo>
                  <a:pt x="142183" y="2015027"/>
                </a:lnTo>
                <a:lnTo>
                  <a:pt x="140146" y="2015540"/>
                </a:lnTo>
                <a:close/>
              </a:path>
              <a:path w="1866900" h="2176780">
                <a:moveTo>
                  <a:pt x="125971" y="1088131"/>
                </a:moveTo>
                <a:lnTo>
                  <a:pt x="113833" y="1088131"/>
                </a:lnTo>
                <a:lnTo>
                  <a:pt x="111816" y="1085604"/>
                </a:lnTo>
                <a:lnTo>
                  <a:pt x="115355" y="1075496"/>
                </a:lnTo>
                <a:lnTo>
                  <a:pt x="116363" y="1073482"/>
                </a:lnTo>
                <a:lnTo>
                  <a:pt x="118380" y="1071448"/>
                </a:lnTo>
                <a:lnTo>
                  <a:pt x="122432" y="1070442"/>
                </a:lnTo>
                <a:lnTo>
                  <a:pt x="126485" y="1072455"/>
                </a:lnTo>
                <a:lnTo>
                  <a:pt x="131032" y="1074489"/>
                </a:lnTo>
                <a:lnTo>
                  <a:pt x="138130" y="1074982"/>
                </a:lnTo>
                <a:lnTo>
                  <a:pt x="137616" y="1082563"/>
                </a:lnTo>
                <a:lnTo>
                  <a:pt x="137341" y="1087617"/>
                </a:lnTo>
                <a:lnTo>
                  <a:pt x="129530" y="1087617"/>
                </a:lnTo>
                <a:lnTo>
                  <a:pt x="125971" y="1088131"/>
                </a:lnTo>
                <a:close/>
              </a:path>
              <a:path w="1866900" h="2176780">
                <a:moveTo>
                  <a:pt x="137121" y="1091664"/>
                </a:moveTo>
                <a:lnTo>
                  <a:pt x="129530" y="1087617"/>
                </a:lnTo>
                <a:lnTo>
                  <a:pt x="137341" y="1087617"/>
                </a:lnTo>
                <a:lnTo>
                  <a:pt x="137121" y="1091664"/>
                </a:lnTo>
                <a:close/>
              </a:path>
              <a:path w="1866900" h="2176780">
                <a:moveTo>
                  <a:pt x="147738" y="1901312"/>
                </a:moveTo>
                <a:lnTo>
                  <a:pt x="146216" y="1900305"/>
                </a:lnTo>
                <a:lnTo>
                  <a:pt x="143191" y="1899811"/>
                </a:lnTo>
                <a:lnTo>
                  <a:pt x="140660" y="1897778"/>
                </a:lnTo>
                <a:lnTo>
                  <a:pt x="139138" y="1896258"/>
                </a:lnTo>
                <a:lnTo>
                  <a:pt x="137616" y="1893237"/>
                </a:lnTo>
                <a:lnTo>
                  <a:pt x="138130" y="1891204"/>
                </a:lnTo>
                <a:lnTo>
                  <a:pt x="138624" y="1889703"/>
                </a:lnTo>
                <a:lnTo>
                  <a:pt x="140660" y="1887176"/>
                </a:lnTo>
                <a:lnTo>
                  <a:pt x="142183" y="1886663"/>
                </a:lnTo>
                <a:lnTo>
                  <a:pt x="149774" y="1884649"/>
                </a:lnTo>
                <a:lnTo>
                  <a:pt x="156852" y="1882616"/>
                </a:lnTo>
                <a:lnTo>
                  <a:pt x="164443" y="1880602"/>
                </a:lnTo>
                <a:lnTo>
                  <a:pt x="164957" y="1880089"/>
                </a:lnTo>
                <a:lnTo>
                  <a:pt x="167488" y="1882616"/>
                </a:lnTo>
                <a:lnTo>
                  <a:pt x="167488" y="1883623"/>
                </a:lnTo>
                <a:lnTo>
                  <a:pt x="165111" y="1888735"/>
                </a:lnTo>
                <a:lnTo>
                  <a:pt x="159889" y="1894555"/>
                </a:lnTo>
                <a:lnTo>
                  <a:pt x="153529" y="1899331"/>
                </a:lnTo>
                <a:lnTo>
                  <a:pt x="147738" y="1901312"/>
                </a:lnTo>
                <a:close/>
              </a:path>
              <a:path w="1866900" h="2176780">
                <a:moveTo>
                  <a:pt x="155844" y="1776995"/>
                </a:moveTo>
                <a:lnTo>
                  <a:pt x="147738" y="1772948"/>
                </a:lnTo>
                <a:lnTo>
                  <a:pt x="146730" y="1771428"/>
                </a:lnTo>
                <a:lnTo>
                  <a:pt x="145207" y="1769908"/>
                </a:lnTo>
                <a:lnTo>
                  <a:pt x="146216" y="1768901"/>
                </a:lnTo>
                <a:lnTo>
                  <a:pt x="147244" y="1766887"/>
                </a:lnTo>
                <a:lnTo>
                  <a:pt x="153313" y="1764854"/>
                </a:lnTo>
                <a:lnTo>
                  <a:pt x="157860" y="1763847"/>
                </a:lnTo>
                <a:lnTo>
                  <a:pt x="163435" y="1763847"/>
                </a:lnTo>
                <a:lnTo>
                  <a:pt x="164957" y="1766374"/>
                </a:lnTo>
                <a:lnTo>
                  <a:pt x="168496" y="1769908"/>
                </a:lnTo>
                <a:lnTo>
                  <a:pt x="164443" y="1772948"/>
                </a:lnTo>
                <a:lnTo>
                  <a:pt x="161913" y="1775988"/>
                </a:lnTo>
                <a:lnTo>
                  <a:pt x="155844" y="1776995"/>
                </a:lnTo>
                <a:close/>
              </a:path>
              <a:path w="1866900" h="2176780">
                <a:moveTo>
                  <a:pt x="146216" y="1812867"/>
                </a:moveTo>
                <a:lnTo>
                  <a:pt x="143191" y="1809846"/>
                </a:lnTo>
                <a:lnTo>
                  <a:pt x="144199" y="1809333"/>
                </a:lnTo>
                <a:lnTo>
                  <a:pt x="145721" y="1807813"/>
                </a:lnTo>
                <a:lnTo>
                  <a:pt x="146730" y="1808326"/>
                </a:lnTo>
                <a:lnTo>
                  <a:pt x="148746" y="1808839"/>
                </a:lnTo>
                <a:lnTo>
                  <a:pt x="150782" y="1810853"/>
                </a:lnTo>
                <a:lnTo>
                  <a:pt x="152799" y="1811860"/>
                </a:lnTo>
                <a:lnTo>
                  <a:pt x="150782" y="1812373"/>
                </a:lnTo>
                <a:lnTo>
                  <a:pt x="148746" y="1812373"/>
                </a:lnTo>
                <a:lnTo>
                  <a:pt x="146216" y="1812867"/>
                </a:lnTo>
                <a:close/>
              </a:path>
              <a:path w="1866900" h="2176780">
                <a:moveTo>
                  <a:pt x="53100" y="1461120"/>
                </a:moveTo>
                <a:lnTo>
                  <a:pt x="48709" y="1460799"/>
                </a:lnTo>
                <a:lnTo>
                  <a:pt x="41902" y="1457828"/>
                </a:lnTo>
                <a:lnTo>
                  <a:pt x="35382" y="1453724"/>
                </a:lnTo>
                <a:lnTo>
                  <a:pt x="31847" y="1450005"/>
                </a:lnTo>
                <a:lnTo>
                  <a:pt x="31847" y="1449492"/>
                </a:lnTo>
                <a:lnTo>
                  <a:pt x="33369" y="1446965"/>
                </a:lnTo>
                <a:lnTo>
                  <a:pt x="37402" y="1446965"/>
                </a:lnTo>
                <a:lnTo>
                  <a:pt x="43491" y="1447972"/>
                </a:lnTo>
                <a:lnTo>
                  <a:pt x="53087" y="1447972"/>
                </a:lnTo>
                <a:lnTo>
                  <a:pt x="54108" y="1448485"/>
                </a:lnTo>
                <a:lnTo>
                  <a:pt x="55630" y="1448979"/>
                </a:lnTo>
                <a:lnTo>
                  <a:pt x="58161" y="1453026"/>
                </a:lnTo>
                <a:lnTo>
                  <a:pt x="57647" y="1454546"/>
                </a:lnTo>
                <a:lnTo>
                  <a:pt x="57152" y="1457073"/>
                </a:lnTo>
                <a:lnTo>
                  <a:pt x="55116" y="1459600"/>
                </a:lnTo>
                <a:lnTo>
                  <a:pt x="53100" y="1461120"/>
                </a:lnTo>
                <a:close/>
              </a:path>
              <a:path w="1866900" h="2176780">
                <a:moveTo>
                  <a:pt x="53087" y="1447972"/>
                </a:moveTo>
                <a:lnTo>
                  <a:pt x="43491" y="1447972"/>
                </a:lnTo>
                <a:lnTo>
                  <a:pt x="43491" y="1446965"/>
                </a:lnTo>
                <a:lnTo>
                  <a:pt x="47030" y="1447478"/>
                </a:lnTo>
                <a:lnTo>
                  <a:pt x="52104" y="1447478"/>
                </a:lnTo>
                <a:lnTo>
                  <a:pt x="53087" y="1447972"/>
                </a:lnTo>
                <a:close/>
              </a:path>
              <a:path w="1866900" h="2176780">
                <a:moveTo>
                  <a:pt x="52104" y="1447478"/>
                </a:moveTo>
                <a:lnTo>
                  <a:pt x="47030" y="1447478"/>
                </a:lnTo>
                <a:lnTo>
                  <a:pt x="51083" y="1446965"/>
                </a:lnTo>
                <a:lnTo>
                  <a:pt x="52104" y="1447478"/>
                </a:lnTo>
                <a:close/>
              </a:path>
              <a:path w="1866900" h="2176780">
                <a:moveTo>
                  <a:pt x="65752" y="2139877"/>
                </a:moveTo>
                <a:lnTo>
                  <a:pt x="61699" y="2136836"/>
                </a:lnTo>
                <a:lnTo>
                  <a:pt x="59169" y="2135316"/>
                </a:lnTo>
                <a:lnTo>
                  <a:pt x="58675" y="2134823"/>
                </a:lnTo>
                <a:lnTo>
                  <a:pt x="58675" y="2131782"/>
                </a:lnTo>
                <a:lnTo>
                  <a:pt x="59169" y="2131782"/>
                </a:lnTo>
                <a:lnTo>
                  <a:pt x="75874" y="2125722"/>
                </a:lnTo>
                <a:lnTo>
                  <a:pt x="76388" y="2126215"/>
                </a:lnTo>
                <a:lnTo>
                  <a:pt x="77397" y="2128249"/>
                </a:lnTo>
                <a:lnTo>
                  <a:pt x="74352" y="2131782"/>
                </a:lnTo>
                <a:lnTo>
                  <a:pt x="71327" y="2136836"/>
                </a:lnTo>
                <a:lnTo>
                  <a:pt x="67769" y="2138850"/>
                </a:lnTo>
                <a:lnTo>
                  <a:pt x="65752" y="2139877"/>
                </a:lnTo>
                <a:close/>
              </a:path>
              <a:path w="1866900" h="2176780">
                <a:moveTo>
                  <a:pt x="53614" y="1371155"/>
                </a:moveTo>
                <a:lnTo>
                  <a:pt x="50569" y="1369635"/>
                </a:lnTo>
                <a:lnTo>
                  <a:pt x="47030" y="1368628"/>
                </a:lnTo>
                <a:lnTo>
                  <a:pt x="43986" y="1366614"/>
                </a:lnTo>
                <a:lnTo>
                  <a:pt x="42977" y="1365587"/>
                </a:lnTo>
                <a:lnTo>
                  <a:pt x="42463" y="1363574"/>
                </a:lnTo>
                <a:lnTo>
                  <a:pt x="41455" y="1362054"/>
                </a:lnTo>
                <a:lnTo>
                  <a:pt x="42977" y="1362054"/>
                </a:lnTo>
                <a:lnTo>
                  <a:pt x="44500" y="1361560"/>
                </a:lnTo>
                <a:lnTo>
                  <a:pt x="45508" y="1362054"/>
                </a:lnTo>
                <a:lnTo>
                  <a:pt x="48553" y="1363060"/>
                </a:lnTo>
                <a:lnTo>
                  <a:pt x="51083" y="1364581"/>
                </a:lnTo>
                <a:lnTo>
                  <a:pt x="58161" y="1368114"/>
                </a:lnTo>
                <a:lnTo>
                  <a:pt x="59683" y="1368628"/>
                </a:lnTo>
                <a:lnTo>
                  <a:pt x="57647" y="1369635"/>
                </a:lnTo>
                <a:lnTo>
                  <a:pt x="56144" y="1370148"/>
                </a:lnTo>
                <a:lnTo>
                  <a:pt x="53614" y="1371155"/>
                </a:lnTo>
                <a:close/>
              </a:path>
              <a:path w="1866900" h="2176780">
                <a:moveTo>
                  <a:pt x="51577" y="1491444"/>
                </a:moveTo>
                <a:lnTo>
                  <a:pt x="50055" y="1491444"/>
                </a:lnTo>
                <a:lnTo>
                  <a:pt x="50055" y="1489924"/>
                </a:lnTo>
                <a:lnTo>
                  <a:pt x="50569" y="1490437"/>
                </a:lnTo>
                <a:lnTo>
                  <a:pt x="52091" y="1490437"/>
                </a:lnTo>
                <a:lnTo>
                  <a:pt x="51577" y="1491444"/>
                </a:lnTo>
                <a:close/>
              </a:path>
              <a:path w="1866900" h="2176780">
                <a:moveTo>
                  <a:pt x="51577" y="1490437"/>
                </a:moveTo>
                <a:lnTo>
                  <a:pt x="50569" y="1490437"/>
                </a:lnTo>
                <a:lnTo>
                  <a:pt x="51083" y="1489924"/>
                </a:lnTo>
                <a:lnTo>
                  <a:pt x="51577" y="1490437"/>
                </a:lnTo>
                <a:close/>
              </a:path>
              <a:path w="1866900" h="2176780">
                <a:moveTo>
                  <a:pt x="69291" y="2017060"/>
                </a:moveTo>
                <a:lnTo>
                  <a:pt x="66761" y="2016054"/>
                </a:lnTo>
                <a:lnTo>
                  <a:pt x="64230" y="2015540"/>
                </a:lnTo>
                <a:lnTo>
                  <a:pt x="65238" y="2012500"/>
                </a:lnTo>
                <a:lnTo>
                  <a:pt x="65752" y="2008966"/>
                </a:lnTo>
                <a:lnTo>
                  <a:pt x="67769" y="2006952"/>
                </a:lnTo>
                <a:lnTo>
                  <a:pt x="69291" y="2004919"/>
                </a:lnTo>
                <a:lnTo>
                  <a:pt x="71822" y="2003912"/>
                </a:lnTo>
                <a:lnTo>
                  <a:pt x="74352" y="2003419"/>
                </a:lnTo>
                <a:lnTo>
                  <a:pt x="75874" y="2003419"/>
                </a:lnTo>
                <a:lnTo>
                  <a:pt x="77397" y="2005432"/>
                </a:lnTo>
                <a:lnTo>
                  <a:pt x="82458" y="2008473"/>
                </a:lnTo>
                <a:lnTo>
                  <a:pt x="77397" y="2012006"/>
                </a:lnTo>
                <a:lnTo>
                  <a:pt x="74352" y="2015027"/>
                </a:lnTo>
                <a:lnTo>
                  <a:pt x="71327" y="2016547"/>
                </a:lnTo>
                <a:lnTo>
                  <a:pt x="69291" y="2017060"/>
                </a:lnTo>
                <a:close/>
              </a:path>
              <a:path w="1866900" h="2176780">
                <a:moveTo>
                  <a:pt x="132555" y="1369141"/>
                </a:moveTo>
                <a:lnTo>
                  <a:pt x="126485" y="1369141"/>
                </a:lnTo>
                <a:lnTo>
                  <a:pt x="126485" y="1366614"/>
                </a:lnTo>
                <a:lnTo>
                  <a:pt x="127494" y="1366101"/>
                </a:lnTo>
                <a:lnTo>
                  <a:pt x="129016" y="1365587"/>
                </a:lnTo>
                <a:lnTo>
                  <a:pt x="131032" y="1365587"/>
                </a:lnTo>
                <a:lnTo>
                  <a:pt x="131546" y="1367108"/>
                </a:lnTo>
                <a:lnTo>
                  <a:pt x="132555" y="1369141"/>
                </a:lnTo>
                <a:close/>
              </a:path>
              <a:path w="1866900" h="2176780">
                <a:moveTo>
                  <a:pt x="88013" y="1781042"/>
                </a:moveTo>
                <a:lnTo>
                  <a:pt x="82952" y="1781042"/>
                </a:lnTo>
                <a:lnTo>
                  <a:pt x="80422" y="1778002"/>
                </a:lnTo>
                <a:lnTo>
                  <a:pt x="77891" y="1776482"/>
                </a:lnTo>
                <a:lnTo>
                  <a:pt x="83980" y="1771428"/>
                </a:lnTo>
                <a:lnTo>
                  <a:pt x="87519" y="1767894"/>
                </a:lnTo>
                <a:lnTo>
                  <a:pt x="90049" y="1771428"/>
                </a:lnTo>
                <a:lnTo>
                  <a:pt x="91058" y="1773461"/>
                </a:lnTo>
                <a:lnTo>
                  <a:pt x="92580" y="1775475"/>
                </a:lnTo>
                <a:lnTo>
                  <a:pt x="90544" y="1777489"/>
                </a:lnTo>
                <a:lnTo>
                  <a:pt x="88013" y="1781042"/>
                </a:lnTo>
                <a:close/>
              </a:path>
              <a:path w="1866900" h="2176780">
                <a:moveTo>
                  <a:pt x="132733" y="1198805"/>
                </a:moveTo>
                <a:lnTo>
                  <a:pt x="125477" y="1198805"/>
                </a:lnTo>
                <a:lnTo>
                  <a:pt x="131546" y="1194778"/>
                </a:lnTo>
                <a:lnTo>
                  <a:pt x="132733" y="1198805"/>
                </a:lnTo>
                <a:close/>
              </a:path>
              <a:path w="1866900" h="2176780">
                <a:moveTo>
                  <a:pt x="120416" y="1208420"/>
                </a:moveTo>
                <a:lnTo>
                  <a:pt x="117371" y="1206386"/>
                </a:lnTo>
                <a:lnTo>
                  <a:pt x="110788" y="1203366"/>
                </a:lnTo>
                <a:lnTo>
                  <a:pt x="110788" y="1202359"/>
                </a:lnTo>
                <a:lnTo>
                  <a:pt x="111816" y="1195271"/>
                </a:lnTo>
                <a:lnTo>
                  <a:pt x="117371" y="1197305"/>
                </a:lnTo>
                <a:lnTo>
                  <a:pt x="120910" y="1197798"/>
                </a:lnTo>
                <a:lnTo>
                  <a:pt x="125477" y="1198805"/>
                </a:lnTo>
                <a:lnTo>
                  <a:pt x="132733" y="1198805"/>
                </a:lnTo>
                <a:lnTo>
                  <a:pt x="134077" y="1203366"/>
                </a:lnTo>
                <a:lnTo>
                  <a:pt x="130024" y="1204886"/>
                </a:lnTo>
                <a:lnTo>
                  <a:pt x="125477" y="1206386"/>
                </a:lnTo>
                <a:lnTo>
                  <a:pt x="120416" y="1208420"/>
                </a:lnTo>
                <a:close/>
              </a:path>
              <a:path w="1866900" h="2176780">
                <a:moveTo>
                  <a:pt x="126999" y="1717354"/>
                </a:moveTo>
                <a:lnTo>
                  <a:pt x="126485" y="1716347"/>
                </a:lnTo>
                <a:lnTo>
                  <a:pt x="125477" y="1714827"/>
                </a:lnTo>
                <a:lnTo>
                  <a:pt x="125477" y="1712813"/>
                </a:lnTo>
                <a:lnTo>
                  <a:pt x="127494" y="1711787"/>
                </a:lnTo>
                <a:lnTo>
                  <a:pt x="128008" y="1711787"/>
                </a:lnTo>
                <a:lnTo>
                  <a:pt x="129016" y="1712300"/>
                </a:lnTo>
                <a:lnTo>
                  <a:pt x="131546" y="1714827"/>
                </a:lnTo>
                <a:lnTo>
                  <a:pt x="129530" y="1715834"/>
                </a:lnTo>
                <a:lnTo>
                  <a:pt x="128008" y="1716841"/>
                </a:lnTo>
                <a:lnTo>
                  <a:pt x="126999" y="1717354"/>
                </a:lnTo>
                <a:close/>
              </a:path>
              <a:path w="1866900" h="2176780">
                <a:moveTo>
                  <a:pt x="121938" y="1596571"/>
                </a:moveTo>
                <a:lnTo>
                  <a:pt x="118380" y="1592524"/>
                </a:lnTo>
                <a:lnTo>
                  <a:pt x="113319" y="1587470"/>
                </a:lnTo>
                <a:lnTo>
                  <a:pt x="117371" y="1584430"/>
                </a:lnTo>
                <a:lnTo>
                  <a:pt x="121424" y="1580383"/>
                </a:lnTo>
                <a:lnTo>
                  <a:pt x="125971" y="1578369"/>
                </a:lnTo>
                <a:lnTo>
                  <a:pt x="127494" y="1577856"/>
                </a:lnTo>
                <a:lnTo>
                  <a:pt x="130024" y="1582416"/>
                </a:lnTo>
                <a:lnTo>
                  <a:pt x="132060" y="1585437"/>
                </a:lnTo>
                <a:lnTo>
                  <a:pt x="129016" y="1588477"/>
                </a:lnTo>
                <a:lnTo>
                  <a:pt x="125971" y="1592011"/>
                </a:lnTo>
                <a:lnTo>
                  <a:pt x="121938" y="1596571"/>
                </a:lnTo>
                <a:close/>
              </a:path>
              <a:path w="1866900" h="2176780">
                <a:moveTo>
                  <a:pt x="925622" y="1856339"/>
                </a:moveTo>
                <a:lnTo>
                  <a:pt x="923606" y="1853299"/>
                </a:lnTo>
                <a:lnTo>
                  <a:pt x="921589" y="1850772"/>
                </a:lnTo>
                <a:lnTo>
                  <a:pt x="920067" y="1848245"/>
                </a:lnTo>
                <a:lnTo>
                  <a:pt x="918545" y="1845224"/>
                </a:lnTo>
                <a:lnTo>
                  <a:pt x="917536" y="1841690"/>
                </a:lnTo>
                <a:lnTo>
                  <a:pt x="916528" y="1838650"/>
                </a:lnTo>
                <a:lnTo>
                  <a:pt x="915500" y="1836636"/>
                </a:lnTo>
                <a:lnTo>
                  <a:pt x="915006" y="1835610"/>
                </a:lnTo>
                <a:lnTo>
                  <a:pt x="916528" y="1835116"/>
                </a:lnTo>
                <a:lnTo>
                  <a:pt x="918031" y="1834109"/>
                </a:lnTo>
                <a:lnTo>
                  <a:pt x="919059" y="1834603"/>
                </a:lnTo>
                <a:lnTo>
                  <a:pt x="922597" y="1836123"/>
                </a:lnTo>
                <a:lnTo>
                  <a:pt x="926136" y="1837130"/>
                </a:lnTo>
                <a:lnTo>
                  <a:pt x="929181" y="1839657"/>
                </a:lnTo>
                <a:lnTo>
                  <a:pt x="931197" y="1841690"/>
                </a:lnTo>
                <a:lnTo>
                  <a:pt x="933728" y="1845718"/>
                </a:lnTo>
                <a:lnTo>
                  <a:pt x="933214" y="1848245"/>
                </a:lnTo>
                <a:lnTo>
                  <a:pt x="932720" y="1851285"/>
                </a:lnTo>
                <a:lnTo>
                  <a:pt x="929181" y="1853299"/>
                </a:lnTo>
                <a:lnTo>
                  <a:pt x="925622" y="1856339"/>
                </a:lnTo>
                <a:close/>
              </a:path>
              <a:path w="1866900" h="2176780">
                <a:moveTo>
                  <a:pt x="1621027" y="610014"/>
                </a:moveTo>
                <a:lnTo>
                  <a:pt x="1619505" y="610014"/>
                </a:lnTo>
                <a:lnTo>
                  <a:pt x="1618991" y="608513"/>
                </a:lnTo>
                <a:lnTo>
                  <a:pt x="1618496" y="608000"/>
                </a:lnTo>
                <a:lnTo>
                  <a:pt x="1618991" y="606993"/>
                </a:lnTo>
                <a:lnTo>
                  <a:pt x="1620019" y="606480"/>
                </a:lnTo>
                <a:lnTo>
                  <a:pt x="1620513" y="605986"/>
                </a:lnTo>
                <a:lnTo>
                  <a:pt x="1621521" y="606480"/>
                </a:lnTo>
                <a:lnTo>
                  <a:pt x="1622035" y="607487"/>
                </a:lnTo>
                <a:lnTo>
                  <a:pt x="1622549" y="608000"/>
                </a:lnTo>
                <a:lnTo>
                  <a:pt x="1621521" y="609007"/>
                </a:lnTo>
                <a:lnTo>
                  <a:pt x="1621027" y="610014"/>
                </a:lnTo>
                <a:close/>
              </a:path>
              <a:path w="1866900" h="2176780">
                <a:moveTo>
                  <a:pt x="1612921" y="570608"/>
                </a:moveTo>
                <a:lnTo>
                  <a:pt x="1610391" y="565041"/>
                </a:lnTo>
                <a:lnTo>
                  <a:pt x="1607860" y="562001"/>
                </a:lnTo>
                <a:lnTo>
                  <a:pt x="1604835" y="558980"/>
                </a:lnTo>
                <a:lnTo>
                  <a:pt x="1602799" y="554420"/>
                </a:lnTo>
                <a:lnTo>
                  <a:pt x="1600269" y="550392"/>
                </a:lnTo>
                <a:lnTo>
                  <a:pt x="1599774" y="549879"/>
                </a:lnTo>
                <a:lnTo>
                  <a:pt x="1599774" y="547865"/>
                </a:lnTo>
                <a:lnTo>
                  <a:pt x="1600269" y="546839"/>
                </a:lnTo>
                <a:lnTo>
                  <a:pt x="1600783" y="545832"/>
                </a:lnTo>
                <a:lnTo>
                  <a:pt x="1601791" y="545832"/>
                </a:lnTo>
                <a:lnTo>
                  <a:pt x="1603313" y="544825"/>
                </a:lnTo>
                <a:lnTo>
                  <a:pt x="1609382" y="552919"/>
                </a:lnTo>
                <a:lnTo>
                  <a:pt x="1614443" y="560500"/>
                </a:lnTo>
                <a:lnTo>
                  <a:pt x="1615966" y="564034"/>
                </a:lnTo>
                <a:lnTo>
                  <a:pt x="1617982" y="567055"/>
                </a:lnTo>
                <a:lnTo>
                  <a:pt x="1612921" y="570608"/>
                </a:lnTo>
                <a:close/>
              </a:path>
              <a:path w="1866900" h="2176780">
                <a:moveTo>
                  <a:pt x="1598252" y="837957"/>
                </a:moveTo>
                <a:lnTo>
                  <a:pt x="1597244" y="837957"/>
                </a:lnTo>
                <a:lnTo>
                  <a:pt x="1596730" y="836437"/>
                </a:lnTo>
                <a:lnTo>
                  <a:pt x="1596216" y="835430"/>
                </a:lnTo>
                <a:lnTo>
                  <a:pt x="1597244" y="834917"/>
                </a:lnTo>
                <a:lnTo>
                  <a:pt x="1598252" y="833910"/>
                </a:lnTo>
                <a:lnTo>
                  <a:pt x="1600269" y="833910"/>
                </a:lnTo>
                <a:lnTo>
                  <a:pt x="1601277" y="836950"/>
                </a:lnTo>
                <a:lnTo>
                  <a:pt x="1598252" y="837957"/>
                </a:lnTo>
                <a:close/>
              </a:path>
              <a:path w="1866900" h="2176780">
                <a:moveTo>
                  <a:pt x="1612427" y="746985"/>
                </a:moveTo>
                <a:lnTo>
                  <a:pt x="1611913" y="746985"/>
                </a:lnTo>
                <a:lnTo>
                  <a:pt x="1611399" y="746472"/>
                </a:lnTo>
                <a:lnTo>
                  <a:pt x="1610905" y="744972"/>
                </a:lnTo>
                <a:lnTo>
                  <a:pt x="1610391" y="744458"/>
                </a:lnTo>
                <a:lnTo>
                  <a:pt x="1611399" y="743945"/>
                </a:lnTo>
                <a:lnTo>
                  <a:pt x="1612427" y="742938"/>
                </a:lnTo>
                <a:lnTo>
                  <a:pt x="1613435" y="742938"/>
                </a:lnTo>
                <a:lnTo>
                  <a:pt x="1613929" y="744458"/>
                </a:lnTo>
                <a:lnTo>
                  <a:pt x="1614443" y="745465"/>
                </a:lnTo>
                <a:lnTo>
                  <a:pt x="1613435" y="745978"/>
                </a:lnTo>
                <a:lnTo>
                  <a:pt x="1612427" y="746985"/>
                </a:lnTo>
                <a:close/>
              </a:path>
              <a:path w="1866900" h="2176780">
                <a:moveTo>
                  <a:pt x="1597738" y="366415"/>
                </a:moveTo>
                <a:lnTo>
                  <a:pt x="1596216" y="366415"/>
                </a:lnTo>
                <a:lnTo>
                  <a:pt x="1594199" y="365921"/>
                </a:lnTo>
                <a:lnTo>
                  <a:pt x="1589652" y="361361"/>
                </a:lnTo>
                <a:lnTo>
                  <a:pt x="1591669" y="358834"/>
                </a:lnTo>
                <a:lnTo>
                  <a:pt x="1593191" y="355813"/>
                </a:lnTo>
                <a:lnTo>
                  <a:pt x="1595207" y="354787"/>
                </a:lnTo>
                <a:lnTo>
                  <a:pt x="1596730" y="354293"/>
                </a:lnTo>
                <a:lnTo>
                  <a:pt x="1598746" y="357314"/>
                </a:lnTo>
                <a:lnTo>
                  <a:pt x="1601791" y="359841"/>
                </a:lnTo>
                <a:lnTo>
                  <a:pt x="1599260" y="362881"/>
                </a:lnTo>
                <a:lnTo>
                  <a:pt x="1597738" y="366415"/>
                </a:lnTo>
                <a:close/>
              </a:path>
              <a:path w="1866900" h="2176780">
                <a:moveTo>
                  <a:pt x="1567371" y="813694"/>
                </a:moveTo>
                <a:lnTo>
                  <a:pt x="1564347" y="810674"/>
                </a:lnTo>
                <a:lnTo>
                  <a:pt x="1565849" y="809153"/>
                </a:lnTo>
                <a:lnTo>
                  <a:pt x="1566877" y="809153"/>
                </a:lnTo>
                <a:lnTo>
                  <a:pt x="1567885" y="809647"/>
                </a:lnTo>
                <a:lnTo>
                  <a:pt x="1569902" y="811680"/>
                </a:lnTo>
                <a:lnTo>
                  <a:pt x="1569408" y="812174"/>
                </a:lnTo>
                <a:lnTo>
                  <a:pt x="1568380" y="812687"/>
                </a:lnTo>
                <a:lnTo>
                  <a:pt x="1567371" y="813694"/>
                </a:lnTo>
                <a:close/>
              </a:path>
              <a:path w="1866900" h="2176780">
                <a:moveTo>
                  <a:pt x="1588130" y="979469"/>
                </a:moveTo>
                <a:lnTo>
                  <a:pt x="1584591" y="972402"/>
                </a:lnTo>
                <a:lnTo>
                  <a:pt x="1584998" y="965314"/>
                </a:lnTo>
                <a:lnTo>
                  <a:pt x="1585085" y="961267"/>
                </a:lnTo>
                <a:lnTo>
                  <a:pt x="1587616" y="959253"/>
                </a:lnTo>
                <a:lnTo>
                  <a:pt x="1589138" y="958247"/>
                </a:lnTo>
                <a:lnTo>
                  <a:pt x="1595721" y="959253"/>
                </a:lnTo>
                <a:lnTo>
                  <a:pt x="1600269" y="965314"/>
                </a:lnTo>
                <a:lnTo>
                  <a:pt x="1598746" y="971375"/>
                </a:lnTo>
                <a:lnTo>
                  <a:pt x="1597738" y="974415"/>
                </a:lnTo>
                <a:lnTo>
                  <a:pt x="1594713" y="977456"/>
                </a:lnTo>
                <a:lnTo>
                  <a:pt x="1592183" y="978463"/>
                </a:lnTo>
                <a:lnTo>
                  <a:pt x="1588130" y="979469"/>
                </a:lnTo>
                <a:close/>
              </a:path>
              <a:path w="1866900" h="2176780">
                <a:moveTo>
                  <a:pt x="1630949" y="1211267"/>
                </a:moveTo>
                <a:lnTo>
                  <a:pt x="1571818" y="1211267"/>
                </a:lnTo>
                <a:lnTo>
                  <a:pt x="1579142" y="1209493"/>
                </a:lnTo>
                <a:lnTo>
                  <a:pt x="1585899" y="1205539"/>
                </a:lnTo>
                <a:lnTo>
                  <a:pt x="1592183" y="1199832"/>
                </a:lnTo>
                <a:lnTo>
                  <a:pt x="1600078" y="1194241"/>
                </a:lnTo>
                <a:lnTo>
                  <a:pt x="1609066" y="1193009"/>
                </a:lnTo>
                <a:lnTo>
                  <a:pt x="1618722" y="1196703"/>
                </a:lnTo>
                <a:lnTo>
                  <a:pt x="1628618" y="1205893"/>
                </a:lnTo>
                <a:lnTo>
                  <a:pt x="1629627" y="1207413"/>
                </a:lnTo>
                <a:lnTo>
                  <a:pt x="1630635" y="1210434"/>
                </a:lnTo>
                <a:lnTo>
                  <a:pt x="1630949" y="1211267"/>
                </a:lnTo>
                <a:close/>
              </a:path>
              <a:path w="1866900" h="2176780">
                <a:moveTo>
                  <a:pt x="1574963" y="1233690"/>
                </a:moveTo>
                <a:lnTo>
                  <a:pt x="1564841" y="1232170"/>
                </a:lnTo>
                <a:lnTo>
                  <a:pt x="1559286" y="1220048"/>
                </a:lnTo>
                <a:lnTo>
                  <a:pt x="1559696" y="1214994"/>
                </a:lnTo>
                <a:lnTo>
                  <a:pt x="1559780" y="1212467"/>
                </a:lnTo>
                <a:lnTo>
                  <a:pt x="1562824" y="1209940"/>
                </a:lnTo>
                <a:lnTo>
                  <a:pt x="1563833" y="1210434"/>
                </a:lnTo>
                <a:lnTo>
                  <a:pt x="1571818" y="1211267"/>
                </a:lnTo>
                <a:lnTo>
                  <a:pt x="1630949" y="1211267"/>
                </a:lnTo>
                <a:lnTo>
                  <a:pt x="1631014" y="1211440"/>
                </a:lnTo>
                <a:lnTo>
                  <a:pt x="1591669" y="1211440"/>
                </a:lnTo>
                <a:lnTo>
                  <a:pt x="1585599" y="1214994"/>
                </a:lnTo>
                <a:lnTo>
                  <a:pt x="1583069" y="1223069"/>
                </a:lnTo>
                <a:lnTo>
                  <a:pt x="1580538" y="1232170"/>
                </a:lnTo>
                <a:lnTo>
                  <a:pt x="1574963" y="1233690"/>
                </a:lnTo>
                <a:close/>
              </a:path>
              <a:path w="1866900" h="2176780">
                <a:moveTo>
                  <a:pt x="1632157" y="1214481"/>
                </a:moveTo>
                <a:lnTo>
                  <a:pt x="1626088" y="1214481"/>
                </a:lnTo>
                <a:lnTo>
                  <a:pt x="1611977" y="1212775"/>
                </a:lnTo>
                <a:lnTo>
                  <a:pt x="1605092" y="1211990"/>
                </a:lnTo>
                <a:lnTo>
                  <a:pt x="1598252" y="1211440"/>
                </a:lnTo>
                <a:lnTo>
                  <a:pt x="1631014" y="1211440"/>
                </a:lnTo>
                <a:lnTo>
                  <a:pt x="1632157" y="1214481"/>
                </a:lnTo>
                <a:close/>
              </a:path>
              <a:path w="1866900" h="2176780">
                <a:moveTo>
                  <a:pt x="714579" y="1734530"/>
                </a:moveTo>
                <a:lnTo>
                  <a:pt x="704457" y="1729476"/>
                </a:lnTo>
                <a:lnTo>
                  <a:pt x="700404" y="1724422"/>
                </a:lnTo>
                <a:lnTo>
                  <a:pt x="695857" y="1720394"/>
                </a:lnTo>
                <a:lnTo>
                  <a:pt x="694335" y="1718874"/>
                </a:lnTo>
                <a:lnTo>
                  <a:pt x="694335" y="1715834"/>
                </a:lnTo>
                <a:lnTo>
                  <a:pt x="693841" y="1713820"/>
                </a:lnTo>
                <a:lnTo>
                  <a:pt x="695343" y="1713307"/>
                </a:lnTo>
                <a:lnTo>
                  <a:pt x="698388" y="1713307"/>
                </a:lnTo>
                <a:lnTo>
                  <a:pt x="698388" y="1714314"/>
                </a:lnTo>
                <a:lnTo>
                  <a:pt x="720648" y="1714314"/>
                </a:lnTo>
                <a:lnTo>
                  <a:pt x="723693" y="1715834"/>
                </a:lnTo>
                <a:lnTo>
                  <a:pt x="724701" y="1717867"/>
                </a:lnTo>
                <a:lnTo>
                  <a:pt x="725710" y="1719368"/>
                </a:lnTo>
                <a:lnTo>
                  <a:pt x="724207" y="1723415"/>
                </a:lnTo>
                <a:lnTo>
                  <a:pt x="723179" y="1725942"/>
                </a:lnTo>
                <a:lnTo>
                  <a:pt x="720154" y="1732516"/>
                </a:lnTo>
                <a:lnTo>
                  <a:pt x="714579" y="1734530"/>
                </a:lnTo>
                <a:close/>
              </a:path>
              <a:path w="1866900" h="2176780">
                <a:moveTo>
                  <a:pt x="718118" y="1714314"/>
                </a:moveTo>
                <a:lnTo>
                  <a:pt x="704971" y="1714314"/>
                </a:lnTo>
                <a:lnTo>
                  <a:pt x="711554" y="1713820"/>
                </a:lnTo>
                <a:lnTo>
                  <a:pt x="718118" y="1714314"/>
                </a:lnTo>
                <a:close/>
              </a:path>
              <a:path w="1866900" h="2176780">
                <a:moveTo>
                  <a:pt x="1640757" y="479123"/>
                </a:moveTo>
                <a:lnTo>
                  <a:pt x="1640263" y="478610"/>
                </a:lnTo>
                <a:lnTo>
                  <a:pt x="1637732" y="477109"/>
                </a:lnTo>
                <a:lnTo>
                  <a:pt x="1632671" y="473062"/>
                </a:lnTo>
                <a:lnTo>
                  <a:pt x="1631643" y="472549"/>
                </a:lnTo>
                <a:lnTo>
                  <a:pt x="1631149" y="470535"/>
                </a:lnTo>
                <a:lnTo>
                  <a:pt x="1630635" y="469528"/>
                </a:lnTo>
                <a:lnTo>
                  <a:pt x="1633680" y="469528"/>
                </a:lnTo>
                <a:lnTo>
                  <a:pt x="1637732" y="471542"/>
                </a:lnTo>
                <a:lnTo>
                  <a:pt x="1640757" y="473556"/>
                </a:lnTo>
                <a:lnTo>
                  <a:pt x="1643288" y="475589"/>
                </a:lnTo>
                <a:lnTo>
                  <a:pt x="1643288" y="478116"/>
                </a:lnTo>
                <a:lnTo>
                  <a:pt x="1642279" y="478116"/>
                </a:lnTo>
                <a:lnTo>
                  <a:pt x="1640757" y="479123"/>
                </a:lnTo>
                <a:close/>
              </a:path>
              <a:path w="1866900" h="2176780">
                <a:moveTo>
                  <a:pt x="1715151" y="196099"/>
                </a:moveTo>
                <a:lnTo>
                  <a:pt x="1712621" y="196099"/>
                </a:lnTo>
                <a:lnTo>
                  <a:pt x="1711612" y="194085"/>
                </a:lnTo>
                <a:lnTo>
                  <a:pt x="1710090" y="191558"/>
                </a:lnTo>
                <a:lnTo>
                  <a:pt x="1712621" y="190038"/>
                </a:lnTo>
                <a:lnTo>
                  <a:pt x="1714143" y="188518"/>
                </a:lnTo>
                <a:lnTo>
                  <a:pt x="1715665" y="189031"/>
                </a:lnTo>
                <a:lnTo>
                  <a:pt x="1716673" y="189525"/>
                </a:lnTo>
                <a:lnTo>
                  <a:pt x="1717682" y="192052"/>
                </a:lnTo>
                <a:lnTo>
                  <a:pt x="1718710" y="194085"/>
                </a:lnTo>
                <a:lnTo>
                  <a:pt x="1717187" y="194579"/>
                </a:lnTo>
                <a:lnTo>
                  <a:pt x="1715151" y="196099"/>
                </a:lnTo>
                <a:close/>
              </a:path>
              <a:path w="1866900" h="2176780">
                <a:moveTo>
                  <a:pt x="1692376" y="611534"/>
                </a:moveTo>
                <a:lnTo>
                  <a:pt x="1690874" y="610014"/>
                </a:lnTo>
                <a:lnTo>
                  <a:pt x="1689846" y="609007"/>
                </a:lnTo>
                <a:lnTo>
                  <a:pt x="1690874" y="608000"/>
                </a:lnTo>
                <a:lnTo>
                  <a:pt x="1691368" y="605986"/>
                </a:lnTo>
                <a:lnTo>
                  <a:pt x="1692890" y="604960"/>
                </a:lnTo>
                <a:lnTo>
                  <a:pt x="1693899" y="604466"/>
                </a:lnTo>
                <a:lnTo>
                  <a:pt x="1695421" y="605986"/>
                </a:lnTo>
                <a:lnTo>
                  <a:pt x="1697437" y="606993"/>
                </a:lnTo>
                <a:lnTo>
                  <a:pt x="1695421" y="609007"/>
                </a:lnTo>
                <a:lnTo>
                  <a:pt x="1694413" y="611040"/>
                </a:lnTo>
                <a:lnTo>
                  <a:pt x="1693404" y="611040"/>
                </a:lnTo>
                <a:lnTo>
                  <a:pt x="1692376" y="611534"/>
                </a:lnTo>
                <a:close/>
              </a:path>
              <a:path w="1866900" h="2176780">
                <a:moveTo>
                  <a:pt x="1712126" y="337098"/>
                </a:moveTo>
                <a:lnTo>
                  <a:pt x="1711118" y="337098"/>
                </a:lnTo>
                <a:lnTo>
                  <a:pt x="1710090" y="335597"/>
                </a:lnTo>
                <a:lnTo>
                  <a:pt x="1709596" y="334571"/>
                </a:lnTo>
                <a:lnTo>
                  <a:pt x="1711118" y="333070"/>
                </a:lnTo>
                <a:lnTo>
                  <a:pt x="1712126" y="333070"/>
                </a:lnTo>
                <a:lnTo>
                  <a:pt x="1713135" y="334571"/>
                </a:lnTo>
                <a:lnTo>
                  <a:pt x="1713649" y="335084"/>
                </a:lnTo>
                <a:lnTo>
                  <a:pt x="1713135" y="336091"/>
                </a:lnTo>
                <a:lnTo>
                  <a:pt x="1712126" y="337098"/>
                </a:lnTo>
                <a:close/>
              </a:path>
              <a:path w="1866900" h="2176780">
                <a:moveTo>
                  <a:pt x="1669601" y="368942"/>
                </a:moveTo>
                <a:lnTo>
                  <a:pt x="1666063" y="368448"/>
                </a:lnTo>
                <a:lnTo>
                  <a:pt x="1664540" y="368448"/>
                </a:lnTo>
                <a:lnTo>
                  <a:pt x="1663532" y="365408"/>
                </a:lnTo>
                <a:lnTo>
                  <a:pt x="1662524" y="363394"/>
                </a:lnTo>
                <a:lnTo>
                  <a:pt x="1664046" y="362368"/>
                </a:lnTo>
                <a:lnTo>
                  <a:pt x="1666063" y="361361"/>
                </a:lnTo>
                <a:lnTo>
                  <a:pt x="1667585" y="360354"/>
                </a:lnTo>
                <a:lnTo>
                  <a:pt x="1671124" y="361874"/>
                </a:lnTo>
                <a:lnTo>
                  <a:pt x="1673654" y="363394"/>
                </a:lnTo>
                <a:lnTo>
                  <a:pt x="1676699" y="364895"/>
                </a:lnTo>
                <a:lnTo>
                  <a:pt x="1676185" y="367935"/>
                </a:lnTo>
                <a:lnTo>
                  <a:pt x="1672646" y="368448"/>
                </a:lnTo>
                <a:lnTo>
                  <a:pt x="1669601" y="368942"/>
                </a:lnTo>
                <a:close/>
              </a:path>
              <a:path w="1866900" h="2176780">
                <a:moveTo>
                  <a:pt x="1678715" y="845538"/>
                </a:moveTo>
                <a:lnTo>
                  <a:pt x="1675690" y="843525"/>
                </a:lnTo>
                <a:lnTo>
                  <a:pt x="1674662" y="843011"/>
                </a:lnTo>
                <a:lnTo>
                  <a:pt x="1672646" y="839971"/>
                </a:lnTo>
                <a:lnTo>
                  <a:pt x="1674662" y="837957"/>
                </a:lnTo>
                <a:lnTo>
                  <a:pt x="1676185" y="836950"/>
                </a:lnTo>
                <a:lnTo>
                  <a:pt x="1677707" y="836437"/>
                </a:lnTo>
                <a:lnTo>
                  <a:pt x="1679229" y="836950"/>
                </a:lnTo>
                <a:lnTo>
                  <a:pt x="1683282" y="836950"/>
                </a:lnTo>
                <a:lnTo>
                  <a:pt x="1684290" y="837444"/>
                </a:lnTo>
                <a:lnTo>
                  <a:pt x="1686821" y="839971"/>
                </a:lnTo>
                <a:lnTo>
                  <a:pt x="1689351" y="842004"/>
                </a:lnTo>
                <a:lnTo>
                  <a:pt x="1686307" y="843011"/>
                </a:lnTo>
                <a:lnTo>
                  <a:pt x="1683282" y="844531"/>
                </a:lnTo>
                <a:lnTo>
                  <a:pt x="1680238" y="845025"/>
                </a:lnTo>
                <a:lnTo>
                  <a:pt x="1678715" y="845538"/>
                </a:lnTo>
                <a:close/>
              </a:path>
              <a:path w="1866900" h="2176780">
                <a:moveTo>
                  <a:pt x="1679229" y="707560"/>
                </a:moveTo>
                <a:lnTo>
                  <a:pt x="1678221" y="706040"/>
                </a:lnTo>
                <a:lnTo>
                  <a:pt x="1677707" y="705033"/>
                </a:lnTo>
                <a:lnTo>
                  <a:pt x="1679229" y="703513"/>
                </a:lnTo>
                <a:lnTo>
                  <a:pt x="1680752" y="702506"/>
                </a:lnTo>
                <a:lnTo>
                  <a:pt x="1681760" y="700986"/>
                </a:lnTo>
                <a:lnTo>
                  <a:pt x="1682254" y="700986"/>
                </a:lnTo>
                <a:lnTo>
                  <a:pt x="1684290" y="704026"/>
                </a:lnTo>
                <a:lnTo>
                  <a:pt x="1682768" y="705033"/>
                </a:lnTo>
                <a:lnTo>
                  <a:pt x="1680752" y="706553"/>
                </a:lnTo>
                <a:lnTo>
                  <a:pt x="1679229" y="707067"/>
                </a:lnTo>
                <a:lnTo>
                  <a:pt x="1679229" y="707560"/>
                </a:lnTo>
                <a:close/>
              </a:path>
              <a:path w="1866900" h="2176780">
                <a:moveTo>
                  <a:pt x="1697437" y="751032"/>
                </a:moveTo>
                <a:lnTo>
                  <a:pt x="1695935" y="750519"/>
                </a:lnTo>
                <a:lnTo>
                  <a:pt x="1688837" y="748505"/>
                </a:lnTo>
                <a:lnTo>
                  <a:pt x="1685299" y="746985"/>
                </a:lnTo>
                <a:lnTo>
                  <a:pt x="1683776" y="746472"/>
                </a:lnTo>
                <a:lnTo>
                  <a:pt x="1681760" y="744972"/>
                </a:lnTo>
                <a:lnTo>
                  <a:pt x="1680238" y="743945"/>
                </a:lnTo>
                <a:lnTo>
                  <a:pt x="1682254" y="742445"/>
                </a:lnTo>
                <a:lnTo>
                  <a:pt x="1684290" y="741418"/>
                </a:lnTo>
                <a:lnTo>
                  <a:pt x="1685299" y="739918"/>
                </a:lnTo>
                <a:lnTo>
                  <a:pt x="1690360" y="741418"/>
                </a:lnTo>
                <a:lnTo>
                  <a:pt x="1694413" y="742445"/>
                </a:lnTo>
                <a:lnTo>
                  <a:pt x="1697951" y="744458"/>
                </a:lnTo>
                <a:lnTo>
                  <a:pt x="1698960" y="744972"/>
                </a:lnTo>
                <a:lnTo>
                  <a:pt x="1699474" y="747992"/>
                </a:lnTo>
                <a:lnTo>
                  <a:pt x="1699968" y="749512"/>
                </a:lnTo>
                <a:lnTo>
                  <a:pt x="1698465" y="750026"/>
                </a:lnTo>
                <a:lnTo>
                  <a:pt x="1697437" y="751032"/>
                </a:lnTo>
                <a:close/>
              </a:path>
              <a:path w="1866900" h="2176780">
                <a:moveTo>
                  <a:pt x="1573441" y="637811"/>
                </a:moveTo>
                <a:lnTo>
                  <a:pt x="1572947" y="637317"/>
                </a:lnTo>
                <a:lnTo>
                  <a:pt x="1571424" y="636804"/>
                </a:lnTo>
                <a:lnTo>
                  <a:pt x="1570416" y="634790"/>
                </a:lnTo>
                <a:lnTo>
                  <a:pt x="1569902" y="633270"/>
                </a:lnTo>
                <a:lnTo>
                  <a:pt x="1572433" y="630743"/>
                </a:lnTo>
                <a:lnTo>
                  <a:pt x="1574469" y="630743"/>
                </a:lnTo>
                <a:lnTo>
                  <a:pt x="1575477" y="632263"/>
                </a:lnTo>
                <a:lnTo>
                  <a:pt x="1576999" y="633783"/>
                </a:lnTo>
                <a:lnTo>
                  <a:pt x="1574963" y="635284"/>
                </a:lnTo>
                <a:lnTo>
                  <a:pt x="1573441" y="637811"/>
                </a:lnTo>
                <a:close/>
              </a:path>
              <a:path w="1866900" h="2176780">
                <a:moveTo>
                  <a:pt x="1525875" y="833910"/>
                </a:moveTo>
                <a:lnTo>
                  <a:pt x="1521327" y="831383"/>
                </a:lnTo>
                <a:lnTo>
                  <a:pt x="1511205" y="826329"/>
                </a:lnTo>
                <a:lnTo>
                  <a:pt x="1511700" y="825322"/>
                </a:lnTo>
                <a:lnTo>
                  <a:pt x="1512708" y="824809"/>
                </a:lnTo>
                <a:lnTo>
                  <a:pt x="1513736" y="822795"/>
                </a:lnTo>
                <a:lnTo>
                  <a:pt x="1517769" y="825322"/>
                </a:lnTo>
                <a:lnTo>
                  <a:pt x="1522336" y="827849"/>
                </a:lnTo>
                <a:lnTo>
                  <a:pt x="1526883" y="830890"/>
                </a:lnTo>
                <a:lnTo>
                  <a:pt x="1526883" y="831383"/>
                </a:lnTo>
                <a:lnTo>
                  <a:pt x="1526389" y="832903"/>
                </a:lnTo>
                <a:lnTo>
                  <a:pt x="1525875" y="833910"/>
                </a:lnTo>
                <a:close/>
              </a:path>
              <a:path w="1866900" h="2176780">
                <a:moveTo>
                  <a:pt x="1502586" y="505913"/>
                </a:moveTo>
                <a:lnTo>
                  <a:pt x="1499047" y="502379"/>
                </a:lnTo>
                <a:lnTo>
                  <a:pt x="1497030" y="499339"/>
                </a:lnTo>
                <a:lnTo>
                  <a:pt x="1494500" y="496812"/>
                </a:lnTo>
                <a:lnTo>
                  <a:pt x="1497030" y="494798"/>
                </a:lnTo>
                <a:lnTo>
                  <a:pt x="1503100" y="491758"/>
                </a:lnTo>
                <a:lnTo>
                  <a:pt x="1504622" y="491245"/>
                </a:lnTo>
                <a:lnTo>
                  <a:pt x="1506144" y="491758"/>
                </a:lnTo>
                <a:lnTo>
                  <a:pt x="1510691" y="494798"/>
                </a:lnTo>
                <a:lnTo>
                  <a:pt x="1513222" y="496812"/>
                </a:lnTo>
                <a:lnTo>
                  <a:pt x="1516266" y="499339"/>
                </a:lnTo>
                <a:lnTo>
                  <a:pt x="1510177" y="504393"/>
                </a:lnTo>
                <a:lnTo>
                  <a:pt x="1509169" y="504906"/>
                </a:lnTo>
                <a:lnTo>
                  <a:pt x="1504622" y="504906"/>
                </a:lnTo>
                <a:lnTo>
                  <a:pt x="1502586" y="505913"/>
                </a:lnTo>
                <a:close/>
              </a:path>
              <a:path w="1866900" h="2176780">
                <a:moveTo>
                  <a:pt x="1575971" y="775296"/>
                </a:moveTo>
                <a:lnTo>
                  <a:pt x="1570910" y="774782"/>
                </a:lnTo>
                <a:lnTo>
                  <a:pt x="1568380" y="774782"/>
                </a:lnTo>
                <a:lnTo>
                  <a:pt x="1565849" y="774269"/>
                </a:lnTo>
                <a:lnTo>
                  <a:pt x="1562310" y="773775"/>
                </a:lnTo>
                <a:lnTo>
                  <a:pt x="1556241" y="773775"/>
                </a:lnTo>
                <a:lnTo>
                  <a:pt x="1557860" y="766194"/>
                </a:lnTo>
                <a:lnTo>
                  <a:pt x="1558258" y="764161"/>
                </a:lnTo>
                <a:lnTo>
                  <a:pt x="1564841" y="762661"/>
                </a:lnTo>
                <a:lnTo>
                  <a:pt x="1568380" y="762147"/>
                </a:lnTo>
                <a:lnTo>
                  <a:pt x="1570416" y="761634"/>
                </a:lnTo>
                <a:lnTo>
                  <a:pt x="1573441" y="762661"/>
                </a:lnTo>
                <a:lnTo>
                  <a:pt x="1575477" y="764674"/>
                </a:lnTo>
                <a:lnTo>
                  <a:pt x="1578008" y="766194"/>
                </a:lnTo>
                <a:lnTo>
                  <a:pt x="1580024" y="768721"/>
                </a:lnTo>
                <a:lnTo>
                  <a:pt x="1582555" y="770735"/>
                </a:lnTo>
                <a:lnTo>
                  <a:pt x="1580024" y="772255"/>
                </a:lnTo>
                <a:lnTo>
                  <a:pt x="1576999" y="774269"/>
                </a:lnTo>
                <a:lnTo>
                  <a:pt x="1575971" y="775296"/>
                </a:lnTo>
                <a:close/>
              </a:path>
              <a:path w="1866900" h="2176780">
                <a:moveTo>
                  <a:pt x="1448436" y="746472"/>
                </a:moveTo>
                <a:lnTo>
                  <a:pt x="1447428" y="744458"/>
                </a:lnTo>
                <a:lnTo>
                  <a:pt x="1446420" y="741931"/>
                </a:lnTo>
                <a:lnTo>
                  <a:pt x="1446420" y="739918"/>
                </a:lnTo>
                <a:lnTo>
                  <a:pt x="1445906" y="738891"/>
                </a:lnTo>
                <a:lnTo>
                  <a:pt x="1448436" y="737391"/>
                </a:lnTo>
                <a:lnTo>
                  <a:pt x="1450472" y="737391"/>
                </a:lnTo>
                <a:lnTo>
                  <a:pt x="1451975" y="737884"/>
                </a:lnTo>
                <a:lnTo>
                  <a:pt x="1453003" y="739404"/>
                </a:lnTo>
                <a:lnTo>
                  <a:pt x="1454505" y="740924"/>
                </a:lnTo>
                <a:lnTo>
                  <a:pt x="1453497" y="741931"/>
                </a:lnTo>
                <a:lnTo>
                  <a:pt x="1451975" y="742938"/>
                </a:lnTo>
                <a:lnTo>
                  <a:pt x="1448436" y="746472"/>
                </a:lnTo>
                <a:close/>
              </a:path>
              <a:path w="1866900" h="2176780">
                <a:moveTo>
                  <a:pt x="1446914" y="839971"/>
                </a:moveTo>
                <a:lnTo>
                  <a:pt x="1444897" y="835430"/>
                </a:lnTo>
                <a:lnTo>
                  <a:pt x="1442881" y="831383"/>
                </a:lnTo>
                <a:lnTo>
                  <a:pt x="1441358" y="826842"/>
                </a:lnTo>
                <a:lnTo>
                  <a:pt x="1440844" y="825836"/>
                </a:lnTo>
                <a:lnTo>
                  <a:pt x="1444383" y="822282"/>
                </a:lnTo>
                <a:lnTo>
                  <a:pt x="1446420" y="821788"/>
                </a:lnTo>
                <a:lnTo>
                  <a:pt x="1449958" y="821275"/>
                </a:lnTo>
                <a:lnTo>
                  <a:pt x="1457036" y="822282"/>
                </a:lnTo>
                <a:lnTo>
                  <a:pt x="1457036" y="824315"/>
                </a:lnTo>
                <a:lnTo>
                  <a:pt x="1452489" y="831896"/>
                </a:lnTo>
                <a:lnTo>
                  <a:pt x="1450472" y="834423"/>
                </a:lnTo>
                <a:lnTo>
                  <a:pt x="1448950" y="837444"/>
                </a:lnTo>
                <a:lnTo>
                  <a:pt x="1446914" y="839971"/>
                </a:lnTo>
                <a:close/>
              </a:path>
              <a:path w="1866900" h="2176780">
                <a:moveTo>
                  <a:pt x="1537519" y="715654"/>
                </a:moveTo>
                <a:lnTo>
                  <a:pt x="1536511" y="715141"/>
                </a:lnTo>
                <a:lnTo>
                  <a:pt x="1531944" y="713621"/>
                </a:lnTo>
                <a:lnTo>
                  <a:pt x="1527891" y="711094"/>
                </a:lnTo>
                <a:lnTo>
                  <a:pt x="1523858" y="709080"/>
                </a:lnTo>
                <a:lnTo>
                  <a:pt x="1523858" y="708567"/>
                </a:lnTo>
                <a:lnTo>
                  <a:pt x="1524352" y="706040"/>
                </a:lnTo>
                <a:lnTo>
                  <a:pt x="1528405" y="706040"/>
                </a:lnTo>
                <a:lnTo>
                  <a:pt x="1537519" y="707067"/>
                </a:lnTo>
                <a:lnTo>
                  <a:pt x="1538527" y="707067"/>
                </a:lnTo>
                <a:lnTo>
                  <a:pt x="1539041" y="709594"/>
                </a:lnTo>
                <a:lnTo>
                  <a:pt x="1540050" y="711607"/>
                </a:lnTo>
                <a:lnTo>
                  <a:pt x="1538527" y="713127"/>
                </a:lnTo>
                <a:lnTo>
                  <a:pt x="1537519" y="715654"/>
                </a:lnTo>
                <a:close/>
              </a:path>
              <a:path w="1866900" h="2176780">
                <a:moveTo>
                  <a:pt x="1465656" y="566561"/>
                </a:moveTo>
                <a:lnTo>
                  <a:pt x="1462097" y="565041"/>
                </a:lnTo>
                <a:lnTo>
                  <a:pt x="1460080" y="564528"/>
                </a:lnTo>
                <a:lnTo>
                  <a:pt x="1458064" y="563521"/>
                </a:lnTo>
                <a:lnTo>
                  <a:pt x="1454505" y="560994"/>
                </a:lnTo>
                <a:lnTo>
                  <a:pt x="1453497" y="557973"/>
                </a:lnTo>
                <a:lnTo>
                  <a:pt x="1457036" y="554420"/>
                </a:lnTo>
                <a:lnTo>
                  <a:pt x="1460594" y="550886"/>
                </a:lnTo>
                <a:lnTo>
                  <a:pt x="1462611" y="550886"/>
                </a:lnTo>
                <a:lnTo>
                  <a:pt x="1466664" y="550392"/>
                </a:lnTo>
                <a:lnTo>
                  <a:pt x="1470203" y="550886"/>
                </a:lnTo>
                <a:lnTo>
                  <a:pt x="1474255" y="551893"/>
                </a:lnTo>
                <a:lnTo>
                  <a:pt x="1474750" y="552406"/>
                </a:lnTo>
                <a:lnTo>
                  <a:pt x="1475778" y="556453"/>
                </a:lnTo>
                <a:lnTo>
                  <a:pt x="1475264" y="556947"/>
                </a:lnTo>
                <a:lnTo>
                  <a:pt x="1472219" y="560994"/>
                </a:lnTo>
                <a:lnTo>
                  <a:pt x="1468680" y="564034"/>
                </a:lnTo>
                <a:lnTo>
                  <a:pt x="1465656" y="566561"/>
                </a:lnTo>
                <a:close/>
              </a:path>
              <a:path w="1866900" h="2176780">
                <a:moveTo>
                  <a:pt x="1722248" y="910727"/>
                </a:moveTo>
                <a:lnTo>
                  <a:pt x="1719204" y="907707"/>
                </a:lnTo>
                <a:lnTo>
                  <a:pt x="1719204" y="904173"/>
                </a:lnTo>
                <a:lnTo>
                  <a:pt x="1720726" y="901646"/>
                </a:lnTo>
                <a:lnTo>
                  <a:pt x="1722743" y="898092"/>
                </a:lnTo>
                <a:lnTo>
                  <a:pt x="1725273" y="901132"/>
                </a:lnTo>
                <a:lnTo>
                  <a:pt x="1727310" y="903146"/>
                </a:lnTo>
                <a:lnTo>
                  <a:pt x="1728832" y="905180"/>
                </a:lnTo>
                <a:lnTo>
                  <a:pt x="1726796" y="907193"/>
                </a:lnTo>
                <a:lnTo>
                  <a:pt x="1725273" y="909720"/>
                </a:lnTo>
                <a:lnTo>
                  <a:pt x="1722248" y="910727"/>
                </a:lnTo>
                <a:close/>
              </a:path>
              <a:path w="1866900" h="2176780">
                <a:moveTo>
                  <a:pt x="1522830" y="742938"/>
                </a:moveTo>
                <a:lnTo>
                  <a:pt x="1521327" y="740411"/>
                </a:lnTo>
                <a:lnTo>
                  <a:pt x="1521327" y="739918"/>
                </a:lnTo>
                <a:lnTo>
                  <a:pt x="1521822" y="738397"/>
                </a:lnTo>
                <a:lnTo>
                  <a:pt x="1523858" y="736364"/>
                </a:lnTo>
                <a:lnTo>
                  <a:pt x="1524866" y="737884"/>
                </a:lnTo>
                <a:lnTo>
                  <a:pt x="1525875" y="738397"/>
                </a:lnTo>
                <a:lnTo>
                  <a:pt x="1526389" y="739404"/>
                </a:lnTo>
                <a:lnTo>
                  <a:pt x="1525361" y="740411"/>
                </a:lnTo>
                <a:lnTo>
                  <a:pt x="1524352" y="741931"/>
                </a:lnTo>
                <a:lnTo>
                  <a:pt x="1523344" y="742445"/>
                </a:lnTo>
                <a:lnTo>
                  <a:pt x="1522830" y="742938"/>
                </a:lnTo>
                <a:close/>
              </a:path>
              <a:path w="1866900" h="2176780">
                <a:moveTo>
                  <a:pt x="1533980" y="220856"/>
                </a:moveTo>
                <a:lnTo>
                  <a:pt x="1532952" y="219849"/>
                </a:lnTo>
                <a:lnTo>
                  <a:pt x="1531450" y="218842"/>
                </a:lnTo>
                <a:lnTo>
                  <a:pt x="1530936" y="217322"/>
                </a:lnTo>
                <a:lnTo>
                  <a:pt x="1530422" y="216315"/>
                </a:lnTo>
                <a:lnTo>
                  <a:pt x="1530936" y="214301"/>
                </a:lnTo>
                <a:lnTo>
                  <a:pt x="1531450" y="209741"/>
                </a:lnTo>
                <a:lnTo>
                  <a:pt x="1533466" y="213275"/>
                </a:lnTo>
                <a:lnTo>
                  <a:pt x="1534988" y="214795"/>
                </a:lnTo>
                <a:lnTo>
                  <a:pt x="1536511" y="217835"/>
                </a:lnTo>
                <a:lnTo>
                  <a:pt x="1534474" y="219355"/>
                </a:lnTo>
                <a:lnTo>
                  <a:pt x="1533980" y="220856"/>
                </a:lnTo>
                <a:close/>
              </a:path>
              <a:path w="1866900" h="2176780">
                <a:moveTo>
                  <a:pt x="1571424" y="198626"/>
                </a:moveTo>
                <a:lnTo>
                  <a:pt x="1570416" y="197619"/>
                </a:lnTo>
                <a:lnTo>
                  <a:pt x="1570416" y="196612"/>
                </a:lnTo>
                <a:lnTo>
                  <a:pt x="1570910" y="196099"/>
                </a:lnTo>
                <a:lnTo>
                  <a:pt x="1571424" y="195092"/>
                </a:lnTo>
                <a:lnTo>
                  <a:pt x="1571938" y="195586"/>
                </a:lnTo>
                <a:lnTo>
                  <a:pt x="1573441" y="197106"/>
                </a:lnTo>
                <a:lnTo>
                  <a:pt x="1572947" y="197619"/>
                </a:lnTo>
                <a:lnTo>
                  <a:pt x="1571938" y="198113"/>
                </a:lnTo>
                <a:lnTo>
                  <a:pt x="1571424" y="198626"/>
                </a:lnTo>
                <a:close/>
              </a:path>
              <a:path w="1866900" h="2176780">
                <a:moveTo>
                  <a:pt x="1729840" y="784377"/>
                </a:moveTo>
                <a:lnTo>
                  <a:pt x="1719204" y="782363"/>
                </a:lnTo>
                <a:lnTo>
                  <a:pt x="1720212" y="782363"/>
                </a:lnTo>
                <a:lnTo>
                  <a:pt x="1717682" y="781850"/>
                </a:lnTo>
                <a:lnTo>
                  <a:pt x="1715665" y="780350"/>
                </a:lnTo>
                <a:lnTo>
                  <a:pt x="1714143" y="779323"/>
                </a:lnTo>
                <a:lnTo>
                  <a:pt x="1713135" y="776302"/>
                </a:lnTo>
                <a:lnTo>
                  <a:pt x="1713135" y="772769"/>
                </a:lnTo>
                <a:lnTo>
                  <a:pt x="1715151" y="770242"/>
                </a:lnTo>
                <a:lnTo>
                  <a:pt x="1715665" y="770242"/>
                </a:lnTo>
                <a:lnTo>
                  <a:pt x="1722743" y="768721"/>
                </a:lnTo>
                <a:lnTo>
                  <a:pt x="1736918" y="767715"/>
                </a:lnTo>
                <a:lnTo>
                  <a:pt x="1737432" y="767715"/>
                </a:lnTo>
                <a:lnTo>
                  <a:pt x="1738954" y="772255"/>
                </a:lnTo>
                <a:lnTo>
                  <a:pt x="1738440" y="773262"/>
                </a:lnTo>
                <a:lnTo>
                  <a:pt x="1734901" y="779836"/>
                </a:lnTo>
                <a:lnTo>
                  <a:pt x="1729840" y="784377"/>
                </a:lnTo>
                <a:close/>
              </a:path>
              <a:path w="1866900" h="2176780">
                <a:moveTo>
                  <a:pt x="1570416" y="158707"/>
                </a:moveTo>
                <a:lnTo>
                  <a:pt x="1567371" y="158194"/>
                </a:lnTo>
                <a:lnTo>
                  <a:pt x="1562310" y="157187"/>
                </a:lnTo>
                <a:lnTo>
                  <a:pt x="1558772" y="153653"/>
                </a:lnTo>
                <a:lnTo>
                  <a:pt x="1559286" y="146566"/>
                </a:lnTo>
                <a:lnTo>
                  <a:pt x="1559780" y="145045"/>
                </a:lnTo>
                <a:lnTo>
                  <a:pt x="1560788" y="143545"/>
                </a:lnTo>
                <a:lnTo>
                  <a:pt x="1561302" y="142025"/>
                </a:lnTo>
                <a:lnTo>
                  <a:pt x="1565355" y="144552"/>
                </a:lnTo>
                <a:lnTo>
                  <a:pt x="1567885" y="145045"/>
                </a:lnTo>
                <a:lnTo>
                  <a:pt x="1571938" y="149093"/>
                </a:lnTo>
                <a:lnTo>
                  <a:pt x="1574469" y="152133"/>
                </a:lnTo>
                <a:lnTo>
                  <a:pt x="1576485" y="155153"/>
                </a:lnTo>
                <a:lnTo>
                  <a:pt x="1573441" y="156180"/>
                </a:lnTo>
                <a:lnTo>
                  <a:pt x="1570416" y="158707"/>
                </a:lnTo>
                <a:close/>
              </a:path>
              <a:path w="1866900" h="2176780">
                <a:moveTo>
                  <a:pt x="1543074" y="126863"/>
                </a:moveTo>
                <a:lnTo>
                  <a:pt x="1542580" y="126863"/>
                </a:lnTo>
                <a:lnTo>
                  <a:pt x="1540050" y="125856"/>
                </a:lnTo>
                <a:lnTo>
                  <a:pt x="1538013" y="124829"/>
                </a:lnTo>
                <a:lnTo>
                  <a:pt x="1534988" y="123823"/>
                </a:lnTo>
                <a:lnTo>
                  <a:pt x="1536511" y="122302"/>
                </a:lnTo>
                <a:lnTo>
                  <a:pt x="1537005" y="120802"/>
                </a:lnTo>
                <a:lnTo>
                  <a:pt x="1538013" y="120802"/>
                </a:lnTo>
                <a:lnTo>
                  <a:pt x="1540050" y="121809"/>
                </a:lnTo>
                <a:lnTo>
                  <a:pt x="1542580" y="123329"/>
                </a:lnTo>
                <a:lnTo>
                  <a:pt x="1544597" y="124336"/>
                </a:lnTo>
                <a:lnTo>
                  <a:pt x="1543588" y="125343"/>
                </a:lnTo>
                <a:lnTo>
                  <a:pt x="1543074" y="126863"/>
                </a:lnTo>
                <a:close/>
              </a:path>
              <a:path w="1866900" h="2176780">
                <a:moveTo>
                  <a:pt x="1565849" y="300713"/>
                </a:moveTo>
                <a:lnTo>
                  <a:pt x="1558258" y="297692"/>
                </a:lnTo>
                <a:lnTo>
                  <a:pt x="1556241" y="293132"/>
                </a:lnTo>
                <a:lnTo>
                  <a:pt x="1553711" y="290605"/>
                </a:lnTo>
                <a:lnTo>
                  <a:pt x="1563319" y="281010"/>
                </a:lnTo>
                <a:lnTo>
                  <a:pt x="1566363" y="285057"/>
                </a:lnTo>
                <a:lnTo>
                  <a:pt x="1569902" y="287584"/>
                </a:lnTo>
                <a:lnTo>
                  <a:pt x="1570910" y="291118"/>
                </a:lnTo>
                <a:lnTo>
                  <a:pt x="1572433" y="295165"/>
                </a:lnTo>
                <a:lnTo>
                  <a:pt x="1565849" y="300713"/>
                </a:lnTo>
                <a:close/>
              </a:path>
              <a:path w="1866900" h="2176780">
                <a:moveTo>
                  <a:pt x="1557763" y="338618"/>
                </a:moveTo>
                <a:lnTo>
                  <a:pt x="1557763" y="337611"/>
                </a:lnTo>
                <a:lnTo>
                  <a:pt x="1557249" y="337098"/>
                </a:lnTo>
                <a:lnTo>
                  <a:pt x="1556755" y="336091"/>
                </a:lnTo>
                <a:lnTo>
                  <a:pt x="1558258" y="334571"/>
                </a:lnTo>
                <a:lnTo>
                  <a:pt x="1559286" y="335084"/>
                </a:lnTo>
                <a:lnTo>
                  <a:pt x="1559780" y="335084"/>
                </a:lnTo>
                <a:lnTo>
                  <a:pt x="1559780" y="336604"/>
                </a:lnTo>
                <a:lnTo>
                  <a:pt x="1560294" y="337611"/>
                </a:lnTo>
                <a:lnTo>
                  <a:pt x="1559286" y="337611"/>
                </a:lnTo>
                <a:lnTo>
                  <a:pt x="1558772" y="338124"/>
                </a:lnTo>
                <a:lnTo>
                  <a:pt x="1557763" y="338618"/>
                </a:lnTo>
                <a:close/>
              </a:path>
              <a:path w="1866900" h="2176780">
                <a:moveTo>
                  <a:pt x="1556241" y="431110"/>
                </a:moveTo>
                <a:lnTo>
                  <a:pt x="1548649" y="431110"/>
                </a:lnTo>
                <a:lnTo>
                  <a:pt x="1545111" y="427063"/>
                </a:lnTo>
                <a:lnTo>
                  <a:pt x="1542066" y="424536"/>
                </a:lnTo>
                <a:lnTo>
                  <a:pt x="1541572" y="424536"/>
                </a:lnTo>
                <a:lnTo>
                  <a:pt x="1542580" y="419995"/>
                </a:lnTo>
                <a:lnTo>
                  <a:pt x="1543074" y="419482"/>
                </a:lnTo>
                <a:lnTo>
                  <a:pt x="1549658" y="419482"/>
                </a:lnTo>
                <a:lnTo>
                  <a:pt x="1562824" y="420489"/>
                </a:lnTo>
                <a:lnTo>
                  <a:pt x="1563319" y="420489"/>
                </a:lnTo>
                <a:lnTo>
                  <a:pt x="1563319" y="422522"/>
                </a:lnTo>
                <a:lnTo>
                  <a:pt x="1564347" y="425543"/>
                </a:lnTo>
                <a:lnTo>
                  <a:pt x="1560294" y="427576"/>
                </a:lnTo>
                <a:lnTo>
                  <a:pt x="1556241" y="431110"/>
                </a:lnTo>
                <a:close/>
              </a:path>
              <a:path w="1866900" h="2176780">
                <a:moveTo>
                  <a:pt x="1570416" y="913767"/>
                </a:moveTo>
                <a:lnTo>
                  <a:pt x="1569408" y="911240"/>
                </a:lnTo>
                <a:lnTo>
                  <a:pt x="1567371" y="908713"/>
                </a:lnTo>
                <a:lnTo>
                  <a:pt x="1570416" y="907193"/>
                </a:lnTo>
                <a:lnTo>
                  <a:pt x="1572433" y="905673"/>
                </a:lnTo>
                <a:lnTo>
                  <a:pt x="1574469" y="905180"/>
                </a:lnTo>
                <a:lnTo>
                  <a:pt x="1574963" y="905180"/>
                </a:lnTo>
                <a:lnTo>
                  <a:pt x="1576485" y="908713"/>
                </a:lnTo>
                <a:lnTo>
                  <a:pt x="1572947" y="912247"/>
                </a:lnTo>
                <a:lnTo>
                  <a:pt x="1570910" y="913254"/>
                </a:lnTo>
                <a:lnTo>
                  <a:pt x="1570416" y="913767"/>
                </a:lnTo>
                <a:close/>
              </a:path>
              <a:path w="1866900" h="2176780">
                <a:moveTo>
                  <a:pt x="1802218" y="1801258"/>
                </a:moveTo>
                <a:lnTo>
                  <a:pt x="1801704" y="1800745"/>
                </a:lnTo>
                <a:lnTo>
                  <a:pt x="1799687" y="1799738"/>
                </a:lnTo>
                <a:lnTo>
                  <a:pt x="1797651" y="1795691"/>
                </a:lnTo>
                <a:lnTo>
                  <a:pt x="1797651" y="1795178"/>
                </a:lnTo>
                <a:lnTo>
                  <a:pt x="1800695" y="1791150"/>
                </a:lnTo>
                <a:lnTo>
                  <a:pt x="1802218" y="1794171"/>
                </a:lnTo>
                <a:lnTo>
                  <a:pt x="1803720" y="1796698"/>
                </a:lnTo>
                <a:lnTo>
                  <a:pt x="1805242" y="1798731"/>
                </a:lnTo>
                <a:lnTo>
                  <a:pt x="1803720" y="1799225"/>
                </a:lnTo>
                <a:lnTo>
                  <a:pt x="1802218" y="1801258"/>
                </a:lnTo>
                <a:close/>
              </a:path>
              <a:path w="1866900" h="2176780">
                <a:moveTo>
                  <a:pt x="1793598" y="1495985"/>
                </a:moveTo>
                <a:lnTo>
                  <a:pt x="1790573" y="1492451"/>
                </a:lnTo>
                <a:lnTo>
                  <a:pt x="1785512" y="1487397"/>
                </a:lnTo>
                <a:lnTo>
                  <a:pt x="1787529" y="1485383"/>
                </a:lnTo>
                <a:lnTo>
                  <a:pt x="1790059" y="1481830"/>
                </a:lnTo>
                <a:lnTo>
                  <a:pt x="1792095" y="1481830"/>
                </a:lnTo>
                <a:lnTo>
                  <a:pt x="1795120" y="1482343"/>
                </a:lnTo>
                <a:lnTo>
                  <a:pt x="1797651" y="1485877"/>
                </a:lnTo>
                <a:lnTo>
                  <a:pt x="1800695" y="1487910"/>
                </a:lnTo>
                <a:lnTo>
                  <a:pt x="1798659" y="1490437"/>
                </a:lnTo>
                <a:lnTo>
                  <a:pt x="1796642" y="1492451"/>
                </a:lnTo>
                <a:lnTo>
                  <a:pt x="1793598" y="1495985"/>
                </a:lnTo>
                <a:close/>
              </a:path>
              <a:path w="1866900" h="2176780">
                <a:moveTo>
                  <a:pt x="1788537" y="1404006"/>
                </a:moveTo>
                <a:lnTo>
                  <a:pt x="1787529" y="1404006"/>
                </a:lnTo>
                <a:lnTo>
                  <a:pt x="1786006" y="1403492"/>
                </a:lnTo>
                <a:lnTo>
                  <a:pt x="1784504" y="1401992"/>
                </a:lnTo>
                <a:lnTo>
                  <a:pt x="1782981" y="1400965"/>
                </a:lnTo>
                <a:lnTo>
                  <a:pt x="1783990" y="1399465"/>
                </a:lnTo>
                <a:lnTo>
                  <a:pt x="1784998" y="1397432"/>
                </a:lnTo>
                <a:lnTo>
                  <a:pt x="1787034" y="1397432"/>
                </a:lnTo>
                <a:lnTo>
                  <a:pt x="1789051" y="1398952"/>
                </a:lnTo>
                <a:lnTo>
                  <a:pt x="1791581" y="1399959"/>
                </a:lnTo>
                <a:lnTo>
                  <a:pt x="1789565" y="1401992"/>
                </a:lnTo>
                <a:lnTo>
                  <a:pt x="1788537" y="1404006"/>
                </a:lnTo>
                <a:close/>
              </a:path>
              <a:path w="1866900" h="2176780">
                <a:moveTo>
                  <a:pt x="1791466" y="1529349"/>
                </a:moveTo>
                <a:lnTo>
                  <a:pt x="1782981" y="1529349"/>
                </a:lnTo>
                <a:lnTo>
                  <a:pt x="1783990" y="1528342"/>
                </a:lnTo>
                <a:lnTo>
                  <a:pt x="1786006" y="1527316"/>
                </a:lnTo>
                <a:lnTo>
                  <a:pt x="1787034" y="1527829"/>
                </a:lnTo>
                <a:lnTo>
                  <a:pt x="1790573" y="1528836"/>
                </a:lnTo>
                <a:lnTo>
                  <a:pt x="1791466" y="1529349"/>
                </a:lnTo>
                <a:close/>
              </a:path>
              <a:path w="1866900" h="2176780">
                <a:moveTo>
                  <a:pt x="1796128" y="1536930"/>
                </a:moveTo>
                <a:lnTo>
                  <a:pt x="1787034" y="1533890"/>
                </a:lnTo>
                <a:lnTo>
                  <a:pt x="1782981" y="1531876"/>
                </a:lnTo>
                <a:lnTo>
                  <a:pt x="1782467" y="1531363"/>
                </a:lnTo>
                <a:lnTo>
                  <a:pt x="1781973" y="1528342"/>
                </a:lnTo>
                <a:lnTo>
                  <a:pt x="1782981" y="1529349"/>
                </a:lnTo>
                <a:lnTo>
                  <a:pt x="1791466" y="1529349"/>
                </a:lnTo>
                <a:lnTo>
                  <a:pt x="1794112" y="1530869"/>
                </a:lnTo>
                <a:lnTo>
                  <a:pt x="1798165" y="1532883"/>
                </a:lnTo>
                <a:lnTo>
                  <a:pt x="1796128" y="1536930"/>
                </a:lnTo>
                <a:close/>
              </a:path>
              <a:path w="1866900" h="2176780">
                <a:moveTo>
                  <a:pt x="1762737" y="1306973"/>
                </a:moveTo>
                <a:lnTo>
                  <a:pt x="1759198" y="1306973"/>
                </a:lnTo>
                <a:lnTo>
                  <a:pt x="1756668" y="1305966"/>
                </a:lnTo>
                <a:lnTo>
                  <a:pt x="1754632" y="1305453"/>
                </a:lnTo>
                <a:lnTo>
                  <a:pt x="1753109" y="1301919"/>
                </a:lnTo>
                <a:lnTo>
                  <a:pt x="1751607" y="1299885"/>
                </a:lnTo>
                <a:lnTo>
                  <a:pt x="1756668" y="1297358"/>
                </a:lnTo>
                <a:lnTo>
                  <a:pt x="1761215" y="1297872"/>
                </a:lnTo>
                <a:lnTo>
                  <a:pt x="1763745" y="1297872"/>
                </a:lnTo>
                <a:lnTo>
                  <a:pt x="1766276" y="1298385"/>
                </a:lnTo>
                <a:lnTo>
                  <a:pt x="1768293" y="1298879"/>
                </a:lnTo>
                <a:lnTo>
                  <a:pt x="1770329" y="1300912"/>
                </a:lnTo>
                <a:lnTo>
                  <a:pt x="1772345" y="1301919"/>
                </a:lnTo>
                <a:lnTo>
                  <a:pt x="1770329" y="1303933"/>
                </a:lnTo>
                <a:lnTo>
                  <a:pt x="1768293" y="1306460"/>
                </a:lnTo>
                <a:lnTo>
                  <a:pt x="1765762" y="1306460"/>
                </a:lnTo>
                <a:lnTo>
                  <a:pt x="1762737" y="1306973"/>
                </a:lnTo>
                <a:close/>
              </a:path>
              <a:path w="1866900" h="2176780">
                <a:moveTo>
                  <a:pt x="1779443" y="1866447"/>
                </a:moveTo>
                <a:lnTo>
                  <a:pt x="1779443" y="1865934"/>
                </a:lnTo>
                <a:lnTo>
                  <a:pt x="1778929" y="1865440"/>
                </a:lnTo>
                <a:lnTo>
                  <a:pt x="1778929" y="1864927"/>
                </a:lnTo>
                <a:lnTo>
                  <a:pt x="1779443" y="1863920"/>
                </a:lnTo>
                <a:lnTo>
                  <a:pt x="1780451" y="1863407"/>
                </a:lnTo>
                <a:lnTo>
                  <a:pt x="1780945" y="1862913"/>
                </a:lnTo>
                <a:lnTo>
                  <a:pt x="1780945" y="1863407"/>
                </a:lnTo>
                <a:lnTo>
                  <a:pt x="1781459" y="1864433"/>
                </a:lnTo>
                <a:lnTo>
                  <a:pt x="1780945" y="1865440"/>
                </a:lnTo>
                <a:lnTo>
                  <a:pt x="1779937" y="1865934"/>
                </a:lnTo>
                <a:lnTo>
                  <a:pt x="1779443" y="1866447"/>
                </a:lnTo>
                <a:close/>
              </a:path>
              <a:path w="1866900" h="2176780">
                <a:moveTo>
                  <a:pt x="1787529" y="1625869"/>
                </a:moveTo>
                <a:lnTo>
                  <a:pt x="1784998" y="1625869"/>
                </a:lnTo>
                <a:lnTo>
                  <a:pt x="1782981" y="1625375"/>
                </a:lnTo>
                <a:lnTo>
                  <a:pt x="1780451" y="1624368"/>
                </a:lnTo>
                <a:lnTo>
                  <a:pt x="1778415" y="1623855"/>
                </a:lnTo>
                <a:lnTo>
                  <a:pt x="1776912" y="1622335"/>
                </a:lnTo>
                <a:lnTo>
                  <a:pt x="1775390" y="1621328"/>
                </a:lnTo>
                <a:lnTo>
                  <a:pt x="1779443" y="1620321"/>
                </a:lnTo>
                <a:lnTo>
                  <a:pt x="1780945" y="1619808"/>
                </a:lnTo>
                <a:lnTo>
                  <a:pt x="1783476" y="1620321"/>
                </a:lnTo>
                <a:lnTo>
                  <a:pt x="1785512" y="1621328"/>
                </a:lnTo>
                <a:lnTo>
                  <a:pt x="1787529" y="1621841"/>
                </a:lnTo>
                <a:lnTo>
                  <a:pt x="1788043" y="1622335"/>
                </a:lnTo>
                <a:lnTo>
                  <a:pt x="1788537" y="1623342"/>
                </a:lnTo>
                <a:lnTo>
                  <a:pt x="1788043" y="1624368"/>
                </a:lnTo>
                <a:lnTo>
                  <a:pt x="1787529" y="1625869"/>
                </a:lnTo>
                <a:close/>
              </a:path>
              <a:path w="1866900" h="2176780">
                <a:moveTo>
                  <a:pt x="1790059" y="1665294"/>
                </a:moveTo>
                <a:lnTo>
                  <a:pt x="1789051" y="1664800"/>
                </a:lnTo>
                <a:lnTo>
                  <a:pt x="1788043" y="1663774"/>
                </a:lnTo>
                <a:lnTo>
                  <a:pt x="1787034" y="1662273"/>
                </a:lnTo>
                <a:lnTo>
                  <a:pt x="1786520" y="1660753"/>
                </a:lnTo>
                <a:lnTo>
                  <a:pt x="1786520" y="1660240"/>
                </a:lnTo>
                <a:lnTo>
                  <a:pt x="1788537" y="1658720"/>
                </a:lnTo>
                <a:lnTo>
                  <a:pt x="1789565" y="1657219"/>
                </a:lnTo>
                <a:lnTo>
                  <a:pt x="1790573" y="1659746"/>
                </a:lnTo>
                <a:lnTo>
                  <a:pt x="1792590" y="1663774"/>
                </a:lnTo>
                <a:lnTo>
                  <a:pt x="1791581" y="1664287"/>
                </a:lnTo>
                <a:lnTo>
                  <a:pt x="1790059" y="1665294"/>
                </a:lnTo>
                <a:close/>
              </a:path>
              <a:path w="1866900" h="2176780">
                <a:moveTo>
                  <a:pt x="1754632" y="1018381"/>
                </a:moveTo>
                <a:lnTo>
                  <a:pt x="1753109" y="1015854"/>
                </a:lnTo>
                <a:lnTo>
                  <a:pt x="1751607" y="1014334"/>
                </a:lnTo>
                <a:lnTo>
                  <a:pt x="1750579" y="1012834"/>
                </a:lnTo>
                <a:lnTo>
                  <a:pt x="1752101" y="1011314"/>
                </a:lnTo>
                <a:lnTo>
                  <a:pt x="1753109" y="1008787"/>
                </a:lnTo>
                <a:lnTo>
                  <a:pt x="1756154" y="1008787"/>
                </a:lnTo>
                <a:lnTo>
                  <a:pt x="1757676" y="1010800"/>
                </a:lnTo>
                <a:lnTo>
                  <a:pt x="1759198" y="1012320"/>
                </a:lnTo>
                <a:lnTo>
                  <a:pt x="1757676" y="1014334"/>
                </a:lnTo>
                <a:lnTo>
                  <a:pt x="1756668" y="1015854"/>
                </a:lnTo>
                <a:lnTo>
                  <a:pt x="1754632" y="1018381"/>
                </a:lnTo>
                <a:close/>
              </a:path>
              <a:path w="1866900" h="2176780">
                <a:moveTo>
                  <a:pt x="1802712" y="1933156"/>
                </a:moveTo>
                <a:lnTo>
                  <a:pt x="1801704" y="1932663"/>
                </a:lnTo>
                <a:lnTo>
                  <a:pt x="1794626" y="1927609"/>
                </a:lnTo>
                <a:lnTo>
                  <a:pt x="1791581" y="1924568"/>
                </a:lnTo>
                <a:lnTo>
                  <a:pt x="1787529" y="1921528"/>
                </a:lnTo>
                <a:lnTo>
                  <a:pt x="1779443" y="1914460"/>
                </a:lnTo>
                <a:lnTo>
                  <a:pt x="1784504" y="1915467"/>
                </a:lnTo>
                <a:lnTo>
                  <a:pt x="1790059" y="1915980"/>
                </a:lnTo>
                <a:lnTo>
                  <a:pt x="1795120" y="1917994"/>
                </a:lnTo>
                <a:lnTo>
                  <a:pt x="1798659" y="1919514"/>
                </a:lnTo>
                <a:lnTo>
                  <a:pt x="1801704" y="1924055"/>
                </a:lnTo>
                <a:lnTo>
                  <a:pt x="1805242" y="1927609"/>
                </a:lnTo>
                <a:lnTo>
                  <a:pt x="1805242" y="1929109"/>
                </a:lnTo>
                <a:lnTo>
                  <a:pt x="1805756" y="1931142"/>
                </a:lnTo>
                <a:lnTo>
                  <a:pt x="1804234" y="1931636"/>
                </a:lnTo>
                <a:lnTo>
                  <a:pt x="1802712" y="1933156"/>
                </a:lnTo>
                <a:close/>
              </a:path>
              <a:path w="1866900" h="2176780">
                <a:moveTo>
                  <a:pt x="1741979" y="829863"/>
                </a:moveTo>
                <a:lnTo>
                  <a:pt x="1741485" y="828856"/>
                </a:lnTo>
                <a:lnTo>
                  <a:pt x="1740971" y="828363"/>
                </a:lnTo>
                <a:lnTo>
                  <a:pt x="1740457" y="827336"/>
                </a:lnTo>
                <a:lnTo>
                  <a:pt x="1741485" y="827336"/>
                </a:lnTo>
                <a:lnTo>
                  <a:pt x="1741979" y="826842"/>
                </a:lnTo>
                <a:lnTo>
                  <a:pt x="1743501" y="826842"/>
                </a:lnTo>
                <a:lnTo>
                  <a:pt x="1744015" y="827849"/>
                </a:lnTo>
                <a:lnTo>
                  <a:pt x="1743501" y="827849"/>
                </a:lnTo>
                <a:lnTo>
                  <a:pt x="1742987" y="828856"/>
                </a:lnTo>
                <a:lnTo>
                  <a:pt x="1742493" y="829369"/>
                </a:lnTo>
                <a:lnTo>
                  <a:pt x="1741979" y="829863"/>
                </a:lnTo>
                <a:close/>
              </a:path>
              <a:path w="1866900" h="2176780">
                <a:moveTo>
                  <a:pt x="1736918" y="1145245"/>
                </a:moveTo>
                <a:lnTo>
                  <a:pt x="1734387" y="1145245"/>
                </a:lnTo>
                <a:lnTo>
                  <a:pt x="1733379" y="1144731"/>
                </a:lnTo>
                <a:lnTo>
                  <a:pt x="1731857" y="1144238"/>
                </a:lnTo>
                <a:lnTo>
                  <a:pt x="1733379" y="1142718"/>
                </a:lnTo>
                <a:lnTo>
                  <a:pt x="1736423" y="1140684"/>
                </a:lnTo>
                <a:lnTo>
                  <a:pt x="1737926" y="1140684"/>
                </a:lnTo>
                <a:lnTo>
                  <a:pt x="1740971" y="1141711"/>
                </a:lnTo>
                <a:lnTo>
                  <a:pt x="1747040" y="1142718"/>
                </a:lnTo>
                <a:lnTo>
                  <a:pt x="1744509" y="1143725"/>
                </a:lnTo>
                <a:lnTo>
                  <a:pt x="1741485" y="1144238"/>
                </a:lnTo>
                <a:lnTo>
                  <a:pt x="1738954" y="1144731"/>
                </a:lnTo>
                <a:lnTo>
                  <a:pt x="1737926" y="1144731"/>
                </a:lnTo>
                <a:lnTo>
                  <a:pt x="1736918" y="1145245"/>
                </a:lnTo>
                <a:close/>
              </a:path>
              <a:path w="1866900" h="2176780">
                <a:moveTo>
                  <a:pt x="1775884" y="747499"/>
                </a:moveTo>
                <a:lnTo>
                  <a:pt x="1768293" y="747499"/>
                </a:lnTo>
                <a:lnTo>
                  <a:pt x="1766790" y="746472"/>
                </a:lnTo>
                <a:lnTo>
                  <a:pt x="1764754" y="745978"/>
                </a:lnTo>
                <a:lnTo>
                  <a:pt x="1766790" y="744972"/>
                </a:lnTo>
                <a:lnTo>
                  <a:pt x="1768293" y="743945"/>
                </a:lnTo>
                <a:lnTo>
                  <a:pt x="1770329" y="743451"/>
                </a:lnTo>
                <a:lnTo>
                  <a:pt x="1773354" y="742445"/>
                </a:lnTo>
                <a:lnTo>
                  <a:pt x="1774876" y="742938"/>
                </a:lnTo>
                <a:lnTo>
                  <a:pt x="1775884" y="743451"/>
                </a:lnTo>
                <a:lnTo>
                  <a:pt x="1776912" y="744972"/>
                </a:lnTo>
                <a:lnTo>
                  <a:pt x="1777920" y="745978"/>
                </a:lnTo>
                <a:lnTo>
                  <a:pt x="1776912" y="746472"/>
                </a:lnTo>
                <a:lnTo>
                  <a:pt x="1775884" y="747499"/>
                </a:lnTo>
                <a:close/>
              </a:path>
              <a:path w="1866900" h="2176780">
                <a:moveTo>
                  <a:pt x="1754632" y="969361"/>
                </a:moveTo>
                <a:lnTo>
                  <a:pt x="1753109" y="969361"/>
                </a:lnTo>
                <a:lnTo>
                  <a:pt x="1752101" y="967348"/>
                </a:lnTo>
                <a:lnTo>
                  <a:pt x="1752615" y="966834"/>
                </a:lnTo>
                <a:lnTo>
                  <a:pt x="1753109" y="965314"/>
                </a:lnTo>
                <a:lnTo>
                  <a:pt x="1755146" y="965314"/>
                </a:lnTo>
                <a:lnTo>
                  <a:pt x="1756154" y="967348"/>
                </a:lnTo>
                <a:lnTo>
                  <a:pt x="1755640" y="968355"/>
                </a:lnTo>
                <a:lnTo>
                  <a:pt x="1754632" y="969361"/>
                </a:lnTo>
                <a:close/>
              </a:path>
              <a:path w="1866900" h="2176780">
                <a:moveTo>
                  <a:pt x="1772859" y="1080550"/>
                </a:moveTo>
                <a:lnTo>
                  <a:pt x="1772345" y="1080550"/>
                </a:lnTo>
                <a:lnTo>
                  <a:pt x="1769815" y="1080036"/>
                </a:lnTo>
                <a:lnTo>
                  <a:pt x="1767798" y="1079543"/>
                </a:lnTo>
                <a:lnTo>
                  <a:pt x="1765268" y="1079029"/>
                </a:lnTo>
                <a:lnTo>
                  <a:pt x="1765762" y="1078023"/>
                </a:lnTo>
                <a:lnTo>
                  <a:pt x="1766276" y="1075496"/>
                </a:lnTo>
                <a:lnTo>
                  <a:pt x="1769321" y="1075496"/>
                </a:lnTo>
                <a:lnTo>
                  <a:pt x="1771337" y="1076502"/>
                </a:lnTo>
                <a:lnTo>
                  <a:pt x="1773868" y="1077016"/>
                </a:lnTo>
                <a:lnTo>
                  <a:pt x="1772859" y="1078536"/>
                </a:lnTo>
                <a:lnTo>
                  <a:pt x="1772859" y="1080550"/>
                </a:lnTo>
                <a:close/>
              </a:path>
              <a:path w="1866900" h="2176780">
                <a:moveTo>
                  <a:pt x="1761729" y="1209940"/>
                </a:moveTo>
                <a:lnTo>
                  <a:pt x="1761729" y="1208420"/>
                </a:lnTo>
                <a:lnTo>
                  <a:pt x="1762737" y="1209427"/>
                </a:lnTo>
                <a:lnTo>
                  <a:pt x="1761729" y="1209940"/>
                </a:lnTo>
                <a:close/>
              </a:path>
              <a:path w="1866900" h="2176780">
                <a:moveTo>
                  <a:pt x="1762223" y="889011"/>
                </a:moveTo>
                <a:lnTo>
                  <a:pt x="1758170" y="889011"/>
                </a:lnTo>
                <a:lnTo>
                  <a:pt x="1756668" y="888497"/>
                </a:lnTo>
                <a:lnTo>
                  <a:pt x="1755640" y="888497"/>
                </a:lnTo>
                <a:lnTo>
                  <a:pt x="1755146" y="886977"/>
                </a:lnTo>
                <a:lnTo>
                  <a:pt x="1754137" y="886484"/>
                </a:lnTo>
                <a:lnTo>
                  <a:pt x="1755146" y="885457"/>
                </a:lnTo>
                <a:lnTo>
                  <a:pt x="1755640" y="883443"/>
                </a:lnTo>
                <a:lnTo>
                  <a:pt x="1757676" y="882437"/>
                </a:lnTo>
                <a:lnTo>
                  <a:pt x="1759693" y="881923"/>
                </a:lnTo>
                <a:lnTo>
                  <a:pt x="1760701" y="881923"/>
                </a:lnTo>
                <a:lnTo>
                  <a:pt x="1762737" y="882437"/>
                </a:lnTo>
                <a:lnTo>
                  <a:pt x="1764754" y="883443"/>
                </a:lnTo>
                <a:lnTo>
                  <a:pt x="1766276" y="884450"/>
                </a:lnTo>
                <a:lnTo>
                  <a:pt x="1764754" y="886484"/>
                </a:lnTo>
                <a:lnTo>
                  <a:pt x="1763231" y="887984"/>
                </a:lnTo>
                <a:lnTo>
                  <a:pt x="1762223" y="889011"/>
                </a:lnTo>
                <a:close/>
              </a:path>
              <a:path w="1866900" h="2176780">
                <a:moveTo>
                  <a:pt x="1808287" y="1274615"/>
                </a:moveTo>
                <a:lnTo>
                  <a:pt x="1806251" y="1273609"/>
                </a:lnTo>
                <a:lnTo>
                  <a:pt x="1803226" y="1271595"/>
                </a:lnTo>
                <a:lnTo>
                  <a:pt x="1804234" y="1270588"/>
                </a:lnTo>
                <a:lnTo>
                  <a:pt x="1805242" y="1269068"/>
                </a:lnTo>
                <a:lnTo>
                  <a:pt x="1808781" y="1269068"/>
                </a:lnTo>
                <a:lnTo>
                  <a:pt x="1811312" y="1270588"/>
                </a:lnTo>
                <a:lnTo>
                  <a:pt x="1813348" y="1271082"/>
                </a:lnTo>
                <a:lnTo>
                  <a:pt x="1810303" y="1273115"/>
                </a:lnTo>
                <a:lnTo>
                  <a:pt x="1808287" y="1274615"/>
                </a:lnTo>
                <a:close/>
              </a:path>
              <a:path w="1866900" h="2176780">
                <a:moveTo>
                  <a:pt x="1791581" y="915781"/>
                </a:moveTo>
                <a:lnTo>
                  <a:pt x="1790059" y="914281"/>
                </a:lnTo>
                <a:lnTo>
                  <a:pt x="1788537" y="913767"/>
                </a:lnTo>
                <a:lnTo>
                  <a:pt x="1787529" y="910727"/>
                </a:lnTo>
                <a:lnTo>
                  <a:pt x="1788043" y="907707"/>
                </a:lnTo>
                <a:lnTo>
                  <a:pt x="1788537" y="907193"/>
                </a:lnTo>
                <a:lnTo>
                  <a:pt x="1792095" y="904173"/>
                </a:lnTo>
                <a:lnTo>
                  <a:pt x="1795120" y="900619"/>
                </a:lnTo>
                <a:lnTo>
                  <a:pt x="1799173" y="899119"/>
                </a:lnTo>
                <a:lnTo>
                  <a:pt x="1800695" y="898605"/>
                </a:lnTo>
                <a:lnTo>
                  <a:pt x="1804748" y="900619"/>
                </a:lnTo>
                <a:lnTo>
                  <a:pt x="1805756" y="904666"/>
                </a:lnTo>
                <a:lnTo>
                  <a:pt x="1804748" y="909720"/>
                </a:lnTo>
                <a:lnTo>
                  <a:pt x="1803226" y="910727"/>
                </a:lnTo>
                <a:lnTo>
                  <a:pt x="1799687" y="913254"/>
                </a:lnTo>
                <a:lnTo>
                  <a:pt x="1795634" y="914281"/>
                </a:lnTo>
                <a:lnTo>
                  <a:pt x="1791581" y="915781"/>
                </a:lnTo>
                <a:close/>
              </a:path>
              <a:path w="1866900" h="2176780">
                <a:moveTo>
                  <a:pt x="1802218" y="780350"/>
                </a:moveTo>
                <a:lnTo>
                  <a:pt x="1801704" y="779836"/>
                </a:lnTo>
                <a:lnTo>
                  <a:pt x="1797651" y="776302"/>
                </a:lnTo>
                <a:lnTo>
                  <a:pt x="1790573" y="768208"/>
                </a:lnTo>
                <a:lnTo>
                  <a:pt x="1792590" y="766688"/>
                </a:lnTo>
                <a:lnTo>
                  <a:pt x="1794626" y="763667"/>
                </a:lnTo>
                <a:lnTo>
                  <a:pt x="1796642" y="763667"/>
                </a:lnTo>
                <a:lnTo>
                  <a:pt x="1802218" y="763154"/>
                </a:lnTo>
                <a:lnTo>
                  <a:pt x="1805756" y="765681"/>
                </a:lnTo>
                <a:lnTo>
                  <a:pt x="1805756" y="774782"/>
                </a:lnTo>
                <a:lnTo>
                  <a:pt x="1804748" y="776302"/>
                </a:lnTo>
                <a:lnTo>
                  <a:pt x="1802218" y="780350"/>
                </a:lnTo>
                <a:close/>
              </a:path>
              <a:path w="1866900" h="2176780">
                <a:moveTo>
                  <a:pt x="1798659" y="479123"/>
                </a:moveTo>
                <a:lnTo>
                  <a:pt x="1798165" y="479123"/>
                </a:lnTo>
                <a:lnTo>
                  <a:pt x="1796642" y="478116"/>
                </a:lnTo>
                <a:lnTo>
                  <a:pt x="1794112" y="475589"/>
                </a:lnTo>
                <a:lnTo>
                  <a:pt x="1794626" y="475076"/>
                </a:lnTo>
                <a:lnTo>
                  <a:pt x="1795120" y="474069"/>
                </a:lnTo>
                <a:lnTo>
                  <a:pt x="1796642" y="472549"/>
                </a:lnTo>
                <a:lnTo>
                  <a:pt x="1797651" y="474069"/>
                </a:lnTo>
                <a:lnTo>
                  <a:pt x="1799173" y="475589"/>
                </a:lnTo>
                <a:lnTo>
                  <a:pt x="1800181" y="477109"/>
                </a:lnTo>
                <a:lnTo>
                  <a:pt x="1799687" y="477603"/>
                </a:lnTo>
                <a:lnTo>
                  <a:pt x="1798659" y="479123"/>
                </a:lnTo>
                <a:close/>
              </a:path>
              <a:path w="1866900" h="2176780">
                <a:moveTo>
                  <a:pt x="1783476" y="1040631"/>
                </a:moveTo>
                <a:lnTo>
                  <a:pt x="1781973" y="1040631"/>
                </a:lnTo>
                <a:lnTo>
                  <a:pt x="1779937" y="1039604"/>
                </a:lnTo>
                <a:lnTo>
                  <a:pt x="1779443" y="1038104"/>
                </a:lnTo>
                <a:lnTo>
                  <a:pt x="1778415" y="1037077"/>
                </a:lnTo>
                <a:lnTo>
                  <a:pt x="1778415" y="1034550"/>
                </a:lnTo>
                <a:lnTo>
                  <a:pt x="1778929" y="1033050"/>
                </a:lnTo>
                <a:lnTo>
                  <a:pt x="1780945" y="1027996"/>
                </a:lnTo>
                <a:lnTo>
                  <a:pt x="1790573" y="1027482"/>
                </a:lnTo>
                <a:lnTo>
                  <a:pt x="1794626" y="1031530"/>
                </a:lnTo>
                <a:lnTo>
                  <a:pt x="1794626" y="1032023"/>
                </a:lnTo>
                <a:lnTo>
                  <a:pt x="1795120" y="1032536"/>
                </a:lnTo>
                <a:lnTo>
                  <a:pt x="1795120" y="1033050"/>
                </a:lnTo>
                <a:lnTo>
                  <a:pt x="1794626" y="1034057"/>
                </a:lnTo>
                <a:lnTo>
                  <a:pt x="1794112" y="1035577"/>
                </a:lnTo>
                <a:lnTo>
                  <a:pt x="1793598" y="1036070"/>
                </a:lnTo>
                <a:lnTo>
                  <a:pt x="1790573" y="1038104"/>
                </a:lnTo>
                <a:lnTo>
                  <a:pt x="1787034" y="1039604"/>
                </a:lnTo>
                <a:lnTo>
                  <a:pt x="1783476" y="1040631"/>
                </a:lnTo>
                <a:close/>
              </a:path>
              <a:path w="1866900" h="2176780">
                <a:moveTo>
                  <a:pt x="1738954" y="504393"/>
                </a:moveTo>
                <a:lnTo>
                  <a:pt x="1738440" y="504393"/>
                </a:lnTo>
                <a:lnTo>
                  <a:pt x="1738440" y="502873"/>
                </a:lnTo>
                <a:lnTo>
                  <a:pt x="1738954" y="502873"/>
                </a:lnTo>
                <a:lnTo>
                  <a:pt x="1738954" y="502379"/>
                </a:lnTo>
                <a:lnTo>
                  <a:pt x="1739962" y="502379"/>
                </a:lnTo>
                <a:lnTo>
                  <a:pt x="1739962" y="502873"/>
                </a:lnTo>
                <a:lnTo>
                  <a:pt x="1740457" y="503386"/>
                </a:lnTo>
                <a:lnTo>
                  <a:pt x="1740457" y="503880"/>
                </a:lnTo>
                <a:lnTo>
                  <a:pt x="1739962" y="503880"/>
                </a:lnTo>
                <a:lnTo>
                  <a:pt x="1738954" y="504393"/>
                </a:lnTo>
                <a:close/>
              </a:path>
              <a:path w="1866900" h="2176780">
                <a:moveTo>
                  <a:pt x="1782467" y="424536"/>
                </a:moveTo>
                <a:lnTo>
                  <a:pt x="1780451" y="423016"/>
                </a:lnTo>
                <a:lnTo>
                  <a:pt x="1779443" y="422009"/>
                </a:lnTo>
                <a:lnTo>
                  <a:pt x="1777920" y="421002"/>
                </a:lnTo>
                <a:lnTo>
                  <a:pt x="1779443" y="419995"/>
                </a:lnTo>
                <a:lnTo>
                  <a:pt x="1780945" y="418475"/>
                </a:lnTo>
                <a:lnTo>
                  <a:pt x="1782467" y="417962"/>
                </a:lnTo>
                <a:lnTo>
                  <a:pt x="1783476" y="417468"/>
                </a:lnTo>
                <a:lnTo>
                  <a:pt x="1786006" y="419995"/>
                </a:lnTo>
                <a:lnTo>
                  <a:pt x="1784998" y="421515"/>
                </a:lnTo>
                <a:lnTo>
                  <a:pt x="1783476" y="423016"/>
                </a:lnTo>
                <a:lnTo>
                  <a:pt x="1782467" y="424536"/>
                </a:lnTo>
                <a:close/>
              </a:path>
              <a:path w="1866900" h="2176780">
                <a:moveTo>
                  <a:pt x="1807279" y="165775"/>
                </a:moveTo>
                <a:lnTo>
                  <a:pt x="1803226" y="164768"/>
                </a:lnTo>
                <a:lnTo>
                  <a:pt x="1801190" y="164768"/>
                </a:lnTo>
                <a:lnTo>
                  <a:pt x="1799173" y="160721"/>
                </a:lnTo>
                <a:lnTo>
                  <a:pt x="1797156" y="158707"/>
                </a:lnTo>
                <a:lnTo>
                  <a:pt x="1799173" y="155667"/>
                </a:lnTo>
                <a:lnTo>
                  <a:pt x="1801704" y="152133"/>
                </a:lnTo>
                <a:lnTo>
                  <a:pt x="1805242" y="147572"/>
                </a:lnTo>
                <a:lnTo>
                  <a:pt x="1808287" y="152133"/>
                </a:lnTo>
                <a:lnTo>
                  <a:pt x="1811826" y="154660"/>
                </a:lnTo>
                <a:lnTo>
                  <a:pt x="1811826" y="163248"/>
                </a:lnTo>
                <a:lnTo>
                  <a:pt x="1807279" y="165775"/>
                </a:lnTo>
                <a:close/>
              </a:path>
              <a:path w="1866900" h="2176780">
                <a:moveTo>
                  <a:pt x="1807279" y="1369141"/>
                </a:moveTo>
                <a:lnTo>
                  <a:pt x="1804234" y="1368628"/>
                </a:lnTo>
                <a:lnTo>
                  <a:pt x="1801704" y="1367108"/>
                </a:lnTo>
                <a:lnTo>
                  <a:pt x="1798659" y="1365094"/>
                </a:lnTo>
                <a:lnTo>
                  <a:pt x="1796128" y="1362567"/>
                </a:lnTo>
                <a:lnTo>
                  <a:pt x="1793104" y="1360040"/>
                </a:lnTo>
                <a:lnTo>
                  <a:pt x="1796128" y="1359033"/>
                </a:lnTo>
                <a:lnTo>
                  <a:pt x="1799687" y="1357513"/>
                </a:lnTo>
                <a:lnTo>
                  <a:pt x="1802712" y="1356506"/>
                </a:lnTo>
                <a:lnTo>
                  <a:pt x="1804748" y="1355479"/>
                </a:lnTo>
                <a:lnTo>
                  <a:pt x="1806765" y="1355479"/>
                </a:lnTo>
                <a:lnTo>
                  <a:pt x="1810303" y="1354473"/>
                </a:lnTo>
                <a:lnTo>
                  <a:pt x="1813348" y="1358520"/>
                </a:lnTo>
                <a:lnTo>
                  <a:pt x="1815365" y="1361047"/>
                </a:lnTo>
                <a:lnTo>
                  <a:pt x="1813348" y="1363574"/>
                </a:lnTo>
                <a:lnTo>
                  <a:pt x="1811826" y="1367108"/>
                </a:lnTo>
                <a:lnTo>
                  <a:pt x="1809295" y="1368114"/>
                </a:lnTo>
                <a:lnTo>
                  <a:pt x="1807279" y="1369141"/>
                </a:lnTo>
                <a:close/>
              </a:path>
              <a:path w="1866900" h="2176780">
                <a:moveTo>
                  <a:pt x="1765762" y="706553"/>
                </a:moveTo>
                <a:lnTo>
                  <a:pt x="1764754" y="706040"/>
                </a:lnTo>
                <a:lnTo>
                  <a:pt x="1760701" y="704540"/>
                </a:lnTo>
                <a:lnTo>
                  <a:pt x="1760629" y="702506"/>
                </a:lnTo>
                <a:lnTo>
                  <a:pt x="1778415" y="684817"/>
                </a:lnTo>
                <a:lnTo>
                  <a:pt x="1782981" y="689871"/>
                </a:lnTo>
                <a:lnTo>
                  <a:pt x="1784504" y="691905"/>
                </a:lnTo>
                <a:lnTo>
                  <a:pt x="1786006" y="695438"/>
                </a:lnTo>
                <a:lnTo>
                  <a:pt x="1786006" y="699486"/>
                </a:lnTo>
                <a:lnTo>
                  <a:pt x="1783476" y="702506"/>
                </a:lnTo>
                <a:lnTo>
                  <a:pt x="1777406" y="704540"/>
                </a:lnTo>
                <a:lnTo>
                  <a:pt x="1771851" y="705033"/>
                </a:lnTo>
                <a:lnTo>
                  <a:pt x="1765762" y="706553"/>
                </a:lnTo>
                <a:close/>
              </a:path>
              <a:path w="1866900" h="2176780">
                <a:moveTo>
                  <a:pt x="1817401" y="1246818"/>
                </a:moveTo>
                <a:lnTo>
                  <a:pt x="1813348" y="1246818"/>
                </a:lnTo>
                <a:lnTo>
                  <a:pt x="1811312" y="1245812"/>
                </a:lnTo>
                <a:lnTo>
                  <a:pt x="1808781" y="1244291"/>
                </a:lnTo>
                <a:lnTo>
                  <a:pt x="1806765" y="1242278"/>
                </a:lnTo>
                <a:lnTo>
                  <a:pt x="1804234" y="1240758"/>
                </a:lnTo>
                <a:lnTo>
                  <a:pt x="1807279" y="1239237"/>
                </a:lnTo>
                <a:lnTo>
                  <a:pt x="1809809" y="1237737"/>
                </a:lnTo>
                <a:lnTo>
                  <a:pt x="1811826" y="1236710"/>
                </a:lnTo>
                <a:lnTo>
                  <a:pt x="1814356" y="1237224"/>
                </a:lnTo>
                <a:lnTo>
                  <a:pt x="1816887" y="1237224"/>
                </a:lnTo>
                <a:lnTo>
                  <a:pt x="1818409" y="1238231"/>
                </a:lnTo>
                <a:lnTo>
                  <a:pt x="1819417" y="1239237"/>
                </a:lnTo>
                <a:lnTo>
                  <a:pt x="1820426" y="1241764"/>
                </a:lnTo>
                <a:lnTo>
                  <a:pt x="1820940" y="1243798"/>
                </a:lnTo>
                <a:lnTo>
                  <a:pt x="1820940" y="1244291"/>
                </a:lnTo>
                <a:lnTo>
                  <a:pt x="1818903" y="1246325"/>
                </a:lnTo>
                <a:lnTo>
                  <a:pt x="1817401" y="1246818"/>
                </a:lnTo>
                <a:close/>
              </a:path>
              <a:path w="1866900" h="2176780">
                <a:moveTo>
                  <a:pt x="1811312" y="1690070"/>
                </a:moveTo>
                <a:lnTo>
                  <a:pt x="1809295" y="1688550"/>
                </a:lnTo>
                <a:lnTo>
                  <a:pt x="1807279" y="1686517"/>
                </a:lnTo>
                <a:lnTo>
                  <a:pt x="1809295" y="1684503"/>
                </a:lnTo>
                <a:lnTo>
                  <a:pt x="1810817" y="1681463"/>
                </a:lnTo>
                <a:lnTo>
                  <a:pt x="1813348" y="1679962"/>
                </a:lnTo>
                <a:lnTo>
                  <a:pt x="1813842" y="1679449"/>
                </a:lnTo>
                <a:lnTo>
                  <a:pt x="1816373" y="1681976"/>
                </a:lnTo>
                <a:lnTo>
                  <a:pt x="1817895" y="1682983"/>
                </a:lnTo>
                <a:lnTo>
                  <a:pt x="1815879" y="1685016"/>
                </a:lnTo>
                <a:lnTo>
                  <a:pt x="1813842" y="1687543"/>
                </a:lnTo>
                <a:lnTo>
                  <a:pt x="1811312" y="1690070"/>
                </a:lnTo>
                <a:close/>
              </a:path>
              <a:path w="1866900" h="2176780">
                <a:moveTo>
                  <a:pt x="1733893" y="643891"/>
                </a:moveTo>
                <a:lnTo>
                  <a:pt x="1731362" y="641858"/>
                </a:lnTo>
                <a:lnTo>
                  <a:pt x="1729840" y="640851"/>
                </a:lnTo>
                <a:lnTo>
                  <a:pt x="1727804" y="639331"/>
                </a:lnTo>
                <a:lnTo>
                  <a:pt x="1731362" y="637811"/>
                </a:lnTo>
                <a:lnTo>
                  <a:pt x="1734387" y="635797"/>
                </a:lnTo>
                <a:lnTo>
                  <a:pt x="1737432" y="634790"/>
                </a:lnTo>
                <a:lnTo>
                  <a:pt x="1737926" y="634790"/>
                </a:lnTo>
                <a:lnTo>
                  <a:pt x="1739448" y="637317"/>
                </a:lnTo>
                <a:lnTo>
                  <a:pt x="1740457" y="638324"/>
                </a:lnTo>
                <a:lnTo>
                  <a:pt x="1738440" y="640338"/>
                </a:lnTo>
                <a:lnTo>
                  <a:pt x="1736423" y="641858"/>
                </a:lnTo>
                <a:lnTo>
                  <a:pt x="1733893" y="643891"/>
                </a:lnTo>
                <a:close/>
              </a:path>
              <a:path w="1866900" h="2176780">
                <a:moveTo>
                  <a:pt x="1814356" y="295165"/>
                </a:moveTo>
                <a:lnTo>
                  <a:pt x="1812834" y="294652"/>
                </a:lnTo>
                <a:lnTo>
                  <a:pt x="1810817" y="292638"/>
                </a:lnTo>
                <a:lnTo>
                  <a:pt x="1811826" y="290111"/>
                </a:lnTo>
                <a:lnTo>
                  <a:pt x="1812340" y="290605"/>
                </a:lnTo>
                <a:lnTo>
                  <a:pt x="1813348" y="290605"/>
                </a:lnTo>
                <a:lnTo>
                  <a:pt x="1814356" y="291612"/>
                </a:lnTo>
                <a:lnTo>
                  <a:pt x="1815879" y="292125"/>
                </a:lnTo>
                <a:lnTo>
                  <a:pt x="1815365" y="293645"/>
                </a:lnTo>
                <a:lnTo>
                  <a:pt x="1814356" y="295165"/>
                </a:lnTo>
                <a:close/>
              </a:path>
              <a:path w="1866900" h="2176780">
                <a:moveTo>
                  <a:pt x="1816373" y="646912"/>
                </a:moveTo>
                <a:lnTo>
                  <a:pt x="1813842" y="645392"/>
                </a:lnTo>
                <a:lnTo>
                  <a:pt x="1811312" y="644385"/>
                </a:lnTo>
                <a:lnTo>
                  <a:pt x="1809295" y="642371"/>
                </a:lnTo>
                <a:lnTo>
                  <a:pt x="1806765" y="640338"/>
                </a:lnTo>
                <a:lnTo>
                  <a:pt x="1805242" y="636804"/>
                </a:lnTo>
                <a:lnTo>
                  <a:pt x="1803226" y="634277"/>
                </a:lnTo>
                <a:lnTo>
                  <a:pt x="1806251" y="634277"/>
                </a:lnTo>
                <a:lnTo>
                  <a:pt x="1808781" y="634790"/>
                </a:lnTo>
                <a:lnTo>
                  <a:pt x="1815879" y="634790"/>
                </a:lnTo>
                <a:lnTo>
                  <a:pt x="1819931" y="636804"/>
                </a:lnTo>
                <a:lnTo>
                  <a:pt x="1820940" y="639844"/>
                </a:lnTo>
                <a:lnTo>
                  <a:pt x="1822462" y="641858"/>
                </a:lnTo>
                <a:lnTo>
                  <a:pt x="1818409" y="644898"/>
                </a:lnTo>
                <a:lnTo>
                  <a:pt x="1816373" y="646912"/>
                </a:lnTo>
                <a:close/>
              </a:path>
              <a:path w="1866900" h="2176780">
                <a:moveTo>
                  <a:pt x="1821948" y="1144731"/>
                </a:moveTo>
                <a:lnTo>
                  <a:pt x="1818903" y="1143211"/>
                </a:lnTo>
                <a:lnTo>
                  <a:pt x="1817895" y="1140684"/>
                </a:lnTo>
                <a:lnTo>
                  <a:pt x="1816887" y="1139184"/>
                </a:lnTo>
                <a:lnTo>
                  <a:pt x="1820940" y="1138157"/>
                </a:lnTo>
                <a:lnTo>
                  <a:pt x="1824992" y="1139184"/>
                </a:lnTo>
                <a:lnTo>
                  <a:pt x="1826495" y="1141198"/>
                </a:lnTo>
                <a:lnTo>
                  <a:pt x="1828017" y="1142204"/>
                </a:lnTo>
                <a:lnTo>
                  <a:pt x="1827523" y="1142718"/>
                </a:lnTo>
                <a:lnTo>
                  <a:pt x="1827523" y="1143725"/>
                </a:lnTo>
                <a:lnTo>
                  <a:pt x="1827261" y="1144238"/>
                </a:lnTo>
                <a:lnTo>
                  <a:pt x="1824478" y="1144238"/>
                </a:lnTo>
                <a:lnTo>
                  <a:pt x="1821948" y="1144731"/>
                </a:lnTo>
                <a:close/>
              </a:path>
              <a:path w="1866900" h="2176780">
                <a:moveTo>
                  <a:pt x="1827009" y="1144731"/>
                </a:moveTo>
                <a:lnTo>
                  <a:pt x="1824478" y="1144238"/>
                </a:lnTo>
                <a:lnTo>
                  <a:pt x="1827261" y="1144238"/>
                </a:lnTo>
                <a:lnTo>
                  <a:pt x="1827009" y="1144731"/>
                </a:lnTo>
                <a:close/>
              </a:path>
              <a:path w="1866900" h="2176780">
                <a:moveTo>
                  <a:pt x="1806251" y="1021422"/>
                </a:moveTo>
                <a:lnTo>
                  <a:pt x="1804870" y="1015854"/>
                </a:lnTo>
                <a:lnTo>
                  <a:pt x="1804748" y="1014334"/>
                </a:lnTo>
                <a:lnTo>
                  <a:pt x="1809295" y="1012320"/>
                </a:lnTo>
                <a:lnTo>
                  <a:pt x="1811312" y="1011314"/>
                </a:lnTo>
                <a:lnTo>
                  <a:pt x="1813842" y="1011807"/>
                </a:lnTo>
                <a:lnTo>
                  <a:pt x="1816887" y="1012834"/>
                </a:lnTo>
                <a:lnTo>
                  <a:pt x="1817895" y="1013327"/>
                </a:lnTo>
                <a:lnTo>
                  <a:pt x="1819931" y="1015361"/>
                </a:lnTo>
                <a:lnTo>
                  <a:pt x="1819417" y="1015854"/>
                </a:lnTo>
                <a:lnTo>
                  <a:pt x="1809809" y="1015854"/>
                </a:lnTo>
                <a:lnTo>
                  <a:pt x="1806251" y="1021422"/>
                </a:lnTo>
                <a:close/>
              </a:path>
              <a:path w="1866900" h="2176780">
                <a:moveTo>
                  <a:pt x="1814356" y="1017374"/>
                </a:moveTo>
                <a:lnTo>
                  <a:pt x="1809809" y="1015854"/>
                </a:lnTo>
                <a:lnTo>
                  <a:pt x="1819417" y="1015854"/>
                </a:lnTo>
                <a:lnTo>
                  <a:pt x="1818409" y="1016368"/>
                </a:lnTo>
                <a:lnTo>
                  <a:pt x="1817401" y="1016368"/>
                </a:lnTo>
                <a:lnTo>
                  <a:pt x="1814356" y="1017374"/>
                </a:lnTo>
                <a:close/>
              </a:path>
              <a:path w="1866900" h="2176780">
                <a:moveTo>
                  <a:pt x="1830053" y="1112887"/>
                </a:moveTo>
                <a:lnTo>
                  <a:pt x="1828531" y="1112887"/>
                </a:lnTo>
                <a:lnTo>
                  <a:pt x="1826495" y="1112394"/>
                </a:lnTo>
                <a:lnTo>
                  <a:pt x="1824992" y="1110874"/>
                </a:lnTo>
                <a:lnTo>
                  <a:pt x="1823470" y="1109867"/>
                </a:lnTo>
                <a:lnTo>
                  <a:pt x="1824478" y="1108347"/>
                </a:lnTo>
                <a:lnTo>
                  <a:pt x="1825487" y="1105306"/>
                </a:lnTo>
                <a:lnTo>
                  <a:pt x="1828531" y="1105306"/>
                </a:lnTo>
                <a:lnTo>
                  <a:pt x="1830548" y="1106826"/>
                </a:lnTo>
                <a:lnTo>
                  <a:pt x="1835115" y="1108860"/>
                </a:lnTo>
                <a:lnTo>
                  <a:pt x="1831556" y="1111387"/>
                </a:lnTo>
                <a:lnTo>
                  <a:pt x="1830053" y="1112887"/>
                </a:lnTo>
                <a:close/>
              </a:path>
              <a:path w="1866900" h="2176780">
                <a:moveTo>
                  <a:pt x="1454505" y="700492"/>
                </a:moveTo>
                <a:lnTo>
                  <a:pt x="1447428" y="700492"/>
                </a:lnTo>
                <a:lnTo>
                  <a:pt x="1442881" y="696445"/>
                </a:lnTo>
                <a:lnTo>
                  <a:pt x="1443889" y="691391"/>
                </a:lnTo>
                <a:lnTo>
                  <a:pt x="1444383" y="689378"/>
                </a:lnTo>
                <a:lnTo>
                  <a:pt x="1447428" y="686851"/>
                </a:lnTo>
                <a:lnTo>
                  <a:pt x="1450967" y="689378"/>
                </a:lnTo>
                <a:lnTo>
                  <a:pt x="1454011" y="692398"/>
                </a:lnTo>
                <a:lnTo>
                  <a:pt x="1456542" y="695932"/>
                </a:lnTo>
                <a:lnTo>
                  <a:pt x="1457036" y="696445"/>
                </a:lnTo>
                <a:lnTo>
                  <a:pt x="1455019" y="699486"/>
                </a:lnTo>
                <a:lnTo>
                  <a:pt x="1454505" y="700492"/>
                </a:lnTo>
                <a:close/>
              </a:path>
              <a:path w="1866900" h="2176780">
                <a:moveTo>
                  <a:pt x="1016722" y="13148"/>
                </a:moveTo>
                <a:lnTo>
                  <a:pt x="1015714" y="12635"/>
                </a:lnTo>
                <a:lnTo>
                  <a:pt x="1015714" y="11114"/>
                </a:lnTo>
                <a:lnTo>
                  <a:pt x="1016722" y="9101"/>
                </a:lnTo>
                <a:lnTo>
                  <a:pt x="1017236" y="10108"/>
                </a:lnTo>
                <a:lnTo>
                  <a:pt x="1017750" y="10621"/>
                </a:lnTo>
                <a:lnTo>
                  <a:pt x="1018758" y="11114"/>
                </a:lnTo>
                <a:lnTo>
                  <a:pt x="1017750" y="11628"/>
                </a:lnTo>
                <a:lnTo>
                  <a:pt x="1017236" y="12635"/>
                </a:lnTo>
                <a:lnTo>
                  <a:pt x="1016722" y="13148"/>
                </a:lnTo>
                <a:close/>
              </a:path>
              <a:path w="1866900" h="2176780">
                <a:moveTo>
                  <a:pt x="1409984" y="155667"/>
                </a:moveTo>
                <a:lnTo>
                  <a:pt x="1408956" y="155667"/>
                </a:lnTo>
                <a:lnTo>
                  <a:pt x="1408461" y="154147"/>
                </a:lnTo>
                <a:lnTo>
                  <a:pt x="1407947" y="153140"/>
                </a:lnTo>
                <a:lnTo>
                  <a:pt x="1409470" y="151620"/>
                </a:lnTo>
                <a:lnTo>
                  <a:pt x="1410992" y="151620"/>
                </a:lnTo>
                <a:lnTo>
                  <a:pt x="1411486" y="153140"/>
                </a:lnTo>
                <a:lnTo>
                  <a:pt x="1412000" y="154147"/>
                </a:lnTo>
                <a:lnTo>
                  <a:pt x="1410992" y="154660"/>
                </a:lnTo>
                <a:lnTo>
                  <a:pt x="1409984" y="155667"/>
                </a:lnTo>
                <a:close/>
              </a:path>
              <a:path w="1866900" h="2176780">
                <a:moveTo>
                  <a:pt x="1032933" y="632263"/>
                </a:moveTo>
                <a:lnTo>
                  <a:pt x="1030402" y="629736"/>
                </a:lnTo>
                <a:lnTo>
                  <a:pt x="1028366" y="627209"/>
                </a:lnTo>
                <a:lnTo>
                  <a:pt x="1026350" y="625176"/>
                </a:lnTo>
                <a:lnTo>
                  <a:pt x="1027358" y="624169"/>
                </a:lnTo>
                <a:lnTo>
                  <a:pt x="1028880" y="622155"/>
                </a:lnTo>
                <a:lnTo>
                  <a:pt x="1029374" y="622155"/>
                </a:lnTo>
                <a:lnTo>
                  <a:pt x="1031905" y="623675"/>
                </a:lnTo>
                <a:lnTo>
                  <a:pt x="1034436" y="625689"/>
                </a:lnTo>
                <a:lnTo>
                  <a:pt x="1037480" y="628729"/>
                </a:lnTo>
                <a:lnTo>
                  <a:pt x="1034950" y="630230"/>
                </a:lnTo>
                <a:lnTo>
                  <a:pt x="1032933" y="632263"/>
                </a:lnTo>
                <a:close/>
              </a:path>
              <a:path w="1866900" h="2176780">
                <a:moveTo>
                  <a:pt x="994975" y="432630"/>
                </a:moveTo>
                <a:lnTo>
                  <a:pt x="993453" y="431110"/>
                </a:lnTo>
                <a:lnTo>
                  <a:pt x="990922" y="429096"/>
                </a:lnTo>
                <a:lnTo>
                  <a:pt x="989914" y="425049"/>
                </a:lnTo>
                <a:lnTo>
                  <a:pt x="988392" y="422009"/>
                </a:lnTo>
                <a:lnTo>
                  <a:pt x="988392" y="421002"/>
                </a:lnTo>
                <a:lnTo>
                  <a:pt x="990408" y="418988"/>
                </a:lnTo>
                <a:lnTo>
                  <a:pt x="992939" y="414941"/>
                </a:lnTo>
                <a:lnTo>
                  <a:pt x="995983" y="419995"/>
                </a:lnTo>
                <a:lnTo>
                  <a:pt x="999008" y="424536"/>
                </a:lnTo>
                <a:lnTo>
                  <a:pt x="1001539" y="429096"/>
                </a:lnTo>
                <a:lnTo>
                  <a:pt x="1002053" y="429590"/>
                </a:lnTo>
                <a:lnTo>
                  <a:pt x="1001044" y="432117"/>
                </a:lnTo>
                <a:lnTo>
                  <a:pt x="998000" y="432117"/>
                </a:lnTo>
                <a:lnTo>
                  <a:pt x="994975" y="432630"/>
                </a:lnTo>
                <a:close/>
              </a:path>
              <a:path w="1866900" h="2176780">
                <a:moveTo>
                  <a:pt x="928477" y="1976744"/>
                </a:moveTo>
                <a:lnTo>
                  <a:pt x="922131" y="1976587"/>
                </a:lnTo>
                <a:lnTo>
                  <a:pt x="917536" y="1973588"/>
                </a:lnTo>
                <a:lnTo>
                  <a:pt x="916528" y="1972068"/>
                </a:lnTo>
                <a:lnTo>
                  <a:pt x="918031" y="1966007"/>
                </a:lnTo>
                <a:lnTo>
                  <a:pt x="918031" y="1965514"/>
                </a:lnTo>
                <a:lnTo>
                  <a:pt x="924614" y="1965000"/>
                </a:lnTo>
                <a:lnTo>
                  <a:pt x="937267" y="1965000"/>
                </a:lnTo>
                <a:lnTo>
                  <a:pt x="937781" y="1967014"/>
                </a:lnTo>
                <a:lnTo>
                  <a:pt x="938275" y="1968041"/>
                </a:lnTo>
                <a:lnTo>
                  <a:pt x="938275" y="1970054"/>
                </a:lnTo>
                <a:lnTo>
                  <a:pt x="934537" y="1974440"/>
                </a:lnTo>
                <a:lnTo>
                  <a:pt x="928477" y="1976744"/>
                </a:lnTo>
                <a:close/>
              </a:path>
              <a:path w="1866900" h="2176780">
                <a:moveTo>
                  <a:pt x="1037994" y="270389"/>
                </a:moveTo>
                <a:lnTo>
                  <a:pt x="1035464" y="269895"/>
                </a:lnTo>
                <a:lnTo>
                  <a:pt x="1032933" y="269895"/>
                </a:lnTo>
                <a:lnTo>
                  <a:pt x="1031411" y="268375"/>
                </a:lnTo>
                <a:lnTo>
                  <a:pt x="1029888" y="267368"/>
                </a:lnTo>
                <a:lnTo>
                  <a:pt x="1028366" y="264328"/>
                </a:lnTo>
                <a:lnTo>
                  <a:pt x="1028366" y="260794"/>
                </a:lnTo>
                <a:lnTo>
                  <a:pt x="1030897" y="258761"/>
                </a:lnTo>
                <a:lnTo>
                  <a:pt x="1032419" y="258267"/>
                </a:lnTo>
                <a:lnTo>
                  <a:pt x="1034436" y="257754"/>
                </a:lnTo>
                <a:lnTo>
                  <a:pt x="1036472" y="258267"/>
                </a:lnTo>
                <a:lnTo>
                  <a:pt x="1037994" y="259274"/>
                </a:lnTo>
                <a:lnTo>
                  <a:pt x="1041533" y="261288"/>
                </a:lnTo>
                <a:lnTo>
                  <a:pt x="1044063" y="263815"/>
                </a:lnTo>
                <a:lnTo>
                  <a:pt x="1047088" y="265848"/>
                </a:lnTo>
                <a:lnTo>
                  <a:pt x="1044063" y="267368"/>
                </a:lnTo>
                <a:lnTo>
                  <a:pt x="1040525" y="268869"/>
                </a:lnTo>
                <a:lnTo>
                  <a:pt x="1037994" y="270389"/>
                </a:lnTo>
                <a:close/>
              </a:path>
              <a:path w="1866900" h="2176780">
                <a:moveTo>
                  <a:pt x="1006105" y="899612"/>
                </a:moveTo>
                <a:lnTo>
                  <a:pt x="1005097" y="899119"/>
                </a:lnTo>
                <a:lnTo>
                  <a:pt x="1003061" y="899119"/>
                </a:lnTo>
                <a:lnTo>
                  <a:pt x="1002567" y="897599"/>
                </a:lnTo>
                <a:lnTo>
                  <a:pt x="1002053" y="896592"/>
                </a:lnTo>
                <a:lnTo>
                  <a:pt x="1002567" y="894065"/>
                </a:lnTo>
                <a:lnTo>
                  <a:pt x="1003061" y="892545"/>
                </a:lnTo>
                <a:lnTo>
                  <a:pt x="1007628" y="883957"/>
                </a:lnTo>
                <a:lnTo>
                  <a:pt x="1012689" y="881923"/>
                </a:lnTo>
                <a:lnTo>
                  <a:pt x="1018758" y="885970"/>
                </a:lnTo>
                <a:lnTo>
                  <a:pt x="1020775" y="887491"/>
                </a:lnTo>
                <a:lnTo>
                  <a:pt x="1022297" y="890511"/>
                </a:lnTo>
                <a:lnTo>
                  <a:pt x="1023819" y="892545"/>
                </a:lnTo>
                <a:lnTo>
                  <a:pt x="1021289" y="894065"/>
                </a:lnTo>
                <a:lnTo>
                  <a:pt x="1019252" y="896078"/>
                </a:lnTo>
                <a:lnTo>
                  <a:pt x="1017236" y="897085"/>
                </a:lnTo>
                <a:lnTo>
                  <a:pt x="1013697" y="898092"/>
                </a:lnTo>
                <a:lnTo>
                  <a:pt x="1010158" y="898605"/>
                </a:lnTo>
                <a:lnTo>
                  <a:pt x="1006105" y="899612"/>
                </a:lnTo>
                <a:close/>
              </a:path>
              <a:path w="1866900" h="2176780">
                <a:moveTo>
                  <a:pt x="947903" y="1608693"/>
                </a:moveTo>
                <a:lnTo>
                  <a:pt x="947389" y="1608180"/>
                </a:lnTo>
                <a:lnTo>
                  <a:pt x="943850" y="1607686"/>
                </a:lnTo>
                <a:lnTo>
                  <a:pt x="939797" y="1607173"/>
                </a:lnTo>
                <a:lnTo>
                  <a:pt x="936772" y="1605653"/>
                </a:lnTo>
                <a:lnTo>
                  <a:pt x="935250" y="1604646"/>
                </a:lnTo>
                <a:lnTo>
                  <a:pt x="933728" y="1601112"/>
                </a:lnTo>
                <a:lnTo>
                  <a:pt x="933728" y="1597065"/>
                </a:lnTo>
                <a:lnTo>
                  <a:pt x="936772" y="1595545"/>
                </a:lnTo>
                <a:lnTo>
                  <a:pt x="938789" y="1593531"/>
                </a:lnTo>
                <a:lnTo>
                  <a:pt x="942842" y="1597578"/>
                </a:lnTo>
                <a:lnTo>
                  <a:pt x="946381" y="1600599"/>
                </a:lnTo>
                <a:lnTo>
                  <a:pt x="949919" y="1604152"/>
                </a:lnTo>
                <a:lnTo>
                  <a:pt x="950433" y="1604646"/>
                </a:lnTo>
                <a:lnTo>
                  <a:pt x="950433" y="1606679"/>
                </a:lnTo>
                <a:lnTo>
                  <a:pt x="949919" y="1607173"/>
                </a:lnTo>
                <a:lnTo>
                  <a:pt x="949425" y="1608180"/>
                </a:lnTo>
                <a:lnTo>
                  <a:pt x="947903" y="1608693"/>
                </a:lnTo>
                <a:close/>
              </a:path>
              <a:path w="1866900" h="2176780">
                <a:moveTo>
                  <a:pt x="1155902" y="693405"/>
                </a:moveTo>
                <a:lnTo>
                  <a:pt x="1150840" y="693405"/>
                </a:lnTo>
                <a:lnTo>
                  <a:pt x="1155902" y="689871"/>
                </a:lnTo>
                <a:lnTo>
                  <a:pt x="1155902" y="693405"/>
                </a:lnTo>
                <a:close/>
              </a:path>
              <a:path w="1866900" h="2176780">
                <a:moveTo>
                  <a:pt x="1145779" y="709080"/>
                </a:moveTo>
                <a:lnTo>
                  <a:pt x="1140224" y="709080"/>
                </a:lnTo>
                <a:lnTo>
                  <a:pt x="1136171" y="707560"/>
                </a:lnTo>
                <a:lnTo>
                  <a:pt x="1133127" y="706553"/>
                </a:lnTo>
                <a:lnTo>
                  <a:pt x="1130596" y="701499"/>
                </a:lnTo>
                <a:lnTo>
                  <a:pt x="1128066" y="697965"/>
                </a:lnTo>
                <a:lnTo>
                  <a:pt x="1130596" y="694925"/>
                </a:lnTo>
                <a:lnTo>
                  <a:pt x="1133641" y="692398"/>
                </a:lnTo>
                <a:lnTo>
                  <a:pt x="1135163" y="691391"/>
                </a:lnTo>
                <a:lnTo>
                  <a:pt x="1141232" y="691905"/>
                </a:lnTo>
                <a:lnTo>
                  <a:pt x="1147302" y="692911"/>
                </a:lnTo>
                <a:lnTo>
                  <a:pt x="1150840" y="693405"/>
                </a:lnTo>
                <a:lnTo>
                  <a:pt x="1155902" y="693405"/>
                </a:lnTo>
                <a:lnTo>
                  <a:pt x="1155902" y="700492"/>
                </a:lnTo>
                <a:lnTo>
                  <a:pt x="1152363" y="706040"/>
                </a:lnTo>
                <a:lnTo>
                  <a:pt x="1149832" y="707067"/>
                </a:lnTo>
                <a:lnTo>
                  <a:pt x="1145779" y="709080"/>
                </a:lnTo>
                <a:close/>
              </a:path>
              <a:path w="1866900" h="2176780">
                <a:moveTo>
                  <a:pt x="1124033" y="134937"/>
                </a:moveTo>
                <a:lnTo>
                  <a:pt x="1123519" y="133931"/>
                </a:lnTo>
                <a:lnTo>
                  <a:pt x="1123519" y="133437"/>
                </a:lnTo>
                <a:lnTo>
                  <a:pt x="1125535" y="131404"/>
                </a:lnTo>
                <a:lnTo>
                  <a:pt x="1126049" y="131404"/>
                </a:lnTo>
                <a:lnTo>
                  <a:pt x="1126049" y="131917"/>
                </a:lnTo>
                <a:lnTo>
                  <a:pt x="1126563" y="132410"/>
                </a:lnTo>
                <a:lnTo>
                  <a:pt x="1126049" y="133437"/>
                </a:lnTo>
                <a:lnTo>
                  <a:pt x="1125041" y="133931"/>
                </a:lnTo>
                <a:lnTo>
                  <a:pt x="1124033" y="134937"/>
                </a:lnTo>
                <a:close/>
              </a:path>
              <a:path w="1866900" h="2176780">
                <a:moveTo>
                  <a:pt x="1129588" y="97032"/>
                </a:moveTo>
                <a:lnTo>
                  <a:pt x="1124033" y="97032"/>
                </a:lnTo>
                <a:lnTo>
                  <a:pt x="1121996" y="96539"/>
                </a:lnTo>
                <a:lnTo>
                  <a:pt x="1120474" y="96026"/>
                </a:lnTo>
                <a:lnTo>
                  <a:pt x="1119466" y="94505"/>
                </a:lnTo>
                <a:lnTo>
                  <a:pt x="1117943" y="93005"/>
                </a:lnTo>
                <a:lnTo>
                  <a:pt x="1119466" y="92492"/>
                </a:lnTo>
                <a:lnTo>
                  <a:pt x="1120474" y="90972"/>
                </a:lnTo>
                <a:lnTo>
                  <a:pt x="1121996" y="90972"/>
                </a:lnTo>
                <a:lnTo>
                  <a:pt x="1124033" y="90478"/>
                </a:lnTo>
                <a:lnTo>
                  <a:pt x="1126049" y="91485"/>
                </a:lnTo>
                <a:lnTo>
                  <a:pt x="1127571" y="91485"/>
                </a:lnTo>
                <a:lnTo>
                  <a:pt x="1130596" y="92492"/>
                </a:lnTo>
                <a:lnTo>
                  <a:pt x="1133127" y="93005"/>
                </a:lnTo>
                <a:lnTo>
                  <a:pt x="1136171" y="94012"/>
                </a:lnTo>
                <a:lnTo>
                  <a:pt x="1133641" y="95532"/>
                </a:lnTo>
                <a:lnTo>
                  <a:pt x="1131110" y="96539"/>
                </a:lnTo>
                <a:lnTo>
                  <a:pt x="1129588" y="97032"/>
                </a:lnTo>
                <a:close/>
              </a:path>
              <a:path w="1866900" h="2176780">
                <a:moveTo>
                  <a:pt x="1123519" y="276963"/>
                </a:moveTo>
                <a:lnTo>
                  <a:pt x="1120474" y="275956"/>
                </a:lnTo>
                <a:lnTo>
                  <a:pt x="1117943" y="275956"/>
                </a:lnTo>
                <a:lnTo>
                  <a:pt x="1116441" y="274949"/>
                </a:lnTo>
                <a:lnTo>
                  <a:pt x="1112882" y="272422"/>
                </a:lnTo>
                <a:lnTo>
                  <a:pt x="1109858" y="269895"/>
                </a:lnTo>
                <a:lnTo>
                  <a:pt x="1106319" y="267368"/>
                </a:lnTo>
                <a:lnTo>
                  <a:pt x="1109344" y="261288"/>
                </a:lnTo>
                <a:lnTo>
                  <a:pt x="1113396" y="265848"/>
                </a:lnTo>
                <a:lnTo>
                  <a:pt x="1116935" y="267368"/>
                </a:lnTo>
                <a:lnTo>
                  <a:pt x="1119466" y="267862"/>
                </a:lnTo>
                <a:lnTo>
                  <a:pt x="1121996" y="268869"/>
                </a:lnTo>
                <a:lnTo>
                  <a:pt x="1124527" y="269382"/>
                </a:lnTo>
                <a:lnTo>
                  <a:pt x="1127571" y="269895"/>
                </a:lnTo>
                <a:lnTo>
                  <a:pt x="1131110" y="270902"/>
                </a:lnTo>
                <a:lnTo>
                  <a:pt x="1134649" y="271396"/>
                </a:lnTo>
                <a:lnTo>
                  <a:pt x="1123519" y="276963"/>
                </a:lnTo>
                <a:close/>
              </a:path>
              <a:path w="1866900" h="2176780">
                <a:moveTo>
                  <a:pt x="1065316" y="434150"/>
                </a:moveTo>
                <a:lnTo>
                  <a:pt x="1060769" y="429096"/>
                </a:lnTo>
                <a:lnTo>
                  <a:pt x="1059741" y="428070"/>
                </a:lnTo>
                <a:lnTo>
                  <a:pt x="1058733" y="425543"/>
                </a:lnTo>
                <a:lnTo>
                  <a:pt x="1059741" y="422522"/>
                </a:lnTo>
                <a:lnTo>
                  <a:pt x="1061777" y="421002"/>
                </a:lnTo>
                <a:lnTo>
                  <a:pt x="1076447" y="421002"/>
                </a:lnTo>
                <a:lnTo>
                  <a:pt x="1076447" y="419482"/>
                </a:lnTo>
                <a:lnTo>
                  <a:pt x="1078483" y="419482"/>
                </a:lnTo>
                <a:lnTo>
                  <a:pt x="1079491" y="421515"/>
                </a:lnTo>
                <a:lnTo>
                  <a:pt x="1079985" y="423016"/>
                </a:lnTo>
                <a:lnTo>
                  <a:pt x="1075952" y="431623"/>
                </a:lnTo>
                <a:lnTo>
                  <a:pt x="1065316" y="434150"/>
                </a:lnTo>
                <a:close/>
              </a:path>
              <a:path w="1866900" h="2176780">
                <a:moveTo>
                  <a:pt x="1049125" y="226936"/>
                </a:moveTo>
                <a:lnTo>
                  <a:pt x="1047088" y="225910"/>
                </a:lnTo>
                <a:lnTo>
                  <a:pt x="1045072" y="222889"/>
                </a:lnTo>
                <a:lnTo>
                  <a:pt x="1046080" y="221882"/>
                </a:lnTo>
                <a:lnTo>
                  <a:pt x="1047088" y="220362"/>
                </a:lnTo>
                <a:lnTo>
                  <a:pt x="1049619" y="220362"/>
                </a:lnTo>
                <a:lnTo>
                  <a:pt x="1050647" y="221882"/>
                </a:lnTo>
                <a:lnTo>
                  <a:pt x="1052149" y="224409"/>
                </a:lnTo>
                <a:lnTo>
                  <a:pt x="1050647" y="225416"/>
                </a:lnTo>
                <a:lnTo>
                  <a:pt x="1049125" y="226936"/>
                </a:lnTo>
                <a:close/>
              </a:path>
              <a:path w="1866900" h="2176780">
                <a:moveTo>
                  <a:pt x="1078977" y="157680"/>
                </a:moveTo>
                <a:lnTo>
                  <a:pt x="1076447" y="157680"/>
                </a:lnTo>
                <a:lnTo>
                  <a:pt x="1073916" y="155667"/>
                </a:lnTo>
                <a:lnTo>
                  <a:pt x="1072908" y="152626"/>
                </a:lnTo>
                <a:lnTo>
                  <a:pt x="1074430" y="150099"/>
                </a:lnTo>
                <a:lnTo>
                  <a:pt x="1076447" y="147079"/>
                </a:lnTo>
                <a:lnTo>
                  <a:pt x="1078483" y="149606"/>
                </a:lnTo>
                <a:lnTo>
                  <a:pt x="1081013" y="151126"/>
                </a:lnTo>
                <a:lnTo>
                  <a:pt x="1081013" y="154147"/>
                </a:lnTo>
                <a:lnTo>
                  <a:pt x="1078977" y="157680"/>
                </a:lnTo>
                <a:close/>
              </a:path>
              <a:path w="1866900" h="2176780">
                <a:moveTo>
                  <a:pt x="1074924" y="299706"/>
                </a:moveTo>
                <a:lnTo>
                  <a:pt x="1072394" y="299706"/>
                </a:lnTo>
                <a:lnTo>
                  <a:pt x="1070891" y="298186"/>
                </a:lnTo>
                <a:lnTo>
                  <a:pt x="1070377" y="296666"/>
                </a:lnTo>
                <a:lnTo>
                  <a:pt x="1070377" y="295659"/>
                </a:lnTo>
                <a:lnTo>
                  <a:pt x="1071385" y="293645"/>
                </a:lnTo>
                <a:lnTo>
                  <a:pt x="1071385" y="292638"/>
                </a:lnTo>
                <a:lnTo>
                  <a:pt x="1073422" y="293645"/>
                </a:lnTo>
                <a:lnTo>
                  <a:pt x="1074924" y="294652"/>
                </a:lnTo>
                <a:lnTo>
                  <a:pt x="1077455" y="296172"/>
                </a:lnTo>
                <a:lnTo>
                  <a:pt x="1075952" y="298186"/>
                </a:lnTo>
                <a:lnTo>
                  <a:pt x="1074924" y="299706"/>
                </a:lnTo>
                <a:close/>
              </a:path>
              <a:path w="1866900" h="2176780">
                <a:moveTo>
                  <a:pt x="1107821" y="214301"/>
                </a:moveTo>
                <a:lnTo>
                  <a:pt x="1107327" y="213788"/>
                </a:lnTo>
                <a:lnTo>
                  <a:pt x="1106319" y="213788"/>
                </a:lnTo>
                <a:lnTo>
                  <a:pt x="1106319" y="212268"/>
                </a:lnTo>
                <a:lnTo>
                  <a:pt x="1105805" y="211261"/>
                </a:lnTo>
                <a:lnTo>
                  <a:pt x="1106319" y="210748"/>
                </a:lnTo>
                <a:lnTo>
                  <a:pt x="1107327" y="210254"/>
                </a:lnTo>
                <a:lnTo>
                  <a:pt x="1108335" y="209247"/>
                </a:lnTo>
                <a:lnTo>
                  <a:pt x="1109344" y="211261"/>
                </a:lnTo>
                <a:lnTo>
                  <a:pt x="1109344" y="212781"/>
                </a:lnTo>
                <a:lnTo>
                  <a:pt x="1107821" y="214301"/>
                </a:lnTo>
                <a:close/>
              </a:path>
              <a:path w="1866900" h="2176780">
                <a:moveTo>
                  <a:pt x="941834" y="1637497"/>
                </a:moveTo>
                <a:lnTo>
                  <a:pt x="940806" y="1635977"/>
                </a:lnTo>
                <a:lnTo>
                  <a:pt x="940311" y="1634970"/>
                </a:lnTo>
                <a:lnTo>
                  <a:pt x="943336" y="1631949"/>
                </a:lnTo>
                <a:lnTo>
                  <a:pt x="944364" y="1632956"/>
                </a:lnTo>
                <a:lnTo>
                  <a:pt x="945867" y="1634476"/>
                </a:lnTo>
                <a:lnTo>
                  <a:pt x="944364" y="1635483"/>
                </a:lnTo>
                <a:lnTo>
                  <a:pt x="943336" y="1636490"/>
                </a:lnTo>
                <a:lnTo>
                  <a:pt x="942328" y="1637003"/>
                </a:lnTo>
                <a:lnTo>
                  <a:pt x="941834" y="1637497"/>
                </a:lnTo>
                <a:close/>
              </a:path>
              <a:path w="1866900" h="2176780">
                <a:moveTo>
                  <a:pt x="771773" y="1851285"/>
                </a:moveTo>
                <a:lnTo>
                  <a:pt x="771259" y="1851285"/>
                </a:lnTo>
                <a:lnTo>
                  <a:pt x="770765" y="1849271"/>
                </a:lnTo>
                <a:lnTo>
                  <a:pt x="770251" y="1848245"/>
                </a:lnTo>
                <a:lnTo>
                  <a:pt x="771259" y="1847751"/>
                </a:lnTo>
                <a:lnTo>
                  <a:pt x="772287" y="1846744"/>
                </a:lnTo>
                <a:lnTo>
                  <a:pt x="773790" y="1846744"/>
                </a:lnTo>
                <a:lnTo>
                  <a:pt x="774304" y="1848245"/>
                </a:lnTo>
                <a:lnTo>
                  <a:pt x="774818" y="1849271"/>
                </a:lnTo>
                <a:lnTo>
                  <a:pt x="773790" y="1850278"/>
                </a:lnTo>
                <a:lnTo>
                  <a:pt x="771773" y="1851285"/>
                </a:lnTo>
                <a:close/>
              </a:path>
              <a:path w="1866900" h="2176780">
                <a:moveTo>
                  <a:pt x="785948" y="1766374"/>
                </a:moveTo>
                <a:lnTo>
                  <a:pt x="784426" y="1764854"/>
                </a:lnTo>
                <a:lnTo>
                  <a:pt x="782904" y="1764360"/>
                </a:lnTo>
                <a:lnTo>
                  <a:pt x="781895" y="1763353"/>
                </a:lnTo>
                <a:lnTo>
                  <a:pt x="783912" y="1761833"/>
                </a:lnTo>
                <a:lnTo>
                  <a:pt x="786443" y="1760313"/>
                </a:lnTo>
                <a:lnTo>
                  <a:pt x="788479" y="1759800"/>
                </a:lnTo>
                <a:lnTo>
                  <a:pt x="788973" y="1759800"/>
                </a:lnTo>
                <a:lnTo>
                  <a:pt x="790001" y="1761833"/>
                </a:lnTo>
                <a:lnTo>
                  <a:pt x="791009" y="1762840"/>
                </a:lnTo>
                <a:lnTo>
                  <a:pt x="789487" y="1763847"/>
                </a:lnTo>
                <a:lnTo>
                  <a:pt x="787965" y="1765367"/>
                </a:lnTo>
                <a:lnTo>
                  <a:pt x="785948" y="1766374"/>
                </a:lnTo>
                <a:close/>
              </a:path>
              <a:path w="1866900" h="2176780">
                <a:moveTo>
                  <a:pt x="783418" y="1887670"/>
                </a:moveTo>
                <a:lnTo>
                  <a:pt x="779365" y="1886150"/>
                </a:lnTo>
                <a:lnTo>
                  <a:pt x="775826" y="1884649"/>
                </a:lnTo>
                <a:lnTo>
                  <a:pt x="771773" y="1883623"/>
                </a:lnTo>
                <a:lnTo>
                  <a:pt x="779879" y="1879595"/>
                </a:lnTo>
                <a:lnTo>
                  <a:pt x="783912" y="1878569"/>
                </a:lnTo>
                <a:lnTo>
                  <a:pt x="785434" y="1878075"/>
                </a:lnTo>
                <a:lnTo>
                  <a:pt x="787471" y="1881609"/>
                </a:lnTo>
                <a:lnTo>
                  <a:pt x="789487" y="1883129"/>
                </a:lnTo>
                <a:lnTo>
                  <a:pt x="787471" y="1884649"/>
                </a:lnTo>
                <a:lnTo>
                  <a:pt x="785434" y="1886150"/>
                </a:lnTo>
                <a:lnTo>
                  <a:pt x="783418" y="1887670"/>
                </a:lnTo>
                <a:close/>
              </a:path>
              <a:path w="1866900" h="2176780">
                <a:moveTo>
                  <a:pt x="768234" y="1409060"/>
                </a:moveTo>
                <a:lnTo>
                  <a:pt x="765190" y="1409060"/>
                </a:lnTo>
                <a:lnTo>
                  <a:pt x="760643" y="1408053"/>
                </a:lnTo>
                <a:lnTo>
                  <a:pt x="757598" y="1407540"/>
                </a:lnTo>
                <a:lnTo>
                  <a:pt x="754574" y="1406533"/>
                </a:lnTo>
                <a:lnTo>
                  <a:pt x="750007" y="1404519"/>
                </a:lnTo>
                <a:lnTo>
                  <a:pt x="748998" y="1399959"/>
                </a:lnTo>
                <a:lnTo>
                  <a:pt x="753051" y="1396938"/>
                </a:lnTo>
                <a:lnTo>
                  <a:pt x="757598" y="1393384"/>
                </a:lnTo>
                <a:lnTo>
                  <a:pt x="762165" y="1385310"/>
                </a:lnTo>
                <a:lnTo>
                  <a:pt x="769243" y="1390857"/>
                </a:lnTo>
                <a:lnTo>
                  <a:pt x="771773" y="1392891"/>
                </a:lnTo>
                <a:lnTo>
                  <a:pt x="776320" y="1396425"/>
                </a:lnTo>
                <a:lnTo>
                  <a:pt x="775826" y="1398438"/>
                </a:lnTo>
                <a:lnTo>
                  <a:pt x="774818" y="1401992"/>
                </a:lnTo>
                <a:lnTo>
                  <a:pt x="772287" y="1405526"/>
                </a:lnTo>
                <a:lnTo>
                  <a:pt x="769757" y="1408053"/>
                </a:lnTo>
                <a:lnTo>
                  <a:pt x="768234" y="1409060"/>
                </a:lnTo>
                <a:close/>
              </a:path>
              <a:path w="1866900" h="2176780">
                <a:moveTo>
                  <a:pt x="731285" y="2069121"/>
                </a:moveTo>
                <a:lnTo>
                  <a:pt x="730276" y="2068094"/>
                </a:lnTo>
                <a:lnTo>
                  <a:pt x="729762" y="2067600"/>
                </a:lnTo>
                <a:lnTo>
                  <a:pt x="729268" y="2066594"/>
                </a:lnTo>
                <a:lnTo>
                  <a:pt x="730276" y="2066080"/>
                </a:lnTo>
                <a:lnTo>
                  <a:pt x="730771" y="2065073"/>
                </a:lnTo>
                <a:lnTo>
                  <a:pt x="731285" y="2065073"/>
                </a:lnTo>
                <a:lnTo>
                  <a:pt x="732293" y="2065567"/>
                </a:lnTo>
                <a:lnTo>
                  <a:pt x="733301" y="2067600"/>
                </a:lnTo>
                <a:lnTo>
                  <a:pt x="732807" y="2068094"/>
                </a:lnTo>
                <a:lnTo>
                  <a:pt x="731799" y="2068607"/>
                </a:lnTo>
                <a:lnTo>
                  <a:pt x="731285" y="2069121"/>
                </a:lnTo>
                <a:close/>
              </a:path>
              <a:path w="1866900" h="2176780">
                <a:moveTo>
                  <a:pt x="752043" y="1793677"/>
                </a:moveTo>
                <a:lnTo>
                  <a:pt x="748998" y="1792157"/>
                </a:lnTo>
                <a:lnTo>
                  <a:pt x="743937" y="1791150"/>
                </a:lnTo>
                <a:lnTo>
                  <a:pt x="747990" y="1788110"/>
                </a:lnTo>
                <a:lnTo>
                  <a:pt x="749512" y="1786096"/>
                </a:lnTo>
                <a:lnTo>
                  <a:pt x="750521" y="1786096"/>
                </a:lnTo>
                <a:lnTo>
                  <a:pt x="752537" y="1785583"/>
                </a:lnTo>
                <a:lnTo>
                  <a:pt x="755068" y="1786590"/>
                </a:lnTo>
                <a:lnTo>
                  <a:pt x="757598" y="1786590"/>
                </a:lnTo>
                <a:lnTo>
                  <a:pt x="756590" y="1788623"/>
                </a:lnTo>
                <a:lnTo>
                  <a:pt x="755582" y="1791644"/>
                </a:lnTo>
                <a:lnTo>
                  <a:pt x="753546" y="1792651"/>
                </a:lnTo>
                <a:lnTo>
                  <a:pt x="752043" y="1793677"/>
                </a:lnTo>
                <a:close/>
              </a:path>
              <a:path w="1866900" h="2176780">
                <a:moveTo>
                  <a:pt x="734823" y="2036763"/>
                </a:moveTo>
                <a:lnTo>
                  <a:pt x="733301" y="2036763"/>
                </a:lnTo>
                <a:lnTo>
                  <a:pt x="733301" y="2036270"/>
                </a:lnTo>
                <a:lnTo>
                  <a:pt x="730771" y="2034236"/>
                </a:lnTo>
                <a:lnTo>
                  <a:pt x="727746" y="2032222"/>
                </a:lnTo>
                <a:lnTo>
                  <a:pt x="725710" y="2029695"/>
                </a:lnTo>
                <a:lnTo>
                  <a:pt x="724207" y="2027662"/>
                </a:lnTo>
                <a:lnTo>
                  <a:pt x="722685" y="2023635"/>
                </a:lnTo>
                <a:lnTo>
                  <a:pt x="723693" y="2022114"/>
                </a:lnTo>
                <a:lnTo>
                  <a:pt x="725215" y="2019587"/>
                </a:lnTo>
                <a:lnTo>
                  <a:pt x="728240" y="2017554"/>
                </a:lnTo>
                <a:lnTo>
                  <a:pt x="730771" y="2016054"/>
                </a:lnTo>
                <a:lnTo>
                  <a:pt x="731285" y="2015540"/>
                </a:lnTo>
                <a:lnTo>
                  <a:pt x="733815" y="2017554"/>
                </a:lnTo>
                <a:lnTo>
                  <a:pt x="733873" y="2019587"/>
                </a:lnTo>
                <a:lnTo>
                  <a:pt x="734329" y="2023635"/>
                </a:lnTo>
                <a:lnTo>
                  <a:pt x="734439" y="2029695"/>
                </a:lnTo>
                <a:lnTo>
                  <a:pt x="734823" y="2033229"/>
                </a:lnTo>
                <a:lnTo>
                  <a:pt x="736346" y="2033229"/>
                </a:lnTo>
                <a:lnTo>
                  <a:pt x="736346" y="2035756"/>
                </a:lnTo>
                <a:lnTo>
                  <a:pt x="735832" y="2036270"/>
                </a:lnTo>
                <a:lnTo>
                  <a:pt x="734823" y="2036763"/>
                </a:lnTo>
                <a:close/>
              </a:path>
              <a:path w="1866900" h="2176780">
                <a:moveTo>
                  <a:pt x="742415" y="1663774"/>
                </a:moveTo>
                <a:lnTo>
                  <a:pt x="742415" y="1655186"/>
                </a:lnTo>
                <a:lnTo>
                  <a:pt x="745460" y="1655699"/>
                </a:lnTo>
                <a:lnTo>
                  <a:pt x="748998" y="1655699"/>
                </a:lnTo>
                <a:lnTo>
                  <a:pt x="752043" y="1656193"/>
                </a:lnTo>
                <a:lnTo>
                  <a:pt x="754060" y="1656193"/>
                </a:lnTo>
                <a:lnTo>
                  <a:pt x="756076" y="1657219"/>
                </a:lnTo>
                <a:lnTo>
                  <a:pt x="758112" y="1657219"/>
                </a:lnTo>
                <a:lnTo>
                  <a:pt x="761651" y="1657713"/>
                </a:lnTo>
                <a:lnTo>
                  <a:pt x="764696" y="1657713"/>
                </a:lnTo>
                <a:lnTo>
                  <a:pt x="768234" y="1658226"/>
                </a:lnTo>
                <a:lnTo>
                  <a:pt x="764696" y="1660753"/>
                </a:lnTo>
                <a:lnTo>
                  <a:pt x="762905" y="1662273"/>
                </a:lnTo>
                <a:lnTo>
                  <a:pt x="748484" y="1662273"/>
                </a:lnTo>
                <a:lnTo>
                  <a:pt x="742415" y="1663774"/>
                </a:lnTo>
                <a:close/>
              </a:path>
              <a:path w="1866900" h="2176780">
                <a:moveTo>
                  <a:pt x="758607" y="1665294"/>
                </a:moveTo>
                <a:lnTo>
                  <a:pt x="755068" y="1664800"/>
                </a:lnTo>
                <a:lnTo>
                  <a:pt x="753546" y="1664800"/>
                </a:lnTo>
                <a:lnTo>
                  <a:pt x="752043" y="1664287"/>
                </a:lnTo>
                <a:lnTo>
                  <a:pt x="748484" y="1662273"/>
                </a:lnTo>
                <a:lnTo>
                  <a:pt x="762905" y="1662273"/>
                </a:lnTo>
                <a:lnTo>
                  <a:pt x="761137" y="1663774"/>
                </a:lnTo>
                <a:lnTo>
                  <a:pt x="758607" y="1665294"/>
                </a:lnTo>
                <a:close/>
              </a:path>
              <a:path w="1866900" h="2176780">
                <a:moveTo>
                  <a:pt x="1316354" y="1043651"/>
                </a:moveTo>
                <a:lnTo>
                  <a:pt x="1312301" y="1042131"/>
                </a:lnTo>
                <a:lnTo>
                  <a:pt x="1309256" y="1042131"/>
                </a:lnTo>
                <a:lnTo>
                  <a:pt x="1310779" y="1037077"/>
                </a:lnTo>
                <a:lnTo>
                  <a:pt x="1311293" y="1030523"/>
                </a:lnTo>
                <a:lnTo>
                  <a:pt x="1313823" y="1027996"/>
                </a:lnTo>
                <a:lnTo>
                  <a:pt x="1317362" y="1024955"/>
                </a:lnTo>
                <a:lnTo>
                  <a:pt x="1322917" y="1024955"/>
                </a:lnTo>
                <a:lnTo>
                  <a:pt x="1328492" y="1023435"/>
                </a:lnTo>
                <a:lnTo>
                  <a:pt x="1329501" y="1024955"/>
                </a:lnTo>
                <a:lnTo>
                  <a:pt x="1331023" y="1027996"/>
                </a:lnTo>
                <a:lnTo>
                  <a:pt x="1330509" y="1028489"/>
                </a:lnTo>
                <a:lnTo>
                  <a:pt x="1323431" y="1038597"/>
                </a:lnTo>
                <a:lnTo>
                  <a:pt x="1318884" y="1042131"/>
                </a:lnTo>
                <a:lnTo>
                  <a:pt x="1316354" y="1043651"/>
                </a:lnTo>
                <a:close/>
              </a:path>
              <a:path w="1866900" h="2176780">
                <a:moveTo>
                  <a:pt x="896284" y="1779009"/>
                </a:moveTo>
                <a:lnTo>
                  <a:pt x="895256" y="1777489"/>
                </a:lnTo>
                <a:lnTo>
                  <a:pt x="894248" y="1776482"/>
                </a:lnTo>
                <a:lnTo>
                  <a:pt x="893753" y="1774962"/>
                </a:lnTo>
                <a:lnTo>
                  <a:pt x="892725" y="1772435"/>
                </a:lnTo>
                <a:lnTo>
                  <a:pt x="891717" y="1769414"/>
                </a:lnTo>
                <a:lnTo>
                  <a:pt x="890709" y="1766887"/>
                </a:lnTo>
                <a:lnTo>
                  <a:pt x="892231" y="1766374"/>
                </a:lnTo>
                <a:lnTo>
                  <a:pt x="894762" y="1764854"/>
                </a:lnTo>
                <a:lnTo>
                  <a:pt x="894762" y="1765367"/>
                </a:lnTo>
                <a:lnTo>
                  <a:pt x="897786" y="1771428"/>
                </a:lnTo>
                <a:lnTo>
                  <a:pt x="898300" y="1774468"/>
                </a:lnTo>
                <a:lnTo>
                  <a:pt x="898814" y="1775475"/>
                </a:lnTo>
                <a:lnTo>
                  <a:pt x="897292" y="1777489"/>
                </a:lnTo>
                <a:lnTo>
                  <a:pt x="896284" y="1779009"/>
                </a:lnTo>
                <a:close/>
              </a:path>
              <a:path w="1866900" h="2176780">
                <a:moveTo>
                  <a:pt x="890709" y="1784063"/>
                </a:moveTo>
                <a:lnTo>
                  <a:pt x="885134" y="1784063"/>
                </a:lnTo>
                <a:lnTo>
                  <a:pt x="882109" y="1781042"/>
                </a:lnTo>
                <a:lnTo>
                  <a:pt x="879064" y="1779522"/>
                </a:lnTo>
                <a:lnTo>
                  <a:pt x="879064" y="1778002"/>
                </a:lnTo>
                <a:lnTo>
                  <a:pt x="884639" y="1778002"/>
                </a:lnTo>
                <a:lnTo>
                  <a:pt x="887664" y="1778515"/>
                </a:lnTo>
                <a:lnTo>
                  <a:pt x="890195" y="1778515"/>
                </a:lnTo>
                <a:lnTo>
                  <a:pt x="893239" y="1779009"/>
                </a:lnTo>
                <a:lnTo>
                  <a:pt x="895770" y="1779522"/>
                </a:lnTo>
                <a:lnTo>
                  <a:pt x="893239" y="1781042"/>
                </a:lnTo>
                <a:lnTo>
                  <a:pt x="890709" y="1784063"/>
                </a:lnTo>
                <a:close/>
              </a:path>
              <a:path w="1866900" h="2176780">
                <a:moveTo>
                  <a:pt x="896284" y="1779522"/>
                </a:moveTo>
                <a:lnTo>
                  <a:pt x="895770" y="1779522"/>
                </a:lnTo>
                <a:lnTo>
                  <a:pt x="896284" y="1779009"/>
                </a:lnTo>
                <a:lnTo>
                  <a:pt x="896284" y="1779522"/>
                </a:lnTo>
                <a:close/>
              </a:path>
              <a:path w="1866900" h="2176780">
                <a:moveTo>
                  <a:pt x="929181" y="1886150"/>
                </a:moveTo>
                <a:lnTo>
                  <a:pt x="928153" y="1886150"/>
                </a:lnTo>
                <a:lnTo>
                  <a:pt x="925622" y="1885656"/>
                </a:lnTo>
                <a:lnTo>
                  <a:pt x="920561" y="1882616"/>
                </a:lnTo>
                <a:lnTo>
                  <a:pt x="921589" y="1881609"/>
                </a:lnTo>
                <a:lnTo>
                  <a:pt x="923092" y="1880602"/>
                </a:lnTo>
                <a:lnTo>
                  <a:pt x="924614" y="1879082"/>
                </a:lnTo>
                <a:lnTo>
                  <a:pt x="927145" y="1880602"/>
                </a:lnTo>
                <a:lnTo>
                  <a:pt x="929181" y="1881609"/>
                </a:lnTo>
                <a:lnTo>
                  <a:pt x="931197" y="1883129"/>
                </a:lnTo>
                <a:lnTo>
                  <a:pt x="930189" y="1884136"/>
                </a:lnTo>
                <a:lnTo>
                  <a:pt x="929181" y="1886150"/>
                </a:lnTo>
                <a:close/>
              </a:path>
              <a:path w="1866900" h="2176780">
                <a:moveTo>
                  <a:pt x="788973" y="1848758"/>
                </a:moveTo>
                <a:lnTo>
                  <a:pt x="785948" y="1845718"/>
                </a:lnTo>
                <a:lnTo>
                  <a:pt x="782904" y="1842697"/>
                </a:lnTo>
                <a:lnTo>
                  <a:pt x="779879" y="1840170"/>
                </a:lnTo>
                <a:lnTo>
                  <a:pt x="780887" y="1838650"/>
                </a:lnTo>
                <a:lnTo>
                  <a:pt x="781895" y="1836636"/>
                </a:lnTo>
                <a:lnTo>
                  <a:pt x="782409" y="1836636"/>
                </a:lnTo>
                <a:lnTo>
                  <a:pt x="785948" y="1838650"/>
                </a:lnTo>
                <a:lnTo>
                  <a:pt x="788973" y="1840664"/>
                </a:lnTo>
                <a:lnTo>
                  <a:pt x="793026" y="1843191"/>
                </a:lnTo>
                <a:lnTo>
                  <a:pt x="790495" y="1846231"/>
                </a:lnTo>
                <a:lnTo>
                  <a:pt x="788973" y="1848758"/>
                </a:lnTo>
                <a:close/>
              </a:path>
              <a:path w="1866900" h="2176780">
                <a:moveTo>
                  <a:pt x="837053" y="1708766"/>
                </a:moveTo>
                <a:lnTo>
                  <a:pt x="836559" y="1708766"/>
                </a:lnTo>
                <a:lnTo>
                  <a:pt x="835037" y="1708253"/>
                </a:lnTo>
                <a:lnTo>
                  <a:pt x="833515" y="1706733"/>
                </a:lnTo>
                <a:lnTo>
                  <a:pt x="832506" y="1705232"/>
                </a:lnTo>
                <a:lnTo>
                  <a:pt x="831992" y="1704206"/>
                </a:lnTo>
                <a:lnTo>
                  <a:pt x="833020" y="1702192"/>
                </a:lnTo>
                <a:lnTo>
                  <a:pt x="834029" y="1698658"/>
                </a:lnTo>
                <a:lnTo>
                  <a:pt x="836559" y="1701679"/>
                </a:lnTo>
                <a:lnTo>
                  <a:pt x="838081" y="1703199"/>
                </a:lnTo>
                <a:lnTo>
                  <a:pt x="838576" y="1705232"/>
                </a:lnTo>
                <a:lnTo>
                  <a:pt x="839090" y="1706239"/>
                </a:lnTo>
                <a:lnTo>
                  <a:pt x="837053" y="1708766"/>
                </a:lnTo>
                <a:close/>
              </a:path>
              <a:path w="1866900" h="2176780">
                <a:moveTo>
                  <a:pt x="827959" y="1666814"/>
                </a:moveTo>
                <a:lnTo>
                  <a:pt x="825923" y="1664287"/>
                </a:lnTo>
                <a:lnTo>
                  <a:pt x="824401" y="1663280"/>
                </a:lnTo>
                <a:lnTo>
                  <a:pt x="827445" y="1661247"/>
                </a:lnTo>
                <a:lnTo>
                  <a:pt x="829976" y="1658720"/>
                </a:lnTo>
                <a:lnTo>
                  <a:pt x="833020" y="1656706"/>
                </a:lnTo>
                <a:lnTo>
                  <a:pt x="834029" y="1656193"/>
                </a:lnTo>
                <a:lnTo>
                  <a:pt x="835551" y="1657713"/>
                </a:lnTo>
                <a:lnTo>
                  <a:pt x="838576" y="1658720"/>
                </a:lnTo>
                <a:lnTo>
                  <a:pt x="834523" y="1661760"/>
                </a:lnTo>
                <a:lnTo>
                  <a:pt x="831992" y="1664800"/>
                </a:lnTo>
                <a:lnTo>
                  <a:pt x="827959" y="1666814"/>
                </a:lnTo>
                <a:close/>
              </a:path>
              <a:path w="1866900" h="2176780">
                <a:moveTo>
                  <a:pt x="885648" y="1830556"/>
                </a:moveTo>
                <a:lnTo>
                  <a:pt x="885134" y="1830556"/>
                </a:lnTo>
                <a:lnTo>
                  <a:pt x="884639" y="1830062"/>
                </a:lnTo>
                <a:lnTo>
                  <a:pt x="884125" y="1829055"/>
                </a:lnTo>
                <a:lnTo>
                  <a:pt x="883631" y="1828029"/>
                </a:lnTo>
                <a:lnTo>
                  <a:pt x="885648" y="1827022"/>
                </a:lnTo>
                <a:lnTo>
                  <a:pt x="886656" y="1827022"/>
                </a:lnTo>
                <a:lnTo>
                  <a:pt x="887170" y="1828542"/>
                </a:lnTo>
                <a:lnTo>
                  <a:pt x="887664" y="1829549"/>
                </a:lnTo>
                <a:lnTo>
                  <a:pt x="885648" y="1830556"/>
                </a:lnTo>
                <a:close/>
              </a:path>
              <a:path w="1866900" h="2176780">
                <a:moveTo>
                  <a:pt x="1029374" y="674215"/>
                </a:moveTo>
                <a:lnTo>
                  <a:pt x="1028880" y="674215"/>
                </a:lnTo>
                <a:lnTo>
                  <a:pt x="1025341" y="672695"/>
                </a:lnTo>
                <a:lnTo>
                  <a:pt x="1021783" y="670662"/>
                </a:lnTo>
                <a:lnTo>
                  <a:pt x="1018244" y="669161"/>
                </a:lnTo>
                <a:lnTo>
                  <a:pt x="1019252" y="667128"/>
                </a:lnTo>
                <a:lnTo>
                  <a:pt x="1020775" y="663594"/>
                </a:lnTo>
                <a:lnTo>
                  <a:pt x="1021289" y="664601"/>
                </a:lnTo>
                <a:lnTo>
                  <a:pt x="1024827" y="665114"/>
                </a:lnTo>
                <a:lnTo>
                  <a:pt x="1028366" y="667128"/>
                </a:lnTo>
                <a:lnTo>
                  <a:pt x="1033427" y="669161"/>
                </a:lnTo>
                <a:lnTo>
                  <a:pt x="1030897" y="672182"/>
                </a:lnTo>
                <a:lnTo>
                  <a:pt x="1029374" y="674215"/>
                </a:lnTo>
                <a:close/>
              </a:path>
              <a:path w="1866900" h="2176780">
                <a:moveTo>
                  <a:pt x="1356328" y="229957"/>
                </a:moveTo>
                <a:lnTo>
                  <a:pt x="1352275" y="229957"/>
                </a:lnTo>
                <a:lnTo>
                  <a:pt x="1351267" y="227430"/>
                </a:lnTo>
                <a:lnTo>
                  <a:pt x="1349745" y="225910"/>
                </a:lnTo>
                <a:lnTo>
                  <a:pt x="1352275" y="224903"/>
                </a:lnTo>
                <a:lnTo>
                  <a:pt x="1354806" y="222889"/>
                </a:lnTo>
                <a:lnTo>
                  <a:pt x="1357337" y="222376"/>
                </a:lnTo>
                <a:lnTo>
                  <a:pt x="1358345" y="221882"/>
                </a:lnTo>
                <a:lnTo>
                  <a:pt x="1360381" y="223896"/>
                </a:lnTo>
                <a:lnTo>
                  <a:pt x="1364434" y="226423"/>
                </a:lnTo>
                <a:lnTo>
                  <a:pt x="1359373" y="228437"/>
                </a:lnTo>
                <a:lnTo>
                  <a:pt x="1356328" y="229957"/>
                </a:lnTo>
                <a:close/>
              </a:path>
              <a:path w="1866900" h="2176780">
                <a:moveTo>
                  <a:pt x="1365442" y="80370"/>
                </a:moveTo>
                <a:lnTo>
                  <a:pt x="1359373" y="77330"/>
                </a:lnTo>
                <a:lnTo>
                  <a:pt x="1357337" y="75810"/>
                </a:lnTo>
                <a:lnTo>
                  <a:pt x="1360875" y="73283"/>
                </a:lnTo>
                <a:lnTo>
                  <a:pt x="1363920" y="70756"/>
                </a:lnTo>
                <a:lnTo>
                  <a:pt x="1367459" y="69235"/>
                </a:lnTo>
                <a:lnTo>
                  <a:pt x="1368467" y="68742"/>
                </a:lnTo>
                <a:lnTo>
                  <a:pt x="1370503" y="71762"/>
                </a:lnTo>
                <a:lnTo>
                  <a:pt x="1372026" y="72789"/>
                </a:lnTo>
                <a:lnTo>
                  <a:pt x="1369495" y="75316"/>
                </a:lnTo>
                <a:lnTo>
                  <a:pt x="1365442" y="80370"/>
                </a:lnTo>
                <a:close/>
              </a:path>
              <a:path w="1866900" h="2176780">
                <a:moveTo>
                  <a:pt x="1365936" y="270389"/>
                </a:moveTo>
                <a:lnTo>
                  <a:pt x="1365442" y="270389"/>
                </a:lnTo>
                <a:lnTo>
                  <a:pt x="1363920" y="269382"/>
                </a:lnTo>
                <a:lnTo>
                  <a:pt x="1363920" y="266855"/>
                </a:lnTo>
                <a:lnTo>
                  <a:pt x="1364928" y="265335"/>
                </a:lnTo>
                <a:lnTo>
                  <a:pt x="1365442" y="262808"/>
                </a:lnTo>
                <a:lnTo>
                  <a:pt x="1367459" y="266855"/>
                </a:lnTo>
                <a:lnTo>
                  <a:pt x="1368467" y="267862"/>
                </a:lnTo>
                <a:lnTo>
                  <a:pt x="1368467" y="268869"/>
                </a:lnTo>
                <a:lnTo>
                  <a:pt x="1366964" y="269895"/>
                </a:lnTo>
                <a:lnTo>
                  <a:pt x="1365936" y="270389"/>
                </a:lnTo>
                <a:close/>
              </a:path>
              <a:path w="1866900" h="2176780">
                <a:moveTo>
                  <a:pt x="1291542" y="97032"/>
                </a:moveTo>
                <a:lnTo>
                  <a:pt x="1282429" y="95019"/>
                </a:lnTo>
                <a:lnTo>
                  <a:pt x="1281420" y="94505"/>
                </a:lnTo>
                <a:lnTo>
                  <a:pt x="1279898" y="90972"/>
                </a:lnTo>
                <a:lnTo>
                  <a:pt x="1279898" y="88958"/>
                </a:lnTo>
                <a:lnTo>
                  <a:pt x="1280412" y="87438"/>
                </a:lnTo>
                <a:lnTo>
                  <a:pt x="1282429" y="84911"/>
                </a:lnTo>
                <a:lnTo>
                  <a:pt x="1283951" y="84397"/>
                </a:lnTo>
                <a:lnTo>
                  <a:pt x="1287490" y="83391"/>
                </a:lnTo>
                <a:lnTo>
                  <a:pt x="1291048" y="83904"/>
                </a:lnTo>
                <a:lnTo>
                  <a:pt x="1298126" y="83904"/>
                </a:lnTo>
                <a:lnTo>
                  <a:pt x="1302179" y="84911"/>
                </a:lnTo>
                <a:lnTo>
                  <a:pt x="1305717" y="85918"/>
                </a:lnTo>
                <a:lnTo>
                  <a:pt x="1302673" y="89451"/>
                </a:lnTo>
                <a:lnTo>
                  <a:pt x="1299648" y="94012"/>
                </a:lnTo>
                <a:lnTo>
                  <a:pt x="1291542" y="97032"/>
                </a:lnTo>
                <a:close/>
              </a:path>
              <a:path w="1866900" h="2176780">
                <a:moveTo>
                  <a:pt x="1324440" y="149093"/>
                </a:moveTo>
                <a:lnTo>
                  <a:pt x="1322917" y="147079"/>
                </a:lnTo>
                <a:lnTo>
                  <a:pt x="1321415" y="145045"/>
                </a:lnTo>
                <a:lnTo>
                  <a:pt x="1319892" y="143032"/>
                </a:lnTo>
                <a:lnTo>
                  <a:pt x="1321415" y="142025"/>
                </a:lnTo>
                <a:lnTo>
                  <a:pt x="1323431" y="139498"/>
                </a:lnTo>
                <a:lnTo>
                  <a:pt x="1324954" y="139991"/>
                </a:lnTo>
                <a:lnTo>
                  <a:pt x="1326970" y="140505"/>
                </a:lnTo>
                <a:lnTo>
                  <a:pt x="1328492" y="143545"/>
                </a:lnTo>
                <a:lnTo>
                  <a:pt x="1330509" y="145045"/>
                </a:lnTo>
                <a:lnTo>
                  <a:pt x="1328492" y="146072"/>
                </a:lnTo>
                <a:lnTo>
                  <a:pt x="1326970" y="147079"/>
                </a:lnTo>
                <a:lnTo>
                  <a:pt x="1324440" y="149093"/>
                </a:lnTo>
                <a:close/>
              </a:path>
              <a:path w="1866900" h="2176780">
                <a:moveTo>
                  <a:pt x="1366450" y="702013"/>
                </a:moveTo>
                <a:lnTo>
                  <a:pt x="1365442" y="701499"/>
                </a:lnTo>
                <a:lnTo>
                  <a:pt x="1363920" y="700986"/>
                </a:lnTo>
                <a:lnTo>
                  <a:pt x="1363920" y="699979"/>
                </a:lnTo>
                <a:lnTo>
                  <a:pt x="1363406" y="697965"/>
                </a:lnTo>
                <a:lnTo>
                  <a:pt x="1363406" y="692911"/>
                </a:lnTo>
                <a:lnTo>
                  <a:pt x="1364928" y="692911"/>
                </a:lnTo>
                <a:lnTo>
                  <a:pt x="1365936" y="692398"/>
                </a:lnTo>
                <a:lnTo>
                  <a:pt x="1365936" y="694925"/>
                </a:lnTo>
                <a:lnTo>
                  <a:pt x="1366450" y="696959"/>
                </a:lnTo>
                <a:lnTo>
                  <a:pt x="1367459" y="698972"/>
                </a:lnTo>
                <a:lnTo>
                  <a:pt x="1367459" y="699979"/>
                </a:lnTo>
                <a:lnTo>
                  <a:pt x="1366450" y="702013"/>
                </a:lnTo>
                <a:close/>
              </a:path>
              <a:path w="1866900" h="2176780">
                <a:moveTo>
                  <a:pt x="1365936" y="702506"/>
                </a:moveTo>
                <a:lnTo>
                  <a:pt x="1365442" y="702506"/>
                </a:lnTo>
                <a:lnTo>
                  <a:pt x="1365936" y="702013"/>
                </a:lnTo>
                <a:lnTo>
                  <a:pt x="1365936" y="702506"/>
                </a:lnTo>
                <a:close/>
              </a:path>
              <a:path w="1866900" h="2176780">
                <a:moveTo>
                  <a:pt x="1366450" y="702506"/>
                </a:moveTo>
                <a:lnTo>
                  <a:pt x="1365936" y="702506"/>
                </a:lnTo>
                <a:lnTo>
                  <a:pt x="1365936" y="702013"/>
                </a:lnTo>
                <a:lnTo>
                  <a:pt x="1366450" y="702506"/>
                </a:lnTo>
                <a:close/>
              </a:path>
              <a:path w="1866900" h="2176780">
                <a:moveTo>
                  <a:pt x="1366964" y="703019"/>
                </a:moveTo>
                <a:lnTo>
                  <a:pt x="1366450" y="703019"/>
                </a:lnTo>
                <a:lnTo>
                  <a:pt x="1366450" y="702506"/>
                </a:lnTo>
                <a:lnTo>
                  <a:pt x="1366964" y="703019"/>
                </a:lnTo>
                <a:close/>
              </a:path>
              <a:path w="1866900" h="2176780">
                <a:moveTo>
                  <a:pt x="1375050" y="708073"/>
                </a:moveTo>
                <a:lnTo>
                  <a:pt x="1374556" y="707560"/>
                </a:lnTo>
                <a:lnTo>
                  <a:pt x="1373528" y="707560"/>
                </a:lnTo>
                <a:lnTo>
                  <a:pt x="1370503" y="706040"/>
                </a:lnTo>
                <a:lnTo>
                  <a:pt x="1368981" y="704540"/>
                </a:lnTo>
                <a:lnTo>
                  <a:pt x="1366964" y="703019"/>
                </a:lnTo>
                <a:lnTo>
                  <a:pt x="1370998" y="704026"/>
                </a:lnTo>
                <a:lnTo>
                  <a:pt x="1372520" y="705033"/>
                </a:lnTo>
                <a:lnTo>
                  <a:pt x="1373528" y="705546"/>
                </a:lnTo>
                <a:lnTo>
                  <a:pt x="1374556" y="707067"/>
                </a:lnTo>
                <a:lnTo>
                  <a:pt x="1375050" y="708073"/>
                </a:lnTo>
                <a:close/>
              </a:path>
              <a:path w="1866900" h="2176780">
                <a:moveTo>
                  <a:pt x="1351267" y="1082563"/>
                </a:moveTo>
                <a:lnTo>
                  <a:pt x="1345692" y="1082563"/>
                </a:lnTo>
                <a:lnTo>
                  <a:pt x="1349251" y="1081556"/>
                </a:lnTo>
                <a:lnTo>
                  <a:pt x="1351267" y="1082563"/>
                </a:lnTo>
                <a:close/>
              </a:path>
              <a:path w="1866900" h="2176780">
                <a:moveTo>
                  <a:pt x="1346720" y="1099245"/>
                </a:moveTo>
                <a:lnTo>
                  <a:pt x="1341659" y="1098752"/>
                </a:lnTo>
                <a:lnTo>
                  <a:pt x="1339623" y="1098752"/>
                </a:lnTo>
                <a:lnTo>
                  <a:pt x="1336084" y="1094191"/>
                </a:lnTo>
                <a:lnTo>
                  <a:pt x="1335570" y="1091171"/>
                </a:lnTo>
                <a:lnTo>
                  <a:pt x="1335076" y="1089137"/>
                </a:lnTo>
                <a:lnTo>
                  <a:pt x="1338101" y="1085604"/>
                </a:lnTo>
                <a:lnTo>
                  <a:pt x="1340631" y="1083590"/>
                </a:lnTo>
                <a:lnTo>
                  <a:pt x="1342667" y="1082070"/>
                </a:lnTo>
                <a:lnTo>
                  <a:pt x="1345692" y="1082563"/>
                </a:lnTo>
                <a:lnTo>
                  <a:pt x="1351267" y="1082563"/>
                </a:lnTo>
                <a:lnTo>
                  <a:pt x="1354312" y="1083077"/>
                </a:lnTo>
                <a:lnTo>
                  <a:pt x="1356842" y="1085090"/>
                </a:lnTo>
                <a:lnTo>
                  <a:pt x="1360875" y="1088131"/>
                </a:lnTo>
                <a:lnTo>
                  <a:pt x="1360875" y="1095198"/>
                </a:lnTo>
                <a:lnTo>
                  <a:pt x="1351781" y="1098239"/>
                </a:lnTo>
                <a:lnTo>
                  <a:pt x="1346720" y="1099245"/>
                </a:lnTo>
                <a:close/>
              </a:path>
              <a:path w="1866900" h="2176780">
                <a:moveTo>
                  <a:pt x="1335570" y="25783"/>
                </a:moveTo>
                <a:lnTo>
                  <a:pt x="1334562" y="25783"/>
                </a:lnTo>
                <a:lnTo>
                  <a:pt x="1329501" y="25270"/>
                </a:lnTo>
                <a:lnTo>
                  <a:pt x="1326970" y="21736"/>
                </a:lnTo>
                <a:lnTo>
                  <a:pt x="1327484" y="15675"/>
                </a:lnTo>
                <a:lnTo>
                  <a:pt x="1327484" y="13641"/>
                </a:lnTo>
                <a:lnTo>
                  <a:pt x="1329501" y="12141"/>
                </a:lnTo>
                <a:lnTo>
                  <a:pt x="1332031" y="8094"/>
                </a:lnTo>
                <a:lnTo>
                  <a:pt x="1334562" y="14155"/>
                </a:lnTo>
                <a:lnTo>
                  <a:pt x="1336084" y="18202"/>
                </a:lnTo>
                <a:lnTo>
                  <a:pt x="1337606" y="22743"/>
                </a:lnTo>
                <a:lnTo>
                  <a:pt x="1338101" y="23256"/>
                </a:lnTo>
                <a:lnTo>
                  <a:pt x="1335570" y="25783"/>
                </a:lnTo>
                <a:close/>
              </a:path>
              <a:path w="1866900" h="2176780">
                <a:moveTo>
                  <a:pt x="1348223" y="369455"/>
                </a:moveTo>
                <a:lnTo>
                  <a:pt x="1337606" y="359347"/>
                </a:lnTo>
                <a:lnTo>
                  <a:pt x="1344684" y="351253"/>
                </a:lnTo>
                <a:lnTo>
                  <a:pt x="1351267" y="351253"/>
                </a:lnTo>
                <a:lnTo>
                  <a:pt x="1352789" y="353780"/>
                </a:lnTo>
                <a:lnTo>
                  <a:pt x="1352789" y="363394"/>
                </a:lnTo>
                <a:lnTo>
                  <a:pt x="1348223" y="369455"/>
                </a:lnTo>
                <a:close/>
              </a:path>
              <a:path w="1866900" h="2176780">
                <a:moveTo>
                  <a:pt x="1403400" y="773262"/>
                </a:moveTo>
                <a:lnTo>
                  <a:pt x="1402392" y="772769"/>
                </a:lnTo>
                <a:lnTo>
                  <a:pt x="1399347" y="770735"/>
                </a:lnTo>
                <a:lnTo>
                  <a:pt x="1396817" y="767715"/>
                </a:lnTo>
                <a:lnTo>
                  <a:pt x="1394286" y="765188"/>
                </a:lnTo>
                <a:lnTo>
                  <a:pt x="1395295" y="763667"/>
                </a:lnTo>
                <a:lnTo>
                  <a:pt x="1396303" y="762661"/>
                </a:lnTo>
                <a:lnTo>
                  <a:pt x="1396817" y="761634"/>
                </a:lnTo>
                <a:lnTo>
                  <a:pt x="1398339" y="762147"/>
                </a:lnTo>
                <a:lnTo>
                  <a:pt x="1399862" y="762147"/>
                </a:lnTo>
                <a:lnTo>
                  <a:pt x="1399862" y="763154"/>
                </a:lnTo>
                <a:lnTo>
                  <a:pt x="1402392" y="765188"/>
                </a:lnTo>
                <a:lnTo>
                  <a:pt x="1404409" y="767201"/>
                </a:lnTo>
                <a:lnTo>
                  <a:pt x="1406939" y="769215"/>
                </a:lnTo>
                <a:lnTo>
                  <a:pt x="1405417" y="770242"/>
                </a:lnTo>
                <a:lnTo>
                  <a:pt x="1403400" y="773262"/>
                </a:lnTo>
                <a:close/>
              </a:path>
              <a:path w="1866900" h="2176780">
                <a:moveTo>
                  <a:pt x="1412514" y="638324"/>
                </a:moveTo>
                <a:lnTo>
                  <a:pt x="1405417" y="633270"/>
                </a:lnTo>
                <a:lnTo>
                  <a:pt x="1405417" y="626696"/>
                </a:lnTo>
                <a:lnTo>
                  <a:pt x="1407453" y="623675"/>
                </a:lnTo>
                <a:lnTo>
                  <a:pt x="1408461" y="623162"/>
                </a:lnTo>
                <a:lnTo>
                  <a:pt x="1412514" y="626202"/>
                </a:lnTo>
                <a:lnTo>
                  <a:pt x="1417061" y="629223"/>
                </a:lnTo>
                <a:lnTo>
                  <a:pt x="1421114" y="632263"/>
                </a:lnTo>
                <a:lnTo>
                  <a:pt x="1421608" y="632757"/>
                </a:lnTo>
                <a:lnTo>
                  <a:pt x="1422122" y="634790"/>
                </a:lnTo>
                <a:lnTo>
                  <a:pt x="1421114" y="636804"/>
                </a:lnTo>
                <a:lnTo>
                  <a:pt x="1420106" y="637317"/>
                </a:lnTo>
                <a:lnTo>
                  <a:pt x="1419078" y="637811"/>
                </a:lnTo>
                <a:lnTo>
                  <a:pt x="1412514" y="638324"/>
                </a:lnTo>
                <a:close/>
              </a:path>
              <a:path w="1866900" h="2176780">
                <a:moveTo>
                  <a:pt x="1386181" y="304247"/>
                </a:moveTo>
                <a:lnTo>
                  <a:pt x="1381634" y="290605"/>
                </a:lnTo>
                <a:lnTo>
                  <a:pt x="1386181" y="287584"/>
                </a:lnTo>
                <a:lnTo>
                  <a:pt x="1389739" y="285057"/>
                </a:lnTo>
                <a:lnTo>
                  <a:pt x="1394800" y="282017"/>
                </a:lnTo>
                <a:lnTo>
                  <a:pt x="1402392" y="284031"/>
                </a:lnTo>
                <a:lnTo>
                  <a:pt x="1403895" y="288078"/>
                </a:lnTo>
                <a:lnTo>
                  <a:pt x="1403895" y="288591"/>
                </a:lnTo>
                <a:lnTo>
                  <a:pt x="1404409" y="289598"/>
                </a:lnTo>
                <a:lnTo>
                  <a:pt x="1404409" y="290605"/>
                </a:lnTo>
                <a:lnTo>
                  <a:pt x="1403895" y="292125"/>
                </a:lnTo>
                <a:lnTo>
                  <a:pt x="1403400" y="294139"/>
                </a:lnTo>
                <a:lnTo>
                  <a:pt x="1391242" y="301226"/>
                </a:lnTo>
                <a:lnTo>
                  <a:pt x="1386181" y="304247"/>
                </a:lnTo>
                <a:close/>
              </a:path>
              <a:path w="1866900" h="2176780">
                <a:moveTo>
                  <a:pt x="1382148" y="569088"/>
                </a:moveTo>
                <a:lnTo>
                  <a:pt x="1381120" y="569088"/>
                </a:lnTo>
                <a:lnTo>
                  <a:pt x="1379617" y="568575"/>
                </a:lnTo>
                <a:lnTo>
                  <a:pt x="1378095" y="567568"/>
                </a:lnTo>
                <a:lnTo>
                  <a:pt x="1377581" y="566048"/>
                </a:lnTo>
                <a:lnTo>
                  <a:pt x="1376573" y="564034"/>
                </a:lnTo>
                <a:lnTo>
                  <a:pt x="1376573" y="561507"/>
                </a:lnTo>
                <a:lnTo>
                  <a:pt x="1376059" y="559474"/>
                </a:lnTo>
                <a:lnTo>
                  <a:pt x="1380111" y="559474"/>
                </a:lnTo>
                <a:lnTo>
                  <a:pt x="1381120" y="560994"/>
                </a:lnTo>
                <a:lnTo>
                  <a:pt x="1382642" y="562001"/>
                </a:lnTo>
                <a:lnTo>
                  <a:pt x="1383650" y="564528"/>
                </a:lnTo>
                <a:lnTo>
                  <a:pt x="1385173" y="567055"/>
                </a:lnTo>
                <a:lnTo>
                  <a:pt x="1382148" y="569088"/>
                </a:lnTo>
                <a:close/>
              </a:path>
              <a:path w="1866900" h="2176780">
                <a:moveTo>
                  <a:pt x="1395809" y="1281190"/>
                </a:moveTo>
                <a:lnTo>
                  <a:pt x="1385687" y="1281190"/>
                </a:lnTo>
                <a:lnTo>
                  <a:pt x="1390748" y="1274615"/>
                </a:lnTo>
                <a:lnTo>
                  <a:pt x="1391242" y="1273609"/>
                </a:lnTo>
                <a:lnTo>
                  <a:pt x="1394286" y="1275129"/>
                </a:lnTo>
                <a:lnTo>
                  <a:pt x="1396303" y="1275642"/>
                </a:lnTo>
                <a:lnTo>
                  <a:pt x="1395809" y="1277656"/>
                </a:lnTo>
                <a:lnTo>
                  <a:pt x="1395809" y="1281190"/>
                </a:lnTo>
                <a:close/>
              </a:path>
              <a:path w="1866900" h="2176780">
                <a:moveTo>
                  <a:pt x="1370998" y="1290804"/>
                </a:moveTo>
                <a:lnTo>
                  <a:pt x="1369989" y="1289777"/>
                </a:lnTo>
                <a:lnTo>
                  <a:pt x="1367973" y="1288771"/>
                </a:lnTo>
                <a:lnTo>
                  <a:pt x="1365936" y="1286757"/>
                </a:lnTo>
                <a:lnTo>
                  <a:pt x="1365936" y="1284723"/>
                </a:lnTo>
                <a:lnTo>
                  <a:pt x="1365442" y="1283223"/>
                </a:lnTo>
                <a:lnTo>
                  <a:pt x="1367973" y="1281190"/>
                </a:lnTo>
                <a:lnTo>
                  <a:pt x="1369989" y="1279176"/>
                </a:lnTo>
                <a:lnTo>
                  <a:pt x="1379617" y="1279176"/>
                </a:lnTo>
                <a:lnTo>
                  <a:pt x="1385687" y="1281190"/>
                </a:lnTo>
                <a:lnTo>
                  <a:pt x="1395809" y="1281190"/>
                </a:lnTo>
                <a:lnTo>
                  <a:pt x="1394800" y="1281703"/>
                </a:lnTo>
                <a:lnTo>
                  <a:pt x="1388217" y="1285750"/>
                </a:lnTo>
                <a:lnTo>
                  <a:pt x="1382148" y="1288771"/>
                </a:lnTo>
                <a:lnTo>
                  <a:pt x="1379316" y="1290291"/>
                </a:lnTo>
                <a:lnTo>
                  <a:pt x="1373034" y="1290291"/>
                </a:lnTo>
                <a:lnTo>
                  <a:pt x="1370998" y="1290804"/>
                </a:lnTo>
                <a:close/>
              </a:path>
              <a:path w="1866900" h="2176780">
                <a:moveTo>
                  <a:pt x="1375564" y="1292304"/>
                </a:moveTo>
                <a:lnTo>
                  <a:pt x="1375050" y="1291811"/>
                </a:lnTo>
                <a:lnTo>
                  <a:pt x="1375050" y="1290804"/>
                </a:lnTo>
                <a:lnTo>
                  <a:pt x="1374556" y="1290291"/>
                </a:lnTo>
                <a:lnTo>
                  <a:pt x="1379316" y="1290291"/>
                </a:lnTo>
                <a:lnTo>
                  <a:pt x="1375564" y="1292304"/>
                </a:lnTo>
                <a:close/>
              </a:path>
              <a:path w="1866900" h="2176780">
                <a:moveTo>
                  <a:pt x="1379617" y="608000"/>
                </a:moveTo>
                <a:lnTo>
                  <a:pt x="1379103" y="606993"/>
                </a:lnTo>
                <a:lnTo>
                  <a:pt x="1378095" y="606480"/>
                </a:lnTo>
                <a:lnTo>
                  <a:pt x="1377581" y="605986"/>
                </a:lnTo>
                <a:lnTo>
                  <a:pt x="1378095" y="604960"/>
                </a:lnTo>
                <a:lnTo>
                  <a:pt x="1379103" y="604466"/>
                </a:lnTo>
                <a:lnTo>
                  <a:pt x="1379617" y="603953"/>
                </a:lnTo>
                <a:lnTo>
                  <a:pt x="1380625" y="604960"/>
                </a:lnTo>
                <a:lnTo>
                  <a:pt x="1380625" y="605986"/>
                </a:lnTo>
                <a:lnTo>
                  <a:pt x="1379617" y="608000"/>
                </a:lnTo>
                <a:close/>
              </a:path>
              <a:path w="1866900" h="2176780">
                <a:moveTo>
                  <a:pt x="1248029" y="200640"/>
                </a:moveTo>
                <a:lnTo>
                  <a:pt x="1246507" y="200146"/>
                </a:lnTo>
                <a:lnTo>
                  <a:pt x="1245993" y="200146"/>
                </a:lnTo>
                <a:lnTo>
                  <a:pt x="1245498" y="198113"/>
                </a:lnTo>
                <a:lnTo>
                  <a:pt x="1244470" y="196612"/>
                </a:lnTo>
                <a:lnTo>
                  <a:pt x="1245993" y="196612"/>
                </a:lnTo>
                <a:lnTo>
                  <a:pt x="1247001" y="195586"/>
                </a:lnTo>
                <a:lnTo>
                  <a:pt x="1249532" y="195586"/>
                </a:lnTo>
                <a:lnTo>
                  <a:pt x="1250560" y="197106"/>
                </a:lnTo>
                <a:lnTo>
                  <a:pt x="1253584" y="199633"/>
                </a:lnTo>
                <a:lnTo>
                  <a:pt x="1250046" y="200146"/>
                </a:lnTo>
                <a:lnTo>
                  <a:pt x="1248029" y="200640"/>
                </a:lnTo>
                <a:close/>
              </a:path>
              <a:path w="1866900" h="2176780">
                <a:moveTo>
                  <a:pt x="1172607" y="1351946"/>
                </a:moveTo>
                <a:lnTo>
                  <a:pt x="1172607" y="1334770"/>
                </a:lnTo>
                <a:lnTo>
                  <a:pt x="1181207" y="1339311"/>
                </a:lnTo>
                <a:lnTo>
                  <a:pt x="1187790" y="1339311"/>
                </a:lnTo>
                <a:lnTo>
                  <a:pt x="1190321" y="1339824"/>
                </a:lnTo>
                <a:lnTo>
                  <a:pt x="1193365" y="1340831"/>
                </a:lnTo>
                <a:lnTo>
                  <a:pt x="1195896" y="1341344"/>
                </a:lnTo>
                <a:lnTo>
                  <a:pt x="1191263" y="1346892"/>
                </a:lnTo>
                <a:lnTo>
                  <a:pt x="1182235" y="1346892"/>
                </a:lnTo>
                <a:lnTo>
                  <a:pt x="1172607" y="1351946"/>
                </a:lnTo>
                <a:close/>
              </a:path>
              <a:path w="1866900" h="2176780">
                <a:moveTo>
                  <a:pt x="1188304" y="1349932"/>
                </a:moveTo>
                <a:lnTo>
                  <a:pt x="1186782" y="1349932"/>
                </a:lnTo>
                <a:lnTo>
                  <a:pt x="1182235" y="1346892"/>
                </a:lnTo>
                <a:lnTo>
                  <a:pt x="1191263" y="1346892"/>
                </a:lnTo>
                <a:lnTo>
                  <a:pt x="1190835" y="1347405"/>
                </a:lnTo>
                <a:lnTo>
                  <a:pt x="1188304" y="1349932"/>
                </a:lnTo>
                <a:close/>
              </a:path>
              <a:path w="1866900" h="2176780">
                <a:moveTo>
                  <a:pt x="1183243" y="1468701"/>
                </a:moveTo>
                <a:lnTo>
                  <a:pt x="1182729" y="1466174"/>
                </a:lnTo>
                <a:lnTo>
                  <a:pt x="1182235" y="1464141"/>
                </a:lnTo>
                <a:lnTo>
                  <a:pt x="1182235" y="1461120"/>
                </a:lnTo>
                <a:lnTo>
                  <a:pt x="1184252" y="1460113"/>
                </a:lnTo>
                <a:lnTo>
                  <a:pt x="1185260" y="1459087"/>
                </a:lnTo>
                <a:lnTo>
                  <a:pt x="1185260" y="1461120"/>
                </a:lnTo>
                <a:lnTo>
                  <a:pt x="1185774" y="1462640"/>
                </a:lnTo>
                <a:lnTo>
                  <a:pt x="1184252" y="1467181"/>
                </a:lnTo>
                <a:lnTo>
                  <a:pt x="1183243" y="1468701"/>
                </a:lnTo>
                <a:close/>
              </a:path>
              <a:path w="1866900" h="2176780">
                <a:moveTo>
                  <a:pt x="1174643" y="1481830"/>
                </a:moveTo>
                <a:lnTo>
                  <a:pt x="1166538" y="1479303"/>
                </a:lnTo>
                <a:lnTo>
                  <a:pt x="1165529" y="1478809"/>
                </a:lnTo>
                <a:lnTo>
                  <a:pt x="1164521" y="1475275"/>
                </a:lnTo>
                <a:lnTo>
                  <a:pt x="1165015" y="1474762"/>
                </a:lnTo>
                <a:lnTo>
                  <a:pt x="1170077" y="1468701"/>
                </a:lnTo>
                <a:lnTo>
                  <a:pt x="1176146" y="1467181"/>
                </a:lnTo>
                <a:lnTo>
                  <a:pt x="1183243" y="1469195"/>
                </a:lnTo>
                <a:lnTo>
                  <a:pt x="1179190" y="1476282"/>
                </a:lnTo>
                <a:lnTo>
                  <a:pt x="1174643" y="1481830"/>
                </a:lnTo>
                <a:close/>
              </a:path>
              <a:path w="1866900" h="2176780">
                <a:moveTo>
                  <a:pt x="1183243" y="19209"/>
                </a:moveTo>
                <a:lnTo>
                  <a:pt x="1178182" y="19209"/>
                </a:lnTo>
                <a:lnTo>
                  <a:pt x="1177174" y="18695"/>
                </a:lnTo>
                <a:lnTo>
                  <a:pt x="1176146" y="17689"/>
                </a:lnTo>
                <a:lnTo>
                  <a:pt x="1174129" y="14668"/>
                </a:lnTo>
                <a:lnTo>
                  <a:pt x="1175138" y="14155"/>
                </a:lnTo>
                <a:lnTo>
                  <a:pt x="1176660" y="12141"/>
                </a:lnTo>
                <a:lnTo>
                  <a:pt x="1177668" y="12635"/>
                </a:lnTo>
                <a:lnTo>
                  <a:pt x="1179190" y="13641"/>
                </a:lnTo>
                <a:lnTo>
                  <a:pt x="1180199" y="15675"/>
                </a:lnTo>
                <a:lnTo>
                  <a:pt x="1183243" y="19209"/>
                </a:lnTo>
                <a:close/>
              </a:path>
              <a:path w="1866900" h="2176780">
                <a:moveTo>
                  <a:pt x="1160468" y="294652"/>
                </a:moveTo>
                <a:lnTo>
                  <a:pt x="1156930" y="294139"/>
                </a:lnTo>
                <a:lnTo>
                  <a:pt x="1154893" y="294139"/>
                </a:lnTo>
                <a:lnTo>
                  <a:pt x="1153371" y="290605"/>
                </a:lnTo>
                <a:lnTo>
                  <a:pt x="1151354" y="288591"/>
                </a:lnTo>
                <a:lnTo>
                  <a:pt x="1153371" y="287071"/>
                </a:lnTo>
                <a:lnTo>
                  <a:pt x="1154893" y="285057"/>
                </a:lnTo>
                <a:lnTo>
                  <a:pt x="1155902" y="284544"/>
                </a:lnTo>
                <a:lnTo>
                  <a:pt x="1160468" y="285551"/>
                </a:lnTo>
                <a:lnTo>
                  <a:pt x="1163493" y="285551"/>
                </a:lnTo>
                <a:lnTo>
                  <a:pt x="1166538" y="286558"/>
                </a:lnTo>
                <a:lnTo>
                  <a:pt x="1167546" y="286558"/>
                </a:lnTo>
                <a:lnTo>
                  <a:pt x="1169582" y="287584"/>
                </a:lnTo>
                <a:lnTo>
                  <a:pt x="1168554" y="289085"/>
                </a:lnTo>
                <a:lnTo>
                  <a:pt x="1168060" y="291118"/>
                </a:lnTo>
                <a:lnTo>
                  <a:pt x="1167052" y="291612"/>
                </a:lnTo>
                <a:lnTo>
                  <a:pt x="1164007" y="292638"/>
                </a:lnTo>
                <a:lnTo>
                  <a:pt x="1160468" y="294652"/>
                </a:lnTo>
                <a:close/>
              </a:path>
              <a:path w="1866900" h="2176780">
                <a:moveTo>
                  <a:pt x="1153371" y="338124"/>
                </a:moveTo>
                <a:lnTo>
                  <a:pt x="1152877" y="338124"/>
                </a:lnTo>
                <a:lnTo>
                  <a:pt x="1152363" y="336091"/>
                </a:lnTo>
                <a:lnTo>
                  <a:pt x="1151868" y="335084"/>
                </a:lnTo>
                <a:lnTo>
                  <a:pt x="1153371" y="334077"/>
                </a:lnTo>
                <a:lnTo>
                  <a:pt x="1155407" y="333070"/>
                </a:lnTo>
                <a:lnTo>
                  <a:pt x="1156930" y="332044"/>
                </a:lnTo>
                <a:lnTo>
                  <a:pt x="1158946" y="336091"/>
                </a:lnTo>
                <a:lnTo>
                  <a:pt x="1156930" y="337098"/>
                </a:lnTo>
                <a:lnTo>
                  <a:pt x="1155407" y="337611"/>
                </a:lnTo>
                <a:lnTo>
                  <a:pt x="1153371" y="338124"/>
                </a:lnTo>
                <a:close/>
              </a:path>
              <a:path w="1866900" h="2176780">
                <a:moveTo>
                  <a:pt x="1187790" y="501866"/>
                </a:moveTo>
                <a:lnTo>
                  <a:pt x="1186268" y="501353"/>
                </a:lnTo>
                <a:lnTo>
                  <a:pt x="1182235" y="499339"/>
                </a:lnTo>
                <a:lnTo>
                  <a:pt x="1184252" y="497819"/>
                </a:lnTo>
                <a:lnTo>
                  <a:pt x="1185774" y="495805"/>
                </a:lnTo>
                <a:lnTo>
                  <a:pt x="1187790" y="494798"/>
                </a:lnTo>
                <a:lnTo>
                  <a:pt x="1190321" y="493772"/>
                </a:lnTo>
                <a:lnTo>
                  <a:pt x="1196904" y="493772"/>
                </a:lnTo>
                <a:lnTo>
                  <a:pt x="1198921" y="495292"/>
                </a:lnTo>
                <a:lnTo>
                  <a:pt x="1200443" y="495805"/>
                </a:lnTo>
                <a:lnTo>
                  <a:pt x="1197418" y="498826"/>
                </a:lnTo>
                <a:lnTo>
                  <a:pt x="1195896" y="499852"/>
                </a:lnTo>
                <a:lnTo>
                  <a:pt x="1193365" y="500859"/>
                </a:lnTo>
                <a:lnTo>
                  <a:pt x="1190835" y="501353"/>
                </a:lnTo>
                <a:lnTo>
                  <a:pt x="1187790" y="501866"/>
                </a:lnTo>
                <a:close/>
              </a:path>
              <a:path w="1866900" h="2176780">
                <a:moveTo>
                  <a:pt x="1270290" y="373502"/>
                </a:moveTo>
                <a:lnTo>
                  <a:pt x="1266751" y="370975"/>
                </a:lnTo>
                <a:lnTo>
                  <a:pt x="1263707" y="368942"/>
                </a:lnTo>
                <a:lnTo>
                  <a:pt x="1263212" y="368942"/>
                </a:lnTo>
                <a:lnTo>
                  <a:pt x="1264221" y="362881"/>
                </a:lnTo>
                <a:lnTo>
                  <a:pt x="1264715" y="362881"/>
                </a:lnTo>
                <a:lnTo>
                  <a:pt x="1270804" y="361361"/>
                </a:lnTo>
                <a:lnTo>
                  <a:pt x="1276359" y="360354"/>
                </a:lnTo>
                <a:lnTo>
                  <a:pt x="1282429" y="359841"/>
                </a:lnTo>
                <a:lnTo>
                  <a:pt x="1282943" y="359841"/>
                </a:lnTo>
                <a:lnTo>
                  <a:pt x="1283951" y="362368"/>
                </a:lnTo>
                <a:lnTo>
                  <a:pt x="1285473" y="366415"/>
                </a:lnTo>
                <a:lnTo>
                  <a:pt x="1281420" y="368942"/>
                </a:lnTo>
                <a:lnTo>
                  <a:pt x="1277368" y="372476"/>
                </a:lnTo>
                <a:lnTo>
                  <a:pt x="1273334" y="372989"/>
                </a:lnTo>
                <a:lnTo>
                  <a:pt x="1270290" y="373502"/>
                </a:lnTo>
                <a:close/>
              </a:path>
              <a:path w="1866900" h="2176780">
                <a:moveTo>
                  <a:pt x="1147302" y="566048"/>
                </a:moveTo>
                <a:lnTo>
                  <a:pt x="1140224" y="566048"/>
                </a:lnTo>
                <a:lnTo>
                  <a:pt x="1136171" y="563521"/>
                </a:lnTo>
                <a:lnTo>
                  <a:pt x="1138702" y="555940"/>
                </a:lnTo>
                <a:lnTo>
                  <a:pt x="1144277" y="554420"/>
                </a:lnTo>
                <a:lnTo>
                  <a:pt x="1147816" y="553926"/>
                </a:lnTo>
                <a:lnTo>
                  <a:pt x="1149832" y="553413"/>
                </a:lnTo>
                <a:lnTo>
                  <a:pt x="1152363" y="556947"/>
                </a:lnTo>
                <a:lnTo>
                  <a:pt x="1154893" y="558980"/>
                </a:lnTo>
                <a:lnTo>
                  <a:pt x="1154399" y="559987"/>
                </a:lnTo>
                <a:lnTo>
                  <a:pt x="1153371" y="563027"/>
                </a:lnTo>
                <a:lnTo>
                  <a:pt x="1150346" y="564034"/>
                </a:lnTo>
                <a:lnTo>
                  <a:pt x="1147302" y="566048"/>
                </a:lnTo>
                <a:close/>
              </a:path>
              <a:path w="1866900" h="2176780">
                <a:moveTo>
                  <a:pt x="1188304" y="270902"/>
                </a:moveTo>
                <a:lnTo>
                  <a:pt x="1187296" y="270902"/>
                </a:lnTo>
                <a:lnTo>
                  <a:pt x="1186268" y="269895"/>
                </a:lnTo>
                <a:lnTo>
                  <a:pt x="1185260" y="269382"/>
                </a:lnTo>
                <a:lnTo>
                  <a:pt x="1186268" y="267368"/>
                </a:lnTo>
                <a:lnTo>
                  <a:pt x="1186782" y="267368"/>
                </a:lnTo>
                <a:lnTo>
                  <a:pt x="1187790" y="266855"/>
                </a:lnTo>
                <a:lnTo>
                  <a:pt x="1188304" y="267862"/>
                </a:lnTo>
                <a:lnTo>
                  <a:pt x="1189313" y="268375"/>
                </a:lnTo>
                <a:lnTo>
                  <a:pt x="1188799" y="269382"/>
                </a:lnTo>
                <a:lnTo>
                  <a:pt x="1188304" y="270902"/>
                </a:lnTo>
                <a:close/>
              </a:path>
              <a:path w="1866900" h="2176780">
                <a:moveTo>
                  <a:pt x="1265229" y="504393"/>
                </a:moveTo>
                <a:lnTo>
                  <a:pt x="1261690" y="503386"/>
                </a:lnTo>
                <a:lnTo>
                  <a:pt x="1258151" y="501866"/>
                </a:lnTo>
                <a:lnTo>
                  <a:pt x="1254098" y="499852"/>
                </a:lnTo>
                <a:lnTo>
                  <a:pt x="1257637" y="496299"/>
                </a:lnTo>
                <a:lnTo>
                  <a:pt x="1260682" y="492765"/>
                </a:lnTo>
                <a:lnTo>
                  <a:pt x="1265229" y="488224"/>
                </a:lnTo>
                <a:lnTo>
                  <a:pt x="1267245" y="487711"/>
                </a:lnTo>
                <a:lnTo>
                  <a:pt x="1268768" y="487711"/>
                </a:lnTo>
                <a:lnTo>
                  <a:pt x="1272306" y="487217"/>
                </a:lnTo>
                <a:lnTo>
                  <a:pt x="1276359" y="486191"/>
                </a:lnTo>
                <a:lnTo>
                  <a:pt x="1277445" y="492765"/>
                </a:lnTo>
                <a:lnTo>
                  <a:pt x="1278396" y="498826"/>
                </a:lnTo>
                <a:lnTo>
                  <a:pt x="1275351" y="503386"/>
                </a:lnTo>
                <a:lnTo>
                  <a:pt x="1265229" y="503386"/>
                </a:lnTo>
                <a:lnTo>
                  <a:pt x="1265229" y="504393"/>
                </a:lnTo>
                <a:close/>
              </a:path>
              <a:path w="1866900" h="2176780">
                <a:moveTo>
                  <a:pt x="1269776" y="503880"/>
                </a:moveTo>
                <a:lnTo>
                  <a:pt x="1268273" y="503880"/>
                </a:lnTo>
                <a:lnTo>
                  <a:pt x="1266751" y="503386"/>
                </a:lnTo>
                <a:lnTo>
                  <a:pt x="1275351" y="503386"/>
                </a:lnTo>
                <a:lnTo>
                  <a:pt x="1269776" y="503880"/>
                </a:lnTo>
                <a:close/>
              </a:path>
              <a:path w="1866900" h="2176780">
                <a:moveTo>
                  <a:pt x="1254593" y="162241"/>
                </a:moveTo>
                <a:lnTo>
                  <a:pt x="1254098" y="162241"/>
                </a:lnTo>
                <a:lnTo>
                  <a:pt x="1251568" y="160721"/>
                </a:lnTo>
                <a:lnTo>
                  <a:pt x="1249037" y="158707"/>
                </a:lnTo>
                <a:lnTo>
                  <a:pt x="1246507" y="157187"/>
                </a:lnTo>
                <a:lnTo>
                  <a:pt x="1247515" y="155667"/>
                </a:lnTo>
                <a:lnTo>
                  <a:pt x="1248523" y="153140"/>
                </a:lnTo>
                <a:lnTo>
                  <a:pt x="1249037" y="153653"/>
                </a:lnTo>
                <a:lnTo>
                  <a:pt x="1252062" y="154147"/>
                </a:lnTo>
                <a:lnTo>
                  <a:pt x="1254593" y="155667"/>
                </a:lnTo>
                <a:lnTo>
                  <a:pt x="1258151" y="157187"/>
                </a:lnTo>
                <a:lnTo>
                  <a:pt x="1256115" y="159714"/>
                </a:lnTo>
                <a:lnTo>
                  <a:pt x="1254593" y="162241"/>
                </a:lnTo>
                <a:close/>
              </a:path>
              <a:path w="1866900" h="2176780">
                <a:moveTo>
                  <a:pt x="1189313" y="373502"/>
                </a:moveTo>
                <a:lnTo>
                  <a:pt x="1187790" y="371469"/>
                </a:lnTo>
                <a:lnTo>
                  <a:pt x="1186782" y="370462"/>
                </a:lnTo>
                <a:lnTo>
                  <a:pt x="1186268" y="370462"/>
                </a:lnTo>
                <a:lnTo>
                  <a:pt x="1186782" y="367935"/>
                </a:lnTo>
                <a:lnTo>
                  <a:pt x="1187296" y="367422"/>
                </a:lnTo>
                <a:lnTo>
                  <a:pt x="1196390" y="359347"/>
                </a:lnTo>
                <a:lnTo>
                  <a:pt x="1200957" y="355813"/>
                </a:lnTo>
                <a:lnTo>
                  <a:pt x="1202479" y="354787"/>
                </a:lnTo>
                <a:lnTo>
                  <a:pt x="1205504" y="357827"/>
                </a:lnTo>
                <a:lnTo>
                  <a:pt x="1208549" y="359841"/>
                </a:lnTo>
                <a:lnTo>
                  <a:pt x="1206512" y="363888"/>
                </a:lnTo>
                <a:lnTo>
                  <a:pt x="1205504" y="367422"/>
                </a:lnTo>
                <a:lnTo>
                  <a:pt x="1203488" y="368448"/>
                </a:lnTo>
                <a:lnTo>
                  <a:pt x="1199435" y="370975"/>
                </a:lnTo>
                <a:lnTo>
                  <a:pt x="1190321" y="372989"/>
                </a:lnTo>
                <a:lnTo>
                  <a:pt x="1189313" y="373502"/>
                </a:lnTo>
                <a:close/>
              </a:path>
              <a:path w="1866900" h="2176780">
                <a:moveTo>
                  <a:pt x="1228279" y="439698"/>
                </a:moveTo>
                <a:lnTo>
                  <a:pt x="1227271" y="438178"/>
                </a:lnTo>
                <a:lnTo>
                  <a:pt x="1224740" y="436677"/>
                </a:lnTo>
                <a:lnTo>
                  <a:pt x="1222724" y="434644"/>
                </a:lnTo>
                <a:lnTo>
                  <a:pt x="1224226" y="432117"/>
                </a:lnTo>
                <a:lnTo>
                  <a:pt x="1225254" y="429590"/>
                </a:lnTo>
                <a:lnTo>
                  <a:pt x="1226262" y="428070"/>
                </a:lnTo>
                <a:lnTo>
                  <a:pt x="1227785" y="426569"/>
                </a:lnTo>
                <a:lnTo>
                  <a:pt x="1231818" y="424536"/>
                </a:lnTo>
                <a:lnTo>
                  <a:pt x="1236385" y="422009"/>
                </a:lnTo>
                <a:lnTo>
                  <a:pt x="1240437" y="421515"/>
                </a:lnTo>
                <a:lnTo>
                  <a:pt x="1241940" y="428070"/>
                </a:lnTo>
                <a:lnTo>
                  <a:pt x="1243462" y="434150"/>
                </a:lnTo>
                <a:lnTo>
                  <a:pt x="1240437" y="437171"/>
                </a:lnTo>
                <a:lnTo>
                  <a:pt x="1235871" y="438691"/>
                </a:lnTo>
                <a:lnTo>
                  <a:pt x="1233854" y="439204"/>
                </a:lnTo>
                <a:lnTo>
                  <a:pt x="1231818" y="439204"/>
                </a:lnTo>
                <a:lnTo>
                  <a:pt x="1228279" y="439698"/>
                </a:lnTo>
                <a:close/>
              </a:path>
              <a:path w="1866900" h="2176780">
                <a:moveTo>
                  <a:pt x="1229801" y="296666"/>
                </a:moveTo>
                <a:lnTo>
                  <a:pt x="1229287" y="294652"/>
                </a:lnTo>
                <a:lnTo>
                  <a:pt x="1228793" y="293645"/>
                </a:lnTo>
                <a:lnTo>
                  <a:pt x="1237907" y="288591"/>
                </a:lnTo>
                <a:lnTo>
                  <a:pt x="1242454" y="286558"/>
                </a:lnTo>
                <a:lnTo>
                  <a:pt x="1243976" y="286064"/>
                </a:lnTo>
                <a:lnTo>
                  <a:pt x="1245498" y="286064"/>
                </a:lnTo>
                <a:lnTo>
                  <a:pt x="1247001" y="286558"/>
                </a:lnTo>
                <a:lnTo>
                  <a:pt x="1247515" y="287071"/>
                </a:lnTo>
                <a:lnTo>
                  <a:pt x="1248523" y="290111"/>
                </a:lnTo>
                <a:lnTo>
                  <a:pt x="1247515" y="291118"/>
                </a:lnTo>
                <a:lnTo>
                  <a:pt x="1246507" y="292638"/>
                </a:lnTo>
                <a:lnTo>
                  <a:pt x="1244984" y="293132"/>
                </a:lnTo>
                <a:lnTo>
                  <a:pt x="1239923" y="294652"/>
                </a:lnTo>
                <a:lnTo>
                  <a:pt x="1229801" y="296666"/>
                </a:lnTo>
                <a:close/>
              </a:path>
              <a:path w="1866900" h="2176780">
                <a:moveTo>
                  <a:pt x="1224226" y="606480"/>
                </a:moveTo>
                <a:lnTo>
                  <a:pt x="1222724" y="604960"/>
                </a:lnTo>
                <a:lnTo>
                  <a:pt x="1221696" y="604466"/>
                </a:lnTo>
                <a:lnTo>
                  <a:pt x="1220687" y="602946"/>
                </a:lnTo>
                <a:lnTo>
                  <a:pt x="1223732" y="601939"/>
                </a:lnTo>
                <a:lnTo>
                  <a:pt x="1226757" y="601939"/>
                </a:lnTo>
                <a:lnTo>
                  <a:pt x="1227785" y="603459"/>
                </a:lnTo>
                <a:lnTo>
                  <a:pt x="1229287" y="603953"/>
                </a:lnTo>
                <a:lnTo>
                  <a:pt x="1227271" y="604960"/>
                </a:lnTo>
                <a:lnTo>
                  <a:pt x="1225748" y="605473"/>
                </a:lnTo>
                <a:lnTo>
                  <a:pt x="1224226" y="606480"/>
                </a:lnTo>
                <a:close/>
              </a:path>
              <a:path w="1866900" h="2176780">
                <a:moveTo>
                  <a:pt x="1443375" y="979469"/>
                </a:moveTo>
                <a:lnTo>
                  <a:pt x="1434261" y="978463"/>
                </a:lnTo>
                <a:lnTo>
                  <a:pt x="1431236" y="978463"/>
                </a:lnTo>
                <a:lnTo>
                  <a:pt x="1428192" y="977456"/>
                </a:lnTo>
                <a:lnTo>
                  <a:pt x="1426175" y="975422"/>
                </a:lnTo>
                <a:lnTo>
                  <a:pt x="1426175" y="974929"/>
                </a:lnTo>
                <a:lnTo>
                  <a:pt x="1443889" y="962294"/>
                </a:lnTo>
                <a:lnTo>
                  <a:pt x="1450967" y="959253"/>
                </a:lnTo>
                <a:lnTo>
                  <a:pt x="1451481" y="959253"/>
                </a:lnTo>
                <a:lnTo>
                  <a:pt x="1453497" y="959767"/>
                </a:lnTo>
                <a:lnTo>
                  <a:pt x="1453497" y="960260"/>
                </a:lnTo>
                <a:lnTo>
                  <a:pt x="1454011" y="961267"/>
                </a:lnTo>
                <a:lnTo>
                  <a:pt x="1453497" y="962787"/>
                </a:lnTo>
                <a:lnTo>
                  <a:pt x="1453003" y="963794"/>
                </a:lnTo>
                <a:lnTo>
                  <a:pt x="1447942" y="971375"/>
                </a:lnTo>
                <a:lnTo>
                  <a:pt x="1443375" y="979469"/>
                </a:lnTo>
                <a:close/>
              </a:path>
              <a:path w="1866900" h="2176780">
                <a:moveTo>
                  <a:pt x="1389739" y="1736563"/>
                </a:moveTo>
                <a:lnTo>
                  <a:pt x="1380845" y="1734756"/>
                </a:lnTo>
                <a:lnTo>
                  <a:pt x="1375181" y="1729730"/>
                </a:lnTo>
                <a:lnTo>
                  <a:pt x="1371226" y="1723190"/>
                </a:lnTo>
                <a:lnTo>
                  <a:pt x="1367459" y="1716841"/>
                </a:lnTo>
                <a:lnTo>
                  <a:pt x="1367459" y="1716347"/>
                </a:lnTo>
                <a:lnTo>
                  <a:pt x="1369495" y="1712813"/>
                </a:lnTo>
                <a:lnTo>
                  <a:pt x="1370503" y="1712813"/>
                </a:lnTo>
                <a:lnTo>
                  <a:pt x="1377087" y="1714827"/>
                </a:lnTo>
                <a:lnTo>
                  <a:pt x="1383156" y="1717354"/>
                </a:lnTo>
                <a:lnTo>
                  <a:pt x="1389739" y="1719881"/>
                </a:lnTo>
                <a:lnTo>
                  <a:pt x="1394286" y="1721401"/>
                </a:lnTo>
                <a:lnTo>
                  <a:pt x="1398339" y="1724422"/>
                </a:lnTo>
                <a:lnTo>
                  <a:pt x="1396303" y="1730502"/>
                </a:lnTo>
                <a:lnTo>
                  <a:pt x="1395295" y="1734036"/>
                </a:lnTo>
                <a:lnTo>
                  <a:pt x="1390234" y="1736050"/>
                </a:lnTo>
                <a:lnTo>
                  <a:pt x="1389739" y="1736563"/>
                </a:lnTo>
                <a:close/>
              </a:path>
              <a:path w="1866900" h="2176780">
                <a:moveTo>
                  <a:pt x="1388711" y="1620815"/>
                </a:moveTo>
                <a:lnTo>
                  <a:pt x="1380625" y="1610213"/>
                </a:lnTo>
                <a:lnTo>
                  <a:pt x="1382642" y="1606166"/>
                </a:lnTo>
                <a:lnTo>
                  <a:pt x="1384678" y="1605159"/>
                </a:lnTo>
                <a:lnTo>
                  <a:pt x="1391242" y="1602119"/>
                </a:lnTo>
                <a:lnTo>
                  <a:pt x="1397331" y="1600105"/>
                </a:lnTo>
                <a:lnTo>
                  <a:pt x="1403400" y="1597578"/>
                </a:lnTo>
                <a:lnTo>
                  <a:pt x="1405931" y="1598585"/>
                </a:lnTo>
                <a:lnTo>
                  <a:pt x="1408461" y="1598585"/>
                </a:lnTo>
                <a:lnTo>
                  <a:pt x="1409984" y="1599592"/>
                </a:lnTo>
                <a:lnTo>
                  <a:pt x="1411486" y="1601112"/>
                </a:lnTo>
                <a:lnTo>
                  <a:pt x="1413522" y="1603126"/>
                </a:lnTo>
                <a:lnTo>
                  <a:pt x="1413522" y="1606679"/>
                </a:lnTo>
                <a:lnTo>
                  <a:pt x="1411486" y="1610213"/>
                </a:lnTo>
                <a:lnTo>
                  <a:pt x="1409984" y="1610213"/>
                </a:lnTo>
                <a:lnTo>
                  <a:pt x="1403895" y="1611220"/>
                </a:lnTo>
                <a:lnTo>
                  <a:pt x="1397825" y="1611220"/>
                </a:lnTo>
                <a:lnTo>
                  <a:pt x="1393772" y="1618288"/>
                </a:lnTo>
                <a:lnTo>
                  <a:pt x="1392764" y="1620321"/>
                </a:lnTo>
                <a:lnTo>
                  <a:pt x="1388711" y="1620815"/>
                </a:lnTo>
                <a:close/>
              </a:path>
              <a:path w="1866900" h="2176780">
                <a:moveTo>
                  <a:pt x="1368981" y="1664800"/>
                </a:moveTo>
                <a:lnTo>
                  <a:pt x="1366964" y="1664800"/>
                </a:lnTo>
                <a:lnTo>
                  <a:pt x="1366450" y="1663774"/>
                </a:lnTo>
                <a:lnTo>
                  <a:pt x="1365442" y="1663280"/>
                </a:lnTo>
                <a:lnTo>
                  <a:pt x="1365936" y="1662273"/>
                </a:lnTo>
                <a:lnTo>
                  <a:pt x="1366450" y="1661760"/>
                </a:lnTo>
                <a:lnTo>
                  <a:pt x="1366964" y="1660753"/>
                </a:lnTo>
                <a:lnTo>
                  <a:pt x="1367973" y="1661247"/>
                </a:lnTo>
                <a:lnTo>
                  <a:pt x="1368467" y="1661760"/>
                </a:lnTo>
                <a:lnTo>
                  <a:pt x="1369495" y="1662273"/>
                </a:lnTo>
                <a:lnTo>
                  <a:pt x="1368981" y="1663280"/>
                </a:lnTo>
                <a:lnTo>
                  <a:pt x="1368981" y="1664800"/>
                </a:lnTo>
                <a:close/>
              </a:path>
              <a:path w="1866900" h="2176780">
                <a:moveTo>
                  <a:pt x="1386181" y="1322628"/>
                </a:moveTo>
                <a:lnTo>
                  <a:pt x="1385687" y="1322628"/>
                </a:lnTo>
                <a:lnTo>
                  <a:pt x="1385173" y="1321622"/>
                </a:lnTo>
                <a:lnTo>
                  <a:pt x="1385173" y="1321128"/>
                </a:lnTo>
                <a:lnTo>
                  <a:pt x="1385687" y="1321128"/>
                </a:lnTo>
                <a:lnTo>
                  <a:pt x="1386181" y="1320615"/>
                </a:lnTo>
                <a:lnTo>
                  <a:pt x="1387209" y="1320615"/>
                </a:lnTo>
                <a:lnTo>
                  <a:pt x="1387703" y="1321128"/>
                </a:lnTo>
                <a:lnTo>
                  <a:pt x="1387703" y="1322135"/>
                </a:lnTo>
                <a:lnTo>
                  <a:pt x="1387209" y="1322135"/>
                </a:lnTo>
                <a:lnTo>
                  <a:pt x="1386181" y="1322628"/>
                </a:lnTo>
                <a:close/>
              </a:path>
              <a:path w="1866900" h="2176780">
                <a:moveTo>
                  <a:pt x="1394286" y="1150299"/>
                </a:moveTo>
                <a:lnTo>
                  <a:pt x="1391242" y="1150299"/>
                </a:lnTo>
                <a:lnTo>
                  <a:pt x="1392764" y="1149785"/>
                </a:lnTo>
                <a:lnTo>
                  <a:pt x="1394286" y="1150299"/>
                </a:lnTo>
                <a:close/>
              </a:path>
              <a:path w="1866900" h="2176780">
                <a:moveTo>
                  <a:pt x="1395295" y="1154346"/>
                </a:moveTo>
                <a:lnTo>
                  <a:pt x="1392764" y="1153833"/>
                </a:lnTo>
                <a:lnTo>
                  <a:pt x="1391242" y="1153833"/>
                </a:lnTo>
                <a:lnTo>
                  <a:pt x="1389225" y="1153319"/>
                </a:lnTo>
                <a:lnTo>
                  <a:pt x="1389225" y="1150299"/>
                </a:lnTo>
                <a:lnTo>
                  <a:pt x="1394800" y="1150299"/>
                </a:lnTo>
                <a:lnTo>
                  <a:pt x="1394800" y="1152312"/>
                </a:lnTo>
                <a:lnTo>
                  <a:pt x="1395295" y="1154346"/>
                </a:lnTo>
                <a:close/>
              </a:path>
              <a:path w="1866900" h="2176780">
                <a:moveTo>
                  <a:pt x="1389739" y="1407540"/>
                </a:moveTo>
                <a:lnTo>
                  <a:pt x="1389225" y="1407046"/>
                </a:lnTo>
                <a:lnTo>
                  <a:pt x="1387703" y="1406533"/>
                </a:lnTo>
                <a:lnTo>
                  <a:pt x="1387703" y="1405526"/>
                </a:lnTo>
                <a:lnTo>
                  <a:pt x="1388217" y="1404006"/>
                </a:lnTo>
                <a:lnTo>
                  <a:pt x="1388711" y="1402999"/>
                </a:lnTo>
                <a:lnTo>
                  <a:pt x="1389739" y="1403492"/>
                </a:lnTo>
                <a:lnTo>
                  <a:pt x="1390748" y="1404519"/>
                </a:lnTo>
                <a:lnTo>
                  <a:pt x="1391756" y="1405013"/>
                </a:lnTo>
                <a:lnTo>
                  <a:pt x="1391242" y="1406019"/>
                </a:lnTo>
                <a:lnTo>
                  <a:pt x="1390748" y="1407046"/>
                </a:lnTo>
                <a:lnTo>
                  <a:pt x="1389739" y="1407540"/>
                </a:lnTo>
                <a:close/>
              </a:path>
              <a:path w="1866900" h="2176780">
                <a:moveTo>
                  <a:pt x="1367973" y="1327189"/>
                </a:moveTo>
                <a:lnTo>
                  <a:pt x="1364434" y="1323655"/>
                </a:lnTo>
                <a:lnTo>
                  <a:pt x="1365442" y="1322628"/>
                </a:lnTo>
                <a:lnTo>
                  <a:pt x="1365936" y="1320101"/>
                </a:lnTo>
                <a:lnTo>
                  <a:pt x="1366964" y="1320101"/>
                </a:lnTo>
                <a:lnTo>
                  <a:pt x="1367973" y="1319608"/>
                </a:lnTo>
                <a:lnTo>
                  <a:pt x="1369495" y="1321622"/>
                </a:lnTo>
                <a:lnTo>
                  <a:pt x="1370503" y="1322628"/>
                </a:lnTo>
                <a:lnTo>
                  <a:pt x="1369989" y="1324149"/>
                </a:lnTo>
                <a:lnTo>
                  <a:pt x="1368981" y="1325155"/>
                </a:lnTo>
                <a:lnTo>
                  <a:pt x="1367973" y="1327189"/>
                </a:lnTo>
                <a:close/>
              </a:path>
              <a:path w="1866900" h="2176780">
                <a:moveTo>
                  <a:pt x="1399862" y="910234"/>
                </a:moveTo>
                <a:lnTo>
                  <a:pt x="1395295" y="908713"/>
                </a:lnTo>
                <a:lnTo>
                  <a:pt x="1390748" y="908200"/>
                </a:lnTo>
                <a:lnTo>
                  <a:pt x="1386181" y="906186"/>
                </a:lnTo>
                <a:lnTo>
                  <a:pt x="1384678" y="905180"/>
                </a:lnTo>
                <a:lnTo>
                  <a:pt x="1383650" y="902653"/>
                </a:lnTo>
                <a:lnTo>
                  <a:pt x="1382642" y="900619"/>
                </a:lnTo>
                <a:lnTo>
                  <a:pt x="1384678" y="899612"/>
                </a:lnTo>
                <a:lnTo>
                  <a:pt x="1386181" y="897599"/>
                </a:lnTo>
                <a:lnTo>
                  <a:pt x="1387703" y="897599"/>
                </a:lnTo>
                <a:lnTo>
                  <a:pt x="1392270" y="898092"/>
                </a:lnTo>
                <a:lnTo>
                  <a:pt x="1396817" y="899119"/>
                </a:lnTo>
                <a:lnTo>
                  <a:pt x="1401364" y="901132"/>
                </a:lnTo>
                <a:lnTo>
                  <a:pt x="1403895" y="902139"/>
                </a:lnTo>
                <a:lnTo>
                  <a:pt x="1405417" y="905180"/>
                </a:lnTo>
                <a:lnTo>
                  <a:pt x="1406939" y="907193"/>
                </a:lnTo>
                <a:lnTo>
                  <a:pt x="1404409" y="908200"/>
                </a:lnTo>
                <a:lnTo>
                  <a:pt x="1402392" y="909227"/>
                </a:lnTo>
                <a:lnTo>
                  <a:pt x="1399862" y="910234"/>
                </a:lnTo>
                <a:close/>
              </a:path>
              <a:path w="1866900" h="2176780">
                <a:moveTo>
                  <a:pt x="1369495" y="1415634"/>
                </a:moveTo>
                <a:lnTo>
                  <a:pt x="1365936" y="1415634"/>
                </a:lnTo>
                <a:lnTo>
                  <a:pt x="1361903" y="1414627"/>
                </a:lnTo>
                <a:lnTo>
                  <a:pt x="1360875" y="1414114"/>
                </a:lnTo>
                <a:lnTo>
                  <a:pt x="1359867" y="1413107"/>
                </a:lnTo>
                <a:lnTo>
                  <a:pt x="1359867" y="1412100"/>
                </a:lnTo>
                <a:lnTo>
                  <a:pt x="1360875" y="1404006"/>
                </a:lnTo>
                <a:lnTo>
                  <a:pt x="1367459" y="1402999"/>
                </a:lnTo>
                <a:lnTo>
                  <a:pt x="1372026" y="1399959"/>
                </a:lnTo>
                <a:lnTo>
                  <a:pt x="1375050" y="1398438"/>
                </a:lnTo>
                <a:lnTo>
                  <a:pt x="1378095" y="1398952"/>
                </a:lnTo>
                <a:lnTo>
                  <a:pt x="1378589" y="1404519"/>
                </a:lnTo>
                <a:lnTo>
                  <a:pt x="1379617" y="1410580"/>
                </a:lnTo>
                <a:lnTo>
                  <a:pt x="1377581" y="1414114"/>
                </a:lnTo>
                <a:lnTo>
                  <a:pt x="1372520" y="1415121"/>
                </a:lnTo>
                <a:lnTo>
                  <a:pt x="1370998" y="1415121"/>
                </a:lnTo>
                <a:lnTo>
                  <a:pt x="1369495" y="1415634"/>
                </a:lnTo>
                <a:close/>
              </a:path>
              <a:path w="1866900" h="2176780">
                <a:moveTo>
                  <a:pt x="1350372" y="1462127"/>
                </a:moveTo>
                <a:lnTo>
                  <a:pt x="1324954" y="1462127"/>
                </a:lnTo>
                <a:lnTo>
                  <a:pt x="1353284" y="1454033"/>
                </a:lnTo>
                <a:lnTo>
                  <a:pt x="1356842" y="1453539"/>
                </a:lnTo>
                <a:lnTo>
                  <a:pt x="1357851" y="1453539"/>
                </a:lnTo>
                <a:lnTo>
                  <a:pt x="1359867" y="1454546"/>
                </a:lnTo>
                <a:lnTo>
                  <a:pt x="1359373" y="1455059"/>
                </a:lnTo>
                <a:lnTo>
                  <a:pt x="1359373" y="1457073"/>
                </a:lnTo>
                <a:lnTo>
                  <a:pt x="1358859" y="1458080"/>
                </a:lnTo>
                <a:lnTo>
                  <a:pt x="1350372" y="1462127"/>
                </a:lnTo>
                <a:close/>
              </a:path>
              <a:path w="1866900" h="2176780">
                <a:moveTo>
                  <a:pt x="1321909" y="1474762"/>
                </a:moveTo>
                <a:lnTo>
                  <a:pt x="1319378" y="1474762"/>
                </a:lnTo>
                <a:lnTo>
                  <a:pt x="1317856" y="1473755"/>
                </a:lnTo>
                <a:lnTo>
                  <a:pt x="1315840" y="1471722"/>
                </a:lnTo>
                <a:lnTo>
                  <a:pt x="1313823" y="1468701"/>
                </a:lnTo>
                <a:lnTo>
                  <a:pt x="1313823" y="1463647"/>
                </a:lnTo>
                <a:lnTo>
                  <a:pt x="1316848" y="1461120"/>
                </a:lnTo>
                <a:lnTo>
                  <a:pt x="1318884" y="1460113"/>
                </a:lnTo>
                <a:lnTo>
                  <a:pt x="1320387" y="1459600"/>
                </a:lnTo>
                <a:lnTo>
                  <a:pt x="1322917" y="1460607"/>
                </a:lnTo>
                <a:lnTo>
                  <a:pt x="1324954" y="1460607"/>
                </a:lnTo>
                <a:lnTo>
                  <a:pt x="1324954" y="1462127"/>
                </a:lnTo>
                <a:lnTo>
                  <a:pt x="1350372" y="1462127"/>
                </a:lnTo>
                <a:lnTo>
                  <a:pt x="1341395" y="1466357"/>
                </a:lnTo>
                <a:lnTo>
                  <a:pt x="1332667" y="1470373"/>
                </a:lnTo>
                <a:lnTo>
                  <a:pt x="1323945" y="1474249"/>
                </a:lnTo>
                <a:lnTo>
                  <a:pt x="1321909" y="1474762"/>
                </a:lnTo>
                <a:close/>
              </a:path>
              <a:path w="1866900" h="2176780">
                <a:moveTo>
                  <a:pt x="1326476" y="1522262"/>
                </a:moveTo>
                <a:lnTo>
                  <a:pt x="1324440" y="1521768"/>
                </a:lnTo>
                <a:lnTo>
                  <a:pt x="1323945" y="1521255"/>
                </a:lnTo>
                <a:lnTo>
                  <a:pt x="1322917" y="1519241"/>
                </a:lnTo>
                <a:lnTo>
                  <a:pt x="1326970" y="1518234"/>
                </a:lnTo>
                <a:lnTo>
                  <a:pt x="1329006" y="1518728"/>
                </a:lnTo>
                <a:lnTo>
                  <a:pt x="1329501" y="1518728"/>
                </a:lnTo>
                <a:lnTo>
                  <a:pt x="1329501" y="1520248"/>
                </a:lnTo>
                <a:lnTo>
                  <a:pt x="1330509" y="1521768"/>
                </a:lnTo>
                <a:lnTo>
                  <a:pt x="1327978" y="1521768"/>
                </a:lnTo>
                <a:lnTo>
                  <a:pt x="1326476" y="1522262"/>
                </a:lnTo>
                <a:close/>
              </a:path>
              <a:path w="1866900" h="2176780">
                <a:moveTo>
                  <a:pt x="1365442" y="837444"/>
                </a:moveTo>
                <a:lnTo>
                  <a:pt x="1365442" y="836950"/>
                </a:lnTo>
                <a:lnTo>
                  <a:pt x="1359867" y="834423"/>
                </a:lnTo>
                <a:lnTo>
                  <a:pt x="1354312" y="830890"/>
                </a:lnTo>
                <a:lnTo>
                  <a:pt x="1349251" y="827336"/>
                </a:lnTo>
                <a:lnTo>
                  <a:pt x="1350259" y="822795"/>
                </a:lnTo>
                <a:lnTo>
                  <a:pt x="1351267" y="821788"/>
                </a:lnTo>
                <a:lnTo>
                  <a:pt x="1353798" y="819755"/>
                </a:lnTo>
                <a:lnTo>
                  <a:pt x="1356842" y="819261"/>
                </a:lnTo>
                <a:lnTo>
                  <a:pt x="1358859" y="818748"/>
                </a:lnTo>
                <a:lnTo>
                  <a:pt x="1366450" y="818748"/>
                </a:lnTo>
                <a:lnTo>
                  <a:pt x="1370503" y="824809"/>
                </a:lnTo>
                <a:lnTo>
                  <a:pt x="1368981" y="832390"/>
                </a:lnTo>
                <a:lnTo>
                  <a:pt x="1368467" y="834423"/>
                </a:lnTo>
                <a:lnTo>
                  <a:pt x="1365442" y="837444"/>
                </a:lnTo>
                <a:close/>
              </a:path>
              <a:path w="1866900" h="2176780">
                <a:moveTo>
                  <a:pt x="1396817" y="432117"/>
                </a:moveTo>
                <a:lnTo>
                  <a:pt x="1393772" y="428070"/>
                </a:lnTo>
                <a:lnTo>
                  <a:pt x="1392764" y="425543"/>
                </a:lnTo>
                <a:lnTo>
                  <a:pt x="1395295" y="422522"/>
                </a:lnTo>
                <a:lnTo>
                  <a:pt x="1395809" y="423016"/>
                </a:lnTo>
                <a:lnTo>
                  <a:pt x="1397331" y="424042"/>
                </a:lnTo>
                <a:lnTo>
                  <a:pt x="1398833" y="425543"/>
                </a:lnTo>
                <a:lnTo>
                  <a:pt x="1400356" y="427576"/>
                </a:lnTo>
                <a:lnTo>
                  <a:pt x="1398833" y="429590"/>
                </a:lnTo>
                <a:lnTo>
                  <a:pt x="1397825" y="431110"/>
                </a:lnTo>
                <a:lnTo>
                  <a:pt x="1396817" y="432117"/>
                </a:lnTo>
                <a:close/>
              </a:path>
              <a:path w="1866900" h="2176780">
                <a:moveTo>
                  <a:pt x="1362398" y="974929"/>
                </a:moveTo>
                <a:lnTo>
                  <a:pt x="1359373" y="970368"/>
                </a:lnTo>
                <a:lnTo>
                  <a:pt x="1359867" y="964821"/>
                </a:lnTo>
                <a:lnTo>
                  <a:pt x="1360381" y="964307"/>
                </a:lnTo>
                <a:lnTo>
                  <a:pt x="1363920" y="962787"/>
                </a:lnTo>
                <a:lnTo>
                  <a:pt x="1372026" y="961780"/>
                </a:lnTo>
                <a:lnTo>
                  <a:pt x="1372520" y="961780"/>
                </a:lnTo>
                <a:lnTo>
                  <a:pt x="1373034" y="963301"/>
                </a:lnTo>
                <a:lnTo>
                  <a:pt x="1373528" y="964307"/>
                </a:lnTo>
                <a:lnTo>
                  <a:pt x="1373528" y="968355"/>
                </a:lnTo>
                <a:lnTo>
                  <a:pt x="1362398" y="974929"/>
                </a:lnTo>
                <a:close/>
              </a:path>
              <a:path w="1866900" h="2176780">
                <a:moveTo>
                  <a:pt x="1313823" y="1598072"/>
                </a:moveTo>
                <a:lnTo>
                  <a:pt x="1313309" y="1597578"/>
                </a:lnTo>
                <a:lnTo>
                  <a:pt x="1308762" y="1594538"/>
                </a:lnTo>
                <a:lnTo>
                  <a:pt x="1304195" y="1591004"/>
                </a:lnTo>
                <a:lnTo>
                  <a:pt x="1299648" y="1587964"/>
                </a:lnTo>
                <a:lnTo>
                  <a:pt x="1299134" y="1587470"/>
                </a:lnTo>
                <a:lnTo>
                  <a:pt x="1299134" y="1584943"/>
                </a:lnTo>
                <a:lnTo>
                  <a:pt x="1300142" y="1584430"/>
                </a:lnTo>
                <a:lnTo>
                  <a:pt x="1300656" y="1584430"/>
                </a:lnTo>
                <a:lnTo>
                  <a:pt x="1305717" y="1586957"/>
                </a:lnTo>
                <a:lnTo>
                  <a:pt x="1310779" y="1589997"/>
                </a:lnTo>
                <a:lnTo>
                  <a:pt x="1315840" y="1592524"/>
                </a:lnTo>
                <a:lnTo>
                  <a:pt x="1316354" y="1592524"/>
                </a:lnTo>
                <a:lnTo>
                  <a:pt x="1316354" y="1595051"/>
                </a:lnTo>
                <a:lnTo>
                  <a:pt x="1315326" y="1596058"/>
                </a:lnTo>
                <a:lnTo>
                  <a:pt x="1313823" y="1598072"/>
                </a:lnTo>
                <a:close/>
              </a:path>
              <a:path w="1866900" h="2176780">
                <a:moveTo>
                  <a:pt x="1350259" y="492271"/>
                </a:moveTo>
                <a:lnTo>
                  <a:pt x="1347728" y="492271"/>
                </a:lnTo>
                <a:lnTo>
                  <a:pt x="1345692" y="489744"/>
                </a:lnTo>
                <a:lnTo>
                  <a:pt x="1345692" y="488718"/>
                </a:lnTo>
                <a:lnTo>
                  <a:pt x="1346720" y="486704"/>
                </a:lnTo>
                <a:lnTo>
                  <a:pt x="1347728" y="484177"/>
                </a:lnTo>
                <a:lnTo>
                  <a:pt x="1350753" y="484177"/>
                </a:lnTo>
                <a:lnTo>
                  <a:pt x="1352275" y="486704"/>
                </a:lnTo>
                <a:lnTo>
                  <a:pt x="1355320" y="489231"/>
                </a:lnTo>
                <a:lnTo>
                  <a:pt x="1351781" y="490751"/>
                </a:lnTo>
                <a:lnTo>
                  <a:pt x="1350259" y="492271"/>
                </a:lnTo>
                <a:close/>
              </a:path>
              <a:path w="1866900" h="2176780">
                <a:moveTo>
                  <a:pt x="1345198" y="407360"/>
                </a:moveTo>
                <a:lnTo>
                  <a:pt x="1343676" y="407360"/>
                </a:lnTo>
                <a:lnTo>
                  <a:pt x="1343162" y="406353"/>
                </a:lnTo>
                <a:lnTo>
                  <a:pt x="1343676" y="405327"/>
                </a:lnTo>
                <a:lnTo>
                  <a:pt x="1345198" y="403826"/>
                </a:lnTo>
                <a:lnTo>
                  <a:pt x="1345692" y="404833"/>
                </a:lnTo>
                <a:lnTo>
                  <a:pt x="1346206" y="405327"/>
                </a:lnTo>
                <a:lnTo>
                  <a:pt x="1346720" y="406353"/>
                </a:lnTo>
                <a:lnTo>
                  <a:pt x="1345692" y="406847"/>
                </a:lnTo>
                <a:lnTo>
                  <a:pt x="1345198" y="407360"/>
                </a:lnTo>
                <a:close/>
              </a:path>
              <a:path w="1866900" h="2176780">
                <a:moveTo>
                  <a:pt x="1357851" y="1011314"/>
                </a:moveTo>
                <a:lnTo>
                  <a:pt x="1356842" y="1010800"/>
                </a:lnTo>
                <a:lnTo>
                  <a:pt x="1355814" y="1010800"/>
                </a:lnTo>
                <a:lnTo>
                  <a:pt x="1355320" y="1010307"/>
                </a:lnTo>
                <a:lnTo>
                  <a:pt x="1355814" y="1009280"/>
                </a:lnTo>
                <a:lnTo>
                  <a:pt x="1355814" y="1008787"/>
                </a:lnTo>
                <a:lnTo>
                  <a:pt x="1356842" y="1009280"/>
                </a:lnTo>
                <a:lnTo>
                  <a:pt x="1357337" y="1009280"/>
                </a:lnTo>
                <a:lnTo>
                  <a:pt x="1358345" y="1009793"/>
                </a:lnTo>
                <a:lnTo>
                  <a:pt x="1357851" y="1010307"/>
                </a:lnTo>
                <a:lnTo>
                  <a:pt x="1357851" y="1011314"/>
                </a:lnTo>
                <a:close/>
              </a:path>
              <a:path w="1866900" h="2176780">
                <a:moveTo>
                  <a:pt x="1552702" y="1493458"/>
                </a:moveTo>
                <a:lnTo>
                  <a:pt x="1551694" y="1492964"/>
                </a:lnTo>
                <a:lnTo>
                  <a:pt x="1550172" y="1491938"/>
                </a:lnTo>
                <a:lnTo>
                  <a:pt x="1548135" y="1490931"/>
                </a:lnTo>
                <a:lnTo>
                  <a:pt x="1549163" y="1488404"/>
                </a:lnTo>
                <a:lnTo>
                  <a:pt x="1549658" y="1484357"/>
                </a:lnTo>
                <a:lnTo>
                  <a:pt x="1551180" y="1483350"/>
                </a:lnTo>
                <a:lnTo>
                  <a:pt x="1555233" y="1481336"/>
                </a:lnTo>
                <a:lnTo>
                  <a:pt x="1559780" y="1480823"/>
                </a:lnTo>
                <a:lnTo>
                  <a:pt x="1564841" y="1480329"/>
                </a:lnTo>
                <a:lnTo>
                  <a:pt x="1565355" y="1480329"/>
                </a:lnTo>
                <a:lnTo>
                  <a:pt x="1566363" y="1483350"/>
                </a:lnTo>
                <a:lnTo>
                  <a:pt x="1566363" y="1484870"/>
                </a:lnTo>
                <a:lnTo>
                  <a:pt x="1564937" y="1492451"/>
                </a:lnTo>
                <a:lnTo>
                  <a:pt x="1559286" y="1492451"/>
                </a:lnTo>
                <a:lnTo>
                  <a:pt x="1552702" y="1493458"/>
                </a:lnTo>
                <a:close/>
              </a:path>
              <a:path w="1866900" h="2176780">
                <a:moveTo>
                  <a:pt x="1564841" y="1492964"/>
                </a:moveTo>
                <a:lnTo>
                  <a:pt x="1559286" y="1492451"/>
                </a:lnTo>
                <a:lnTo>
                  <a:pt x="1564937" y="1492451"/>
                </a:lnTo>
                <a:lnTo>
                  <a:pt x="1564841" y="1492964"/>
                </a:lnTo>
                <a:close/>
              </a:path>
              <a:path w="1866900" h="2176780">
                <a:moveTo>
                  <a:pt x="1548135" y="1171522"/>
                </a:moveTo>
                <a:lnTo>
                  <a:pt x="1538013" y="1171522"/>
                </a:lnTo>
                <a:lnTo>
                  <a:pt x="1535997" y="1167474"/>
                </a:lnTo>
                <a:lnTo>
                  <a:pt x="1532952" y="1162934"/>
                </a:lnTo>
                <a:lnTo>
                  <a:pt x="1535483" y="1157880"/>
                </a:lnTo>
                <a:lnTo>
                  <a:pt x="1539041" y="1156873"/>
                </a:lnTo>
                <a:lnTo>
                  <a:pt x="1542580" y="1154346"/>
                </a:lnTo>
                <a:lnTo>
                  <a:pt x="1546633" y="1156873"/>
                </a:lnTo>
                <a:lnTo>
                  <a:pt x="1551180" y="1158373"/>
                </a:lnTo>
                <a:lnTo>
                  <a:pt x="1552702" y="1161414"/>
                </a:lnTo>
                <a:lnTo>
                  <a:pt x="1554225" y="1165954"/>
                </a:lnTo>
                <a:lnTo>
                  <a:pt x="1548135" y="1171522"/>
                </a:lnTo>
                <a:close/>
              </a:path>
              <a:path w="1866900" h="2176780">
                <a:moveTo>
                  <a:pt x="1573955" y="1839657"/>
                </a:moveTo>
                <a:lnTo>
                  <a:pt x="1571938" y="1838650"/>
                </a:lnTo>
                <a:lnTo>
                  <a:pt x="1571424" y="1838137"/>
                </a:lnTo>
                <a:lnTo>
                  <a:pt x="1570910" y="1835116"/>
                </a:lnTo>
                <a:lnTo>
                  <a:pt x="1570416" y="1833596"/>
                </a:lnTo>
                <a:lnTo>
                  <a:pt x="1572947" y="1833596"/>
                </a:lnTo>
                <a:lnTo>
                  <a:pt x="1575477" y="1833083"/>
                </a:lnTo>
                <a:lnTo>
                  <a:pt x="1577494" y="1833596"/>
                </a:lnTo>
                <a:lnTo>
                  <a:pt x="1578502" y="1834109"/>
                </a:lnTo>
                <a:lnTo>
                  <a:pt x="1578502" y="1836123"/>
                </a:lnTo>
                <a:lnTo>
                  <a:pt x="1580024" y="1839163"/>
                </a:lnTo>
                <a:lnTo>
                  <a:pt x="1576485" y="1839163"/>
                </a:lnTo>
                <a:lnTo>
                  <a:pt x="1573955" y="1839657"/>
                </a:lnTo>
                <a:close/>
              </a:path>
              <a:path w="1866900" h="2176780">
                <a:moveTo>
                  <a:pt x="1559286" y="1400472"/>
                </a:moveTo>
                <a:lnTo>
                  <a:pt x="1558258" y="1399465"/>
                </a:lnTo>
                <a:lnTo>
                  <a:pt x="1556755" y="1398438"/>
                </a:lnTo>
                <a:lnTo>
                  <a:pt x="1557249" y="1395418"/>
                </a:lnTo>
                <a:lnTo>
                  <a:pt x="1556755" y="1393384"/>
                </a:lnTo>
                <a:lnTo>
                  <a:pt x="1558258" y="1393384"/>
                </a:lnTo>
                <a:lnTo>
                  <a:pt x="1560294" y="1392891"/>
                </a:lnTo>
                <a:lnTo>
                  <a:pt x="1562310" y="1393898"/>
                </a:lnTo>
                <a:lnTo>
                  <a:pt x="1563319" y="1393898"/>
                </a:lnTo>
                <a:lnTo>
                  <a:pt x="1563833" y="1396425"/>
                </a:lnTo>
                <a:lnTo>
                  <a:pt x="1564841" y="1399465"/>
                </a:lnTo>
                <a:lnTo>
                  <a:pt x="1561816" y="1399465"/>
                </a:lnTo>
                <a:lnTo>
                  <a:pt x="1559286" y="1400472"/>
                </a:lnTo>
                <a:close/>
              </a:path>
              <a:path w="1866900" h="2176780">
                <a:moveTo>
                  <a:pt x="1570416" y="1353466"/>
                </a:moveTo>
                <a:lnTo>
                  <a:pt x="1567885" y="1353466"/>
                </a:lnTo>
                <a:lnTo>
                  <a:pt x="1565849" y="1351452"/>
                </a:lnTo>
                <a:lnTo>
                  <a:pt x="1565355" y="1349932"/>
                </a:lnTo>
                <a:lnTo>
                  <a:pt x="1564841" y="1348925"/>
                </a:lnTo>
                <a:lnTo>
                  <a:pt x="1566363" y="1346398"/>
                </a:lnTo>
                <a:lnTo>
                  <a:pt x="1567885" y="1343358"/>
                </a:lnTo>
                <a:lnTo>
                  <a:pt x="1570416" y="1346398"/>
                </a:lnTo>
                <a:lnTo>
                  <a:pt x="1572433" y="1347405"/>
                </a:lnTo>
                <a:lnTo>
                  <a:pt x="1572433" y="1348925"/>
                </a:lnTo>
                <a:lnTo>
                  <a:pt x="1572947" y="1350425"/>
                </a:lnTo>
                <a:lnTo>
                  <a:pt x="1570416" y="1353466"/>
                </a:lnTo>
                <a:close/>
              </a:path>
              <a:path w="1866900" h="2176780">
                <a:moveTo>
                  <a:pt x="1534988" y="1739584"/>
                </a:moveTo>
                <a:lnTo>
                  <a:pt x="1527891" y="1739584"/>
                </a:lnTo>
                <a:lnTo>
                  <a:pt x="1521327" y="1729989"/>
                </a:lnTo>
                <a:lnTo>
                  <a:pt x="1520813" y="1722408"/>
                </a:lnTo>
                <a:lnTo>
                  <a:pt x="1522336" y="1721401"/>
                </a:lnTo>
                <a:lnTo>
                  <a:pt x="1524352" y="1718874"/>
                </a:lnTo>
                <a:lnTo>
                  <a:pt x="1525875" y="1718874"/>
                </a:lnTo>
                <a:lnTo>
                  <a:pt x="1530422" y="1720888"/>
                </a:lnTo>
                <a:lnTo>
                  <a:pt x="1534474" y="1723928"/>
                </a:lnTo>
                <a:lnTo>
                  <a:pt x="1539536" y="1728982"/>
                </a:lnTo>
                <a:lnTo>
                  <a:pt x="1540544" y="1733523"/>
                </a:lnTo>
                <a:lnTo>
                  <a:pt x="1539536" y="1735556"/>
                </a:lnTo>
                <a:lnTo>
                  <a:pt x="1538527" y="1738083"/>
                </a:lnTo>
                <a:lnTo>
                  <a:pt x="1534988" y="1739584"/>
                </a:lnTo>
                <a:close/>
              </a:path>
              <a:path w="1866900" h="2176780">
                <a:moveTo>
                  <a:pt x="1394286" y="341145"/>
                </a:moveTo>
                <a:lnTo>
                  <a:pt x="1393772" y="341145"/>
                </a:lnTo>
                <a:lnTo>
                  <a:pt x="1393772" y="340651"/>
                </a:lnTo>
                <a:lnTo>
                  <a:pt x="1394286" y="339625"/>
                </a:lnTo>
                <a:lnTo>
                  <a:pt x="1394800" y="340138"/>
                </a:lnTo>
                <a:lnTo>
                  <a:pt x="1394800" y="340651"/>
                </a:lnTo>
                <a:lnTo>
                  <a:pt x="1394286" y="341145"/>
                </a:lnTo>
                <a:close/>
              </a:path>
              <a:path w="1866900" h="2176780">
                <a:moveTo>
                  <a:pt x="1557249" y="1534897"/>
                </a:moveTo>
                <a:lnTo>
                  <a:pt x="1549658" y="1534897"/>
                </a:lnTo>
                <a:lnTo>
                  <a:pt x="1548135" y="1533396"/>
                </a:lnTo>
                <a:lnTo>
                  <a:pt x="1546633" y="1531876"/>
                </a:lnTo>
                <a:lnTo>
                  <a:pt x="1546119" y="1529349"/>
                </a:lnTo>
                <a:lnTo>
                  <a:pt x="1545111" y="1527316"/>
                </a:lnTo>
                <a:lnTo>
                  <a:pt x="1546633" y="1527316"/>
                </a:lnTo>
                <a:lnTo>
                  <a:pt x="1548649" y="1526822"/>
                </a:lnTo>
                <a:lnTo>
                  <a:pt x="1550172" y="1526822"/>
                </a:lnTo>
                <a:lnTo>
                  <a:pt x="1552702" y="1527316"/>
                </a:lnTo>
                <a:lnTo>
                  <a:pt x="1557763" y="1529349"/>
                </a:lnTo>
                <a:lnTo>
                  <a:pt x="1558772" y="1529843"/>
                </a:lnTo>
                <a:lnTo>
                  <a:pt x="1559286" y="1531876"/>
                </a:lnTo>
                <a:lnTo>
                  <a:pt x="1559780" y="1533396"/>
                </a:lnTo>
                <a:lnTo>
                  <a:pt x="1559286" y="1533890"/>
                </a:lnTo>
                <a:lnTo>
                  <a:pt x="1557249" y="1534897"/>
                </a:lnTo>
                <a:close/>
              </a:path>
              <a:path w="1866900" h="2176780">
                <a:moveTo>
                  <a:pt x="1553197" y="1535410"/>
                </a:moveTo>
                <a:lnTo>
                  <a:pt x="1552188" y="1534897"/>
                </a:lnTo>
                <a:lnTo>
                  <a:pt x="1555233" y="1534897"/>
                </a:lnTo>
                <a:lnTo>
                  <a:pt x="1553197" y="1535410"/>
                </a:lnTo>
                <a:close/>
              </a:path>
              <a:path w="1866900" h="2176780">
                <a:moveTo>
                  <a:pt x="1548649" y="950666"/>
                </a:moveTo>
                <a:lnTo>
                  <a:pt x="1547641" y="950666"/>
                </a:lnTo>
                <a:lnTo>
                  <a:pt x="1548135" y="949659"/>
                </a:lnTo>
                <a:lnTo>
                  <a:pt x="1548135" y="948139"/>
                </a:lnTo>
                <a:lnTo>
                  <a:pt x="1549163" y="949145"/>
                </a:lnTo>
                <a:lnTo>
                  <a:pt x="1548649" y="949659"/>
                </a:lnTo>
                <a:lnTo>
                  <a:pt x="1548649" y="950666"/>
                </a:lnTo>
                <a:close/>
              </a:path>
              <a:path w="1866900" h="2176780">
                <a:moveTo>
                  <a:pt x="1479317" y="955206"/>
                </a:moveTo>
                <a:lnTo>
                  <a:pt x="1474750" y="955206"/>
                </a:lnTo>
                <a:lnTo>
                  <a:pt x="1473247" y="954713"/>
                </a:lnTo>
                <a:lnTo>
                  <a:pt x="1472219" y="954199"/>
                </a:lnTo>
                <a:lnTo>
                  <a:pt x="1470717" y="953193"/>
                </a:lnTo>
                <a:lnTo>
                  <a:pt x="1470717" y="951159"/>
                </a:lnTo>
                <a:lnTo>
                  <a:pt x="1471211" y="948632"/>
                </a:lnTo>
                <a:lnTo>
                  <a:pt x="1472219" y="948139"/>
                </a:lnTo>
                <a:lnTo>
                  <a:pt x="1474750" y="946105"/>
                </a:lnTo>
                <a:lnTo>
                  <a:pt x="1477794" y="944091"/>
                </a:lnTo>
                <a:lnTo>
                  <a:pt x="1485900" y="944091"/>
                </a:lnTo>
                <a:lnTo>
                  <a:pt x="1490447" y="946105"/>
                </a:lnTo>
                <a:lnTo>
                  <a:pt x="1495508" y="947132"/>
                </a:lnTo>
                <a:lnTo>
                  <a:pt x="1492897" y="953193"/>
                </a:lnTo>
                <a:lnTo>
                  <a:pt x="1486908" y="953193"/>
                </a:lnTo>
                <a:lnTo>
                  <a:pt x="1482341" y="954713"/>
                </a:lnTo>
                <a:lnTo>
                  <a:pt x="1480839" y="954713"/>
                </a:lnTo>
                <a:lnTo>
                  <a:pt x="1479317" y="955206"/>
                </a:lnTo>
                <a:close/>
              </a:path>
              <a:path w="1866900" h="2176780">
                <a:moveTo>
                  <a:pt x="1492464" y="954199"/>
                </a:moveTo>
                <a:lnTo>
                  <a:pt x="1486908" y="953193"/>
                </a:lnTo>
                <a:lnTo>
                  <a:pt x="1492897" y="953193"/>
                </a:lnTo>
                <a:lnTo>
                  <a:pt x="1492464" y="954199"/>
                </a:lnTo>
                <a:close/>
              </a:path>
              <a:path w="1866900" h="2176780">
                <a:moveTo>
                  <a:pt x="1482341" y="1033543"/>
                </a:moveTo>
                <a:lnTo>
                  <a:pt x="1481333" y="1032536"/>
                </a:lnTo>
                <a:lnTo>
                  <a:pt x="1480325" y="1032023"/>
                </a:lnTo>
                <a:lnTo>
                  <a:pt x="1480325" y="1031530"/>
                </a:lnTo>
                <a:lnTo>
                  <a:pt x="1479811" y="1030523"/>
                </a:lnTo>
                <a:lnTo>
                  <a:pt x="1480839" y="1029496"/>
                </a:lnTo>
                <a:lnTo>
                  <a:pt x="1481333" y="1028489"/>
                </a:lnTo>
                <a:lnTo>
                  <a:pt x="1482341" y="1029496"/>
                </a:lnTo>
                <a:lnTo>
                  <a:pt x="1483369" y="1030009"/>
                </a:lnTo>
                <a:lnTo>
                  <a:pt x="1483369" y="1031530"/>
                </a:lnTo>
                <a:lnTo>
                  <a:pt x="1482341" y="1033543"/>
                </a:lnTo>
                <a:close/>
              </a:path>
              <a:path w="1866900" h="2176780">
                <a:moveTo>
                  <a:pt x="1402886" y="1041124"/>
                </a:moveTo>
                <a:lnTo>
                  <a:pt x="1398339" y="1036584"/>
                </a:lnTo>
                <a:lnTo>
                  <a:pt x="1400356" y="1033543"/>
                </a:lnTo>
                <a:lnTo>
                  <a:pt x="1402392" y="1030009"/>
                </a:lnTo>
                <a:lnTo>
                  <a:pt x="1405417" y="1026969"/>
                </a:lnTo>
                <a:lnTo>
                  <a:pt x="1408461" y="1030009"/>
                </a:lnTo>
                <a:lnTo>
                  <a:pt x="1405417" y="1037077"/>
                </a:lnTo>
                <a:lnTo>
                  <a:pt x="1402886" y="1041124"/>
                </a:lnTo>
                <a:close/>
              </a:path>
              <a:path w="1866900" h="2176780">
                <a:moveTo>
                  <a:pt x="1487402" y="772769"/>
                </a:moveTo>
                <a:lnTo>
                  <a:pt x="1483369" y="769728"/>
                </a:lnTo>
                <a:lnTo>
                  <a:pt x="1479811" y="766194"/>
                </a:lnTo>
                <a:lnTo>
                  <a:pt x="1475778" y="762661"/>
                </a:lnTo>
                <a:lnTo>
                  <a:pt x="1477280" y="760627"/>
                </a:lnTo>
                <a:lnTo>
                  <a:pt x="1478803" y="758613"/>
                </a:lnTo>
                <a:lnTo>
                  <a:pt x="1479811" y="757607"/>
                </a:lnTo>
                <a:lnTo>
                  <a:pt x="1487916" y="757607"/>
                </a:lnTo>
                <a:lnTo>
                  <a:pt x="1491455" y="760627"/>
                </a:lnTo>
                <a:lnTo>
                  <a:pt x="1490447" y="768208"/>
                </a:lnTo>
                <a:lnTo>
                  <a:pt x="1490447" y="769728"/>
                </a:lnTo>
                <a:lnTo>
                  <a:pt x="1487402" y="772769"/>
                </a:lnTo>
                <a:close/>
              </a:path>
              <a:path w="1866900" h="2176780">
                <a:moveTo>
                  <a:pt x="1506144" y="1106333"/>
                </a:moveTo>
                <a:lnTo>
                  <a:pt x="1501577" y="1103806"/>
                </a:lnTo>
                <a:lnTo>
                  <a:pt x="1496022" y="1102286"/>
                </a:lnTo>
                <a:lnTo>
                  <a:pt x="1492978" y="1098239"/>
                </a:lnTo>
                <a:lnTo>
                  <a:pt x="1487445" y="1090773"/>
                </a:lnTo>
                <a:lnTo>
                  <a:pt x="1481340" y="1084402"/>
                </a:lnTo>
                <a:lnTo>
                  <a:pt x="1474476" y="1079263"/>
                </a:lnTo>
                <a:lnTo>
                  <a:pt x="1466664" y="1075496"/>
                </a:lnTo>
                <a:lnTo>
                  <a:pt x="1465656" y="1075496"/>
                </a:lnTo>
                <a:lnTo>
                  <a:pt x="1465142" y="1072969"/>
                </a:lnTo>
                <a:lnTo>
                  <a:pt x="1464133" y="1071448"/>
                </a:lnTo>
                <a:lnTo>
                  <a:pt x="1465656" y="1071448"/>
                </a:lnTo>
                <a:lnTo>
                  <a:pt x="1467158" y="1069928"/>
                </a:lnTo>
                <a:lnTo>
                  <a:pt x="1467672" y="1070442"/>
                </a:lnTo>
                <a:lnTo>
                  <a:pt x="1473741" y="1073482"/>
                </a:lnTo>
                <a:lnTo>
                  <a:pt x="1480325" y="1076009"/>
                </a:lnTo>
                <a:lnTo>
                  <a:pt x="1491455" y="1085090"/>
                </a:lnTo>
                <a:lnTo>
                  <a:pt x="1497030" y="1087124"/>
                </a:lnTo>
                <a:lnTo>
                  <a:pt x="1531606" y="1087124"/>
                </a:lnTo>
                <a:lnTo>
                  <a:pt x="1526883" y="1090658"/>
                </a:lnTo>
                <a:lnTo>
                  <a:pt x="1521822" y="1097232"/>
                </a:lnTo>
                <a:lnTo>
                  <a:pt x="1517769" y="1103293"/>
                </a:lnTo>
                <a:lnTo>
                  <a:pt x="1512708" y="1105306"/>
                </a:lnTo>
                <a:lnTo>
                  <a:pt x="1506144" y="1106333"/>
                </a:lnTo>
                <a:close/>
              </a:path>
              <a:path w="1866900" h="2176780">
                <a:moveTo>
                  <a:pt x="1531606" y="1087124"/>
                </a:moveTo>
                <a:lnTo>
                  <a:pt x="1497030" y="1087124"/>
                </a:lnTo>
                <a:lnTo>
                  <a:pt x="1503614" y="1085090"/>
                </a:lnTo>
                <a:lnTo>
                  <a:pt x="1511962" y="1082605"/>
                </a:lnTo>
                <a:lnTo>
                  <a:pt x="1537005" y="1076009"/>
                </a:lnTo>
                <a:lnTo>
                  <a:pt x="1538013" y="1075496"/>
                </a:lnTo>
                <a:lnTo>
                  <a:pt x="1539536" y="1076502"/>
                </a:lnTo>
                <a:lnTo>
                  <a:pt x="1541058" y="1076502"/>
                </a:lnTo>
                <a:lnTo>
                  <a:pt x="1540544" y="1078023"/>
                </a:lnTo>
                <a:lnTo>
                  <a:pt x="1539536" y="1079543"/>
                </a:lnTo>
                <a:lnTo>
                  <a:pt x="1532952" y="1086117"/>
                </a:lnTo>
                <a:lnTo>
                  <a:pt x="1531606" y="1087124"/>
                </a:lnTo>
                <a:close/>
              </a:path>
              <a:path w="1866900" h="2176780">
                <a:moveTo>
                  <a:pt x="1504622" y="762661"/>
                </a:moveTo>
                <a:lnTo>
                  <a:pt x="1504108" y="762147"/>
                </a:lnTo>
                <a:lnTo>
                  <a:pt x="1503100" y="761634"/>
                </a:lnTo>
                <a:lnTo>
                  <a:pt x="1502586" y="761140"/>
                </a:lnTo>
                <a:lnTo>
                  <a:pt x="1502586" y="760627"/>
                </a:lnTo>
                <a:lnTo>
                  <a:pt x="1503100" y="759620"/>
                </a:lnTo>
                <a:lnTo>
                  <a:pt x="1503614" y="760134"/>
                </a:lnTo>
                <a:lnTo>
                  <a:pt x="1504622" y="760627"/>
                </a:lnTo>
                <a:lnTo>
                  <a:pt x="1505116" y="761140"/>
                </a:lnTo>
                <a:lnTo>
                  <a:pt x="1504622" y="761634"/>
                </a:lnTo>
                <a:lnTo>
                  <a:pt x="1504622" y="762661"/>
                </a:lnTo>
                <a:close/>
              </a:path>
              <a:path w="1866900" h="2176780">
                <a:moveTo>
                  <a:pt x="1497525" y="641364"/>
                </a:moveTo>
                <a:lnTo>
                  <a:pt x="1494994" y="639331"/>
                </a:lnTo>
                <a:lnTo>
                  <a:pt x="1492978" y="637811"/>
                </a:lnTo>
                <a:lnTo>
                  <a:pt x="1490447" y="635797"/>
                </a:lnTo>
                <a:lnTo>
                  <a:pt x="1491455" y="634277"/>
                </a:lnTo>
                <a:lnTo>
                  <a:pt x="1492464" y="632263"/>
                </a:lnTo>
                <a:lnTo>
                  <a:pt x="1492978" y="632263"/>
                </a:lnTo>
                <a:lnTo>
                  <a:pt x="1496022" y="633783"/>
                </a:lnTo>
                <a:lnTo>
                  <a:pt x="1498553" y="635797"/>
                </a:lnTo>
                <a:lnTo>
                  <a:pt x="1501577" y="637811"/>
                </a:lnTo>
                <a:lnTo>
                  <a:pt x="1500055" y="638837"/>
                </a:lnTo>
                <a:lnTo>
                  <a:pt x="1497525" y="641364"/>
                </a:lnTo>
                <a:close/>
              </a:path>
              <a:path w="1866900" h="2176780">
                <a:moveTo>
                  <a:pt x="1481333" y="911240"/>
                </a:moveTo>
                <a:lnTo>
                  <a:pt x="1478308" y="910234"/>
                </a:lnTo>
                <a:lnTo>
                  <a:pt x="1474750" y="909720"/>
                </a:lnTo>
                <a:lnTo>
                  <a:pt x="1472219" y="908200"/>
                </a:lnTo>
                <a:lnTo>
                  <a:pt x="1470717" y="907193"/>
                </a:lnTo>
                <a:lnTo>
                  <a:pt x="1469689" y="904666"/>
                </a:lnTo>
                <a:lnTo>
                  <a:pt x="1468680" y="903146"/>
                </a:lnTo>
                <a:lnTo>
                  <a:pt x="1470203" y="902139"/>
                </a:lnTo>
                <a:lnTo>
                  <a:pt x="1471725" y="900619"/>
                </a:lnTo>
                <a:lnTo>
                  <a:pt x="1473247" y="900126"/>
                </a:lnTo>
                <a:lnTo>
                  <a:pt x="1477280" y="899119"/>
                </a:lnTo>
                <a:lnTo>
                  <a:pt x="1485386" y="898092"/>
                </a:lnTo>
                <a:lnTo>
                  <a:pt x="1488430" y="897599"/>
                </a:lnTo>
                <a:lnTo>
                  <a:pt x="1494994" y="897599"/>
                </a:lnTo>
                <a:lnTo>
                  <a:pt x="1492978" y="901646"/>
                </a:lnTo>
                <a:lnTo>
                  <a:pt x="1490961" y="906700"/>
                </a:lnTo>
                <a:lnTo>
                  <a:pt x="1488430" y="909720"/>
                </a:lnTo>
                <a:lnTo>
                  <a:pt x="1487422" y="910727"/>
                </a:lnTo>
                <a:lnTo>
                  <a:pt x="1483864" y="910727"/>
                </a:lnTo>
                <a:lnTo>
                  <a:pt x="1481333" y="911240"/>
                </a:lnTo>
                <a:close/>
              </a:path>
              <a:path w="1866900" h="2176780">
                <a:moveTo>
                  <a:pt x="1486908" y="911240"/>
                </a:moveTo>
                <a:lnTo>
                  <a:pt x="1483864" y="910727"/>
                </a:lnTo>
                <a:lnTo>
                  <a:pt x="1487422" y="910727"/>
                </a:lnTo>
                <a:lnTo>
                  <a:pt x="1486908" y="911240"/>
                </a:lnTo>
                <a:close/>
              </a:path>
              <a:path w="1866900" h="2176780">
                <a:moveTo>
                  <a:pt x="1719718" y="1087124"/>
                </a:moveTo>
                <a:lnTo>
                  <a:pt x="1718196" y="1086117"/>
                </a:lnTo>
                <a:lnTo>
                  <a:pt x="1717187" y="1085090"/>
                </a:lnTo>
                <a:lnTo>
                  <a:pt x="1716179" y="1083590"/>
                </a:lnTo>
                <a:lnTo>
                  <a:pt x="1717187" y="1082070"/>
                </a:lnTo>
                <a:lnTo>
                  <a:pt x="1717682" y="1081063"/>
                </a:lnTo>
                <a:lnTo>
                  <a:pt x="1718710" y="1081556"/>
                </a:lnTo>
                <a:lnTo>
                  <a:pt x="1720212" y="1082563"/>
                </a:lnTo>
                <a:lnTo>
                  <a:pt x="1721240" y="1083590"/>
                </a:lnTo>
                <a:lnTo>
                  <a:pt x="1720726" y="1085090"/>
                </a:lnTo>
                <a:lnTo>
                  <a:pt x="1719718" y="1087124"/>
                </a:lnTo>
                <a:close/>
              </a:path>
              <a:path w="1866900" h="2176780">
                <a:moveTo>
                  <a:pt x="1258645" y="638837"/>
                </a:moveTo>
                <a:lnTo>
                  <a:pt x="1255107" y="638837"/>
                </a:lnTo>
                <a:lnTo>
                  <a:pt x="1251054" y="637811"/>
                </a:lnTo>
                <a:lnTo>
                  <a:pt x="1250046" y="637317"/>
                </a:lnTo>
                <a:lnTo>
                  <a:pt x="1249037" y="636310"/>
                </a:lnTo>
                <a:lnTo>
                  <a:pt x="1249037" y="634790"/>
                </a:lnTo>
                <a:lnTo>
                  <a:pt x="1250046" y="633270"/>
                </a:lnTo>
                <a:lnTo>
                  <a:pt x="1250560" y="632757"/>
                </a:lnTo>
                <a:lnTo>
                  <a:pt x="1252576" y="631750"/>
                </a:lnTo>
                <a:lnTo>
                  <a:pt x="1255107" y="630230"/>
                </a:lnTo>
                <a:lnTo>
                  <a:pt x="1257637" y="629736"/>
                </a:lnTo>
                <a:lnTo>
                  <a:pt x="1261690" y="629223"/>
                </a:lnTo>
                <a:lnTo>
                  <a:pt x="1265229" y="629223"/>
                </a:lnTo>
                <a:lnTo>
                  <a:pt x="1269282" y="628729"/>
                </a:lnTo>
                <a:lnTo>
                  <a:pt x="1269776" y="631750"/>
                </a:lnTo>
                <a:lnTo>
                  <a:pt x="1269282" y="632263"/>
                </a:lnTo>
                <a:lnTo>
                  <a:pt x="1265743" y="634790"/>
                </a:lnTo>
                <a:lnTo>
                  <a:pt x="1258645" y="638837"/>
                </a:lnTo>
                <a:close/>
              </a:path>
              <a:path w="1866900" h="2176780">
                <a:moveTo>
                  <a:pt x="1266751" y="1137664"/>
                </a:moveTo>
                <a:lnTo>
                  <a:pt x="1262184" y="1137664"/>
                </a:lnTo>
                <a:lnTo>
                  <a:pt x="1260168" y="1133617"/>
                </a:lnTo>
                <a:lnTo>
                  <a:pt x="1258151" y="1131090"/>
                </a:lnTo>
                <a:lnTo>
                  <a:pt x="1264221" y="1125029"/>
                </a:lnTo>
                <a:lnTo>
                  <a:pt x="1271298" y="1132096"/>
                </a:lnTo>
                <a:lnTo>
                  <a:pt x="1269282" y="1134130"/>
                </a:lnTo>
                <a:lnTo>
                  <a:pt x="1266751" y="1137664"/>
                </a:lnTo>
                <a:close/>
              </a:path>
              <a:path w="1866900" h="2176780">
                <a:moveTo>
                  <a:pt x="1258645" y="1261980"/>
                </a:moveTo>
                <a:lnTo>
                  <a:pt x="1257637" y="1261980"/>
                </a:lnTo>
                <a:lnTo>
                  <a:pt x="1257637" y="1258447"/>
                </a:lnTo>
                <a:lnTo>
                  <a:pt x="1258645" y="1258447"/>
                </a:lnTo>
                <a:lnTo>
                  <a:pt x="1259159" y="1258960"/>
                </a:lnTo>
                <a:lnTo>
                  <a:pt x="1260168" y="1260974"/>
                </a:lnTo>
                <a:lnTo>
                  <a:pt x="1259159" y="1261487"/>
                </a:lnTo>
                <a:lnTo>
                  <a:pt x="1258645" y="1261980"/>
                </a:lnTo>
                <a:close/>
              </a:path>
              <a:path w="1866900" h="2176780">
                <a:moveTo>
                  <a:pt x="1259654" y="772255"/>
                </a:moveTo>
                <a:lnTo>
                  <a:pt x="1255107" y="770735"/>
                </a:lnTo>
                <a:lnTo>
                  <a:pt x="1252576" y="770242"/>
                </a:lnTo>
                <a:lnTo>
                  <a:pt x="1250560" y="767201"/>
                </a:lnTo>
                <a:lnTo>
                  <a:pt x="1248029" y="765681"/>
                </a:lnTo>
                <a:lnTo>
                  <a:pt x="1251054" y="762147"/>
                </a:lnTo>
                <a:lnTo>
                  <a:pt x="1254593" y="759107"/>
                </a:lnTo>
                <a:lnTo>
                  <a:pt x="1258645" y="754566"/>
                </a:lnTo>
                <a:lnTo>
                  <a:pt x="1260682" y="758613"/>
                </a:lnTo>
                <a:lnTo>
                  <a:pt x="1263212" y="760627"/>
                </a:lnTo>
                <a:lnTo>
                  <a:pt x="1263212" y="763154"/>
                </a:lnTo>
                <a:lnTo>
                  <a:pt x="1263707" y="769728"/>
                </a:lnTo>
                <a:lnTo>
                  <a:pt x="1259654" y="772255"/>
                </a:lnTo>
                <a:close/>
              </a:path>
              <a:path w="1866900" h="2176780">
                <a:moveTo>
                  <a:pt x="1243976" y="1075496"/>
                </a:moveTo>
                <a:lnTo>
                  <a:pt x="1239923" y="1073482"/>
                </a:lnTo>
                <a:lnTo>
                  <a:pt x="1233854" y="1069435"/>
                </a:lnTo>
                <a:lnTo>
                  <a:pt x="1235871" y="1068921"/>
                </a:lnTo>
                <a:lnTo>
                  <a:pt x="1237907" y="1067915"/>
                </a:lnTo>
                <a:lnTo>
                  <a:pt x="1239409" y="1068428"/>
                </a:lnTo>
                <a:lnTo>
                  <a:pt x="1241940" y="1068428"/>
                </a:lnTo>
                <a:lnTo>
                  <a:pt x="1244470" y="1069928"/>
                </a:lnTo>
                <a:lnTo>
                  <a:pt x="1248523" y="1071448"/>
                </a:lnTo>
                <a:lnTo>
                  <a:pt x="1245498" y="1073482"/>
                </a:lnTo>
                <a:lnTo>
                  <a:pt x="1243976" y="1075496"/>
                </a:lnTo>
                <a:close/>
              </a:path>
              <a:path w="1866900" h="2176780">
                <a:moveTo>
                  <a:pt x="1250560" y="811167"/>
                </a:moveTo>
                <a:lnTo>
                  <a:pt x="1250046" y="811167"/>
                </a:lnTo>
                <a:lnTo>
                  <a:pt x="1247001" y="809153"/>
                </a:lnTo>
                <a:lnTo>
                  <a:pt x="1245498" y="807633"/>
                </a:lnTo>
                <a:lnTo>
                  <a:pt x="1247001" y="806113"/>
                </a:lnTo>
                <a:lnTo>
                  <a:pt x="1250046" y="802579"/>
                </a:lnTo>
                <a:lnTo>
                  <a:pt x="1251054" y="804593"/>
                </a:lnTo>
                <a:lnTo>
                  <a:pt x="1251568" y="806626"/>
                </a:lnTo>
                <a:lnTo>
                  <a:pt x="1252062" y="809153"/>
                </a:lnTo>
                <a:lnTo>
                  <a:pt x="1252062" y="809647"/>
                </a:lnTo>
                <a:lnTo>
                  <a:pt x="1250560" y="811167"/>
                </a:lnTo>
                <a:close/>
              </a:path>
              <a:path w="1866900" h="2176780">
                <a:moveTo>
                  <a:pt x="1245498" y="907193"/>
                </a:moveTo>
                <a:lnTo>
                  <a:pt x="1242454" y="907193"/>
                </a:lnTo>
                <a:lnTo>
                  <a:pt x="1240932" y="904666"/>
                </a:lnTo>
                <a:lnTo>
                  <a:pt x="1239923" y="903146"/>
                </a:lnTo>
                <a:lnTo>
                  <a:pt x="1241446" y="901646"/>
                </a:lnTo>
                <a:lnTo>
                  <a:pt x="1242968" y="900619"/>
                </a:lnTo>
                <a:lnTo>
                  <a:pt x="1244470" y="899119"/>
                </a:lnTo>
                <a:lnTo>
                  <a:pt x="1246507" y="901132"/>
                </a:lnTo>
                <a:lnTo>
                  <a:pt x="1249532" y="904173"/>
                </a:lnTo>
                <a:lnTo>
                  <a:pt x="1247515" y="905180"/>
                </a:lnTo>
                <a:lnTo>
                  <a:pt x="1245498" y="907193"/>
                </a:lnTo>
                <a:close/>
              </a:path>
              <a:path w="1866900" h="2176780">
                <a:moveTo>
                  <a:pt x="1270290" y="880916"/>
                </a:moveTo>
                <a:lnTo>
                  <a:pt x="1267759" y="878389"/>
                </a:lnTo>
                <a:lnTo>
                  <a:pt x="1265743" y="877383"/>
                </a:lnTo>
                <a:lnTo>
                  <a:pt x="1267245" y="874856"/>
                </a:lnTo>
                <a:lnTo>
                  <a:pt x="1268768" y="872822"/>
                </a:lnTo>
                <a:lnTo>
                  <a:pt x="1270290" y="869802"/>
                </a:lnTo>
                <a:lnTo>
                  <a:pt x="1273334" y="871815"/>
                </a:lnTo>
                <a:lnTo>
                  <a:pt x="1277368" y="874856"/>
                </a:lnTo>
                <a:lnTo>
                  <a:pt x="1275351" y="876869"/>
                </a:lnTo>
                <a:lnTo>
                  <a:pt x="1273829" y="880403"/>
                </a:lnTo>
                <a:lnTo>
                  <a:pt x="1272306" y="880403"/>
                </a:lnTo>
                <a:lnTo>
                  <a:pt x="1270290" y="880916"/>
                </a:lnTo>
                <a:close/>
              </a:path>
              <a:path w="1866900" h="2176780">
                <a:moveTo>
                  <a:pt x="1302673" y="1165461"/>
                </a:moveTo>
                <a:lnTo>
                  <a:pt x="1302179" y="1165461"/>
                </a:lnTo>
                <a:lnTo>
                  <a:pt x="1298640" y="1163941"/>
                </a:lnTo>
                <a:lnTo>
                  <a:pt x="1295595" y="1161927"/>
                </a:lnTo>
                <a:lnTo>
                  <a:pt x="1293065" y="1159893"/>
                </a:lnTo>
                <a:lnTo>
                  <a:pt x="1293579" y="1157366"/>
                </a:lnTo>
                <a:lnTo>
                  <a:pt x="1294073" y="1154346"/>
                </a:lnTo>
                <a:lnTo>
                  <a:pt x="1297612" y="1157366"/>
                </a:lnTo>
                <a:lnTo>
                  <a:pt x="1300656" y="1159400"/>
                </a:lnTo>
                <a:lnTo>
                  <a:pt x="1303701" y="1161927"/>
                </a:lnTo>
                <a:lnTo>
                  <a:pt x="1304195" y="1161927"/>
                </a:lnTo>
                <a:lnTo>
                  <a:pt x="1303701" y="1163941"/>
                </a:lnTo>
                <a:lnTo>
                  <a:pt x="1303701" y="1164947"/>
                </a:lnTo>
                <a:lnTo>
                  <a:pt x="1303187" y="1164947"/>
                </a:lnTo>
                <a:lnTo>
                  <a:pt x="1302673" y="1165461"/>
                </a:lnTo>
                <a:close/>
              </a:path>
              <a:path w="1866900" h="2176780">
                <a:moveTo>
                  <a:pt x="1275865" y="1224075"/>
                </a:moveTo>
                <a:lnTo>
                  <a:pt x="1270804" y="1222575"/>
                </a:lnTo>
                <a:lnTo>
                  <a:pt x="1268273" y="1222062"/>
                </a:lnTo>
                <a:lnTo>
                  <a:pt x="1265743" y="1219535"/>
                </a:lnTo>
                <a:lnTo>
                  <a:pt x="1265229" y="1217008"/>
                </a:lnTo>
                <a:lnTo>
                  <a:pt x="1264715" y="1214994"/>
                </a:lnTo>
                <a:lnTo>
                  <a:pt x="1266751" y="1210434"/>
                </a:lnTo>
                <a:lnTo>
                  <a:pt x="1268273" y="1209427"/>
                </a:lnTo>
                <a:lnTo>
                  <a:pt x="1273829" y="1206900"/>
                </a:lnTo>
                <a:lnTo>
                  <a:pt x="1279404" y="1205893"/>
                </a:lnTo>
                <a:lnTo>
                  <a:pt x="1284959" y="1204373"/>
                </a:lnTo>
                <a:lnTo>
                  <a:pt x="1285987" y="1203859"/>
                </a:lnTo>
                <a:lnTo>
                  <a:pt x="1286995" y="1205893"/>
                </a:lnTo>
                <a:lnTo>
                  <a:pt x="1288004" y="1206900"/>
                </a:lnTo>
                <a:lnTo>
                  <a:pt x="1286481" y="1213967"/>
                </a:lnTo>
                <a:lnTo>
                  <a:pt x="1275865" y="1224075"/>
                </a:lnTo>
                <a:close/>
              </a:path>
              <a:path w="1866900" h="2176780">
                <a:moveTo>
                  <a:pt x="1291048" y="970368"/>
                </a:moveTo>
                <a:lnTo>
                  <a:pt x="1290534" y="969875"/>
                </a:lnTo>
                <a:lnTo>
                  <a:pt x="1288518" y="968355"/>
                </a:lnTo>
                <a:lnTo>
                  <a:pt x="1285473" y="964307"/>
                </a:lnTo>
                <a:lnTo>
                  <a:pt x="1286481" y="963301"/>
                </a:lnTo>
                <a:lnTo>
                  <a:pt x="1288004" y="960774"/>
                </a:lnTo>
                <a:lnTo>
                  <a:pt x="1288518" y="961267"/>
                </a:lnTo>
                <a:lnTo>
                  <a:pt x="1290534" y="961780"/>
                </a:lnTo>
                <a:lnTo>
                  <a:pt x="1292057" y="963794"/>
                </a:lnTo>
                <a:lnTo>
                  <a:pt x="1294587" y="965828"/>
                </a:lnTo>
                <a:lnTo>
                  <a:pt x="1292551" y="967841"/>
                </a:lnTo>
                <a:lnTo>
                  <a:pt x="1291048" y="970368"/>
                </a:lnTo>
                <a:close/>
              </a:path>
              <a:path w="1866900" h="2176780">
                <a:moveTo>
                  <a:pt x="1307734" y="569582"/>
                </a:moveTo>
                <a:lnTo>
                  <a:pt x="1302673" y="564528"/>
                </a:lnTo>
                <a:lnTo>
                  <a:pt x="1300656" y="560994"/>
                </a:lnTo>
                <a:lnTo>
                  <a:pt x="1300656" y="560500"/>
                </a:lnTo>
                <a:lnTo>
                  <a:pt x="1304709" y="554933"/>
                </a:lnTo>
                <a:lnTo>
                  <a:pt x="1305203" y="555446"/>
                </a:lnTo>
                <a:lnTo>
                  <a:pt x="1307734" y="557460"/>
                </a:lnTo>
                <a:lnTo>
                  <a:pt x="1309770" y="560500"/>
                </a:lnTo>
                <a:lnTo>
                  <a:pt x="1312795" y="563521"/>
                </a:lnTo>
                <a:lnTo>
                  <a:pt x="1307734" y="569582"/>
                </a:lnTo>
                <a:close/>
              </a:path>
              <a:path w="1866900" h="2176780">
                <a:moveTo>
                  <a:pt x="1283951" y="1101279"/>
                </a:moveTo>
                <a:lnTo>
                  <a:pt x="1281420" y="1097232"/>
                </a:lnTo>
                <a:lnTo>
                  <a:pt x="1279898" y="1095712"/>
                </a:lnTo>
                <a:lnTo>
                  <a:pt x="1279898" y="1093698"/>
                </a:lnTo>
                <a:lnTo>
                  <a:pt x="1281934" y="1091664"/>
                </a:lnTo>
                <a:lnTo>
                  <a:pt x="1282943" y="1092178"/>
                </a:lnTo>
                <a:lnTo>
                  <a:pt x="1283951" y="1092178"/>
                </a:lnTo>
                <a:lnTo>
                  <a:pt x="1285987" y="1093698"/>
                </a:lnTo>
                <a:lnTo>
                  <a:pt x="1285987" y="1096718"/>
                </a:lnTo>
                <a:lnTo>
                  <a:pt x="1284959" y="1098239"/>
                </a:lnTo>
                <a:lnTo>
                  <a:pt x="1283951" y="1101279"/>
                </a:lnTo>
                <a:close/>
              </a:path>
              <a:path w="1866900" h="2176780">
                <a:moveTo>
                  <a:pt x="1290020" y="832903"/>
                </a:moveTo>
                <a:lnTo>
                  <a:pt x="1287490" y="832903"/>
                </a:lnTo>
                <a:lnTo>
                  <a:pt x="1281420" y="830890"/>
                </a:lnTo>
                <a:lnTo>
                  <a:pt x="1280926" y="830890"/>
                </a:lnTo>
                <a:lnTo>
                  <a:pt x="1280926" y="827849"/>
                </a:lnTo>
                <a:lnTo>
                  <a:pt x="1281420" y="827849"/>
                </a:lnTo>
                <a:lnTo>
                  <a:pt x="1285987" y="826329"/>
                </a:lnTo>
                <a:lnTo>
                  <a:pt x="1290020" y="825322"/>
                </a:lnTo>
                <a:lnTo>
                  <a:pt x="1294587" y="824315"/>
                </a:lnTo>
                <a:lnTo>
                  <a:pt x="1295081" y="826329"/>
                </a:lnTo>
                <a:lnTo>
                  <a:pt x="1296109" y="828363"/>
                </a:lnTo>
                <a:lnTo>
                  <a:pt x="1294073" y="829863"/>
                </a:lnTo>
                <a:lnTo>
                  <a:pt x="1292057" y="832390"/>
                </a:lnTo>
                <a:lnTo>
                  <a:pt x="1290020" y="832903"/>
                </a:lnTo>
                <a:close/>
              </a:path>
              <a:path w="1866900" h="2176780">
                <a:moveTo>
                  <a:pt x="1301170" y="1296865"/>
                </a:moveTo>
                <a:lnTo>
                  <a:pt x="1295081" y="1296352"/>
                </a:lnTo>
                <a:lnTo>
                  <a:pt x="1291542" y="1295345"/>
                </a:lnTo>
                <a:lnTo>
                  <a:pt x="1294073" y="1288771"/>
                </a:lnTo>
                <a:lnTo>
                  <a:pt x="1295595" y="1285750"/>
                </a:lnTo>
                <a:lnTo>
                  <a:pt x="1296604" y="1283223"/>
                </a:lnTo>
                <a:lnTo>
                  <a:pt x="1298126" y="1280183"/>
                </a:lnTo>
                <a:lnTo>
                  <a:pt x="1301170" y="1284723"/>
                </a:lnTo>
                <a:lnTo>
                  <a:pt x="1307240" y="1292818"/>
                </a:lnTo>
                <a:lnTo>
                  <a:pt x="1304709" y="1294338"/>
                </a:lnTo>
                <a:lnTo>
                  <a:pt x="1302179" y="1296352"/>
                </a:lnTo>
                <a:lnTo>
                  <a:pt x="1301170" y="1296865"/>
                </a:lnTo>
                <a:close/>
              </a:path>
              <a:path w="1866900" h="2176780">
                <a:moveTo>
                  <a:pt x="1285987" y="738397"/>
                </a:moveTo>
                <a:lnTo>
                  <a:pt x="1285473" y="737884"/>
                </a:lnTo>
                <a:lnTo>
                  <a:pt x="1284959" y="736877"/>
                </a:lnTo>
                <a:lnTo>
                  <a:pt x="1284465" y="736364"/>
                </a:lnTo>
                <a:lnTo>
                  <a:pt x="1285473" y="735357"/>
                </a:lnTo>
                <a:lnTo>
                  <a:pt x="1285987" y="735870"/>
                </a:lnTo>
                <a:lnTo>
                  <a:pt x="1286481" y="736877"/>
                </a:lnTo>
                <a:lnTo>
                  <a:pt x="1286995" y="737391"/>
                </a:lnTo>
                <a:lnTo>
                  <a:pt x="1286481" y="737884"/>
                </a:lnTo>
                <a:lnTo>
                  <a:pt x="1285987" y="738397"/>
                </a:lnTo>
                <a:close/>
              </a:path>
              <a:path w="1866900" h="2176780">
                <a:moveTo>
                  <a:pt x="1262184" y="1523288"/>
                </a:moveTo>
                <a:lnTo>
                  <a:pt x="1259654" y="1520248"/>
                </a:lnTo>
                <a:lnTo>
                  <a:pt x="1254593" y="1515194"/>
                </a:lnTo>
                <a:lnTo>
                  <a:pt x="1256115" y="1514187"/>
                </a:lnTo>
                <a:lnTo>
                  <a:pt x="1258151" y="1511147"/>
                </a:lnTo>
                <a:lnTo>
                  <a:pt x="1258645" y="1511660"/>
                </a:lnTo>
                <a:lnTo>
                  <a:pt x="1261690" y="1514187"/>
                </a:lnTo>
                <a:lnTo>
                  <a:pt x="1263707" y="1517208"/>
                </a:lnTo>
                <a:lnTo>
                  <a:pt x="1266237" y="1519735"/>
                </a:lnTo>
                <a:lnTo>
                  <a:pt x="1264221" y="1521768"/>
                </a:lnTo>
                <a:lnTo>
                  <a:pt x="1262184" y="1523288"/>
                </a:lnTo>
                <a:close/>
              </a:path>
              <a:path w="1866900" h="2176780">
                <a:moveTo>
                  <a:pt x="1256629" y="1646598"/>
                </a:moveTo>
                <a:lnTo>
                  <a:pt x="1256115" y="1646598"/>
                </a:lnTo>
                <a:lnTo>
                  <a:pt x="1254098" y="1645078"/>
                </a:lnTo>
                <a:lnTo>
                  <a:pt x="1254593" y="1645078"/>
                </a:lnTo>
                <a:lnTo>
                  <a:pt x="1254593" y="1643558"/>
                </a:lnTo>
                <a:lnTo>
                  <a:pt x="1255621" y="1642057"/>
                </a:lnTo>
                <a:lnTo>
                  <a:pt x="1256629" y="1640024"/>
                </a:lnTo>
                <a:lnTo>
                  <a:pt x="1258151" y="1641544"/>
                </a:lnTo>
                <a:lnTo>
                  <a:pt x="1258645" y="1643064"/>
                </a:lnTo>
                <a:lnTo>
                  <a:pt x="1259654" y="1644071"/>
                </a:lnTo>
                <a:lnTo>
                  <a:pt x="1257637" y="1646085"/>
                </a:lnTo>
                <a:lnTo>
                  <a:pt x="1256629" y="1646598"/>
                </a:lnTo>
                <a:close/>
              </a:path>
              <a:path w="1866900" h="2176780">
                <a:moveTo>
                  <a:pt x="1303701" y="1421695"/>
                </a:moveTo>
                <a:lnTo>
                  <a:pt x="1303701" y="1420688"/>
                </a:lnTo>
                <a:lnTo>
                  <a:pt x="1294587" y="1418654"/>
                </a:lnTo>
                <a:lnTo>
                  <a:pt x="1290020" y="1416641"/>
                </a:lnTo>
                <a:lnTo>
                  <a:pt x="1288518" y="1416127"/>
                </a:lnTo>
                <a:lnTo>
                  <a:pt x="1287490" y="1412594"/>
                </a:lnTo>
                <a:lnTo>
                  <a:pt x="1287490" y="1408546"/>
                </a:lnTo>
                <a:lnTo>
                  <a:pt x="1289526" y="1407046"/>
                </a:lnTo>
                <a:lnTo>
                  <a:pt x="1291048" y="1405013"/>
                </a:lnTo>
                <a:lnTo>
                  <a:pt x="1296109" y="1407540"/>
                </a:lnTo>
                <a:lnTo>
                  <a:pt x="1300656" y="1409060"/>
                </a:lnTo>
                <a:lnTo>
                  <a:pt x="1304709" y="1411587"/>
                </a:lnTo>
                <a:lnTo>
                  <a:pt x="1305717" y="1412594"/>
                </a:lnTo>
                <a:lnTo>
                  <a:pt x="1306231" y="1416127"/>
                </a:lnTo>
                <a:lnTo>
                  <a:pt x="1306231" y="1419681"/>
                </a:lnTo>
                <a:lnTo>
                  <a:pt x="1303701" y="1421695"/>
                </a:lnTo>
                <a:close/>
              </a:path>
              <a:path w="1866900" h="2176780">
                <a:moveTo>
                  <a:pt x="1248029" y="1482856"/>
                </a:moveTo>
                <a:lnTo>
                  <a:pt x="1243462" y="1482856"/>
                </a:lnTo>
                <a:lnTo>
                  <a:pt x="1243462" y="1481336"/>
                </a:lnTo>
                <a:lnTo>
                  <a:pt x="1257123" y="1473755"/>
                </a:lnTo>
                <a:lnTo>
                  <a:pt x="1259654" y="1475769"/>
                </a:lnTo>
                <a:lnTo>
                  <a:pt x="1261690" y="1477289"/>
                </a:lnTo>
                <a:lnTo>
                  <a:pt x="1263212" y="1478296"/>
                </a:lnTo>
                <a:lnTo>
                  <a:pt x="1262184" y="1479816"/>
                </a:lnTo>
                <a:lnTo>
                  <a:pt x="1260682" y="1480823"/>
                </a:lnTo>
                <a:lnTo>
                  <a:pt x="1259159" y="1482343"/>
                </a:lnTo>
                <a:lnTo>
                  <a:pt x="1252576" y="1482343"/>
                </a:lnTo>
                <a:lnTo>
                  <a:pt x="1248029" y="1482856"/>
                </a:lnTo>
                <a:close/>
              </a:path>
              <a:path w="1866900" h="2176780">
                <a:moveTo>
                  <a:pt x="1258645" y="1482856"/>
                </a:moveTo>
                <a:lnTo>
                  <a:pt x="1258151" y="1482343"/>
                </a:lnTo>
                <a:lnTo>
                  <a:pt x="1259159" y="1482343"/>
                </a:lnTo>
                <a:lnTo>
                  <a:pt x="1258645" y="1482856"/>
                </a:lnTo>
                <a:close/>
              </a:path>
              <a:path w="1866900" h="2176780">
                <a:moveTo>
                  <a:pt x="1288518" y="1556139"/>
                </a:moveTo>
                <a:lnTo>
                  <a:pt x="1288004" y="1556139"/>
                </a:lnTo>
                <a:lnTo>
                  <a:pt x="1285473" y="1552586"/>
                </a:lnTo>
                <a:lnTo>
                  <a:pt x="1288004" y="1549052"/>
                </a:lnTo>
                <a:lnTo>
                  <a:pt x="1290020" y="1545518"/>
                </a:lnTo>
                <a:lnTo>
                  <a:pt x="1293579" y="1540977"/>
                </a:lnTo>
                <a:lnTo>
                  <a:pt x="1296109" y="1545005"/>
                </a:lnTo>
                <a:lnTo>
                  <a:pt x="1297118" y="1546525"/>
                </a:lnTo>
                <a:lnTo>
                  <a:pt x="1298126" y="1548558"/>
                </a:lnTo>
                <a:lnTo>
                  <a:pt x="1295081" y="1551085"/>
                </a:lnTo>
                <a:lnTo>
                  <a:pt x="1292057" y="1554106"/>
                </a:lnTo>
                <a:lnTo>
                  <a:pt x="1288518" y="1556139"/>
                </a:lnTo>
                <a:close/>
              </a:path>
              <a:path w="1866900" h="2176780">
                <a:moveTo>
                  <a:pt x="1267132" y="1343992"/>
                </a:moveTo>
                <a:lnTo>
                  <a:pt x="1260819" y="1342030"/>
                </a:lnTo>
                <a:lnTo>
                  <a:pt x="1256115" y="1337790"/>
                </a:lnTo>
                <a:lnTo>
                  <a:pt x="1255621" y="1337297"/>
                </a:lnTo>
                <a:lnTo>
                  <a:pt x="1256629" y="1333250"/>
                </a:lnTo>
                <a:lnTo>
                  <a:pt x="1257637" y="1332736"/>
                </a:lnTo>
                <a:lnTo>
                  <a:pt x="1261690" y="1331236"/>
                </a:lnTo>
                <a:lnTo>
                  <a:pt x="1265743" y="1330723"/>
                </a:lnTo>
                <a:lnTo>
                  <a:pt x="1269282" y="1329716"/>
                </a:lnTo>
                <a:lnTo>
                  <a:pt x="1272820" y="1330209"/>
                </a:lnTo>
                <a:lnTo>
                  <a:pt x="1275351" y="1330209"/>
                </a:lnTo>
                <a:lnTo>
                  <a:pt x="1277882" y="1331236"/>
                </a:lnTo>
                <a:lnTo>
                  <a:pt x="1281420" y="1332736"/>
                </a:lnTo>
                <a:lnTo>
                  <a:pt x="1281934" y="1337297"/>
                </a:lnTo>
                <a:lnTo>
                  <a:pt x="1278890" y="1340317"/>
                </a:lnTo>
                <a:lnTo>
                  <a:pt x="1273630" y="1343485"/>
                </a:lnTo>
                <a:lnTo>
                  <a:pt x="1267132" y="1343992"/>
                </a:lnTo>
                <a:close/>
              </a:path>
              <a:path w="1866900" h="2176780">
                <a:moveTo>
                  <a:pt x="1245993" y="1609700"/>
                </a:moveTo>
                <a:lnTo>
                  <a:pt x="1244470" y="1609700"/>
                </a:lnTo>
                <a:lnTo>
                  <a:pt x="1236768" y="1605308"/>
                </a:lnTo>
                <a:lnTo>
                  <a:pt x="1230627" y="1598834"/>
                </a:lnTo>
                <a:lnTo>
                  <a:pt x="1225338" y="1591224"/>
                </a:lnTo>
                <a:lnTo>
                  <a:pt x="1220193" y="1583423"/>
                </a:lnTo>
                <a:lnTo>
                  <a:pt x="1219679" y="1582416"/>
                </a:lnTo>
                <a:lnTo>
                  <a:pt x="1220193" y="1580896"/>
                </a:lnTo>
                <a:lnTo>
                  <a:pt x="1220687" y="1579889"/>
                </a:lnTo>
                <a:lnTo>
                  <a:pt x="1221696" y="1579376"/>
                </a:lnTo>
                <a:lnTo>
                  <a:pt x="1222210" y="1579889"/>
                </a:lnTo>
                <a:lnTo>
                  <a:pt x="1228582" y="1585956"/>
                </a:lnTo>
                <a:lnTo>
                  <a:pt x="1234862" y="1592075"/>
                </a:lnTo>
                <a:lnTo>
                  <a:pt x="1247515" y="1604646"/>
                </a:lnTo>
                <a:lnTo>
                  <a:pt x="1248523" y="1605159"/>
                </a:lnTo>
                <a:lnTo>
                  <a:pt x="1248029" y="1606679"/>
                </a:lnTo>
                <a:lnTo>
                  <a:pt x="1248523" y="1608693"/>
                </a:lnTo>
                <a:lnTo>
                  <a:pt x="1247001" y="1609206"/>
                </a:lnTo>
                <a:lnTo>
                  <a:pt x="1245993" y="1609700"/>
                </a:lnTo>
                <a:close/>
              </a:path>
              <a:path w="1866900" h="2176780">
                <a:moveTo>
                  <a:pt x="1289012" y="1670348"/>
                </a:moveTo>
                <a:lnTo>
                  <a:pt x="1283457" y="1670348"/>
                </a:lnTo>
                <a:lnTo>
                  <a:pt x="1279898" y="1668334"/>
                </a:lnTo>
                <a:lnTo>
                  <a:pt x="1280412" y="1662767"/>
                </a:lnTo>
                <a:lnTo>
                  <a:pt x="1280926" y="1660240"/>
                </a:lnTo>
                <a:lnTo>
                  <a:pt x="1283457" y="1658226"/>
                </a:lnTo>
                <a:lnTo>
                  <a:pt x="1285987" y="1654179"/>
                </a:lnTo>
                <a:lnTo>
                  <a:pt x="1288518" y="1659233"/>
                </a:lnTo>
                <a:lnTo>
                  <a:pt x="1290534" y="1662767"/>
                </a:lnTo>
                <a:lnTo>
                  <a:pt x="1291542" y="1666301"/>
                </a:lnTo>
                <a:lnTo>
                  <a:pt x="1292057" y="1666814"/>
                </a:lnTo>
                <a:lnTo>
                  <a:pt x="1289012" y="1670348"/>
                </a:lnTo>
                <a:close/>
              </a:path>
              <a:path w="1866900" h="2176780">
                <a:moveTo>
                  <a:pt x="1235376" y="1774962"/>
                </a:moveTo>
                <a:lnTo>
                  <a:pt x="1227785" y="1773461"/>
                </a:lnTo>
                <a:lnTo>
                  <a:pt x="1227785" y="1770934"/>
                </a:lnTo>
                <a:lnTo>
                  <a:pt x="1232846" y="1770934"/>
                </a:lnTo>
                <a:lnTo>
                  <a:pt x="1235376" y="1771428"/>
                </a:lnTo>
                <a:lnTo>
                  <a:pt x="1235376" y="1774962"/>
                </a:lnTo>
                <a:close/>
              </a:path>
              <a:path w="1866900" h="2176780">
                <a:moveTo>
                  <a:pt x="1234348" y="1285750"/>
                </a:moveTo>
                <a:lnTo>
                  <a:pt x="1232846" y="1281703"/>
                </a:lnTo>
                <a:lnTo>
                  <a:pt x="1230810" y="1278169"/>
                </a:lnTo>
                <a:lnTo>
                  <a:pt x="1229801" y="1274122"/>
                </a:lnTo>
                <a:lnTo>
                  <a:pt x="1229801" y="1272602"/>
                </a:lnTo>
                <a:lnTo>
                  <a:pt x="1232332" y="1270588"/>
                </a:lnTo>
                <a:lnTo>
                  <a:pt x="1233340" y="1269068"/>
                </a:lnTo>
                <a:lnTo>
                  <a:pt x="1234348" y="1270588"/>
                </a:lnTo>
                <a:lnTo>
                  <a:pt x="1236879" y="1272088"/>
                </a:lnTo>
                <a:lnTo>
                  <a:pt x="1236879" y="1277656"/>
                </a:lnTo>
                <a:lnTo>
                  <a:pt x="1235376" y="1281703"/>
                </a:lnTo>
                <a:lnTo>
                  <a:pt x="1234348" y="1285750"/>
                </a:lnTo>
                <a:close/>
              </a:path>
              <a:path w="1866900" h="2176780">
                <a:moveTo>
                  <a:pt x="1216635" y="1291298"/>
                </a:moveTo>
                <a:lnTo>
                  <a:pt x="1215626" y="1291298"/>
                </a:lnTo>
                <a:lnTo>
                  <a:pt x="1213610" y="1289284"/>
                </a:lnTo>
                <a:lnTo>
                  <a:pt x="1213610" y="1286757"/>
                </a:lnTo>
                <a:lnTo>
                  <a:pt x="1214618" y="1284723"/>
                </a:lnTo>
                <a:lnTo>
                  <a:pt x="1215626" y="1283717"/>
                </a:lnTo>
                <a:lnTo>
                  <a:pt x="1222210" y="1278663"/>
                </a:lnTo>
                <a:lnTo>
                  <a:pt x="1228279" y="1283717"/>
                </a:lnTo>
                <a:lnTo>
                  <a:pt x="1234348" y="1285750"/>
                </a:lnTo>
                <a:lnTo>
                  <a:pt x="1228279" y="1287764"/>
                </a:lnTo>
                <a:lnTo>
                  <a:pt x="1222724" y="1289777"/>
                </a:lnTo>
                <a:lnTo>
                  <a:pt x="1216635" y="1291298"/>
                </a:lnTo>
                <a:close/>
              </a:path>
              <a:path w="1866900" h="2176780">
                <a:moveTo>
                  <a:pt x="1548135" y="907707"/>
                </a:moveTo>
                <a:lnTo>
                  <a:pt x="1547641" y="907707"/>
                </a:lnTo>
                <a:lnTo>
                  <a:pt x="1545111" y="904173"/>
                </a:lnTo>
                <a:lnTo>
                  <a:pt x="1545111" y="897085"/>
                </a:lnTo>
                <a:lnTo>
                  <a:pt x="1550666" y="892545"/>
                </a:lnTo>
                <a:lnTo>
                  <a:pt x="1555727" y="894065"/>
                </a:lnTo>
                <a:lnTo>
                  <a:pt x="1557249" y="894558"/>
                </a:lnTo>
                <a:lnTo>
                  <a:pt x="1558772" y="897085"/>
                </a:lnTo>
                <a:lnTo>
                  <a:pt x="1561816" y="901132"/>
                </a:lnTo>
                <a:lnTo>
                  <a:pt x="1555727" y="904173"/>
                </a:lnTo>
                <a:lnTo>
                  <a:pt x="1552188" y="906186"/>
                </a:lnTo>
                <a:lnTo>
                  <a:pt x="1548135" y="907707"/>
                </a:lnTo>
                <a:close/>
              </a:path>
              <a:path w="1866900" h="2176780">
                <a:moveTo>
                  <a:pt x="1223732" y="1329203"/>
                </a:moveTo>
                <a:lnTo>
                  <a:pt x="1221201" y="1328709"/>
                </a:lnTo>
                <a:lnTo>
                  <a:pt x="1219679" y="1328709"/>
                </a:lnTo>
                <a:lnTo>
                  <a:pt x="1218157" y="1328196"/>
                </a:lnTo>
                <a:lnTo>
                  <a:pt x="1217149" y="1327682"/>
                </a:lnTo>
                <a:lnTo>
                  <a:pt x="1216140" y="1326182"/>
                </a:lnTo>
                <a:lnTo>
                  <a:pt x="1215626" y="1324662"/>
                </a:lnTo>
                <a:lnTo>
                  <a:pt x="1215626" y="1324149"/>
                </a:lnTo>
                <a:lnTo>
                  <a:pt x="1216635" y="1322135"/>
                </a:lnTo>
                <a:lnTo>
                  <a:pt x="1217663" y="1322135"/>
                </a:lnTo>
                <a:lnTo>
                  <a:pt x="1219165" y="1321622"/>
                </a:lnTo>
                <a:lnTo>
                  <a:pt x="1221696" y="1320615"/>
                </a:lnTo>
                <a:lnTo>
                  <a:pt x="1223218" y="1321128"/>
                </a:lnTo>
                <a:lnTo>
                  <a:pt x="1225254" y="1321622"/>
                </a:lnTo>
                <a:lnTo>
                  <a:pt x="1226757" y="1324149"/>
                </a:lnTo>
                <a:lnTo>
                  <a:pt x="1228793" y="1325669"/>
                </a:lnTo>
                <a:lnTo>
                  <a:pt x="1224740" y="1328709"/>
                </a:lnTo>
                <a:lnTo>
                  <a:pt x="1223732" y="1329203"/>
                </a:lnTo>
                <a:close/>
              </a:path>
              <a:path w="1866900" h="2176780">
                <a:moveTo>
                  <a:pt x="1223218" y="1860880"/>
                </a:moveTo>
                <a:lnTo>
                  <a:pt x="1222210" y="1860386"/>
                </a:lnTo>
                <a:lnTo>
                  <a:pt x="1220193" y="1858353"/>
                </a:lnTo>
                <a:lnTo>
                  <a:pt x="1218157" y="1856852"/>
                </a:lnTo>
                <a:lnTo>
                  <a:pt x="1220193" y="1855332"/>
                </a:lnTo>
                <a:lnTo>
                  <a:pt x="1221696" y="1852805"/>
                </a:lnTo>
                <a:lnTo>
                  <a:pt x="1223732" y="1852292"/>
                </a:lnTo>
                <a:lnTo>
                  <a:pt x="1228793" y="1850772"/>
                </a:lnTo>
                <a:lnTo>
                  <a:pt x="1233854" y="1849765"/>
                </a:lnTo>
                <a:lnTo>
                  <a:pt x="1238915" y="1849271"/>
                </a:lnTo>
                <a:lnTo>
                  <a:pt x="1240437" y="1849271"/>
                </a:lnTo>
                <a:lnTo>
                  <a:pt x="1241940" y="1851798"/>
                </a:lnTo>
                <a:lnTo>
                  <a:pt x="1243462" y="1853299"/>
                </a:lnTo>
                <a:lnTo>
                  <a:pt x="1242454" y="1854819"/>
                </a:lnTo>
                <a:lnTo>
                  <a:pt x="1241446" y="1856852"/>
                </a:lnTo>
                <a:lnTo>
                  <a:pt x="1239923" y="1857346"/>
                </a:lnTo>
                <a:lnTo>
                  <a:pt x="1234862" y="1859379"/>
                </a:lnTo>
                <a:lnTo>
                  <a:pt x="1229801" y="1860386"/>
                </a:lnTo>
                <a:lnTo>
                  <a:pt x="1223218" y="1860880"/>
                </a:lnTo>
                <a:close/>
              </a:path>
              <a:path w="1866900" h="2176780">
                <a:moveTo>
                  <a:pt x="1214618" y="1538944"/>
                </a:moveTo>
                <a:lnTo>
                  <a:pt x="1212087" y="1537424"/>
                </a:lnTo>
                <a:lnTo>
                  <a:pt x="1209557" y="1536417"/>
                </a:lnTo>
                <a:lnTo>
                  <a:pt x="1209043" y="1536417"/>
                </a:lnTo>
                <a:lnTo>
                  <a:pt x="1209043" y="1533890"/>
                </a:lnTo>
                <a:lnTo>
                  <a:pt x="1209557" y="1533396"/>
                </a:lnTo>
                <a:lnTo>
                  <a:pt x="1212601" y="1531363"/>
                </a:lnTo>
                <a:lnTo>
                  <a:pt x="1215626" y="1528836"/>
                </a:lnTo>
                <a:lnTo>
                  <a:pt x="1219679" y="1526822"/>
                </a:lnTo>
                <a:lnTo>
                  <a:pt x="1221201" y="1529349"/>
                </a:lnTo>
                <a:lnTo>
                  <a:pt x="1224226" y="1531363"/>
                </a:lnTo>
                <a:lnTo>
                  <a:pt x="1221201" y="1534403"/>
                </a:lnTo>
                <a:lnTo>
                  <a:pt x="1219165" y="1537424"/>
                </a:lnTo>
                <a:lnTo>
                  <a:pt x="1216635" y="1538450"/>
                </a:lnTo>
                <a:lnTo>
                  <a:pt x="1214618" y="1538944"/>
                </a:lnTo>
                <a:close/>
              </a:path>
              <a:path w="1866900" h="2176780">
                <a:moveTo>
                  <a:pt x="1238915" y="1644071"/>
                </a:moveTo>
                <a:lnTo>
                  <a:pt x="1238915" y="1643558"/>
                </a:lnTo>
                <a:lnTo>
                  <a:pt x="1236879" y="1643064"/>
                </a:lnTo>
                <a:lnTo>
                  <a:pt x="1235376" y="1642057"/>
                </a:lnTo>
                <a:lnTo>
                  <a:pt x="1233340" y="1641031"/>
                </a:lnTo>
                <a:lnTo>
                  <a:pt x="1233854" y="1640537"/>
                </a:lnTo>
                <a:lnTo>
                  <a:pt x="1234348" y="1638504"/>
                </a:lnTo>
                <a:lnTo>
                  <a:pt x="1234862" y="1638504"/>
                </a:lnTo>
                <a:lnTo>
                  <a:pt x="1236879" y="1639017"/>
                </a:lnTo>
                <a:lnTo>
                  <a:pt x="1238401" y="1639530"/>
                </a:lnTo>
                <a:lnTo>
                  <a:pt x="1240437" y="1640024"/>
                </a:lnTo>
                <a:lnTo>
                  <a:pt x="1239409" y="1642057"/>
                </a:lnTo>
                <a:lnTo>
                  <a:pt x="1238915" y="1644071"/>
                </a:lnTo>
                <a:close/>
              </a:path>
              <a:path w="1866900" h="2176780">
                <a:moveTo>
                  <a:pt x="1234862" y="1736563"/>
                </a:moveTo>
                <a:lnTo>
                  <a:pt x="1232846" y="1736563"/>
                </a:lnTo>
                <a:lnTo>
                  <a:pt x="1232332" y="1735043"/>
                </a:lnTo>
                <a:lnTo>
                  <a:pt x="1231818" y="1734530"/>
                </a:lnTo>
                <a:lnTo>
                  <a:pt x="1232846" y="1734036"/>
                </a:lnTo>
                <a:lnTo>
                  <a:pt x="1233340" y="1733029"/>
                </a:lnTo>
                <a:lnTo>
                  <a:pt x="1234862" y="1733029"/>
                </a:lnTo>
                <a:lnTo>
                  <a:pt x="1236385" y="1734530"/>
                </a:lnTo>
                <a:lnTo>
                  <a:pt x="1235376" y="1735556"/>
                </a:lnTo>
                <a:lnTo>
                  <a:pt x="1234862" y="1736563"/>
                </a:lnTo>
                <a:close/>
              </a:path>
              <a:path w="1866900" h="2176780">
                <a:moveTo>
                  <a:pt x="1237393" y="1196792"/>
                </a:moveTo>
                <a:lnTo>
                  <a:pt x="1234862" y="1196792"/>
                </a:lnTo>
                <a:lnTo>
                  <a:pt x="1234348" y="1196278"/>
                </a:lnTo>
                <a:lnTo>
                  <a:pt x="1233340" y="1195785"/>
                </a:lnTo>
                <a:lnTo>
                  <a:pt x="1236879" y="1195785"/>
                </a:lnTo>
                <a:lnTo>
                  <a:pt x="1237393" y="1196792"/>
                </a:lnTo>
                <a:close/>
              </a:path>
              <a:path w="1866900" h="2176780">
                <a:moveTo>
                  <a:pt x="1616460" y="1296352"/>
                </a:moveTo>
                <a:lnTo>
                  <a:pt x="1613929" y="1292818"/>
                </a:lnTo>
                <a:lnTo>
                  <a:pt x="1611913" y="1291298"/>
                </a:lnTo>
                <a:lnTo>
                  <a:pt x="1616974" y="1286244"/>
                </a:lnTo>
                <a:lnTo>
                  <a:pt x="1620019" y="1284723"/>
                </a:lnTo>
                <a:lnTo>
                  <a:pt x="1621521" y="1284230"/>
                </a:lnTo>
                <a:lnTo>
                  <a:pt x="1623557" y="1286244"/>
                </a:lnTo>
                <a:lnTo>
                  <a:pt x="1626582" y="1288277"/>
                </a:lnTo>
                <a:lnTo>
                  <a:pt x="1622549" y="1291811"/>
                </a:lnTo>
                <a:lnTo>
                  <a:pt x="1620513" y="1294831"/>
                </a:lnTo>
                <a:lnTo>
                  <a:pt x="1617982" y="1295858"/>
                </a:lnTo>
                <a:lnTo>
                  <a:pt x="1616460" y="1296352"/>
                </a:lnTo>
                <a:close/>
              </a:path>
              <a:path w="1866900" h="2176780">
                <a:moveTo>
                  <a:pt x="1604835" y="1330723"/>
                </a:moveTo>
                <a:lnTo>
                  <a:pt x="1604835" y="1330209"/>
                </a:lnTo>
                <a:lnTo>
                  <a:pt x="1603313" y="1330209"/>
                </a:lnTo>
                <a:lnTo>
                  <a:pt x="1602305" y="1329203"/>
                </a:lnTo>
                <a:lnTo>
                  <a:pt x="1600783" y="1328709"/>
                </a:lnTo>
                <a:lnTo>
                  <a:pt x="1601277" y="1328196"/>
                </a:lnTo>
                <a:lnTo>
                  <a:pt x="1602305" y="1326182"/>
                </a:lnTo>
                <a:lnTo>
                  <a:pt x="1603807" y="1326182"/>
                </a:lnTo>
                <a:lnTo>
                  <a:pt x="1604835" y="1327189"/>
                </a:lnTo>
                <a:lnTo>
                  <a:pt x="1606338" y="1328196"/>
                </a:lnTo>
                <a:lnTo>
                  <a:pt x="1605330" y="1329203"/>
                </a:lnTo>
                <a:lnTo>
                  <a:pt x="1604835" y="1330723"/>
                </a:lnTo>
                <a:close/>
              </a:path>
              <a:path w="1866900" h="2176780">
                <a:moveTo>
                  <a:pt x="1612921" y="1783056"/>
                </a:moveTo>
                <a:lnTo>
                  <a:pt x="1612427" y="1783056"/>
                </a:lnTo>
                <a:lnTo>
                  <a:pt x="1609382" y="1781536"/>
                </a:lnTo>
                <a:lnTo>
                  <a:pt x="1606852" y="1779522"/>
                </a:lnTo>
                <a:lnTo>
                  <a:pt x="1603807" y="1777489"/>
                </a:lnTo>
                <a:lnTo>
                  <a:pt x="1604321" y="1776482"/>
                </a:lnTo>
                <a:lnTo>
                  <a:pt x="1605844" y="1773955"/>
                </a:lnTo>
                <a:lnTo>
                  <a:pt x="1606338" y="1773955"/>
                </a:lnTo>
                <a:lnTo>
                  <a:pt x="1609382" y="1774962"/>
                </a:lnTo>
                <a:lnTo>
                  <a:pt x="1612427" y="1776482"/>
                </a:lnTo>
                <a:lnTo>
                  <a:pt x="1616974" y="1778515"/>
                </a:lnTo>
                <a:lnTo>
                  <a:pt x="1614443" y="1781042"/>
                </a:lnTo>
                <a:lnTo>
                  <a:pt x="1612921" y="1783056"/>
                </a:lnTo>
                <a:close/>
              </a:path>
              <a:path w="1866900" h="2176780">
                <a:moveTo>
                  <a:pt x="1634174" y="1081556"/>
                </a:moveTo>
                <a:lnTo>
                  <a:pt x="1632671" y="1081063"/>
                </a:lnTo>
                <a:lnTo>
                  <a:pt x="1629627" y="1080550"/>
                </a:lnTo>
                <a:lnTo>
                  <a:pt x="1627096" y="1079543"/>
                </a:lnTo>
                <a:lnTo>
                  <a:pt x="1623043" y="1077509"/>
                </a:lnTo>
                <a:lnTo>
                  <a:pt x="1622549" y="1075496"/>
                </a:lnTo>
                <a:lnTo>
                  <a:pt x="1622035" y="1073975"/>
                </a:lnTo>
                <a:lnTo>
                  <a:pt x="1625080" y="1072455"/>
                </a:lnTo>
                <a:lnTo>
                  <a:pt x="1628104" y="1073482"/>
                </a:lnTo>
                <a:lnTo>
                  <a:pt x="1631643" y="1074489"/>
                </a:lnTo>
                <a:lnTo>
                  <a:pt x="1635696" y="1076502"/>
                </a:lnTo>
                <a:lnTo>
                  <a:pt x="1636210" y="1078536"/>
                </a:lnTo>
                <a:lnTo>
                  <a:pt x="1636704" y="1080036"/>
                </a:lnTo>
                <a:lnTo>
                  <a:pt x="1635202" y="1080550"/>
                </a:lnTo>
                <a:lnTo>
                  <a:pt x="1634174" y="1081556"/>
                </a:lnTo>
                <a:close/>
              </a:path>
              <a:path w="1866900" h="2176780">
                <a:moveTo>
                  <a:pt x="1617488" y="1620815"/>
                </a:moveTo>
                <a:lnTo>
                  <a:pt x="1610391" y="1613234"/>
                </a:lnTo>
                <a:lnTo>
                  <a:pt x="1611913" y="1608693"/>
                </a:lnTo>
                <a:lnTo>
                  <a:pt x="1613435" y="1605159"/>
                </a:lnTo>
                <a:lnTo>
                  <a:pt x="1617488" y="1601625"/>
                </a:lnTo>
                <a:lnTo>
                  <a:pt x="1620019" y="1601625"/>
                </a:lnTo>
                <a:lnTo>
                  <a:pt x="1626088" y="1602119"/>
                </a:lnTo>
                <a:lnTo>
                  <a:pt x="1625080" y="1608180"/>
                </a:lnTo>
                <a:lnTo>
                  <a:pt x="1624117" y="1615761"/>
                </a:lnTo>
                <a:lnTo>
                  <a:pt x="1623557" y="1619808"/>
                </a:lnTo>
                <a:lnTo>
                  <a:pt x="1622035" y="1620321"/>
                </a:lnTo>
                <a:lnTo>
                  <a:pt x="1617488" y="1620815"/>
                </a:lnTo>
                <a:close/>
              </a:path>
              <a:path w="1866900" h="2176780">
                <a:moveTo>
                  <a:pt x="1624052" y="1616274"/>
                </a:moveTo>
                <a:lnTo>
                  <a:pt x="1624052" y="1615761"/>
                </a:lnTo>
                <a:lnTo>
                  <a:pt x="1624052" y="1616274"/>
                </a:lnTo>
                <a:close/>
              </a:path>
              <a:path w="1866900" h="2176780">
                <a:moveTo>
                  <a:pt x="1627096" y="1043158"/>
                </a:moveTo>
                <a:lnTo>
                  <a:pt x="1625080" y="1042645"/>
                </a:lnTo>
                <a:lnTo>
                  <a:pt x="1623557" y="1042131"/>
                </a:lnTo>
                <a:lnTo>
                  <a:pt x="1621521" y="1041124"/>
                </a:lnTo>
                <a:lnTo>
                  <a:pt x="1620513" y="1041124"/>
                </a:lnTo>
                <a:lnTo>
                  <a:pt x="1620019" y="1039604"/>
                </a:lnTo>
                <a:lnTo>
                  <a:pt x="1619505" y="1038597"/>
                </a:lnTo>
                <a:lnTo>
                  <a:pt x="1621521" y="1037077"/>
                </a:lnTo>
                <a:lnTo>
                  <a:pt x="1624052" y="1034057"/>
                </a:lnTo>
                <a:lnTo>
                  <a:pt x="1629627" y="1034057"/>
                </a:lnTo>
                <a:lnTo>
                  <a:pt x="1632671" y="1036584"/>
                </a:lnTo>
                <a:lnTo>
                  <a:pt x="1635696" y="1038104"/>
                </a:lnTo>
                <a:lnTo>
                  <a:pt x="1635202" y="1039111"/>
                </a:lnTo>
                <a:lnTo>
                  <a:pt x="1634688" y="1040631"/>
                </a:lnTo>
                <a:lnTo>
                  <a:pt x="1634174" y="1041124"/>
                </a:lnTo>
                <a:lnTo>
                  <a:pt x="1631643" y="1042131"/>
                </a:lnTo>
                <a:lnTo>
                  <a:pt x="1629627" y="1042645"/>
                </a:lnTo>
                <a:lnTo>
                  <a:pt x="1627096" y="1043158"/>
                </a:lnTo>
                <a:close/>
              </a:path>
              <a:path w="1866900" h="2176780">
                <a:moveTo>
                  <a:pt x="1622035" y="1750205"/>
                </a:moveTo>
                <a:lnTo>
                  <a:pt x="1620513" y="1750205"/>
                </a:lnTo>
                <a:lnTo>
                  <a:pt x="1617488" y="1747678"/>
                </a:lnTo>
                <a:lnTo>
                  <a:pt x="1617982" y="1746671"/>
                </a:lnTo>
                <a:lnTo>
                  <a:pt x="1618496" y="1741104"/>
                </a:lnTo>
                <a:lnTo>
                  <a:pt x="1621521" y="1739584"/>
                </a:lnTo>
                <a:lnTo>
                  <a:pt x="1625574" y="1740610"/>
                </a:lnTo>
                <a:lnTo>
                  <a:pt x="1627096" y="1741104"/>
                </a:lnTo>
                <a:lnTo>
                  <a:pt x="1628104" y="1743137"/>
                </a:lnTo>
                <a:lnTo>
                  <a:pt x="1631149" y="1746158"/>
                </a:lnTo>
                <a:lnTo>
                  <a:pt x="1627096" y="1748191"/>
                </a:lnTo>
                <a:lnTo>
                  <a:pt x="1624566" y="1749692"/>
                </a:lnTo>
                <a:lnTo>
                  <a:pt x="1622035" y="1750205"/>
                </a:lnTo>
                <a:close/>
              </a:path>
              <a:path w="1866900" h="2176780">
                <a:moveTo>
                  <a:pt x="1605330" y="1425742"/>
                </a:moveTo>
                <a:lnTo>
                  <a:pt x="1604835" y="1425742"/>
                </a:lnTo>
                <a:lnTo>
                  <a:pt x="1602305" y="1424735"/>
                </a:lnTo>
                <a:lnTo>
                  <a:pt x="1600269" y="1423215"/>
                </a:lnTo>
                <a:lnTo>
                  <a:pt x="1599260" y="1421695"/>
                </a:lnTo>
                <a:lnTo>
                  <a:pt x="1600269" y="1420688"/>
                </a:lnTo>
                <a:lnTo>
                  <a:pt x="1601791" y="1418161"/>
                </a:lnTo>
                <a:lnTo>
                  <a:pt x="1604835" y="1418161"/>
                </a:lnTo>
                <a:lnTo>
                  <a:pt x="1606338" y="1419681"/>
                </a:lnTo>
                <a:lnTo>
                  <a:pt x="1608868" y="1421181"/>
                </a:lnTo>
                <a:lnTo>
                  <a:pt x="1606852" y="1423708"/>
                </a:lnTo>
                <a:lnTo>
                  <a:pt x="1605330" y="1425742"/>
                </a:lnTo>
                <a:close/>
              </a:path>
              <a:path w="1866900" h="2176780">
                <a:moveTo>
                  <a:pt x="1556755" y="1935683"/>
                </a:moveTo>
                <a:lnTo>
                  <a:pt x="1556241" y="1927095"/>
                </a:lnTo>
                <a:lnTo>
                  <a:pt x="1562824" y="1925082"/>
                </a:lnTo>
                <a:lnTo>
                  <a:pt x="1569902" y="1917994"/>
                </a:lnTo>
                <a:lnTo>
                  <a:pt x="1574963" y="1916474"/>
                </a:lnTo>
                <a:lnTo>
                  <a:pt x="1579530" y="1915467"/>
                </a:lnTo>
                <a:lnTo>
                  <a:pt x="1581032" y="1914973"/>
                </a:lnTo>
                <a:lnTo>
                  <a:pt x="1583069" y="1916987"/>
                </a:lnTo>
                <a:lnTo>
                  <a:pt x="1585599" y="1919001"/>
                </a:lnTo>
                <a:lnTo>
                  <a:pt x="1583069" y="1923048"/>
                </a:lnTo>
                <a:lnTo>
                  <a:pt x="1581032" y="1927095"/>
                </a:lnTo>
                <a:lnTo>
                  <a:pt x="1578502" y="1929622"/>
                </a:lnTo>
                <a:lnTo>
                  <a:pt x="1575971" y="1931636"/>
                </a:lnTo>
                <a:lnTo>
                  <a:pt x="1572433" y="1931636"/>
                </a:lnTo>
                <a:lnTo>
                  <a:pt x="1569902" y="1932663"/>
                </a:lnTo>
                <a:lnTo>
                  <a:pt x="1565355" y="1933669"/>
                </a:lnTo>
                <a:lnTo>
                  <a:pt x="1561302" y="1934676"/>
                </a:lnTo>
                <a:lnTo>
                  <a:pt x="1556755" y="1935683"/>
                </a:lnTo>
                <a:close/>
              </a:path>
              <a:path w="1866900" h="2176780">
                <a:moveTo>
                  <a:pt x="1578008" y="1683496"/>
                </a:moveTo>
                <a:lnTo>
                  <a:pt x="1575477" y="1680969"/>
                </a:lnTo>
                <a:lnTo>
                  <a:pt x="1573441" y="1679449"/>
                </a:lnTo>
                <a:lnTo>
                  <a:pt x="1574963" y="1676922"/>
                </a:lnTo>
                <a:lnTo>
                  <a:pt x="1593191" y="1667327"/>
                </a:lnTo>
                <a:lnTo>
                  <a:pt x="1594713" y="1668828"/>
                </a:lnTo>
                <a:lnTo>
                  <a:pt x="1597738" y="1671868"/>
                </a:lnTo>
                <a:lnTo>
                  <a:pt x="1596216" y="1674908"/>
                </a:lnTo>
                <a:lnTo>
                  <a:pt x="1595207" y="1675915"/>
                </a:lnTo>
                <a:lnTo>
                  <a:pt x="1590146" y="1678442"/>
                </a:lnTo>
                <a:lnTo>
                  <a:pt x="1585085" y="1681463"/>
                </a:lnTo>
                <a:lnTo>
                  <a:pt x="1579530" y="1682983"/>
                </a:lnTo>
                <a:lnTo>
                  <a:pt x="1578008" y="1683496"/>
                </a:lnTo>
                <a:close/>
              </a:path>
              <a:path w="1866900" h="2176780">
                <a:moveTo>
                  <a:pt x="1667071" y="980476"/>
                </a:moveTo>
                <a:lnTo>
                  <a:pt x="1666063" y="980476"/>
                </a:lnTo>
                <a:lnTo>
                  <a:pt x="1665054" y="978956"/>
                </a:lnTo>
                <a:lnTo>
                  <a:pt x="1663532" y="978956"/>
                </a:lnTo>
                <a:lnTo>
                  <a:pt x="1665568" y="976942"/>
                </a:lnTo>
                <a:lnTo>
                  <a:pt x="1668099" y="975422"/>
                </a:lnTo>
                <a:lnTo>
                  <a:pt x="1670629" y="973409"/>
                </a:lnTo>
                <a:lnTo>
                  <a:pt x="1673654" y="975422"/>
                </a:lnTo>
                <a:lnTo>
                  <a:pt x="1674662" y="976429"/>
                </a:lnTo>
                <a:lnTo>
                  <a:pt x="1669601" y="979469"/>
                </a:lnTo>
                <a:lnTo>
                  <a:pt x="1667071" y="980476"/>
                </a:lnTo>
                <a:close/>
              </a:path>
              <a:path w="1866900" h="2176780">
                <a:moveTo>
                  <a:pt x="1590660" y="1281703"/>
                </a:moveTo>
                <a:lnTo>
                  <a:pt x="1589138" y="1279176"/>
                </a:lnTo>
                <a:lnTo>
                  <a:pt x="1587122" y="1277142"/>
                </a:lnTo>
                <a:lnTo>
                  <a:pt x="1585599" y="1274615"/>
                </a:lnTo>
                <a:lnTo>
                  <a:pt x="1586094" y="1274122"/>
                </a:lnTo>
                <a:lnTo>
                  <a:pt x="1587122" y="1274122"/>
                </a:lnTo>
                <a:lnTo>
                  <a:pt x="1588624" y="1273609"/>
                </a:lnTo>
                <a:lnTo>
                  <a:pt x="1589138" y="1275642"/>
                </a:lnTo>
                <a:lnTo>
                  <a:pt x="1590660" y="1278169"/>
                </a:lnTo>
                <a:lnTo>
                  <a:pt x="1591669" y="1280696"/>
                </a:lnTo>
                <a:lnTo>
                  <a:pt x="1590660" y="1281190"/>
                </a:lnTo>
                <a:lnTo>
                  <a:pt x="1590660" y="1281703"/>
                </a:lnTo>
                <a:close/>
              </a:path>
              <a:path w="1866900" h="2176780">
                <a:moveTo>
                  <a:pt x="1584591" y="1800232"/>
                </a:moveTo>
                <a:lnTo>
                  <a:pt x="1583563" y="1800232"/>
                </a:lnTo>
                <a:lnTo>
                  <a:pt x="1581546" y="1799738"/>
                </a:lnTo>
                <a:lnTo>
                  <a:pt x="1579016" y="1798731"/>
                </a:lnTo>
                <a:lnTo>
                  <a:pt x="1576999" y="1797705"/>
                </a:lnTo>
                <a:lnTo>
                  <a:pt x="1578008" y="1796698"/>
                </a:lnTo>
                <a:lnTo>
                  <a:pt x="1579016" y="1794684"/>
                </a:lnTo>
                <a:lnTo>
                  <a:pt x="1582555" y="1794684"/>
                </a:lnTo>
                <a:lnTo>
                  <a:pt x="1584591" y="1795691"/>
                </a:lnTo>
                <a:lnTo>
                  <a:pt x="1588624" y="1796698"/>
                </a:lnTo>
                <a:lnTo>
                  <a:pt x="1585599" y="1798731"/>
                </a:lnTo>
                <a:lnTo>
                  <a:pt x="1584591" y="1800232"/>
                </a:lnTo>
                <a:close/>
              </a:path>
              <a:path w="1866900" h="2176780">
                <a:moveTo>
                  <a:pt x="1588130" y="1465661"/>
                </a:moveTo>
                <a:lnTo>
                  <a:pt x="1586094" y="1465661"/>
                </a:lnTo>
                <a:lnTo>
                  <a:pt x="1585085" y="1463647"/>
                </a:lnTo>
                <a:lnTo>
                  <a:pt x="1583563" y="1463647"/>
                </a:lnTo>
                <a:lnTo>
                  <a:pt x="1585085" y="1462640"/>
                </a:lnTo>
                <a:lnTo>
                  <a:pt x="1586094" y="1460607"/>
                </a:lnTo>
                <a:lnTo>
                  <a:pt x="1587122" y="1460607"/>
                </a:lnTo>
                <a:lnTo>
                  <a:pt x="1588130" y="1460113"/>
                </a:lnTo>
                <a:lnTo>
                  <a:pt x="1589138" y="1461614"/>
                </a:lnTo>
                <a:lnTo>
                  <a:pt x="1591155" y="1463134"/>
                </a:lnTo>
                <a:lnTo>
                  <a:pt x="1589652" y="1464141"/>
                </a:lnTo>
                <a:lnTo>
                  <a:pt x="1588130" y="1465661"/>
                </a:lnTo>
                <a:close/>
              </a:path>
              <a:path w="1866900" h="2176780">
                <a:moveTo>
                  <a:pt x="1594199" y="1559160"/>
                </a:moveTo>
                <a:lnTo>
                  <a:pt x="1587616" y="1555113"/>
                </a:lnTo>
                <a:lnTo>
                  <a:pt x="1584591" y="1553099"/>
                </a:lnTo>
                <a:lnTo>
                  <a:pt x="1582060" y="1550059"/>
                </a:lnTo>
                <a:lnTo>
                  <a:pt x="1579530" y="1547532"/>
                </a:lnTo>
                <a:lnTo>
                  <a:pt x="1582555" y="1546031"/>
                </a:lnTo>
                <a:lnTo>
                  <a:pt x="1586094" y="1543998"/>
                </a:lnTo>
                <a:lnTo>
                  <a:pt x="1589138" y="1543504"/>
                </a:lnTo>
                <a:lnTo>
                  <a:pt x="1620513" y="1528836"/>
                </a:lnTo>
                <a:lnTo>
                  <a:pt x="1622035" y="1529843"/>
                </a:lnTo>
                <a:lnTo>
                  <a:pt x="1623557" y="1529843"/>
                </a:lnTo>
                <a:lnTo>
                  <a:pt x="1623557" y="1531363"/>
                </a:lnTo>
                <a:lnTo>
                  <a:pt x="1623043" y="1532370"/>
                </a:lnTo>
                <a:lnTo>
                  <a:pt x="1622549" y="1532883"/>
                </a:lnTo>
                <a:lnTo>
                  <a:pt x="1621521" y="1533890"/>
                </a:lnTo>
                <a:lnTo>
                  <a:pt x="1615966" y="1538944"/>
                </a:lnTo>
                <a:lnTo>
                  <a:pt x="1610391" y="1544511"/>
                </a:lnTo>
                <a:lnTo>
                  <a:pt x="1604835" y="1550572"/>
                </a:lnTo>
                <a:lnTo>
                  <a:pt x="1599774" y="1555113"/>
                </a:lnTo>
                <a:lnTo>
                  <a:pt x="1594199" y="1559160"/>
                </a:lnTo>
                <a:close/>
              </a:path>
              <a:path w="1866900" h="2176780">
                <a:moveTo>
                  <a:pt x="1582060" y="1597578"/>
                </a:moveTo>
                <a:lnTo>
                  <a:pt x="1578008" y="1592011"/>
                </a:lnTo>
                <a:lnTo>
                  <a:pt x="1576485" y="1590491"/>
                </a:lnTo>
                <a:lnTo>
                  <a:pt x="1575477" y="1588990"/>
                </a:lnTo>
                <a:lnTo>
                  <a:pt x="1576485" y="1587964"/>
                </a:lnTo>
                <a:lnTo>
                  <a:pt x="1578008" y="1585437"/>
                </a:lnTo>
                <a:lnTo>
                  <a:pt x="1579530" y="1585437"/>
                </a:lnTo>
                <a:lnTo>
                  <a:pt x="1581032" y="1585950"/>
                </a:lnTo>
                <a:lnTo>
                  <a:pt x="1583069" y="1587964"/>
                </a:lnTo>
                <a:lnTo>
                  <a:pt x="1583563" y="1589484"/>
                </a:lnTo>
                <a:lnTo>
                  <a:pt x="1584077" y="1591517"/>
                </a:lnTo>
                <a:lnTo>
                  <a:pt x="1582555" y="1594044"/>
                </a:lnTo>
                <a:lnTo>
                  <a:pt x="1582060" y="1597578"/>
                </a:lnTo>
                <a:close/>
              </a:path>
              <a:path w="1866900" h="2176780">
                <a:moveTo>
                  <a:pt x="1581546" y="1414114"/>
                </a:moveTo>
                <a:lnTo>
                  <a:pt x="1580538" y="1413600"/>
                </a:lnTo>
                <a:lnTo>
                  <a:pt x="1580024" y="1413600"/>
                </a:lnTo>
                <a:lnTo>
                  <a:pt x="1579016" y="1413107"/>
                </a:lnTo>
                <a:lnTo>
                  <a:pt x="1579016" y="1412594"/>
                </a:lnTo>
                <a:lnTo>
                  <a:pt x="1579530" y="1411587"/>
                </a:lnTo>
                <a:lnTo>
                  <a:pt x="1580538" y="1412100"/>
                </a:lnTo>
                <a:lnTo>
                  <a:pt x="1581032" y="1412100"/>
                </a:lnTo>
                <a:lnTo>
                  <a:pt x="1582060" y="1412594"/>
                </a:lnTo>
                <a:lnTo>
                  <a:pt x="1582060" y="1413600"/>
                </a:lnTo>
                <a:lnTo>
                  <a:pt x="1581546" y="1414114"/>
                </a:lnTo>
                <a:close/>
              </a:path>
              <a:path w="1866900" h="2176780">
                <a:moveTo>
                  <a:pt x="1590146" y="1717354"/>
                </a:moveTo>
                <a:lnTo>
                  <a:pt x="1589138" y="1717354"/>
                </a:lnTo>
                <a:lnTo>
                  <a:pt x="1588130" y="1716347"/>
                </a:lnTo>
                <a:lnTo>
                  <a:pt x="1588624" y="1715834"/>
                </a:lnTo>
                <a:lnTo>
                  <a:pt x="1589138" y="1714827"/>
                </a:lnTo>
                <a:lnTo>
                  <a:pt x="1589652" y="1714827"/>
                </a:lnTo>
                <a:lnTo>
                  <a:pt x="1590660" y="1715340"/>
                </a:lnTo>
                <a:lnTo>
                  <a:pt x="1591155" y="1716347"/>
                </a:lnTo>
                <a:lnTo>
                  <a:pt x="1591669" y="1716841"/>
                </a:lnTo>
                <a:lnTo>
                  <a:pt x="1591155" y="1716841"/>
                </a:lnTo>
                <a:lnTo>
                  <a:pt x="1590146" y="1717354"/>
                </a:lnTo>
                <a:close/>
              </a:path>
              <a:path w="1866900" h="2176780">
                <a:moveTo>
                  <a:pt x="1680238" y="1563720"/>
                </a:moveTo>
                <a:lnTo>
                  <a:pt x="1671124" y="1562737"/>
                </a:lnTo>
                <a:lnTo>
                  <a:pt x="1660443" y="1556258"/>
                </a:lnTo>
                <a:lnTo>
                  <a:pt x="1651563" y="1546935"/>
                </a:lnTo>
                <a:lnTo>
                  <a:pt x="1647855" y="1537424"/>
                </a:lnTo>
                <a:lnTo>
                  <a:pt x="1647855" y="1536930"/>
                </a:lnTo>
                <a:lnTo>
                  <a:pt x="1649871" y="1535410"/>
                </a:lnTo>
                <a:lnTo>
                  <a:pt x="1650879" y="1535923"/>
                </a:lnTo>
                <a:lnTo>
                  <a:pt x="1655940" y="1537937"/>
                </a:lnTo>
                <a:lnTo>
                  <a:pt x="1661516" y="1539951"/>
                </a:lnTo>
                <a:lnTo>
                  <a:pt x="1666063" y="1543504"/>
                </a:lnTo>
                <a:lnTo>
                  <a:pt x="1672132" y="1547532"/>
                </a:lnTo>
                <a:lnTo>
                  <a:pt x="1677193" y="1553612"/>
                </a:lnTo>
                <a:lnTo>
                  <a:pt x="1682768" y="1558666"/>
                </a:lnTo>
                <a:lnTo>
                  <a:pt x="1681246" y="1561687"/>
                </a:lnTo>
                <a:lnTo>
                  <a:pt x="1680752" y="1563207"/>
                </a:lnTo>
                <a:lnTo>
                  <a:pt x="1680238" y="1563720"/>
                </a:lnTo>
                <a:close/>
              </a:path>
              <a:path w="1866900" h="2176780">
                <a:moveTo>
                  <a:pt x="1646332" y="777309"/>
                </a:moveTo>
                <a:lnTo>
                  <a:pt x="1644810" y="776302"/>
                </a:lnTo>
                <a:lnTo>
                  <a:pt x="1642279" y="774782"/>
                </a:lnTo>
                <a:lnTo>
                  <a:pt x="1641271" y="771742"/>
                </a:lnTo>
                <a:lnTo>
                  <a:pt x="1639235" y="769215"/>
                </a:lnTo>
                <a:lnTo>
                  <a:pt x="1641765" y="768721"/>
                </a:lnTo>
                <a:lnTo>
                  <a:pt x="1644296" y="767715"/>
                </a:lnTo>
                <a:lnTo>
                  <a:pt x="1646332" y="768721"/>
                </a:lnTo>
                <a:lnTo>
                  <a:pt x="1648349" y="769215"/>
                </a:lnTo>
                <a:lnTo>
                  <a:pt x="1649871" y="771742"/>
                </a:lnTo>
                <a:lnTo>
                  <a:pt x="1654418" y="775296"/>
                </a:lnTo>
                <a:lnTo>
                  <a:pt x="1649357" y="775789"/>
                </a:lnTo>
                <a:lnTo>
                  <a:pt x="1646332" y="777309"/>
                </a:lnTo>
                <a:close/>
              </a:path>
              <a:path w="1866900" h="2176780">
                <a:moveTo>
                  <a:pt x="1672646" y="1719881"/>
                </a:moveTo>
                <a:lnTo>
                  <a:pt x="1671638" y="1718874"/>
                </a:lnTo>
                <a:lnTo>
                  <a:pt x="1671638" y="1718361"/>
                </a:lnTo>
                <a:lnTo>
                  <a:pt x="1673654" y="1716347"/>
                </a:lnTo>
                <a:lnTo>
                  <a:pt x="1674168" y="1716347"/>
                </a:lnTo>
                <a:lnTo>
                  <a:pt x="1674168" y="1716841"/>
                </a:lnTo>
                <a:lnTo>
                  <a:pt x="1674662" y="1717354"/>
                </a:lnTo>
                <a:lnTo>
                  <a:pt x="1674168" y="1718361"/>
                </a:lnTo>
                <a:lnTo>
                  <a:pt x="1673654" y="1718874"/>
                </a:lnTo>
                <a:lnTo>
                  <a:pt x="1672646" y="1719368"/>
                </a:lnTo>
                <a:lnTo>
                  <a:pt x="1672646" y="1719881"/>
                </a:lnTo>
                <a:close/>
              </a:path>
              <a:path w="1866900" h="2176780">
                <a:moveTo>
                  <a:pt x="1697343" y="1169339"/>
                </a:moveTo>
                <a:lnTo>
                  <a:pt x="1690874" y="1168995"/>
                </a:lnTo>
                <a:lnTo>
                  <a:pt x="1688837" y="1168481"/>
                </a:lnTo>
                <a:lnTo>
                  <a:pt x="1687315" y="1164947"/>
                </a:lnTo>
                <a:lnTo>
                  <a:pt x="1685813" y="1162934"/>
                </a:lnTo>
                <a:lnTo>
                  <a:pt x="1688837" y="1159893"/>
                </a:lnTo>
                <a:lnTo>
                  <a:pt x="1690874" y="1159400"/>
                </a:lnTo>
                <a:lnTo>
                  <a:pt x="1697437" y="1156873"/>
                </a:lnTo>
                <a:lnTo>
                  <a:pt x="1710604" y="1152826"/>
                </a:lnTo>
                <a:lnTo>
                  <a:pt x="1712126" y="1152312"/>
                </a:lnTo>
                <a:lnTo>
                  <a:pt x="1713649" y="1153833"/>
                </a:lnTo>
                <a:lnTo>
                  <a:pt x="1715665" y="1154346"/>
                </a:lnTo>
                <a:lnTo>
                  <a:pt x="1714657" y="1156873"/>
                </a:lnTo>
                <a:lnTo>
                  <a:pt x="1714657" y="1158373"/>
                </a:lnTo>
                <a:lnTo>
                  <a:pt x="1713649" y="1159400"/>
                </a:lnTo>
                <a:lnTo>
                  <a:pt x="1708592" y="1164164"/>
                </a:lnTo>
                <a:lnTo>
                  <a:pt x="1703203" y="1167603"/>
                </a:lnTo>
                <a:lnTo>
                  <a:pt x="1697343" y="1169339"/>
                </a:lnTo>
                <a:close/>
              </a:path>
              <a:path w="1866900" h="2176780">
                <a:moveTo>
                  <a:pt x="1653410" y="1016861"/>
                </a:moveTo>
                <a:lnTo>
                  <a:pt x="1652916" y="1015361"/>
                </a:lnTo>
                <a:lnTo>
                  <a:pt x="1652402" y="1014334"/>
                </a:lnTo>
                <a:lnTo>
                  <a:pt x="1653924" y="1012834"/>
                </a:lnTo>
                <a:lnTo>
                  <a:pt x="1655446" y="1011807"/>
                </a:lnTo>
                <a:lnTo>
                  <a:pt x="1657463" y="1010800"/>
                </a:lnTo>
                <a:lnTo>
                  <a:pt x="1658471" y="1012320"/>
                </a:lnTo>
                <a:lnTo>
                  <a:pt x="1659993" y="1013841"/>
                </a:lnTo>
                <a:lnTo>
                  <a:pt x="1657463" y="1014847"/>
                </a:lnTo>
                <a:lnTo>
                  <a:pt x="1655940" y="1015854"/>
                </a:lnTo>
                <a:lnTo>
                  <a:pt x="1653924" y="1016368"/>
                </a:lnTo>
                <a:lnTo>
                  <a:pt x="1653410" y="1016861"/>
                </a:lnTo>
                <a:close/>
              </a:path>
              <a:path w="1866900" h="2176780">
                <a:moveTo>
                  <a:pt x="1705543" y="572109"/>
                </a:moveTo>
                <a:lnTo>
                  <a:pt x="1701490" y="571615"/>
                </a:lnTo>
                <a:lnTo>
                  <a:pt x="1699474" y="571615"/>
                </a:lnTo>
                <a:lnTo>
                  <a:pt x="1697951" y="568081"/>
                </a:lnTo>
                <a:lnTo>
                  <a:pt x="1696429" y="566048"/>
                </a:lnTo>
                <a:lnTo>
                  <a:pt x="1697951" y="564528"/>
                </a:lnTo>
                <a:lnTo>
                  <a:pt x="1699474" y="562514"/>
                </a:lnTo>
                <a:lnTo>
                  <a:pt x="1700996" y="562001"/>
                </a:lnTo>
                <a:lnTo>
                  <a:pt x="1708074" y="560994"/>
                </a:lnTo>
                <a:lnTo>
                  <a:pt x="1711612" y="561507"/>
                </a:lnTo>
                <a:lnTo>
                  <a:pt x="1713135" y="562001"/>
                </a:lnTo>
                <a:lnTo>
                  <a:pt x="1714657" y="564528"/>
                </a:lnTo>
                <a:lnTo>
                  <a:pt x="1716179" y="566048"/>
                </a:lnTo>
                <a:lnTo>
                  <a:pt x="1714657" y="568081"/>
                </a:lnTo>
                <a:lnTo>
                  <a:pt x="1714247" y="570095"/>
                </a:lnTo>
                <a:lnTo>
                  <a:pt x="1713135" y="570095"/>
                </a:lnTo>
                <a:lnTo>
                  <a:pt x="1709082" y="571102"/>
                </a:lnTo>
                <a:lnTo>
                  <a:pt x="1705543" y="572109"/>
                </a:lnTo>
                <a:close/>
              </a:path>
              <a:path w="1866900" h="2176780">
                <a:moveTo>
                  <a:pt x="1714143" y="570608"/>
                </a:moveTo>
                <a:lnTo>
                  <a:pt x="1713135" y="570095"/>
                </a:lnTo>
                <a:lnTo>
                  <a:pt x="1714247" y="570095"/>
                </a:lnTo>
                <a:lnTo>
                  <a:pt x="1714143" y="570608"/>
                </a:lnTo>
                <a:close/>
              </a:path>
              <a:path w="1866900" h="2176780">
                <a:moveTo>
                  <a:pt x="1707065" y="1042131"/>
                </a:moveTo>
                <a:lnTo>
                  <a:pt x="1704535" y="1042131"/>
                </a:lnTo>
                <a:lnTo>
                  <a:pt x="1704021" y="1040118"/>
                </a:lnTo>
                <a:lnTo>
                  <a:pt x="1703012" y="1039111"/>
                </a:lnTo>
                <a:lnTo>
                  <a:pt x="1703526" y="1038597"/>
                </a:lnTo>
                <a:lnTo>
                  <a:pt x="1704535" y="1038104"/>
                </a:lnTo>
                <a:lnTo>
                  <a:pt x="1706057" y="1036584"/>
                </a:lnTo>
                <a:lnTo>
                  <a:pt x="1709082" y="1039604"/>
                </a:lnTo>
                <a:lnTo>
                  <a:pt x="1708074" y="1040631"/>
                </a:lnTo>
                <a:lnTo>
                  <a:pt x="1707065" y="1042131"/>
                </a:lnTo>
                <a:close/>
              </a:path>
              <a:path w="1866900" h="2176780">
                <a:moveTo>
                  <a:pt x="1668099" y="883957"/>
                </a:moveTo>
                <a:lnTo>
                  <a:pt x="1667071" y="882930"/>
                </a:lnTo>
                <a:lnTo>
                  <a:pt x="1666063" y="880916"/>
                </a:lnTo>
                <a:lnTo>
                  <a:pt x="1667071" y="880916"/>
                </a:lnTo>
                <a:lnTo>
                  <a:pt x="1668099" y="879910"/>
                </a:lnTo>
                <a:lnTo>
                  <a:pt x="1668593" y="880403"/>
                </a:lnTo>
                <a:lnTo>
                  <a:pt x="1669107" y="880403"/>
                </a:lnTo>
                <a:lnTo>
                  <a:pt x="1669601" y="881923"/>
                </a:lnTo>
                <a:lnTo>
                  <a:pt x="1670115" y="882930"/>
                </a:lnTo>
                <a:lnTo>
                  <a:pt x="1669107" y="882930"/>
                </a:lnTo>
                <a:lnTo>
                  <a:pt x="1668099" y="883957"/>
                </a:lnTo>
                <a:close/>
              </a:path>
              <a:path w="1866900" h="2176780">
                <a:moveTo>
                  <a:pt x="1708074" y="953193"/>
                </a:moveTo>
                <a:lnTo>
                  <a:pt x="1706551" y="951159"/>
                </a:lnTo>
                <a:lnTo>
                  <a:pt x="1704535" y="949145"/>
                </a:lnTo>
                <a:lnTo>
                  <a:pt x="1706057" y="948632"/>
                </a:lnTo>
                <a:lnTo>
                  <a:pt x="1707065" y="947625"/>
                </a:lnTo>
                <a:lnTo>
                  <a:pt x="1708074" y="947132"/>
                </a:lnTo>
                <a:lnTo>
                  <a:pt x="1709082" y="947132"/>
                </a:lnTo>
                <a:lnTo>
                  <a:pt x="1710604" y="948632"/>
                </a:lnTo>
                <a:lnTo>
                  <a:pt x="1710090" y="949145"/>
                </a:lnTo>
                <a:lnTo>
                  <a:pt x="1708074" y="953193"/>
                </a:lnTo>
                <a:close/>
              </a:path>
              <a:path w="1866900" h="2176780">
                <a:moveTo>
                  <a:pt x="1688837" y="1211954"/>
                </a:moveTo>
                <a:lnTo>
                  <a:pt x="1686821" y="1211954"/>
                </a:lnTo>
                <a:lnTo>
                  <a:pt x="1685299" y="1210947"/>
                </a:lnTo>
                <a:lnTo>
                  <a:pt x="1684290" y="1210434"/>
                </a:lnTo>
                <a:lnTo>
                  <a:pt x="1687315" y="1207413"/>
                </a:lnTo>
                <a:lnTo>
                  <a:pt x="1690360" y="1209427"/>
                </a:lnTo>
                <a:lnTo>
                  <a:pt x="1690874" y="1209940"/>
                </a:lnTo>
                <a:lnTo>
                  <a:pt x="1689846" y="1210434"/>
                </a:lnTo>
                <a:lnTo>
                  <a:pt x="1688837" y="1211954"/>
                </a:lnTo>
                <a:close/>
              </a:path>
              <a:path w="1866900" h="2176780">
                <a:moveTo>
                  <a:pt x="1681246" y="1430796"/>
                </a:moveTo>
                <a:lnTo>
                  <a:pt x="1674662" y="1430796"/>
                </a:lnTo>
                <a:lnTo>
                  <a:pt x="1671124" y="1426749"/>
                </a:lnTo>
                <a:lnTo>
                  <a:pt x="1668593" y="1421695"/>
                </a:lnTo>
                <a:lnTo>
                  <a:pt x="1671124" y="1417154"/>
                </a:lnTo>
                <a:lnTo>
                  <a:pt x="1673160" y="1414627"/>
                </a:lnTo>
                <a:lnTo>
                  <a:pt x="1673654" y="1413107"/>
                </a:lnTo>
                <a:lnTo>
                  <a:pt x="1677707" y="1413107"/>
                </a:lnTo>
                <a:lnTo>
                  <a:pt x="1679229" y="1414627"/>
                </a:lnTo>
                <a:lnTo>
                  <a:pt x="1681246" y="1419168"/>
                </a:lnTo>
                <a:lnTo>
                  <a:pt x="1684290" y="1422208"/>
                </a:lnTo>
                <a:lnTo>
                  <a:pt x="1689518" y="1422208"/>
                </a:lnTo>
                <a:lnTo>
                  <a:pt x="1689846" y="1423215"/>
                </a:lnTo>
                <a:lnTo>
                  <a:pt x="1690360" y="1424222"/>
                </a:lnTo>
                <a:lnTo>
                  <a:pt x="1689846" y="1424735"/>
                </a:lnTo>
                <a:lnTo>
                  <a:pt x="1689846" y="1425742"/>
                </a:lnTo>
                <a:lnTo>
                  <a:pt x="1685299" y="1427756"/>
                </a:lnTo>
                <a:lnTo>
                  <a:pt x="1681246" y="1430796"/>
                </a:lnTo>
                <a:close/>
              </a:path>
              <a:path w="1866900" h="2176780">
                <a:moveTo>
                  <a:pt x="1689518" y="1422208"/>
                </a:moveTo>
                <a:lnTo>
                  <a:pt x="1684290" y="1422208"/>
                </a:lnTo>
                <a:lnTo>
                  <a:pt x="1688837" y="1421695"/>
                </a:lnTo>
                <a:lnTo>
                  <a:pt x="1689351" y="1421695"/>
                </a:lnTo>
                <a:lnTo>
                  <a:pt x="1689518" y="1422208"/>
                </a:lnTo>
                <a:close/>
              </a:path>
              <a:path w="1866900" h="2176780">
                <a:moveTo>
                  <a:pt x="1649871" y="1143725"/>
                </a:moveTo>
                <a:lnTo>
                  <a:pt x="1649357" y="1143725"/>
                </a:lnTo>
                <a:lnTo>
                  <a:pt x="1648349" y="1141198"/>
                </a:lnTo>
                <a:lnTo>
                  <a:pt x="1647855" y="1140191"/>
                </a:lnTo>
                <a:lnTo>
                  <a:pt x="1650385" y="1139677"/>
                </a:lnTo>
                <a:lnTo>
                  <a:pt x="1653410" y="1138157"/>
                </a:lnTo>
                <a:lnTo>
                  <a:pt x="1655940" y="1138157"/>
                </a:lnTo>
                <a:lnTo>
                  <a:pt x="1656949" y="1137664"/>
                </a:lnTo>
                <a:lnTo>
                  <a:pt x="1658471" y="1139184"/>
                </a:lnTo>
                <a:lnTo>
                  <a:pt x="1662010" y="1140684"/>
                </a:lnTo>
                <a:lnTo>
                  <a:pt x="1656454" y="1142204"/>
                </a:lnTo>
                <a:lnTo>
                  <a:pt x="1653410" y="1143211"/>
                </a:lnTo>
                <a:lnTo>
                  <a:pt x="1649871" y="1143725"/>
                </a:lnTo>
                <a:close/>
              </a:path>
              <a:path w="1866900" h="2176780">
                <a:moveTo>
                  <a:pt x="1682768" y="1299885"/>
                </a:moveTo>
                <a:lnTo>
                  <a:pt x="1679229" y="1298385"/>
                </a:lnTo>
                <a:lnTo>
                  <a:pt x="1676699" y="1295858"/>
                </a:lnTo>
                <a:lnTo>
                  <a:pt x="1676699" y="1292304"/>
                </a:lnTo>
                <a:lnTo>
                  <a:pt x="1677193" y="1290291"/>
                </a:lnTo>
                <a:lnTo>
                  <a:pt x="1680238" y="1282710"/>
                </a:lnTo>
                <a:lnTo>
                  <a:pt x="1688343" y="1279669"/>
                </a:lnTo>
                <a:lnTo>
                  <a:pt x="1694413" y="1284230"/>
                </a:lnTo>
                <a:lnTo>
                  <a:pt x="1695421" y="1284723"/>
                </a:lnTo>
                <a:lnTo>
                  <a:pt x="1696429" y="1286757"/>
                </a:lnTo>
                <a:lnTo>
                  <a:pt x="1696429" y="1287764"/>
                </a:lnTo>
                <a:lnTo>
                  <a:pt x="1695935" y="1289284"/>
                </a:lnTo>
                <a:lnTo>
                  <a:pt x="1695421" y="1289777"/>
                </a:lnTo>
                <a:lnTo>
                  <a:pt x="1691882" y="1292818"/>
                </a:lnTo>
                <a:lnTo>
                  <a:pt x="1688343" y="1296352"/>
                </a:lnTo>
                <a:lnTo>
                  <a:pt x="1684290" y="1298879"/>
                </a:lnTo>
                <a:lnTo>
                  <a:pt x="1682768" y="1299885"/>
                </a:lnTo>
                <a:close/>
              </a:path>
              <a:path w="1866900" h="2176780">
                <a:moveTo>
                  <a:pt x="1643802" y="1359033"/>
                </a:moveTo>
                <a:lnTo>
                  <a:pt x="1641765" y="1359033"/>
                </a:lnTo>
                <a:lnTo>
                  <a:pt x="1640757" y="1357000"/>
                </a:lnTo>
                <a:lnTo>
                  <a:pt x="1640757" y="1356506"/>
                </a:lnTo>
                <a:lnTo>
                  <a:pt x="1641765" y="1354986"/>
                </a:lnTo>
                <a:lnTo>
                  <a:pt x="1642793" y="1353979"/>
                </a:lnTo>
                <a:lnTo>
                  <a:pt x="1644296" y="1352459"/>
                </a:lnTo>
                <a:lnTo>
                  <a:pt x="1645324" y="1354986"/>
                </a:lnTo>
                <a:lnTo>
                  <a:pt x="1646332" y="1358006"/>
                </a:lnTo>
                <a:lnTo>
                  <a:pt x="1644810" y="1358520"/>
                </a:lnTo>
                <a:lnTo>
                  <a:pt x="1643802" y="1359033"/>
                </a:lnTo>
                <a:close/>
              </a:path>
              <a:path w="1866900" h="2176780">
                <a:moveTo>
                  <a:pt x="1654932" y="1239751"/>
                </a:moveTo>
                <a:lnTo>
                  <a:pt x="1651393" y="1238744"/>
                </a:lnTo>
                <a:lnTo>
                  <a:pt x="1648863" y="1238744"/>
                </a:lnTo>
                <a:lnTo>
                  <a:pt x="1647341" y="1237737"/>
                </a:lnTo>
                <a:lnTo>
                  <a:pt x="1646332" y="1237224"/>
                </a:lnTo>
                <a:lnTo>
                  <a:pt x="1645324" y="1234697"/>
                </a:lnTo>
                <a:lnTo>
                  <a:pt x="1645324" y="1232683"/>
                </a:lnTo>
                <a:lnTo>
                  <a:pt x="1646332" y="1230650"/>
                </a:lnTo>
                <a:lnTo>
                  <a:pt x="1646827" y="1230156"/>
                </a:lnTo>
                <a:lnTo>
                  <a:pt x="1666577" y="1228636"/>
                </a:lnTo>
                <a:lnTo>
                  <a:pt x="1666577" y="1233690"/>
                </a:lnTo>
                <a:lnTo>
                  <a:pt x="1666063" y="1234183"/>
                </a:lnTo>
                <a:lnTo>
                  <a:pt x="1662524" y="1236710"/>
                </a:lnTo>
                <a:lnTo>
                  <a:pt x="1657977" y="1238231"/>
                </a:lnTo>
                <a:lnTo>
                  <a:pt x="1654932" y="1239751"/>
                </a:lnTo>
                <a:close/>
              </a:path>
              <a:path w="1866900" h="2176780">
                <a:moveTo>
                  <a:pt x="1673654" y="1467694"/>
                </a:moveTo>
                <a:lnTo>
                  <a:pt x="1672132" y="1467694"/>
                </a:lnTo>
                <a:lnTo>
                  <a:pt x="1671638" y="1466174"/>
                </a:lnTo>
                <a:lnTo>
                  <a:pt x="1671124" y="1465167"/>
                </a:lnTo>
                <a:lnTo>
                  <a:pt x="1672132" y="1464654"/>
                </a:lnTo>
                <a:lnTo>
                  <a:pt x="1672646" y="1464141"/>
                </a:lnTo>
                <a:lnTo>
                  <a:pt x="1674168" y="1464141"/>
                </a:lnTo>
                <a:lnTo>
                  <a:pt x="1674662" y="1465661"/>
                </a:lnTo>
                <a:lnTo>
                  <a:pt x="1675176" y="1466174"/>
                </a:lnTo>
                <a:lnTo>
                  <a:pt x="1674168" y="1466668"/>
                </a:lnTo>
                <a:lnTo>
                  <a:pt x="1673654" y="1467694"/>
                </a:lnTo>
                <a:close/>
              </a:path>
              <a:path w="1866900" h="2176780">
                <a:moveTo>
                  <a:pt x="1679229" y="1677929"/>
                </a:moveTo>
                <a:lnTo>
                  <a:pt x="1677707" y="1675402"/>
                </a:lnTo>
                <a:lnTo>
                  <a:pt x="1676699" y="1673388"/>
                </a:lnTo>
                <a:lnTo>
                  <a:pt x="1675690" y="1671868"/>
                </a:lnTo>
                <a:lnTo>
                  <a:pt x="1677707" y="1670348"/>
                </a:lnTo>
                <a:lnTo>
                  <a:pt x="1679229" y="1668334"/>
                </a:lnTo>
                <a:lnTo>
                  <a:pt x="1681760" y="1667821"/>
                </a:lnTo>
                <a:lnTo>
                  <a:pt x="1682768" y="1667327"/>
                </a:lnTo>
                <a:lnTo>
                  <a:pt x="1684290" y="1669854"/>
                </a:lnTo>
                <a:lnTo>
                  <a:pt x="1685813" y="1671355"/>
                </a:lnTo>
                <a:lnTo>
                  <a:pt x="1683776" y="1673388"/>
                </a:lnTo>
                <a:lnTo>
                  <a:pt x="1681760" y="1674908"/>
                </a:lnTo>
                <a:lnTo>
                  <a:pt x="1679229" y="1677929"/>
                </a:lnTo>
                <a:close/>
              </a:path>
              <a:path w="1866900" h="2176780">
                <a:moveTo>
                  <a:pt x="1416053" y="1349932"/>
                </a:moveTo>
                <a:lnTo>
                  <a:pt x="1412514" y="1348412"/>
                </a:lnTo>
                <a:lnTo>
                  <a:pt x="1409470" y="1347405"/>
                </a:lnTo>
                <a:lnTo>
                  <a:pt x="1406425" y="1345885"/>
                </a:lnTo>
                <a:lnTo>
                  <a:pt x="1406939" y="1344878"/>
                </a:lnTo>
                <a:lnTo>
                  <a:pt x="1407453" y="1342844"/>
                </a:lnTo>
                <a:lnTo>
                  <a:pt x="1407947" y="1342844"/>
                </a:lnTo>
                <a:lnTo>
                  <a:pt x="1410992" y="1343871"/>
                </a:lnTo>
                <a:lnTo>
                  <a:pt x="1418070" y="1345885"/>
                </a:lnTo>
                <a:lnTo>
                  <a:pt x="1416053" y="1349932"/>
                </a:lnTo>
                <a:close/>
              </a:path>
              <a:path w="1866900" h="2176780">
                <a:moveTo>
                  <a:pt x="1446657" y="1086610"/>
                </a:moveTo>
                <a:lnTo>
                  <a:pt x="1437306" y="1086610"/>
                </a:lnTo>
                <a:lnTo>
                  <a:pt x="1441853" y="1077016"/>
                </a:lnTo>
                <a:lnTo>
                  <a:pt x="1446657" y="1086610"/>
                </a:lnTo>
                <a:close/>
              </a:path>
              <a:path w="1866900" h="2176780">
                <a:moveTo>
                  <a:pt x="1430228" y="1102779"/>
                </a:moveTo>
                <a:lnTo>
                  <a:pt x="1423131" y="1102779"/>
                </a:lnTo>
                <a:lnTo>
                  <a:pt x="1421608" y="1102286"/>
                </a:lnTo>
                <a:lnTo>
                  <a:pt x="1418070" y="1100766"/>
                </a:lnTo>
                <a:lnTo>
                  <a:pt x="1412514" y="1100766"/>
                </a:lnTo>
                <a:lnTo>
                  <a:pt x="1413522" y="1093698"/>
                </a:lnTo>
                <a:lnTo>
                  <a:pt x="1414017" y="1090658"/>
                </a:lnTo>
                <a:lnTo>
                  <a:pt x="1418584" y="1088131"/>
                </a:lnTo>
                <a:lnTo>
                  <a:pt x="1421608" y="1087124"/>
                </a:lnTo>
                <a:lnTo>
                  <a:pt x="1425167" y="1085604"/>
                </a:lnTo>
                <a:lnTo>
                  <a:pt x="1429200" y="1085604"/>
                </a:lnTo>
                <a:lnTo>
                  <a:pt x="1432759" y="1086117"/>
                </a:lnTo>
                <a:lnTo>
                  <a:pt x="1437306" y="1086610"/>
                </a:lnTo>
                <a:lnTo>
                  <a:pt x="1446657" y="1086610"/>
                </a:lnTo>
                <a:lnTo>
                  <a:pt x="1446914" y="1087124"/>
                </a:lnTo>
                <a:lnTo>
                  <a:pt x="1435783" y="1100766"/>
                </a:lnTo>
                <a:lnTo>
                  <a:pt x="1432245" y="1101772"/>
                </a:lnTo>
                <a:lnTo>
                  <a:pt x="1430228" y="1102779"/>
                </a:lnTo>
                <a:close/>
              </a:path>
              <a:path w="1866900" h="2176780">
                <a:moveTo>
                  <a:pt x="1426175" y="1103293"/>
                </a:moveTo>
                <a:lnTo>
                  <a:pt x="1424653" y="1102779"/>
                </a:lnTo>
                <a:lnTo>
                  <a:pt x="1428192" y="1102779"/>
                </a:lnTo>
                <a:lnTo>
                  <a:pt x="1426175" y="1103293"/>
                </a:lnTo>
                <a:close/>
              </a:path>
              <a:path w="1866900" h="2176780">
                <a:moveTo>
                  <a:pt x="1442367" y="1559160"/>
                </a:moveTo>
                <a:lnTo>
                  <a:pt x="1441358" y="1558666"/>
                </a:lnTo>
                <a:lnTo>
                  <a:pt x="1437820" y="1556633"/>
                </a:lnTo>
                <a:lnTo>
                  <a:pt x="1431731" y="1553612"/>
                </a:lnTo>
                <a:lnTo>
                  <a:pt x="1431855" y="1552092"/>
                </a:lnTo>
                <a:lnTo>
                  <a:pt x="1433767" y="1544511"/>
                </a:lnTo>
                <a:lnTo>
                  <a:pt x="1437820" y="1550059"/>
                </a:lnTo>
                <a:lnTo>
                  <a:pt x="1441358" y="1550572"/>
                </a:lnTo>
                <a:lnTo>
                  <a:pt x="1447685" y="1550572"/>
                </a:lnTo>
                <a:lnTo>
                  <a:pt x="1448950" y="1551085"/>
                </a:lnTo>
                <a:lnTo>
                  <a:pt x="1450472" y="1552092"/>
                </a:lnTo>
                <a:lnTo>
                  <a:pt x="1451481" y="1554106"/>
                </a:lnTo>
                <a:lnTo>
                  <a:pt x="1453003" y="1555626"/>
                </a:lnTo>
                <a:lnTo>
                  <a:pt x="1450967" y="1557640"/>
                </a:lnTo>
                <a:lnTo>
                  <a:pt x="1449444" y="1558153"/>
                </a:lnTo>
                <a:lnTo>
                  <a:pt x="1446420" y="1558153"/>
                </a:lnTo>
                <a:lnTo>
                  <a:pt x="1444383" y="1558666"/>
                </a:lnTo>
                <a:lnTo>
                  <a:pt x="1443375" y="1558666"/>
                </a:lnTo>
                <a:lnTo>
                  <a:pt x="1442367" y="1559160"/>
                </a:lnTo>
                <a:close/>
              </a:path>
              <a:path w="1866900" h="2176780">
                <a:moveTo>
                  <a:pt x="1447685" y="1550572"/>
                </a:moveTo>
                <a:lnTo>
                  <a:pt x="1443889" y="1550572"/>
                </a:lnTo>
                <a:lnTo>
                  <a:pt x="1446420" y="1550059"/>
                </a:lnTo>
                <a:lnTo>
                  <a:pt x="1447685" y="1550572"/>
                </a:lnTo>
                <a:close/>
              </a:path>
              <a:path w="1866900" h="2176780">
                <a:moveTo>
                  <a:pt x="1444897" y="1406533"/>
                </a:moveTo>
                <a:lnTo>
                  <a:pt x="1444897" y="1406019"/>
                </a:lnTo>
                <a:lnTo>
                  <a:pt x="1444383" y="1405526"/>
                </a:lnTo>
                <a:lnTo>
                  <a:pt x="1444383" y="1404519"/>
                </a:lnTo>
                <a:lnTo>
                  <a:pt x="1444897" y="1404006"/>
                </a:lnTo>
                <a:lnTo>
                  <a:pt x="1445411" y="1404006"/>
                </a:lnTo>
                <a:lnTo>
                  <a:pt x="1445906" y="1404519"/>
                </a:lnTo>
                <a:lnTo>
                  <a:pt x="1446420" y="1405013"/>
                </a:lnTo>
                <a:lnTo>
                  <a:pt x="1444897" y="1406533"/>
                </a:lnTo>
                <a:close/>
              </a:path>
              <a:path w="1866900" h="2176780">
                <a:moveTo>
                  <a:pt x="1456028" y="1416127"/>
                </a:moveTo>
                <a:lnTo>
                  <a:pt x="1450472" y="1416127"/>
                </a:lnTo>
                <a:lnTo>
                  <a:pt x="1453003" y="1415634"/>
                </a:lnTo>
                <a:lnTo>
                  <a:pt x="1456028" y="1416127"/>
                </a:lnTo>
                <a:close/>
              </a:path>
              <a:path w="1866900" h="2176780">
                <a:moveTo>
                  <a:pt x="1451975" y="1424222"/>
                </a:moveTo>
                <a:lnTo>
                  <a:pt x="1448950" y="1423708"/>
                </a:lnTo>
                <a:lnTo>
                  <a:pt x="1445906" y="1422702"/>
                </a:lnTo>
                <a:lnTo>
                  <a:pt x="1444897" y="1422208"/>
                </a:lnTo>
                <a:lnTo>
                  <a:pt x="1443889" y="1421181"/>
                </a:lnTo>
                <a:lnTo>
                  <a:pt x="1443889" y="1419681"/>
                </a:lnTo>
                <a:lnTo>
                  <a:pt x="1444897" y="1418161"/>
                </a:lnTo>
                <a:lnTo>
                  <a:pt x="1445906" y="1417648"/>
                </a:lnTo>
                <a:lnTo>
                  <a:pt x="1447428" y="1416641"/>
                </a:lnTo>
                <a:lnTo>
                  <a:pt x="1448950" y="1416127"/>
                </a:lnTo>
                <a:lnTo>
                  <a:pt x="1459072" y="1416127"/>
                </a:lnTo>
                <a:lnTo>
                  <a:pt x="1459566" y="1419168"/>
                </a:lnTo>
                <a:lnTo>
                  <a:pt x="1457036" y="1421181"/>
                </a:lnTo>
                <a:lnTo>
                  <a:pt x="1454011" y="1423215"/>
                </a:lnTo>
                <a:lnTo>
                  <a:pt x="1451975" y="1424222"/>
                </a:lnTo>
                <a:close/>
              </a:path>
              <a:path w="1866900" h="2176780">
                <a:moveTo>
                  <a:pt x="1432759" y="1269561"/>
                </a:moveTo>
                <a:lnTo>
                  <a:pt x="1431731" y="1269561"/>
                </a:lnTo>
                <a:lnTo>
                  <a:pt x="1431236" y="1268061"/>
                </a:lnTo>
                <a:lnTo>
                  <a:pt x="1431236" y="1267034"/>
                </a:lnTo>
                <a:lnTo>
                  <a:pt x="1430722" y="1265534"/>
                </a:lnTo>
                <a:lnTo>
                  <a:pt x="1431731" y="1265534"/>
                </a:lnTo>
                <a:lnTo>
                  <a:pt x="1432759" y="1265021"/>
                </a:lnTo>
                <a:lnTo>
                  <a:pt x="1433253" y="1265534"/>
                </a:lnTo>
                <a:lnTo>
                  <a:pt x="1433767" y="1266028"/>
                </a:lnTo>
                <a:lnTo>
                  <a:pt x="1433767" y="1267548"/>
                </a:lnTo>
                <a:lnTo>
                  <a:pt x="1434261" y="1268555"/>
                </a:lnTo>
                <a:lnTo>
                  <a:pt x="1433767" y="1269068"/>
                </a:lnTo>
                <a:lnTo>
                  <a:pt x="1432759" y="1269561"/>
                </a:lnTo>
                <a:close/>
              </a:path>
              <a:path w="1866900" h="2176780">
                <a:moveTo>
                  <a:pt x="1430722" y="1220048"/>
                </a:moveTo>
                <a:lnTo>
                  <a:pt x="1428192" y="1218528"/>
                </a:lnTo>
                <a:lnTo>
                  <a:pt x="1422636" y="1217008"/>
                </a:lnTo>
                <a:lnTo>
                  <a:pt x="1427183" y="1212467"/>
                </a:lnTo>
                <a:lnTo>
                  <a:pt x="1429714" y="1209427"/>
                </a:lnTo>
                <a:lnTo>
                  <a:pt x="1432759" y="1207906"/>
                </a:lnTo>
                <a:lnTo>
                  <a:pt x="1434261" y="1206900"/>
                </a:lnTo>
                <a:lnTo>
                  <a:pt x="1438314" y="1208420"/>
                </a:lnTo>
                <a:lnTo>
                  <a:pt x="1438828" y="1210434"/>
                </a:lnTo>
                <a:lnTo>
                  <a:pt x="1440844" y="1216001"/>
                </a:lnTo>
                <a:lnTo>
                  <a:pt x="1437820" y="1219021"/>
                </a:lnTo>
                <a:lnTo>
                  <a:pt x="1433767" y="1219535"/>
                </a:lnTo>
                <a:lnTo>
                  <a:pt x="1430722" y="1220048"/>
                </a:lnTo>
                <a:close/>
              </a:path>
              <a:path w="1866900" h="2176780">
                <a:moveTo>
                  <a:pt x="1426175" y="1403492"/>
                </a:moveTo>
                <a:lnTo>
                  <a:pt x="1424653" y="1402486"/>
                </a:lnTo>
                <a:lnTo>
                  <a:pt x="1423645" y="1402486"/>
                </a:lnTo>
                <a:lnTo>
                  <a:pt x="1422636" y="1401992"/>
                </a:lnTo>
                <a:lnTo>
                  <a:pt x="1420106" y="1400472"/>
                </a:lnTo>
                <a:lnTo>
                  <a:pt x="1417575" y="1399465"/>
                </a:lnTo>
                <a:lnTo>
                  <a:pt x="1415045" y="1397945"/>
                </a:lnTo>
                <a:lnTo>
                  <a:pt x="1415539" y="1396938"/>
                </a:lnTo>
                <a:lnTo>
                  <a:pt x="1416547" y="1395418"/>
                </a:lnTo>
                <a:lnTo>
                  <a:pt x="1417061" y="1395911"/>
                </a:lnTo>
                <a:lnTo>
                  <a:pt x="1420600" y="1396938"/>
                </a:lnTo>
                <a:lnTo>
                  <a:pt x="1424653" y="1398438"/>
                </a:lnTo>
                <a:lnTo>
                  <a:pt x="1428192" y="1399959"/>
                </a:lnTo>
                <a:lnTo>
                  <a:pt x="1427183" y="1400965"/>
                </a:lnTo>
                <a:lnTo>
                  <a:pt x="1426669" y="1402486"/>
                </a:lnTo>
                <a:lnTo>
                  <a:pt x="1426175" y="1403492"/>
                </a:lnTo>
                <a:close/>
              </a:path>
              <a:path w="1866900" h="2176780">
                <a:moveTo>
                  <a:pt x="1421608" y="1134130"/>
                </a:moveTo>
                <a:lnTo>
                  <a:pt x="1421114" y="1133617"/>
                </a:lnTo>
                <a:lnTo>
                  <a:pt x="1420600" y="1132610"/>
                </a:lnTo>
                <a:lnTo>
                  <a:pt x="1420106" y="1132096"/>
                </a:lnTo>
                <a:lnTo>
                  <a:pt x="1421114" y="1131090"/>
                </a:lnTo>
                <a:lnTo>
                  <a:pt x="1422122" y="1131603"/>
                </a:lnTo>
                <a:lnTo>
                  <a:pt x="1422636" y="1132610"/>
                </a:lnTo>
                <a:lnTo>
                  <a:pt x="1422636" y="1133103"/>
                </a:lnTo>
                <a:lnTo>
                  <a:pt x="1421608" y="1134130"/>
                </a:lnTo>
                <a:close/>
              </a:path>
              <a:path w="1866900" h="2176780">
                <a:moveTo>
                  <a:pt x="1543074" y="610527"/>
                </a:moveTo>
                <a:lnTo>
                  <a:pt x="1542066" y="608513"/>
                </a:lnTo>
                <a:lnTo>
                  <a:pt x="1541058" y="607487"/>
                </a:lnTo>
                <a:lnTo>
                  <a:pt x="1542580" y="606480"/>
                </a:lnTo>
                <a:lnTo>
                  <a:pt x="1543588" y="603953"/>
                </a:lnTo>
                <a:lnTo>
                  <a:pt x="1546633" y="602946"/>
                </a:lnTo>
                <a:lnTo>
                  <a:pt x="1548135" y="604466"/>
                </a:lnTo>
                <a:lnTo>
                  <a:pt x="1553197" y="605986"/>
                </a:lnTo>
                <a:lnTo>
                  <a:pt x="1546119" y="609520"/>
                </a:lnTo>
                <a:lnTo>
                  <a:pt x="1544102" y="610014"/>
                </a:lnTo>
                <a:lnTo>
                  <a:pt x="1543074" y="610527"/>
                </a:lnTo>
                <a:close/>
              </a:path>
              <a:path w="1866900" h="2176780">
                <a:moveTo>
                  <a:pt x="1493163" y="1352834"/>
                </a:moveTo>
                <a:lnTo>
                  <a:pt x="1486976" y="1351808"/>
                </a:lnTo>
                <a:lnTo>
                  <a:pt x="1480839" y="1346892"/>
                </a:lnTo>
                <a:lnTo>
                  <a:pt x="1480325" y="1345371"/>
                </a:lnTo>
                <a:lnTo>
                  <a:pt x="1478803" y="1342844"/>
                </a:lnTo>
                <a:lnTo>
                  <a:pt x="1478803" y="1342351"/>
                </a:lnTo>
                <a:lnTo>
                  <a:pt x="1479811" y="1340317"/>
                </a:lnTo>
                <a:lnTo>
                  <a:pt x="1481847" y="1338304"/>
                </a:lnTo>
                <a:lnTo>
                  <a:pt x="1483369" y="1338304"/>
                </a:lnTo>
                <a:lnTo>
                  <a:pt x="1489933" y="1337297"/>
                </a:lnTo>
                <a:lnTo>
                  <a:pt x="1497030" y="1337297"/>
                </a:lnTo>
                <a:lnTo>
                  <a:pt x="1505630" y="1336784"/>
                </a:lnTo>
                <a:lnTo>
                  <a:pt x="1506144" y="1336784"/>
                </a:lnTo>
                <a:lnTo>
                  <a:pt x="1510177" y="1339824"/>
                </a:lnTo>
                <a:lnTo>
                  <a:pt x="1508675" y="1342351"/>
                </a:lnTo>
                <a:lnTo>
                  <a:pt x="1507152" y="1345885"/>
                </a:lnTo>
                <a:lnTo>
                  <a:pt x="1505116" y="1347405"/>
                </a:lnTo>
                <a:lnTo>
                  <a:pt x="1499257" y="1351017"/>
                </a:lnTo>
                <a:lnTo>
                  <a:pt x="1493163" y="1352834"/>
                </a:lnTo>
                <a:close/>
              </a:path>
              <a:path w="1866900" h="2176780">
                <a:moveTo>
                  <a:pt x="1552702" y="563027"/>
                </a:moveTo>
                <a:lnTo>
                  <a:pt x="1551694" y="563027"/>
                </a:lnTo>
                <a:lnTo>
                  <a:pt x="1550172" y="559474"/>
                </a:lnTo>
                <a:lnTo>
                  <a:pt x="1549163" y="557973"/>
                </a:lnTo>
                <a:lnTo>
                  <a:pt x="1551694" y="555940"/>
                </a:lnTo>
                <a:lnTo>
                  <a:pt x="1553711" y="553413"/>
                </a:lnTo>
                <a:lnTo>
                  <a:pt x="1556241" y="552406"/>
                </a:lnTo>
                <a:lnTo>
                  <a:pt x="1557249" y="551893"/>
                </a:lnTo>
                <a:lnTo>
                  <a:pt x="1559286" y="554933"/>
                </a:lnTo>
                <a:lnTo>
                  <a:pt x="1561816" y="557460"/>
                </a:lnTo>
                <a:lnTo>
                  <a:pt x="1557763" y="559987"/>
                </a:lnTo>
                <a:lnTo>
                  <a:pt x="1555233" y="562001"/>
                </a:lnTo>
                <a:lnTo>
                  <a:pt x="1552702" y="563027"/>
                </a:lnTo>
                <a:close/>
              </a:path>
              <a:path w="1866900" h="2176780">
                <a:moveTo>
                  <a:pt x="1491969" y="1394905"/>
                </a:moveTo>
                <a:lnTo>
                  <a:pt x="1485900" y="1393898"/>
                </a:lnTo>
                <a:lnTo>
                  <a:pt x="1482855" y="1392891"/>
                </a:lnTo>
                <a:lnTo>
                  <a:pt x="1482341" y="1392891"/>
                </a:lnTo>
                <a:lnTo>
                  <a:pt x="1481333" y="1390857"/>
                </a:lnTo>
                <a:lnTo>
                  <a:pt x="1482341" y="1388844"/>
                </a:lnTo>
                <a:lnTo>
                  <a:pt x="1483369" y="1388330"/>
                </a:lnTo>
                <a:lnTo>
                  <a:pt x="1484872" y="1387837"/>
                </a:lnTo>
                <a:lnTo>
                  <a:pt x="1487402" y="1389357"/>
                </a:lnTo>
                <a:lnTo>
                  <a:pt x="1490447" y="1390857"/>
                </a:lnTo>
                <a:lnTo>
                  <a:pt x="1492978" y="1392378"/>
                </a:lnTo>
                <a:lnTo>
                  <a:pt x="1491969" y="1394905"/>
                </a:lnTo>
                <a:close/>
              </a:path>
              <a:path w="1866900" h="2176780">
                <a:moveTo>
                  <a:pt x="1462097" y="1297358"/>
                </a:moveTo>
                <a:lnTo>
                  <a:pt x="1455533" y="1297358"/>
                </a:lnTo>
                <a:lnTo>
                  <a:pt x="1451975" y="1293825"/>
                </a:lnTo>
                <a:lnTo>
                  <a:pt x="1450967" y="1289777"/>
                </a:lnTo>
                <a:lnTo>
                  <a:pt x="1449958" y="1287250"/>
                </a:lnTo>
                <a:lnTo>
                  <a:pt x="1452489" y="1287764"/>
                </a:lnTo>
                <a:lnTo>
                  <a:pt x="1456028" y="1287764"/>
                </a:lnTo>
                <a:lnTo>
                  <a:pt x="1457036" y="1288277"/>
                </a:lnTo>
                <a:lnTo>
                  <a:pt x="1459566" y="1289284"/>
                </a:lnTo>
                <a:lnTo>
                  <a:pt x="1461603" y="1291811"/>
                </a:lnTo>
                <a:lnTo>
                  <a:pt x="1464133" y="1293825"/>
                </a:lnTo>
                <a:lnTo>
                  <a:pt x="1462611" y="1295858"/>
                </a:lnTo>
                <a:lnTo>
                  <a:pt x="1462097" y="1297358"/>
                </a:lnTo>
                <a:close/>
              </a:path>
              <a:path w="1866900" h="2176780">
                <a:moveTo>
                  <a:pt x="1456028" y="1287764"/>
                </a:moveTo>
                <a:lnTo>
                  <a:pt x="1452489" y="1287764"/>
                </a:lnTo>
                <a:lnTo>
                  <a:pt x="1455019" y="1287250"/>
                </a:lnTo>
                <a:lnTo>
                  <a:pt x="1456028" y="1287764"/>
                </a:lnTo>
                <a:close/>
              </a:path>
              <a:path w="1866900" h="2176780">
                <a:moveTo>
                  <a:pt x="1497030" y="1232683"/>
                </a:moveTo>
                <a:lnTo>
                  <a:pt x="1496516" y="1226602"/>
                </a:lnTo>
                <a:lnTo>
                  <a:pt x="1496022" y="1218528"/>
                </a:lnTo>
                <a:lnTo>
                  <a:pt x="1500055" y="1210947"/>
                </a:lnTo>
                <a:lnTo>
                  <a:pt x="1505116" y="1211440"/>
                </a:lnTo>
                <a:lnTo>
                  <a:pt x="1508675" y="1211440"/>
                </a:lnTo>
                <a:lnTo>
                  <a:pt x="1511700" y="1214481"/>
                </a:lnTo>
                <a:lnTo>
                  <a:pt x="1514230" y="1215488"/>
                </a:lnTo>
                <a:lnTo>
                  <a:pt x="1514744" y="1224075"/>
                </a:lnTo>
                <a:lnTo>
                  <a:pt x="1509683" y="1230156"/>
                </a:lnTo>
                <a:lnTo>
                  <a:pt x="1503100" y="1231163"/>
                </a:lnTo>
                <a:lnTo>
                  <a:pt x="1500569" y="1231656"/>
                </a:lnTo>
                <a:lnTo>
                  <a:pt x="1497030" y="1232683"/>
                </a:lnTo>
                <a:close/>
              </a:path>
              <a:path w="1866900" h="2176780">
                <a:moveTo>
                  <a:pt x="1461603" y="1157366"/>
                </a:moveTo>
                <a:lnTo>
                  <a:pt x="1459072" y="1155846"/>
                </a:lnTo>
                <a:lnTo>
                  <a:pt x="1456542" y="1154839"/>
                </a:lnTo>
                <a:lnTo>
                  <a:pt x="1454505" y="1152826"/>
                </a:lnTo>
                <a:lnTo>
                  <a:pt x="1453497" y="1152312"/>
                </a:lnTo>
                <a:lnTo>
                  <a:pt x="1454505" y="1147772"/>
                </a:lnTo>
                <a:lnTo>
                  <a:pt x="1454505" y="1146765"/>
                </a:lnTo>
                <a:lnTo>
                  <a:pt x="1467672" y="1142718"/>
                </a:lnTo>
                <a:lnTo>
                  <a:pt x="1474255" y="1141711"/>
                </a:lnTo>
                <a:lnTo>
                  <a:pt x="1475778" y="1141711"/>
                </a:lnTo>
                <a:lnTo>
                  <a:pt x="1478308" y="1144238"/>
                </a:lnTo>
                <a:lnTo>
                  <a:pt x="1478803" y="1145738"/>
                </a:lnTo>
                <a:lnTo>
                  <a:pt x="1478803" y="1147258"/>
                </a:lnTo>
                <a:lnTo>
                  <a:pt x="1477280" y="1150792"/>
                </a:lnTo>
                <a:lnTo>
                  <a:pt x="1475778" y="1151306"/>
                </a:lnTo>
                <a:lnTo>
                  <a:pt x="1471211" y="1153833"/>
                </a:lnTo>
                <a:lnTo>
                  <a:pt x="1466150" y="1155353"/>
                </a:lnTo>
                <a:lnTo>
                  <a:pt x="1461603" y="1157366"/>
                </a:lnTo>
                <a:close/>
              </a:path>
              <a:path w="1866900" h="2176780">
                <a:moveTo>
                  <a:pt x="1520299" y="1426749"/>
                </a:moveTo>
                <a:lnTo>
                  <a:pt x="1516761" y="1425742"/>
                </a:lnTo>
                <a:lnTo>
                  <a:pt x="1515238" y="1425229"/>
                </a:lnTo>
                <a:lnTo>
                  <a:pt x="1514230" y="1421181"/>
                </a:lnTo>
                <a:lnTo>
                  <a:pt x="1512708" y="1418161"/>
                </a:lnTo>
                <a:lnTo>
                  <a:pt x="1515238" y="1416641"/>
                </a:lnTo>
                <a:lnTo>
                  <a:pt x="1517275" y="1414627"/>
                </a:lnTo>
                <a:lnTo>
                  <a:pt x="1520299" y="1412594"/>
                </a:lnTo>
                <a:lnTo>
                  <a:pt x="1523858" y="1415634"/>
                </a:lnTo>
                <a:lnTo>
                  <a:pt x="1526883" y="1417648"/>
                </a:lnTo>
                <a:lnTo>
                  <a:pt x="1529413" y="1420175"/>
                </a:lnTo>
                <a:lnTo>
                  <a:pt x="1529927" y="1420175"/>
                </a:lnTo>
                <a:lnTo>
                  <a:pt x="1528919" y="1424735"/>
                </a:lnTo>
                <a:lnTo>
                  <a:pt x="1528405" y="1424735"/>
                </a:lnTo>
                <a:lnTo>
                  <a:pt x="1520299" y="1426749"/>
                </a:lnTo>
                <a:close/>
              </a:path>
              <a:path w="1866900" h="2176780">
                <a:moveTo>
                  <a:pt x="1527891" y="1460607"/>
                </a:moveTo>
                <a:lnTo>
                  <a:pt x="1525875" y="1460113"/>
                </a:lnTo>
                <a:lnTo>
                  <a:pt x="1523344" y="1460113"/>
                </a:lnTo>
                <a:lnTo>
                  <a:pt x="1521327" y="1458080"/>
                </a:lnTo>
                <a:lnTo>
                  <a:pt x="1519291" y="1457073"/>
                </a:lnTo>
                <a:lnTo>
                  <a:pt x="1521327" y="1456066"/>
                </a:lnTo>
                <a:lnTo>
                  <a:pt x="1523344" y="1454546"/>
                </a:lnTo>
                <a:lnTo>
                  <a:pt x="1525875" y="1453026"/>
                </a:lnTo>
                <a:lnTo>
                  <a:pt x="1527891" y="1454546"/>
                </a:lnTo>
                <a:lnTo>
                  <a:pt x="1529927" y="1456560"/>
                </a:lnTo>
                <a:lnTo>
                  <a:pt x="1531944" y="1458080"/>
                </a:lnTo>
                <a:lnTo>
                  <a:pt x="1529927" y="1458593"/>
                </a:lnTo>
                <a:lnTo>
                  <a:pt x="1527891" y="1460607"/>
                </a:lnTo>
                <a:close/>
              </a:path>
              <a:path w="1866900" h="2176780">
                <a:moveTo>
                  <a:pt x="1557763" y="1659233"/>
                </a:moveTo>
                <a:lnTo>
                  <a:pt x="1557249" y="1658720"/>
                </a:lnTo>
                <a:lnTo>
                  <a:pt x="1555233" y="1657713"/>
                </a:lnTo>
                <a:lnTo>
                  <a:pt x="1553711" y="1656193"/>
                </a:lnTo>
                <a:lnTo>
                  <a:pt x="1552702" y="1653666"/>
                </a:lnTo>
                <a:lnTo>
                  <a:pt x="1552188" y="1653172"/>
                </a:lnTo>
                <a:lnTo>
                  <a:pt x="1553711" y="1651139"/>
                </a:lnTo>
                <a:lnTo>
                  <a:pt x="1555233" y="1648118"/>
                </a:lnTo>
                <a:lnTo>
                  <a:pt x="1557249" y="1651652"/>
                </a:lnTo>
                <a:lnTo>
                  <a:pt x="1560294" y="1655699"/>
                </a:lnTo>
                <a:lnTo>
                  <a:pt x="1559286" y="1656706"/>
                </a:lnTo>
                <a:lnTo>
                  <a:pt x="1557763" y="1659233"/>
                </a:lnTo>
                <a:close/>
              </a:path>
              <a:path w="1866900" h="2176780">
                <a:moveTo>
                  <a:pt x="1526883" y="1990784"/>
                </a:moveTo>
                <a:lnTo>
                  <a:pt x="1523344" y="1988750"/>
                </a:lnTo>
                <a:lnTo>
                  <a:pt x="1517769" y="1985216"/>
                </a:lnTo>
                <a:lnTo>
                  <a:pt x="1512214" y="1981169"/>
                </a:lnTo>
                <a:lnTo>
                  <a:pt x="1512708" y="1978149"/>
                </a:lnTo>
                <a:lnTo>
                  <a:pt x="1513222" y="1978149"/>
                </a:lnTo>
                <a:lnTo>
                  <a:pt x="1525875" y="1977122"/>
                </a:lnTo>
                <a:lnTo>
                  <a:pt x="1533980" y="1977122"/>
                </a:lnTo>
                <a:lnTo>
                  <a:pt x="1535997" y="1978642"/>
                </a:lnTo>
                <a:lnTo>
                  <a:pt x="1537519" y="1980162"/>
                </a:lnTo>
                <a:lnTo>
                  <a:pt x="1538527" y="1981682"/>
                </a:lnTo>
                <a:lnTo>
                  <a:pt x="1539536" y="1984703"/>
                </a:lnTo>
                <a:lnTo>
                  <a:pt x="1539536" y="1987743"/>
                </a:lnTo>
                <a:lnTo>
                  <a:pt x="1538013" y="1989263"/>
                </a:lnTo>
                <a:lnTo>
                  <a:pt x="1536511" y="1989757"/>
                </a:lnTo>
                <a:lnTo>
                  <a:pt x="1534474" y="1990270"/>
                </a:lnTo>
                <a:lnTo>
                  <a:pt x="1532458" y="1990270"/>
                </a:lnTo>
                <a:lnTo>
                  <a:pt x="1526883" y="1990784"/>
                </a:lnTo>
                <a:close/>
              </a:path>
              <a:path w="1866900" h="2176780">
                <a:moveTo>
                  <a:pt x="1466150" y="1464141"/>
                </a:moveTo>
                <a:lnTo>
                  <a:pt x="1464133" y="1463647"/>
                </a:lnTo>
                <a:lnTo>
                  <a:pt x="1457550" y="1460113"/>
                </a:lnTo>
                <a:lnTo>
                  <a:pt x="1450967" y="1457073"/>
                </a:lnTo>
                <a:lnTo>
                  <a:pt x="1444383" y="1453539"/>
                </a:lnTo>
                <a:lnTo>
                  <a:pt x="1443889" y="1453026"/>
                </a:lnTo>
                <a:lnTo>
                  <a:pt x="1442881" y="1451012"/>
                </a:lnTo>
                <a:lnTo>
                  <a:pt x="1443375" y="1450499"/>
                </a:lnTo>
                <a:lnTo>
                  <a:pt x="1443889" y="1450005"/>
                </a:lnTo>
                <a:lnTo>
                  <a:pt x="1449521" y="1450064"/>
                </a:lnTo>
                <a:lnTo>
                  <a:pt x="1456599" y="1452019"/>
                </a:lnTo>
                <a:lnTo>
                  <a:pt x="1463391" y="1455113"/>
                </a:lnTo>
                <a:lnTo>
                  <a:pt x="1467672" y="1458593"/>
                </a:lnTo>
                <a:lnTo>
                  <a:pt x="1468680" y="1459600"/>
                </a:lnTo>
                <a:lnTo>
                  <a:pt x="1468186" y="1461120"/>
                </a:lnTo>
                <a:lnTo>
                  <a:pt x="1468680" y="1463134"/>
                </a:lnTo>
                <a:lnTo>
                  <a:pt x="1467672" y="1463134"/>
                </a:lnTo>
                <a:lnTo>
                  <a:pt x="1466150" y="1464141"/>
                </a:lnTo>
                <a:close/>
              </a:path>
              <a:path w="1866900" h="2176780">
                <a:moveTo>
                  <a:pt x="1523344" y="1597065"/>
                </a:moveTo>
                <a:lnTo>
                  <a:pt x="1518283" y="1594538"/>
                </a:lnTo>
                <a:lnTo>
                  <a:pt x="1513222" y="1591517"/>
                </a:lnTo>
                <a:lnTo>
                  <a:pt x="1507647" y="1588477"/>
                </a:lnTo>
                <a:lnTo>
                  <a:pt x="1507647" y="1586957"/>
                </a:lnTo>
                <a:lnTo>
                  <a:pt x="1513222" y="1586957"/>
                </a:lnTo>
                <a:lnTo>
                  <a:pt x="1518797" y="1586463"/>
                </a:lnTo>
                <a:lnTo>
                  <a:pt x="1524352" y="1587470"/>
                </a:lnTo>
                <a:lnTo>
                  <a:pt x="1525875" y="1587964"/>
                </a:lnTo>
                <a:lnTo>
                  <a:pt x="1527397" y="1591517"/>
                </a:lnTo>
                <a:lnTo>
                  <a:pt x="1528919" y="1593531"/>
                </a:lnTo>
                <a:lnTo>
                  <a:pt x="1527397" y="1594538"/>
                </a:lnTo>
                <a:lnTo>
                  <a:pt x="1525361" y="1595545"/>
                </a:lnTo>
                <a:lnTo>
                  <a:pt x="1523344" y="1597065"/>
                </a:lnTo>
                <a:close/>
              </a:path>
              <a:path w="1866900" h="2176780">
                <a:moveTo>
                  <a:pt x="1526389" y="2028175"/>
                </a:moveTo>
                <a:lnTo>
                  <a:pt x="1524866" y="2027662"/>
                </a:lnTo>
                <a:lnTo>
                  <a:pt x="1521327" y="2026162"/>
                </a:lnTo>
                <a:lnTo>
                  <a:pt x="1517769" y="2024128"/>
                </a:lnTo>
                <a:lnTo>
                  <a:pt x="1514230" y="2022608"/>
                </a:lnTo>
                <a:lnTo>
                  <a:pt x="1516761" y="2016054"/>
                </a:lnTo>
                <a:lnTo>
                  <a:pt x="1520813" y="2018581"/>
                </a:lnTo>
                <a:lnTo>
                  <a:pt x="1526883" y="2020081"/>
                </a:lnTo>
                <a:lnTo>
                  <a:pt x="1528919" y="2020081"/>
                </a:lnTo>
                <a:lnTo>
                  <a:pt x="1530936" y="2020594"/>
                </a:lnTo>
                <a:lnTo>
                  <a:pt x="1534474" y="2021108"/>
                </a:lnTo>
                <a:lnTo>
                  <a:pt x="1540167" y="2021108"/>
                </a:lnTo>
                <a:lnTo>
                  <a:pt x="1540544" y="2024128"/>
                </a:lnTo>
                <a:lnTo>
                  <a:pt x="1540544" y="2025135"/>
                </a:lnTo>
                <a:lnTo>
                  <a:pt x="1533466" y="2027168"/>
                </a:lnTo>
                <a:lnTo>
                  <a:pt x="1532952" y="2027662"/>
                </a:lnTo>
                <a:lnTo>
                  <a:pt x="1527891" y="2027662"/>
                </a:lnTo>
                <a:lnTo>
                  <a:pt x="1526389" y="2028175"/>
                </a:lnTo>
                <a:close/>
              </a:path>
              <a:path w="1866900" h="2176780">
                <a:moveTo>
                  <a:pt x="1540167" y="2021108"/>
                </a:moveTo>
                <a:lnTo>
                  <a:pt x="1534474" y="2021108"/>
                </a:lnTo>
                <a:lnTo>
                  <a:pt x="1539536" y="2016054"/>
                </a:lnTo>
                <a:lnTo>
                  <a:pt x="1540167" y="2021108"/>
                </a:lnTo>
                <a:close/>
              </a:path>
              <a:path w="1866900" h="2176780">
                <a:moveTo>
                  <a:pt x="1557249" y="1618801"/>
                </a:moveTo>
                <a:lnTo>
                  <a:pt x="1549658" y="1618288"/>
                </a:lnTo>
                <a:lnTo>
                  <a:pt x="1548135" y="1617794"/>
                </a:lnTo>
                <a:lnTo>
                  <a:pt x="1546119" y="1615761"/>
                </a:lnTo>
                <a:lnTo>
                  <a:pt x="1544597" y="1614754"/>
                </a:lnTo>
                <a:lnTo>
                  <a:pt x="1545605" y="1613234"/>
                </a:lnTo>
                <a:lnTo>
                  <a:pt x="1547127" y="1611220"/>
                </a:lnTo>
                <a:lnTo>
                  <a:pt x="1548649" y="1610213"/>
                </a:lnTo>
                <a:lnTo>
                  <a:pt x="1555727" y="1605159"/>
                </a:lnTo>
                <a:lnTo>
                  <a:pt x="1559286" y="1603126"/>
                </a:lnTo>
                <a:lnTo>
                  <a:pt x="1560294" y="1602632"/>
                </a:lnTo>
                <a:lnTo>
                  <a:pt x="1561816" y="1604152"/>
                </a:lnTo>
                <a:lnTo>
                  <a:pt x="1562824" y="1604646"/>
                </a:lnTo>
                <a:lnTo>
                  <a:pt x="1561816" y="1614260"/>
                </a:lnTo>
                <a:lnTo>
                  <a:pt x="1557249" y="1618801"/>
                </a:lnTo>
                <a:close/>
              </a:path>
              <a:path w="1866900" h="2176780">
                <a:moveTo>
                  <a:pt x="1528405" y="1780016"/>
                </a:moveTo>
                <a:lnTo>
                  <a:pt x="1525875" y="1778002"/>
                </a:lnTo>
                <a:lnTo>
                  <a:pt x="1525875" y="1775988"/>
                </a:lnTo>
                <a:lnTo>
                  <a:pt x="1526883" y="1773461"/>
                </a:lnTo>
                <a:lnTo>
                  <a:pt x="1527891" y="1772948"/>
                </a:lnTo>
                <a:lnTo>
                  <a:pt x="1535997" y="1770934"/>
                </a:lnTo>
                <a:lnTo>
                  <a:pt x="1539041" y="1770421"/>
                </a:lnTo>
                <a:lnTo>
                  <a:pt x="1541572" y="1770934"/>
                </a:lnTo>
                <a:lnTo>
                  <a:pt x="1543074" y="1770934"/>
                </a:lnTo>
                <a:lnTo>
                  <a:pt x="1544597" y="1771428"/>
                </a:lnTo>
                <a:lnTo>
                  <a:pt x="1545605" y="1771941"/>
                </a:lnTo>
                <a:lnTo>
                  <a:pt x="1546633" y="1773955"/>
                </a:lnTo>
                <a:lnTo>
                  <a:pt x="1545111" y="1775475"/>
                </a:lnTo>
                <a:lnTo>
                  <a:pt x="1544597" y="1775475"/>
                </a:lnTo>
                <a:lnTo>
                  <a:pt x="1534474" y="1778515"/>
                </a:lnTo>
                <a:lnTo>
                  <a:pt x="1529413" y="1779522"/>
                </a:lnTo>
                <a:lnTo>
                  <a:pt x="1528405" y="1780016"/>
                </a:lnTo>
                <a:close/>
              </a:path>
              <a:path w="1866900" h="2176780">
                <a:moveTo>
                  <a:pt x="1543588" y="1861906"/>
                </a:moveTo>
                <a:lnTo>
                  <a:pt x="1533466" y="1861906"/>
                </a:lnTo>
                <a:lnTo>
                  <a:pt x="1530936" y="1860386"/>
                </a:lnTo>
                <a:lnTo>
                  <a:pt x="1525361" y="1857346"/>
                </a:lnTo>
                <a:lnTo>
                  <a:pt x="1520299" y="1853812"/>
                </a:lnTo>
                <a:lnTo>
                  <a:pt x="1518797" y="1852805"/>
                </a:lnTo>
                <a:lnTo>
                  <a:pt x="1517769" y="1849271"/>
                </a:lnTo>
                <a:lnTo>
                  <a:pt x="1518797" y="1845224"/>
                </a:lnTo>
                <a:lnTo>
                  <a:pt x="1520813" y="1843704"/>
                </a:lnTo>
                <a:lnTo>
                  <a:pt x="1522830" y="1843191"/>
                </a:lnTo>
                <a:lnTo>
                  <a:pt x="1528292" y="1844363"/>
                </a:lnTo>
                <a:lnTo>
                  <a:pt x="1534986" y="1848378"/>
                </a:lnTo>
                <a:lnTo>
                  <a:pt x="1540920" y="1853718"/>
                </a:lnTo>
                <a:lnTo>
                  <a:pt x="1544102" y="1858866"/>
                </a:lnTo>
                <a:lnTo>
                  <a:pt x="1544597" y="1859873"/>
                </a:lnTo>
                <a:lnTo>
                  <a:pt x="1543588" y="1861906"/>
                </a:lnTo>
                <a:close/>
              </a:path>
              <a:path w="1866900" h="2176780">
                <a:moveTo>
                  <a:pt x="1535997" y="1909919"/>
                </a:moveTo>
                <a:lnTo>
                  <a:pt x="1529927" y="1903839"/>
                </a:lnTo>
                <a:lnTo>
                  <a:pt x="1522336" y="1901312"/>
                </a:lnTo>
                <a:lnTo>
                  <a:pt x="1521327" y="1897778"/>
                </a:lnTo>
                <a:lnTo>
                  <a:pt x="1520299" y="1895251"/>
                </a:lnTo>
                <a:lnTo>
                  <a:pt x="1521822" y="1894244"/>
                </a:lnTo>
                <a:lnTo>
                  <a:pt x="1526883" y="1891717"/>
                </a:lnTo>
                <a:lnTo>
                  <a:pt x="1532458" y="1895251"/>
                </a:lnTo>
                <a:lnTo>
                  <a:pt x="1538013" y="1899298"/>
                </a:lnTo>
                <a:lnTo>
                  <a:pt x="1543588" y="1902832"/>
                </a:lnTo>
                <a:lnTo>
                  <a:pt x="1543248" y="1903839"/>
                </a:lnTo>
                <a:lnTo>
                  <a:pt x="1542580" y="1903839"/>
                </a:lnTo>
                <a:lnTo>
                  <a:pt x="1535997" y="1909919"/>
                </a:lnTo>
                <a:close/>
              </a:path>
              <a:path w="1866900" h="2176780">
                <a:moveTo>
                  <a:pt x="1543074" y="1904352"/>
                </a:moveTo>
                <a:lnTo>
                  <a:pt x="1542580" y="1903839"/>
                </a:lnTo>
                <a:lnTo>
                  <a:pt x="1543248" y="1903839"/>
                </a:lnTo>
                <a:lnTo>
                  <a:pt x="1543074" y="1904352"/>
                </a:lnTo>
                <a:close/>
              </a:path>
              <a:path w="1866900" h="2176780">
                <a:moveTo>
                  <a:pt x="1521822" y="1551579"/>
                </a:moveTo>
                <a:lnTo>
                  <a:pt x="1523858" y="1546525"/>
                </a:lnTo>
                <a:lnTo>
                  <a:pt x="1525361" y="1540464"/>
                </a:lnTo>
                <a:lnTo>
                  <a:pt x="1531450" y="1539951"/>
                </a:lnTo>
                <a:lnTo>
                  <a:pt x="1532458" y="1540977"/>
                </a:lnTo>
                <a:lnTo>
                  <a:pt x="1521822" y="1551579"/>
                </a:lnTo>
                <a:close/>
              </a:path>
              <a:path w="1866900" h="2176780">
                <a:moveTo>
                  <a:pt x="1520813" y="1561193"/>
                </a:moveTo>
                <a:lnTo>
                  <a:pt x="1515752" y="1559160"/>
                </a:lnTo>
                <a:lnTo>
                  <a:pt x="1512708" y="1557640"/>
                </a:lnTo>
                <a:lnTo>
                  <a:pt x="1509683" y="1557146"/>
                </a:lnTo>
                <a:lnTo>
                  <a:pt x="1507647" y="1554106"/>
                </a:lnTo>
                <a:lnTo>
                  <a:pt x="1505116" y="1552092"/>
                </a:lnTo>
                <a:lnTo>
                  <a:pt x="1505630" y="1551085"/>
                </a:lnTo>
                <a:lnTo>
                  <a:pt x="1507152" y="1549052"/>
                </a:lnTo>
                <a:lnTo>
                  <a:pt x="1507647" y="1549052"/>
                </a:lnTo>
                <a:lnTo>
                  <a:pt x="1512214" y="1550059"/>
                </a:lnTo>
                <a:lnTo>
                  <a:pt x="1516266" y="1551579"/>
                </a:lnTo>
                <a:lnTo>
                  <a:pt x="1520813" y="1552586"/>
                </a:lnTo>
                <a:lnTo>
                  <a:pt x="1520813" y="1561193"/>
                </a:lnTo>
                <a:close/>
              </a:path>
              <a:path w="1866900" h="2176780">
                <a:moveTo>
                  <a:pt x="1521327" y="1553099"/>
                </a:moveTo>
                <a:lnTo>
                  <a:pt x="1520813" y="1553099"/>
                </a:lnTo>
                <a:lnTo>
                  <a:pt x="1520813" y="1552586"/>
                </a:lnTo>
                <a:lnTo>
                  <a:pt x="1521327" y="1552092"/>
                </a:lnTo>
                <a:lnTo>
                  <a:pt x="1521822" y="1551579"/>
                </a:lnTo>
                <a:lnTo>
                  <a:pt x="1521822" y="1552092"/>
                </a:lnTo>
                <a:lnTo>
                  <a:pt x="1521327" y="1552586"/>
                </a:lnTo>
                <a:lnTo>
                  <a:pt x="1521327" y="1553099"/>
                </a:lnTo>
                <a:close/>
              </a:path>
              <a:path w="1866900" h="2176780">
                <a:moveTo>
                  <a:pt x="1474255" y="1623342"/>
                </a:moveTo>
                <a:lnTo>
                  <a:pt x="1471211" y="1621841"/>
                </a:lnTo>
                <a:lnTo>
                  <a:pt x="1468680" y="1620815"/>
                </a:lnTo>
                <a:lnTo>
                  <a:pt x="1467158" y="1615267"/>
                </a:lnTo>
                <a:lnTo>
                  <a:pt x="1465656" y="1611733"/>
                </a:lnTo>
                <a:lnTo>
                  <a:pt x="1467158" y="1610707"/>
                </a:lnTo>
                <a:lnTo>
                  <a:pt x="1468186" y="1609700"/>
                </a:lnTo>
                <a:lnTo>
                  <a:pt x="1477280" y="1614260"/>
                </a:lnTo>
                <a:lnTo>
                  <a:pt x="1481847" y="1616787"/>
                </a:lnTo>
                <a:lnTo>
                  <a:pt x="1482341" y="1617281"/>
                </a:lnTo>
                <a:lnTo>
                  <a:pt x="1482341" y="1621328"/>
                </a:lnTo>
                <a:lnTo>
                  <a:pt x="1478803" y="1621841"/>
                </a:lnTo>
                <a:lnTo>
                  <a:pt x="1474255" y="1623342"/>
                </a:lnTo>
                <a:close/>
              </a:path>
              <a:path w="1866900" h="2176780">
                <a:moveTo>
                  <a:pt x="1476786" y="1741617"/>
                </a:moveTo>
                <a:lnTo>
                  <a:pt x="1468680" y="1741617"/>
                </a:lnTo>
                <a:lnTo>
                  <a:pt x="1465142" y="1741104"/>
                </a:lnTo>
                <a:lnTo>
                  <a:pt x="1465142" y="1738083"/>
                </a:lnTo>
                <a:lnTo>
                  <a:pt x="1468680" y="1737570"/>
                </a:lnTo>
                <a:lnTo>
                  <a:pt x="1471725" y="1736563"/>
                </a:lnTo>
                <a:lnTo>
                  <a:pt x="1475264" y="1736050"/>
                </a:lnTo>
                <a:lnTo>
                  <a:pt x="1475778" y="1738083"/>
                </a:lnTo>
                <a:lnTo>
                  <a:pt x="1476786" y="1741617"/>
                </a:lnTo>
                <a:close/>
              </a:path>
              <a:path w="1866900" h="2176780">
                <a:moveTo>
                  <a:pt x="1487402" y="1526309"/>
                </a:moveTo>
                <a:lnTo>
                  <a:pt x="1486908" y="1526309"/>
                </a:lnTo>
                <a:lnTo>
                  <a:pt x="1484872" y="1525302"/>
                </a:lnTo>
                <a:lnTo>
                  <a:pt x="1483369" y="1524295"/>
                </a:lnTo>
                <a:lnTo>
                  <a:pt x="1481333" y="1523288"/>
                </a:lnTo>
                <a:lnTo>
                  <a:pt x="1481847" y="1522262"/>
                </a:lnTo>
                <a:lnTo>
                  <a:pt x="1482341" y="1520761"/>
                </a:lnTo>
                <a:lnTo>
                  <a:pt x="1482855" y="1520761"/>
                </a:lnTo>
                <a:lnTo>
                  <a:pt x="1484872" y="1521255"/>
                </a:lnTo>
                <a:lnTo>
                  <a:pt x="1486908" y="1522262"/>
                </a:lnTo>
                <a:lnTo>
                  <a:pt x="1488925" y="1522775"/>
                </a:lnTo>
                <a:lnTo>
                  <a:pt x="1488430" y="1524295"/>
                </a:lnTo>
                <a:lnTo>
                  <a:pt x="1487402" y="1526309"/>
                </a:lnTo>
                <a:close/>
              </a:path>
              <a:path w="1866900" h="2176780">
                <a:moveTo>
                  <a:pt x="1485386" y="1914460"/>
                </a:moveTo>
                <a:lnTo>
                  <a:pt x="1480839" y="1914460"/>
                </a:lnTo>
                <a:lnTo>
                  <a:pt x="1478803" y="1910413"/>
                </a:lnTo>
                <a:lnTo>
                  <a:pt x="1478803" y="1908893"/>
                </a:lnTo>
                <a:lnTo>
                  <a:pt x="1480839" y="1903345"/>
                </a:lnTo>
                <a:lnTo>
                  <a:pt x="1484872" y="1901825"/>
                </a:lnTo>
                <a:lnTo>
                  <a:pt x="1488925" y="1903839"/>
                </a:lnTo>
                <a:lnTo>
                  <a:pt x="1490447" y="1904865"/>
                </a:lnTo>
                <a:lnTo>
                  <a:pt x="1491455" y="1907392"/>
                </a:lnTo>
                <a:lnTo>
                  <a:pt x="1494500" y="1911420"/>
                </a:lnTo>
                <a:lnTo>
                  <a:pt x="1488925" y="1912940"/>
                </a:lnTo>
                <a:lnTo>
                  <a:pt x="1485386" y="1914460"/>
                </a:lnTo>
                <a:close/>
              </a:path>
              <a:path w="1866900" h="2176780">
                <a:moveTo>
                  <a:pt x="1486394" y="1489411"/>
                </a:moveTo>
                <a:lnTo>
                  <a:pt x="1482341" y="1486884"/>
                </a:lnTo>
                <a:lnTo>
                  <a:pt x="1477280" y="1483863"/>
                </a:lnTo>
                <a:lnTo>
                  <a:pt x="1478803" y="1480823"/>
                </a:lnTo>
                <a:lnTo>
                  <a:pt x="1479811" y="1476776"/>
                </a:lnTo>
                <a:lnTo>
                  <a:pt x="1481847" y="1474762"/>
                </a:lnTo>
                <a:lnTo>
                  <a:pt x="1489933" y="1466668"/>
                </a:lnTo>
                <a:lnTo>
                  <a:pt x="1496022" y="1472748"/>
                </a:lnTo>
                <a:lnTo>
                  <a:pt x="1497525" y="1478296"/>
                </a:lnTo>
                <a:lnTo>
                  <a:pt x="1496516" y="1479816"/>
                </a:lnTo>
                <a:lnTo>
                  <a:pt x="1493492" y="1483863"/>
                </a:lnTo>
                <a:lnTo>
                  <a:pt x="1489933" y="1486390"/>
                </a:lnTo>
                <a:lnTo>
                  <a:pt x="1486394" y="1489411"/>
                </a:lnTo>
                <a:close/>
              </a:path>
              <a:path w="1866900" h="2176780">
                <a:moveTo>
                  <a:pt x="1501577" y="1681976"/>
                </a:moveTo>
                <a:lnTo>
                  <a:pt x="1498553" y="1677435"/>
                </a:lnTo>
                <a:lnTo>
                  <a:pt x="1495508" y="1674908"/>
                </a:lnTo>
                <a:lnTo>
                  <a:pt x="1495508" y="1669341"/>
                </a:lnTo>
                <a:lnTo>
                  <a:pt x="1498039" y="1664800"/>
                </a:lnTo>
                <a:lnTo>
                  <a:pt x="1502091" y="1663774"/>
                </a:lnTo>
                <a:lnTo>
                  <a:pt x="1506638" y="1667821"/>
                </a:lnTo>
                <a:lnTo>
                  <a:pt x="1506638" y="1672875"/>
                </a:lnTo>
                <a:lnTo>
                  <a:pt x="1504108" y="1675915"/>
                </a:lnTo>
                <a:lnTo>
                  <a:pt x="1501577" y="1681976"/>
                </a:lnTo>
                <a:close/>
              </a:path>
              <a:path w="1866900" h="2176780">
                <a:moveTo>
                  <a:pt x="424081" y="1254913"/>
                </a:moveTo>
                <a:lnTo>
                  <a:pt x="422045" y="1254399"/>
                </a:lnTo>
                <a:lnTo>
                  <a:pt x="419514" y="1253906"/>
                </a:lnTo>
                <a:lnTo>
                  <a:pt x="417498" y="1251379"/>
                </a:lnTo>
                <a:lnTo>
                  <a:pt x="414967" y="1249345"/>
                </a:lnTo>
                <a:lnTo>
                  <a:pt x="419020" y="1247332"/>
                </a:lnTo>
                <a:lnTo>
                  <a:pt x="421550" y="1244805"/>
                </a:lnTo>
                <a:lnTo>
                  <a:pt x="424081" y="1246818"/>
                </a:lnTo>
                <a:lnTo>
                  <a:pt x="426097" y="1248852"/>
                </a:lnTo>
                <a:lnTo>
                  <a:pt x="428134" y="1250372"/>
                </a:lnTo>
                <a:lnTo>
                  <a:pt x="426097" y="1251872"/>
                </a:lnTo>
                <a:lnTo>
                  <a:pt x="424081" y="1254913"/>
                </a:lnTo>
                <a:close/>
              </a:path>
              <a:path w="1866900" h="2176780">
                <a:moveTo>
                  <a:pt x="538964" y="939551"/>
                </a:moveTo>
                <a:lnTo>
                  <a:pt x="536433" y="937024"/>
                </a:lnTo>
                <a:lnTo>
                  <a:pt x="534911" y="934497"/>
                </a:lnTo>
                <a:lnTo>
                  <a:pt x="532894" y="931970"/>
                </a:lnTo>
                <a:lnTo>
                  <a:pt x="535919" y="930943"/>
                </a:lnTo>
                <a:lnTo>
                  <a:pt x="536947" y="931970"/>
                </a:lnTo>
                <a:lnTo>
                  <a:pt x="538964" y="932463"/>
                </a:lnTo>
                <a:lnTo>
                  <a:pt x="540980" y="934497"/>
                </a:lnTo>
                <a:lnTo>
                  <a:pt x="544025" y="936510"/>
                </a:lnTo>
                <a:lnTo>
                  <a:pt x="540980" y="938031"/>
                </a:lnTo>
                <a:lnTo>
                  <a:pt x="538964" y="939551"/>
                </a:lnTo>
                <a:close/>
              </a:path>
              <a:path w="1866900" h="2176780">
                <a:moveTo>
                  <a:pt x="557686" y="903146"/>
                </a:moveTo>
                <a:lnTo>
                  <a:pt x="553633" y="902653"/>
                </a:lnTo>
                <a:lnTo>
                  <a:pt x="543511" y="902653"/>
                </a:lnTo>
                <a:lnTo>
                  <a:pt x="542502" y="902139"/>
                </a:lnTo>
                <a:lnTo>
                  <a:pt x="540980" y="901132"/>
                </a:lnTo>
                <a:lnTo>
                  <a:pt x="540980" y="900619"/>
                </a:lnTo>
                <a:lnTo>
                  <a:pt x="541494" y="898605"/>
                </a:lnTo>
                <a:lnTo>
                  <a:pt x="541494" y="896592"/>
                </a:lnTo>
                <a:lnTo>
                  <a:pt x="559208" y="884964"/>
                </a:lnTo>
                <a:lnTo>
                  <a:pt x="562747" y="883957"/>
                </a:lnTo>
                <a:lnTo>
                  <a:pt x="561224" y="890018"/>
                </a:lnTo>
                <a:lnTo>
                  <a:pt x="560216" y="896078"/>
                </a:lnTo>
                <a:lnTo>
                  <a:pt x="558200" y="901646"/>
                </a:lnTo>
                <a:lnTo>
                  <a:pt x="557686" y="903146"/>
                </a:lnTo>
                <a:close/>
              </a:path>
              <a:path w="1866900" h="2176780">
                <a:moveTo>
                  <a:pt x="551102" y="903146"/>
                </a:moveTo>
                <a:lnTo>
                  <a:pt x="551102" y="902653"/>
                </a:lnTo>
                <a:lnTo>
                  <a:pt x="553633" y="902653"/>
                </a:lnTo>
                <a:lnTo>
                  <a:pt x="551102" y="903146"/>
                </a:lnTo>
                <a:close/>
              </a:path>
              <a:path w="1866900" h="2176780">
                <a:moveTo>
                  <a:pt x="566799" y="673189"/>
                </a:moveTo>
                <a:lnTo>
                  <a:pt x="566285" y="673189"/>
                </a:lnTo>
                <a:lnTo>
                  <a:pt x="564783" y="672695"/>
                </a:lnTo>
                <a:lnTo>
                  <a:pt x="558694" y="671175"/>
                </a:lnTo>
                <a:lnTo>
                  <a:pt x="555669" y="669161"/>
                </a:lnTo>
                <a:lnTo>
                  <a:pt x="557686" y="668648"/>
                </a:lnTo>
                <a:lnTo>
                  <a:pt x="559208" y="667641"/>
                </a:lnTo>
                <a:lnTo>
                  <a:pt x="561224" y="667128"/>
                </a:lnTo>
                <a:lnTo>
                  <a:pt x="563261" y="668135"/>
                </a:lnTo>
                <a:lnTo>
                  <a:pt x="565277" y="668648"/>
                </a:lnTo>
                <a:lnTo>
                  <a:pt x="566799" y="669161"/>
                </a:lnTo>
                <a:lnTo>
                  <a:pt x="567313" y="669655"/>
                </a:lnTo>
                <a:lnTo>
                  <a:pt x="567808" y="670662"/>
                </a:lnTo>
                <a:lnTo>
                  <a:pt x="567313" y="671688"/>
                </a:lnTo>
                <a:lnTo>
                  <a:pt x="566799" y="673189"/>
                </a:lnTo>
                <a:close/>
              </a:path>
              <a:path w="1866900" h="2176780">
                <a:moveTo>
                  <a:pt x="581983" y="1465167"/>
                </a:moveTo>
                <a:lnTo>
                  <a:pt x="576408" y="1465167"/>
                </a:lnTo>
                <a:lnTo>
                  <a:pt x="575913" y="1462640"/>
                </a:lnTo>
                <a:lnTo>
                  <a:pt x="574905" y="1461614"/>
                </a:lnTo>
                <a:lnTo>
                  <a:pt x="588566" y="1447972"/>
                </a:lnTo>
                <a:lnTo>
                  <a:pt x="589574" y="1449492"/>
                </a:lnTo>
                <a:lnTo>
                  <a:pt x="590088" y="1450499"/>
                </a:lnTo>
                <a:lnTo>
                  <a:pt x="589574" y="1456066"/>
                </a:lnTo>
                <a:lnTo>
                  <a:pt x="581983" y="1465167"/>
                </a:lnTo>
                <a:close/>
              </a:path>
              <a:path w="1866900" h="2176780">
                <a:moveTo>
                  <a:pt x="562252" y="1513180"/>
                </a:moveTo>
                <a:lnTo>
                  <a:pt x="559722" y="1510653"/>
                </a:lnTo>
                <a:lnTo>
                  <a:pt x="558200" y="1508126"/>
                </a:lnTo>
                <a:lnTo>
                  <a:pt x="556163" y="1506093"/>
                </a:lnTo>
                <a:lnTo>
                  <a:pt x="558200" y="1504573"/>
                </a:lnTo>
                <a:lnTo>
                  <a:pt x="560730" y="1501552"/>
                </a:lnTo>
                <a:lnTo>
                  <a:pt x="562252" y="1502046"/>
                </a:lnTo>
                <a:lnTo>
                  <a:pt x="564783" y="1502559"/>
                </a:lnTo>
                <a:lnTo>
                  <a:pt x="566799" y="1506093"/>
                </a:lnTo>
                <a:lnTo>
                  <a:pt x="568816" y="1508126"/>
                </a:lnTo>
                <a:lnTo>
                  <a:pt x="566799" y="1509627"/>
                </a:lnTo>
                <a:lnTo>
                  <a:pt x="565277" y="1511147"/>
                </a:lnTo>
                <a:lnTo>
                  <a:pt x="562252" y="1513180"/>
                </a:lnTo>
                <a:close/>
              </a:path>
              <a:path w="1866900" h="2176780">
                <a:moveTo>
                  <a:pt x="629549" y="1848758"/>
                </a:moveTo>
                <a:lnTo>
                  <a:pt x="627532" y="1847751"/>
                </a:lnTo>
                <a:lnTo>
                  <a:pt x="626524" y="1844711"/>
                </a:lnTo>
                <a:lnTo>
                  <a:pt x="625516" y="1843191"/>
                </a:lnTo>
                <a:lnTo>
                  <a:pt x="627018" y="1842184"/>
                </a:lnTo>
                <a:lnTo>
                  <a:pt x="628541" y="1840664"/>
                </a:lnTo>
                <a:lnTo>
                  <a:pt x="629549" y="1841177"/>
                </a:lnTo>
                <a:lnTo>
                  <a:pt x="631071" y="1841690"/>
                </a:lnTo>
                <a:lnTo>
                  <a:pt x="632080" y="1843191"/>
                </a:lnTo>
                <a:lnTo>
                  <a:pt x="635638" y="1846231"/>
                </a:lnTo>
                <a:lnTo>
                  <a:pt x="631585" y="1847238"/>
                </a:lnTo>
                <a:lnTo>
                  <a:pt x="629549" y="1848758"/>
                </a:lnTo>
                <a:close/>
              </a:path>
              <a:path w="1866900" h="2176780">
                <a:moveTo>
                  <a:pt x="565277" y="1373682"/>
                </a:moveTo>
                <a:lnTo>
                  <a:pt x="562252" y="1371668"/>
                </a:lnTo>
                <a:lnTo>
                  <a:pt x="561738" y="1370148"/>
                </a:lnTo>
                <a:lnTo>
                  <a:pt x="560730" y="1368628"/>
                </a:lnTo>
                <a:lnTo>
                  <a:pt x="562252" y="1368628"/>
                </a:lnTo>
                <a:lnTo>
                  <a:pt x="564269" y="1368114"/>
                </a:lnTo>
                <a:lnTo>
                  <a:pt x="566285" y="1368628"/>
                </a:lnTo>
                <a:lnTo>
                  <a:pt x="567313" y="1369141"/>
                </a:lnTo>
                <a:lnTo>
                  <a:pt x="568322" y="1370641"/>
                </a:lnTo>
                <a:lnTo>
                  <a:pt x="570838" y="1373168"/>
                </a:lnTo>
                <a:lnTo>
                  <a:pt x="567313" y="1373168"/>
                </a:lnTo>
                <a:lnTo>
                  <a:pt x="565277" y="1373682"/>
                </a:lnTo>
                <a:close/>
              </a:path>
              <a:path w="1866900" h="2176780">
                <a:moveTo>
                  <a:pt x="571861" y="1374195"/>
                </a:moveTo>
                <a:lnTo>
                  <a:pt x="567313" y="1373168"/>
                </a:lnTo>
                <a:lnTo>
                  <a:pt x="570838" y="1373168"/>
                </a:lnTo>
                <a:lnTo>
                  <a:pt x="571861" y="1374195"/>
                </a:lnTo>
                <a:close/>
              </a:path>
              <a:path w="1866900" h="2176780">
                <a:moveTo>
                  <a:pt x="717624" y="669655"/>
                </a:moveTo>
                <a:lnTo>
                  <a:pt x="715587" y="669655"/>
                </a:lnTo>
                <a:lnTo>
                  <a:pt x="715093" y="669161"/>
                </a:lnTo>
                <a:lnTo>
                  <a:pt x="714085" y="668648"/>
                </a:lnTo>
                <a:lnTo>
                  <a:pt x="714579" y="668648"/>
                </a:lnTo>
                <a:lnTo>
                  <a:pt x="715587" y="668135"/>
                </a:lnTo>
                <a:lnTo>
                  <a:pt x="716615" y="667128"/>
                </a:lnTo>
                <a:lnTo>
                  <a:pt x="717110" y="667641"/>
                </a:lnTo>
                <a:lnTo>
                  <a:pt x="717624" y="668648"/>
                </a:lnTo>
                <a:lnTo>
                  <a:pt x="718118" y="669161"/>
                </a:lnTo>
                <a:lnTo>
                  <a:pt x="717624" y="669655"/>
                </a:lnTo>
                <a:close/>
              </a:path>
              <a:path w="1866900" h="2176780">
                <a:moveTo>
                  <a:pt x="564269" y="1076502"/>
                </a:moveTo>
                <a:lnTo>
                  <a:pt x="562747" y="1073482"/>
                </a:lnTo>
                <a:lnTo>
                  <a:pt x="561738" y="1071962"/>
                </a:lnTo>
                <a:lnTo>
                  <a:pt x="562252" y="1070955"/>
                </a:lnTo>
                <a:lnTo>
                  <a:pt x="563755" y="1069928"/>
                </a:lnTo>
                <a:lnTo>
                  <a:pt x="564269" y="1068921"/>
                </a:lnTo>
                <a:lnTo>
                  <a:pt x="564783" y="1069928"/>
                </a:lnTo>
                <a:lnTo>
                  <a:pt x="565791" y="1070955"/>
                </a:lnTo>
                <a:lnTo>
                  <a:pt x="565791" y="1072969"/>
                </a:lnTo>
                <a:lnTo>
                  <a:pt x="564783" y="1074489"/>
                </a:lnTo>
                <a:lnTo>
                  <a:pt x="564269" y="1076502"/>
                </a:lnTo>
                <a:close/>
              </a:path>
              <a:path w="1866900" h="2176780">
                <a:moveTo>
                  <a:pt x="624488" y="1029496"/>
                </a:moveTo>
                <a:lnTo>
                  <a:pt x="623994" y="1029496"/>
                </a:lnTo>
                <a:lnTo>
                  <a:pt x="620949" y="1029003"/>
                </a:lnTo>
                <a:lnTo>
                  <a:pt x="617924" y="1027996"/>
                </a:lnTo>
                <a:lnTo>
                  <a:pt x="615394" y="1025962"/>
                </a:lnTo>
                <a:lnTo>
                  <a:pt x="614366" y="1024955"/>
                </a:lnTo>
                <a:lnTo>
                  <a:pt x="614366" y="1021915"/>
                </a:lnTo>
                <a:lnTo>
                  <a:pt x="613871" y="1019901"/>
                </a:lnTo>
                <a:lnTo>
                  <a:pt x="615394" y="1019901"/>
                </a:lnTo>
                <a:lnTo>
                  <a:pt x="616896" y="1018381"/>
                </a:lnTo>
                <a:lnTo>
                  <a:pt x="617924" y="1018381"/>
                </a:lnTo>
                <a:lnTo>
                  <a:pt x="620949" y="1020415"/>
                </a:lnTo>
                <a:lnTo>
                  <a:pt x="623994" y="1022942"/>
                </a:lnTo>
                <a:lnTo>
                  <a:pt x="627532" y="1025469"/>
                </a:lnTo>
                <a:lnTo>
                  <a:pt x="624488" y="1029496"/>
                </a:lnTo>
                <a:close/>
              </a:path>
              <a:path w="1866900" h="2176780">
                <a:moveTo>
                  <a:pt x="606774" y="1142204"/>
                </a:moveTo>
                <a:lnTo>
                  <a:pt x="605766" y="1142204"/>
                </a:lnTo>
                <a:lnTo>
                  <a:pt x="605272" y="1141711"/>
                </a:lnTo>
                <a:lnTo>
                  <a:pt x="596635" y="1135540"/>
                </a:lnTo>
                <a:lnTo>
                  <a:pt x="587481" y="1130648"/>
                </a:lnTo>
                <a:lnTo>
                  <a:pt x="577857" y="1126988"/>
                </a:lnTo>
                <a:lnTo>
                  <a:pt x="567808" y="1124515"/>
                </a:lnTo>
                <a:lnTo>
                  <a:pt x="566799" y="1124022"/>
                </a:lnTo>
                <a:lnTo>
                  <a:pt x="565791" y="1121988"/>
                </a:lnTo>
                <a:lnTo>
                  <a:pt x="567808" y="1121495"/>
                </a:lnTo>
                <a:lnTo>
                  <a:pt x="569844" y="1120468"/>
                </a:lnTo>
                <a:lnTo>
                  <a:pt x="570338" y="1120468"/>
                </a:lnTo>
                <a:lnTo>
                  <a:pt x="580333" y="1123504"/>
                </a:lnTo>
                <a:lnTo>
                  <a:pt x="610333" y="1133103"/>
                </a:lnTo>
                <a:lnTo>
                  <a:pt x="611341" y="1136144"/>
                </a:lnTo>
                <a:lnTo>
                  <a:pt x="612863" y="1137664"/>
                </a:lnTo>
                <a:lnTo>
                  <a:pt x="606774" y="1142204"/>
                </a:lnTo>
                <a:close/>
              </a:path>
              <a:path w="1866900" h="2176780">
                <a:moveTo>
                  <a:pt x="590088" y="1511660"/>
                </a:moveTo>
                <a:lnTo>
                  <a:pt x="589574" y="1511147"/>
                </a:lnTo>
                <a:lnTo>
                  <a:pt x="589060" y="1510140"/>
                </a:lnTo>
                <a:lnTo>
                  <a:pt x="588566" y="1509627"/>
                </a:lnTo>
                <a:lnTo>
                  <a:pt x="589060" y="1509133"/>
                </a:lnTo>
                <a:lnTo>
                  <a:pt x="590088" y="1508620"/>
                </a:lnTo>
                <a:lnTo>
                  <a:pt x="590583" y="1508620"/>
                </a:lnTo>
                <a:lnTo>
                  <a:pt x="590583" y="1509133"/>
                </a:lnTo>
                <a:lnTo>
                  <a:pt x="591097" y="1510140"/>
                </a:lnTo>
                <a:lnTo>
                  <a:pt x="591097" y="1511147"/>
                </a:lnTo>
                <a:lnTo>
                  <a:pt x="590088" y="1511660"/>
                </a:lnTo>
                <a:close/>
              </a:path>
              <a:path w="1866900" h="2176780">
                <a:moveTo>
                  <a:pt x="629055" y="1151819"/>
                </a:moveTo>
                <a:lnTo>
                  <a:pt x="625516" y="1145738"/>
                </a:lnTo>
                <a:lnTo>
                  <a:pt x="623994" y="1143725"/>
                </a:lnTo>
                <a:lnTo>
                  <a:pt x="624488" y="1143211"/>
                </a:lnTo>
                <a:lnTo>
                  <a:pt x="626010" y="1141198"/>
                </a:lnTo>
                <a:lnTo>
                  <a:pt x="627532" y="1139677"/>
                </a:lnTo>
                <a:lnTo>
                  <a:pt x="629055" y="1139184"/>
                </a:lnTo>
                <a:lnTo>
                  <a:pt x="629549" y="1139184"/>
                </a:lnTo>
                <a:lnTo>
                  <a:pt x="631585" y="1141711"/>
                </a:lnTo>
                <a:lnTo>
                  <a:pt x="631485" y="1143211"/>
                </a:lnTo>
                <a:lnTo>
                  <a:pt x="631071" y="1145245"/>
                </a:lnTo>
                <a:lnTo>
                  <a:pt x="630063" y="1147772"/>
                </a:lnTo>
                <a:lnTo>
                  <a:pt x="629055" y="1151819"/>
                </a:lnTo>
                <a:close/>
              </a:path>
              <a:path w="1866900" h="2176780">
                <a:moveTo>
                  <a:pt x="613871" y="1193751"/>
                </a:moveTo>
                <a:lnTo>
                  <a:pt x="605272" y="1193751"/>
                </a:lnTo>
                <a:lnTo>
                  <a:pt x="604244" y="1191738"/>
                </a:lnTo>
                <a:lnTo>
                  <a:pt x="605272" y="1189724"/>
                </a:lnTo>
                <a:lnTo>
                  <a:pt x="608296" y="1188204"/>
                </a:lnTo>
                <a:lnTo>
                  <a:pt x="609819" y="1187690"/>
                </a:lnTo>
                <a:lnTo>
                  <a:pt x="614880" y="1188204"/>
                </a:lnTo>
                <a:lnTo>
                  <a:pt x="619941" y="1189211"/>
                </a:lnTo>
                <a:lnTo>
                  <a:pt x="625002" y="1189724"/>
                </a:lnTo>
                <a:lnTo>
                  <a:pt x="620455" y="1191224"/>
                </a:lnTo>
                <a:lnTo>
                  <a:pt x="615888" y="1193258"/>
                </a:lnTo>
                <a:lnTo>
                  <a:pt x="613871" y="1193751"/>
                </a:lnTo>
                <a:close/>
              </a:path>
              <a:path w="1866900" h="2176780">
                <a:moveTo>
                  <a:pt x="607802" y="1194265"/>
                </a:moveTo>
                <a:lnTo>
                  <a:pt x="606280" y="1193751"/>
                </a:lnTo>
                <a:lnTo>
                  <a:pt x="609305" y="1193751"/>
                </a:lnTo>
                <a:lnTo>
                  <a:pt x="607802" y="1194265"/>
                </a:lnTo>
                <a:close/>
              </a:path>
              <a:path w="1866900" h="2176780">
                <a:moveTo>
                  <a:pt x="589060" y="1345371"/>
                </a:moveTo>
                <a:lnTo>
                  <a:pt x="588052" y="1344878"/>
                </a:lnTo>
                <a:lnTo>
                  <a:pt x="586036" y="1344365"/>
                </a:lnTo>
                <a:lnTo>
                  <a:pt x="583999" y="1341838"/>
                </a:lnTo>
                <a:lnTo>
                  <a:pt x="583505" y="1339824"/>
                </a:lnTo>
                <a:lnTo>
                  <a:pt x="583505" y="1338304"/>
                </a:lnTo>
                <a:lnTo>
                  <a:pt x="585027" y="1336290"/>
                </a:lnTo>
                <a:lnTo>
                  <a:pt x="586530" y="1332736"/>
                </a:lnTo>
                <a:lnTo>
                  <a:pt x="589060" y="1336290"/>
                </a:lnTo>
                <a:lnTo>
                  <a:pt x="591097" y="1338304"/>
                </a:lnTo>
                <a:lnTo>
                  <a:pt x="591591" y="1340831"/>
                </a:lnTo>
                <a:lnTo>
                  <a:pt x="592105" y="1341344"/>
                </a:lnTo>
                <a:lnTo>
                  <a:pt x="589060" y="1345371"/>
                </a:lnTo>
                <a:close/>
              </a:path>
              <a:path w="1866900" h="2176780">
                <a:moveTo>
                  <a:pt x="605766" y="1511147"/>
                </a:moveTo>
                <a:lnTo>
                  <a:pt x="604758" y="1511147"/>
                </a:lnTo>
                <a:lnTo>
                  <a:pt x="604244" y="1510140"/>
                </a:lnTo>
                <a:lnTo>
                  <a:pt x="603749" y="1509627"/>
                </a:lnTo>
                <a:lnTo>
                  <a:pt x="604244" y="1508620"/>
                </a:lnTo>
                <a:lnTo>
                  <a:pt x="605272" y="1508126"/>
                </a:lnTo>
                <a:lnTo>
                  <a:pt x="605766" y="1507613"/>
                </a:lnTo>
                <a:lnTo>
                  <a:pt x="606280" y="1508126"/>
                </a:lnTo>
                <a:lnTo>
                  <a:pt x="606774" y="1509133"/>
                </a:lnTo>
                <a:lnTo>
                  <a:pt x="606774" y="1510140"/>
                </a:lnTo>
                <a:lnTo>
                  <a:pt x="605766" y="1511147"/>
                </a:lnTo>
                <a:close/>
              </a:path>
              <a:path w="1866900" h="2176780">
                <a:moveTo>
                  <a:pt x="616896" y="1572802"/>
                </a:moveTo>
                <a:lnTo>
                  <a:pt x="615394" y="1572802"/>
                </a:lnTo>
                <a:lnTo>
                  <a:pt x="605272" y="1571795"/>
                </a:lnTo>
                <a:lnTo>
                  <a:pt x="600210" y="1570788"/>
                </a:lnTo>
                <a:lnTo>
                  <a:pt x="598688" y="1570275"/>
                </a:lnTo>
                <a:lnTo>
                  <a:pt x="596652" y="1567748"/>
                </a:lnTo>
                <a:lnTo>
                  <a:pt x="596652" y="1563720"/>
                </a:lnTo>
                <a:lnTo>
                  <a:pt x="598174" y="1560680"/>
                </a:lnTo>
                <a:lnTo>
                  <a:pt x="598174" y="1559160"/>
                </a:lnTo>
                <a:lnTo>
                  <a:pt x="606774" y="1562694"/>
                </a:lnTo>
                <a:lnTo>
                  <a:pt x="611835" y="1564214"/>
                </a:lnTo>
                <a:lnTo>
                  <a:pt x="616402" y="1566741"/>
                </a:lnTo>
                <a:lnTo>
                  <a:pt x="617924" y="1567748"/>
                </a:lnTo>
                <a:lnTo>
                  <a:pt x="618933" y="1570275"/>
                </a:lnTo>
                <a:lnTo>
                  <a:pt x="620455" y="1571795"/>
                </a:lnTo>
                <a:lnTo>
                  <a:pt x="618933" y="1572308"/>
                </a:lnTo>
                <a:lnTo>
                  <a:pt x="616896" y="1572802"/>
                </a:lnTo>
                <a:close/>
              </a:path>
              <a:path w="1866900" h="2176780">
                <a:moveTo>
                  <a:pt x="660943" y="1258447"/>
                </a:moveTo>
                <a:lnTo>
                  <a:pt x="656891" y="1257953"/>
                </a:lnTo>
                <a:lnTo>
                  <a:pt x="654854" y="1257953"/>
                </a:lnTo>
                <a:lnTo>
                  <a:pt x="653352" y="1254913"/>
                </a:lnTo>
                <a:lnTo>
                  <a:pt x="651316" y="1253393"/>
                </a:lnTo>
                <a:lnTo>
                  <a:pt x="653846" y="1251379"/>
                </a:lnTo>
                <a:lnTo>
                  <a:pt x="658907" y="1246325"/>
                </a:lnTo>
                <a:lnTo>
                  <a:pt x="662446" y="1248339"/>
                </a:lnTo>
                <a:lnTo>
                  <a:pt x="666005" y="1249859"/>
                </a:lnTo>
                <a:lnTo>
                  <a:pt x="666005" y="1251379"/>
                </a:lnTo>
                <a:lnTo>
                  <a:pt x="665491" y="1257953"/>
                </a:lnTo>
                <a:lnTo>
                  <a:pt x="660943" y="1258447"/>
                </a:lnTo>
                <a:close/>
              </a:path>
              <a:path w="1866900" h="2176780">
                <a:moveTo>
                  <a:pt x="646255" y="1097725"/>
                </a:moveTo>
                <a:lnTo>
                  <a:pt x="643230" y="1092671"/>
                </a:lnTo>
                <a:lnTo>
                  <a:pt x="643724" y="1087617"/>
                </a:lnTo>
                <a:lnTo>
                  <a:pt x="643724" y="1084597"/>
                </a:lnTo>
                <a:lnTo>
                  <a:pt x="648291" y="1081556"/>
                </a:lnTo>
                <a:lnTo>
                  <a:pt x="650821" y="1080550"/>
                </a:lnTo>
                <a:lnTo>
                  <a:pt x="655368" y="1079543"/>
                </a:lnTo>
                <a:lnTo>
                  <a:pt x="658907" y="1081556"/>
                </a:lnTo>
                <a:lnTo>
                  <a:pt x="660429" y="1090144"/>
                </a:lnTo>
                <a:lnTo>
                  <a:pt x="657899" y="1092178"/>
                </a:lnTo>
                <a:lnTo>
                  <a:pt x="654854" y="1095198"/>
                </a:lnTo>
                <a:lnTo>
                  <a:pt x="646255" y="1097725"/>
                </a:lnTo>
                <a:close/>
              </a:path>
              <a:path w="1866900" h="2176780">
                <a:moveTo>
                  <a:pt x="664482" y="738891"/>
                </a:moveTo>
                <a:lnTo>
                  <a:pt x="655882" y="738891"/>
                </a:lnTo>
                <a:lnTo>
                  <a:pt x="654360" y="737391"/>
                </a:lnTo>
                <a:lnTo>
                  <a:pt x="653352" y="736877"/>
                </a:lnTo>
                <a:lnTo>
                  <a:pt x="654854" y="735357"/>
                </a:lnTo>
                <a:lnTo>
                  <a:pt x="655882" y="732830"/>
                </a:lnTo>
                <a:lnTo>
                  <a:pt x="658907" y="730816"/>
                </a:lnTo>
                <a:lnTo>
                  <a:pt x="660429" y="730303"/>
                </a:lnTo>
                <a:lnTo>
                  <a:pt x="661952" y="730816"/>
                </a:lnTo>
                <a:lnTo>
                  <a:pt x="665491" y="731823"/>
                </a:lnTo>
                <a:lnTo>
                  <a:pt x="669543" y="733837"/>
                </a:lnTo>
                <a:lnTo>
                  <a:pt x="673082" y="734864"/>
                </a:lnTo>
                <a:lnTo>
                  <a:pt x="669543" y="736877"/>
                </a:lnTo>
                <a:lnTo>
                  <a:pt x="665491" y="738397"/>
                </a:lnTo>
                <a:lnTo>
                  <a:pt x="664482" y="738891"/>
                </a:lnTo>
                <a:close/>
              </a:path>
              <a:path w="1866900" h="2176780">
                <a:moveTo>
                  <a:pt x="658413" y="739404"/>
                </a:moveTo>
                <a:lnTo>
                  <a:pt x="656891" y="738891"/>
                </a:lnTo>
                <a:lnTo>
                  <a:pt x="659915" y="738891"/>
                </a:lnTo>
                <a:lnTo>
                  <a:pt x="658413" y="739404"/>
                </a:lnTo>
                <a:close/>
              </a:path>
              <a:path w="1866900" h="2176780">
                <a:moveTo>
                  <a:pt x="614775" y="1404280"/>
                </a:moveTo>
                <a:lnTo>
                  <a:pt x="608810" y="1403492"/>
                </a:lnTo>
                <a:lnTo>
                  <a:pt x="607288" y="1402486"/>
                </a:lnTo>
                <a:lnTo>
                  <a:pt x="605272" y="1399959"/>
                </a:lnTo>
                <a:lnTo>
                  <a:pt x="605272" y="1396425"/>
                </a:lnTo>
                <a:lnTo>
                  <a:pt x="607288" y="1393898"/>
                </a:lnTo>
                <a:lnTo>
                  <a:pt x="608810" y="1392891"/>
                </a:lnTo>
                <a:lnTo>
                  <a:pt x="613871" y="1389851"/>
                </a:lnTo>
                <a:lnTo>
                  <a:pt x="618933" y="1386317"/>
                </a:lnTo>
                <a:lnTo>
                  <a:pt x="626010" y="1382783"/>
                </a:lnTo>
                <a:lnTo>
                  <a:pt x="628541" y="1384797"/>
                </a:lnTo>
                <a:lnTo>
                  <a:pt x="630577" y="1385310"/>
                </a:lnTo>
                <a:lnTo>
                  <a:pt x="627460" y="1393906"/>
                </a:lnTo>
                <a:lnTo>
                  <a:pt x="621592" y="1400657"/>
                </a:lnTo>
                <a:lnTo>
                  <a:pt x="614775" y="1404280"/>
                </a:lnTo>
                <a:close/>
              </a:path>
              <a:path w="1866900" h="2176780">
                <a:moveTo>
                  <a:pt x="645760" y="1211954"/>
                </a:moveTo>
                <a:lnTo>
                  <a:pt x="643230" y="1211954"/>
                </a:lnTo>
                <a:lnTo>
                  <a:pt x="643230" y="1210434"/>
                </a:lnTo>
                <a:lnTo>
                  <a:pt x="645760" y="1210434"/>
                </a:lnTo>
                <a:lnTo>
                  <a:pt x="645760" y="1211954"/>
                </a:lnTo>
                <a:close/>
              </a:path>
              <a:path w="1866900" h="2176780">
                <a:moveTo>
                  <a:pt x="717110" y="640851"/>
                </a:moveTo>
                <a:lnTo>
                  <a:pt x="716615" y="640851"/>
                </a:lnTo>
                <a:lnTo>
                  <a:pt x="715587" y="639844"/>
                </a:lnTo>
                <a:lnTo>
                  <a:pt x="713571" y="637811"/>
                </a:lnTo>
                <a:lnTo>
                  <a:pt x="714085" y="637317"/>
                </a:lnTo>
                <a:lnTo>
                  <a:pt x="714579" y="636310"/>
                </a:lnTo>
                <a:lnTo>
                  <a:pt x="716615" y="634790"/>
                </a:lnTo>
                <a:lnTo>
                  <a:pt x="717110" y="635797"/>
                </a:lnTo>
                <a:lnTo>
                  <a:pt x="718118" y="637317"/>
                </a:lnTo>
                <a:lnTo>
                  <a:pt x="718632" y="639331"/>
                </a:lnTo>
                <a:lnTo>
                  <a:pt x="717110" y="640851"/>
                </a:lnTo>
                <a:close/>
              </a:path>
              <a:path w="1866900" h="2176780">
                <a:moveTo>
                  <a:pt x="577930" y="1001206"/>
                </a:moveTo>
                <a:lnTo>
                  <a:pt x="577436" y="1000692"/>
                </a:lnTo>
                <a:lnTo>
                  <a:pt x="575399" y="999685"/>
                </a:lnTo>
                <a:lnTo>
                  <a:pt x="573877" y="997158"/>
                </a:lnTo>
                <a:lnTo>
                  <a:pt x="571861" y="995638"/>
                </a:lnTo>
                <a:lnTo>
                  <a:pt x="573383" y="994631"/>
                </a:lnTo>
                <a:lnTo>
                  <a:pt x="574391" y="993625"/>
                </a:lnTo>
                <a:lnTo>
                  <a:pt x="575913" y="991591"/>
                </a:lnTo>
                <a:lnTo>
                  <a:pt x="577930" y="994118"/>
                </a:lnTo>
                <a:lnTo>
                  <a:pt x="580974" y="998165"/>
                </a:lnTo>
                <a:lnTo>
                  <a:pt x="579452" y="999172"/>
                </a:lnTo>
                <a:lnTo>
                  <a:pt x="577930" y="1001206"/>
                </a:lnTo>
                <a:close/>
              </a:path>
              <a:path w="1866900" h="2176780">
                <a:moveTo>
                  <a:pt x="649793" y="1380256"/>
                </a:moveTo>
                <a:lnTo>
                  <a:pt x="649299" y="1380256"/>
                </a:lnTo>
                <a:lnTo>
                  <a:pt x="646255" y="1379249"/>
                </a:lnTo>
                <a:lnTo>
                  <a:pt x="642716" y="1377729"/>
                </a:lnTo>
                <a:lnTo>
                  <a:pt x="639671" y="1376209"/>
                </a:lnTo>
                <a:lnTo>
                  <a:pt x="640185" y="1375695"/>
                </a:lnTo>
                <a:lnTo>
                  <a:pt x="641193" y="1374195"/>
                </a:lnTo>
                <a:lnTo>
                  <a:pt x="641707" y="1374689"/>
                </a:lnTo>
                <a:lnTo>
                  <a:pt x="645246" y="1375202"/>
                </a:lnTo>
                <a:lnTo>
                  <a:pt x="648291" y="1376209"/>
                </a:lnTo>
                <a:lnTo>
                  <a:pt x="652324" y="1377216"/>
                </a:lnTo>
                <a:lnTo>
                  <a:pt x="650821" y="1379249"/>
                </a:lnTo>
                <a:lnTo>
                  <a:pt x="649793" y="1380256"/>
                </a:lnTo>
                <a:close/>
              </a:path>
              <a:path w="1866900" h="2176780">
                <a:moveTo>
                  <a:pt x="693645" y="1156678"/>
                </a:moveTo>
                <a:lnTo>
                  <a:pt x="687898" y="1155283"/>
                </a:lnTo>
                <a:lnTo>
                  <a:pt x="682196" y="1149292"/>
                </a:lnTo>
                <a:lnTo>
                  <a:pt x="676201" y="1141900"/>
                </a:lnTo>
                <a:lnTo>
                  <a:pt x="669541" y="1136457"/>
                </a:lnTo>
                <a:lnTo>
                  <a:pt x="662121" y="1133009"/>
                </a:lnTo>
                <a:lnTo>
                  <a:pt x="653846" y="1131603"/>
                </a:lnTo>
                <a:lnTo>
                  <a:pt x="652324" y="1131603"/>
                </a:lnTo>
                <a:lnTo>
                  <a:pt x="650821" y="1129569"/>
                </a:lnTo>
                <a:lnTo>
                  <a:pt x="649299" y="1128049"/>
                </a:lnTo>
                <a:lnTo>
                  <a:pt x="650821" y="1127042"/>
                </a:lnTo>
                <a:lnTo>
                  <a:pt x="652324" y="1125522"/>
                </a:lnTo>
                <a:lnTo>
                  <a:pt x="654360" y="1124022"/>
                </a:lnTo>
                <a:lnTo>
                  <a:pt x="659915" y="1126549"/>
                </a:lnTo>
                <a:lnTo>
                  <a:pt x="666005" y="1127556"/>
                </a:lnTo>
                <a:lnTo>
                  <a:pt x="670552" y="1131090"/>
                </a:lnTo>
                <a:lnTo>
                  <a:pt x="678087" y="1136033"/>
                </a:lnTo>
                <a:lnTo>
                  <a:pt x="685668" y="1139176"/>
                </a:lnTo>
                <a:lnTo>
                  <a:pt x="693535" y="1140043"/>
                </a:lnTo>
                <a:lnTo>
                  <a:pt x="707409" y="1140043"/>
                </a:lnTo>
                <a:lnTo>
                  <a:pt x="706987" y="1141711"/>
                </a:lnTo>
                <a:lnTo>
                  <a:pt x="706493" y="1144731"/>
                </a:lnTo>
                <a:lnTo>
                  <a:pt x="705465" y="1146252"/>
                </a:lnTo>
                <a:lnTo>
                  <a:pt x="699486" y="1153620"/>
                </a:lnTo>
                <a:lnTo>
                  <a:pt x="693645" y="1156678"/>
                </a:lnTo>
                <a:close/>
              </a:path>
              <a:path w="1866900" h="2176780">
                <a:moveTo>
                  <a:pt x="707409" y="1140043"/>
                </a:moveTo>
                <a:lnTo>
                  <a:pt x="693535" y="1140043"/>
                </a:lnTo>
                <a:lnTo>
                  <a:pt x="701926" y="1138157"/>
                </a:lnTo>
                <a:lnTo>
                  <a:pt x="703449" y="1137664"/>
                </a:lnTo>
                <a:lnTo>
                  <a:pt x="705465" y="1139184"/>
                </a:lnTo>
                <a:lnTo>
                  <a:pt x="707501" y="1139677"/>
                </a:lnTo>
                <a:lnTo>
                  <a:pt x="707409" y="1140043"/>
                </a:lnTo>
                <a:close/>
              </a:path>
              <a:path w="1866900" h="2176780">
                <a:moveTo>
                  <a:pt x="660429" y="951159"/>
                </a:moveTo>
                <a:lnTo>
                  <a:pt x="659915" y="950152"/>
                </a:lnTo>
                <a:lnTo>
                  <a:pt x="658907" y="947132"/>
                </a:lnTo>
                <a:lnTo>
                  <a:pt x="659421" y="947132"/>
                </a:lnTo>
                <a:lnTo>
                  <a:pt x="660429" y="946618"/>
                </a:lnTo>
                <a:lnTo>
                  <a:pt x="660943" y="946618"/>
                </a:lnTo>
                <a:lnTo>
                  <a:pt x="661952" y="947132"/>
                </a:lnTo>
                <a:lnTo>
                  <a:pt x="662960" y="949145"/>
                </a:lnTo>
                <a:lnTo>
                  <a:pt x="662446" y="949659"/>
                </a:lnTo>
                <a:lnTo>
                  <a:pt x="661438" y="950152"/>
                </a:lnTo>
                <a:lnTo>
                  <a:pt x="660429" y="951159"/>
                </a:lnTo>
                <a:close/>
              </a:path>
              <a:path w="1866900" h="2176780">
                <a:moveTo>
                  <a:pt x="633602" y="1018381"/>
                </a:moveTo>
                <a:lnTo>
                  <a:pt x="632594" y="1017374"/>
                </a:lnTo>
                <a:lnTo>
                  <a:pt x="632594" y="1016861"/>
                </a:lnTo>
                <a:lnTo>
                  <a:pt x="633602" y="1014847"/>
                </a:lnTo>
                <a:lnTo>
                  <a:pt x="634116" y="1015361"/>
                </a:lnTo>
                <a:lnTo>
                  <a:pt x="635124" y="1015854"/>
                </a:lnTo>
                <a:lnTo>
                  <a:pt x="635638" y="1016368"/>
                </a:lnTo>
                <a:lnTo>
                  <a:pt x="635124" y="1017374"/>
                </a:lnTo>
                <a:lnTo>
                  <a:pt x="634610" y="1017888"/>
                </a:lnTo>
                <a:lnTo>
                  <a:pt x="633602" y="1018381"/>
                </a:lnTo>
                <a:close/>
              </a:path>
              <a:path w="1866900" h="2176780">
                <a:moveTo>
                  <a:pt x="607288" y="1280183"/>
                </a:moveTo>
                <a:lnTo>
                  <a:pt x="606280" y="1279176"/>
                </a:lnTo>
                <a:lnTo>
                  <a:pt x="604244" y="1276649"/>
                </a:lnTo>
                <a:lnTo>
                  <a:pt x="601713" y="1273609"/>
                </a:lnTo>
                <a:lnTo>
                  <a:pt x="601219" y="1270588"/>
                </a:lnTo>
                <a:lnTo>
                  <a:pt x="601219" y="1269068"/>
                </a:lnTo>
                <a:lnTo>
                  <a:pt x="625516" y="1256926"/>
                </a:lnTo>
                <a:lnTo>
                  <a:pt x="628541" y="1255920"/>
                </a:lnTo>
                <a:lnTo>
                  <a:pt x="631585" y="1255920"/>
                </a:lnTo>
                <a:lnTo>
                  <a:pt x="634116" y="1255426"/>
                </a:lnTo>
                <a:lnTo>
                  <a:pt x="630063" y="1259453"/>
                </a:lnTo>
                <a:lnTo>
                  <a:pt x="628046" y="1261980"/>
                </a:lnTo>
                <a:lnTo>
                  <a:pt x="627532" y="1263007"/>
                </a:lnTo>
                <a:lnTo>
                  <a:pt x="627018" y="1264507"/>
                </a:lnTo>
                <a:lnTo>
                  <a:pt x="627018" y="1278663"/>
                </a:lnTo>
                <a:lnTo>
                  <a:pt x="617924" y="1278663"/>
                </a:lnTo>
                <a:lnTo>
                  <a:pt x="612556" y="1279669"/>
                </a:lnTo>
                <a:lnTo>
                  <a:pt x="609305" y="1279669"/>
                </a:lnTo>
                <a:lnTo>
                  <a:pt x="607288" y="1280183"/>
                </a:lnTo>
                <a:close/>
              </a:path>
              <a:path w="1866900" h="2176780">
                <a:moveTo>
                  <a:pt x="627018" y="1279669"/>
                </a:moveTo>
                <a:lnTo>
                  <a:pt x="617924" y="1278663"/>
                </a:lnTo>
                <a:lnTo>
                  <a:pt x="627018" y="1278663"/>
                </a:lnTo>
                <a:lnTo>
                  <a:pt x="627018" y="1279669"/>
                </a:lnTo>
                <a:close/>
              </a:path>
              <a:path w="1866900" h="2176780">
                <a:moveTo>
                  <a:pt x="609819" y="1280183"/>
                </a:moveTo>
                <a:lnTo>
                  <a:pt x="609305" y="1279669"/>
                </a:lnTo>
                <a:lnTo>
                  <a:pt x="612556" y="1279669"/>
                </a:lnTo>
                <a:lnTo>
                  <a:pt x="609819" y="1280183"/>
                </a:lnTo>
                <a:close/>
              </a:path>
              <a:path w="1866900" h="2176780">
                <a:moveTo>
                  <a:pt x="628046" y="1315561"/>
                </a:moveTo>
                <a:lnTo>
                  <a:pt x="625002" y="1314554"/>
                </a:lnTo>
                <a:lnTo>
                  <a:pt x="623480" y="1314554"/>
                </a:lnTo>
                <a:lnTo>
                  <a:pt x="622471" y="1313547"/>
                </a:lnTo>
                <a:lnTo>
                  <a:pt x="620949" y="1312520"/>
                </a:lnTo>
                <a:lnTo>
                  <a:pt x="620455" y="1311020"/>
                </a:lnTo>
                <a:lnTo>
                  <a:pt x="619427" y="1309500"/>
                </a:lnTo>
                <a:lnTo>
                  <a:pt x="622471" y="1309500"/>
                </a:lnTo>
                <a:lnTo>
                  <a:pt x="623994" y="1309993"/>
                </a:lnTo>
                <a:lnTo>
                  <a:pt x="625002" y="1311020"/>
                </a:lnTo>
                <a:lnTo>
                  <a:pt x="625516" y="1312520"/>
                </a:lnTo>
                <a:lnTo>
                  <a:pt x="628046" y="1315561"/>
                </a:lnTo>
                <a:close/>
              </a:path>
              <a:path w="1866900" h="2176780">
                <a:moveTo>
                  <a:pt x="659421" y="350759"/>
                </a:moveTo>
                <a:lnTo>
                  <a:pt x="658413" y="349733"/>
                </a:lnTo>
                <a:lnTo>
                  <a:pt x="657385" y="349733"/>
                </a:lnTo>
                <a:lnTo>
                  <a:pt x="658413" y="347719"/>
                </a:lnTo>
                <a:lnTo>
                  <a:pt x="658907" y="347206"/>
                </a:lnTo>
                <a:lnTo>
                  <a:pt x="659421" y="346712"/>
                </a:lnTo>
                <a:lnTo>
                  <a:pt x="660429" y="347719"/>
                </a:lnTo>
                <a:lnTo>
                  <a:pt x="661438" y="347719"/>
                </a:lnTo>
                <a:lnTo>
                  <a:pt x="660943" y="348726"/>
                </a:lnTo>
                <a:lnTo>
                  <a:pt x="660429" y="350246"/>
                </a:lnTo>
                <a:lnTo>
                  <a:pt x="659915" y="350246"/>
                </a:lnTo>
                <a:lnTo>
                  <a:pt x="659421" y="350759"/>
                </a:lnTo>
                <a:close/>
              </a:path>
              <a:path w="1866900" h="2176780">
                <a:moveTo>
                  <a:pt x="657899" y="823802"/>
                </a:moveTo>
                <a:lnTo>
                  <a:pt x="657385" y="823802"/>
                </a:lnTo>
                <a:lnTo>
                  <a:pt x="654360" y="821788"/>
                </a:lnTo>
                <a:lnTo>
                  <a:pt x="654360" y="812174"/>
                </a:lnTo>
                <a:lnTo>
                  <a:pt x="660429" y="815728"/>
                </a:lnTo>
                <a:lnTo>
                  <a:pt x="667013" y="815728"/>
                </a:lnTo>
                <a:lnTo>
                  <a:pt x="667507" y="816221"/>
                </a:lnTo>
                <a:lnTo>
                  <a:pt x="664482" y="818748"/>
                </a:lnTo>
                <a:lnTo>
                  <a:pt x="661438" y="821788"/>
                </a:lnTo>
                <a:lnTo>
                  <a:pt x="657899" y="823802"/>
                </a:lnTo>
                <a:close/>
              </a:path>
              <a:path w="1866900" h="2176780">
                <a:moveTo>
                  <a:pt x="667013" y="815728"/>
                </a:moveTo>
                <a:lnTo>
                  <a:pt x="660429" y="815728"/>
                </a:lnTo>
                <a:lnTo>
                  <a:pt x="663968" y="813694"/>
                </a:lnTo>
                <a:lnTo>
                  <a:pt x="664977" y="814207"/>
                </a:lnTo>
                <a:lnTo>
                  <a:pt x="666499" y="815214"/>
                </a:lnTo>
                <a:lnTo>
                  <a:pt x="667013" y="815728"/>
                </a:lnTo>
                <a:close/>
              </a:path>
              <a:path w="1866900" h="2176780">
                <a:moveTo>
                  <a:pt x="659915" y="1004739"/>
                </a:moveTo>
                <a:lnTo>
                  <a:pt x="657385" y="1004226"/>
                </a:lnTo>
                <a:lnTo>
                  <a:pt x="654360" y="1003733"/>
                </a:lnTo>
                <a:lnTo>
                  <a:pt x="651316" y="1001206"/>
                </a:lnTo>
                <a:lnTo>
                  <a:pt x="648291" y="999685"/>
                </a:lnTo>
                <a:lnTo>
                  <a:pt x="650821" y="997672"/>
                </a:lnTo>
                <a:lnTo>
                  <a:pt x="653846" y="996152"/>
                </a:lnTo>
                <a:lnTo>
                  <a:pt x="659915" y="996152"/>
                </a:lnTo>
                <a:lnTo>
                  <a:pt x="662446" y="995638"/>
                </a:lnTo>
                <a:lnTo>
                  <a:pt x="664977" y="996152"/>
                </a:lnTo>
                <a:lnTo>
                  <a:pt x="667013" y="998165"/>
                </a:lnTo>
                <a:lnTo>
                  <a:pt x="667013" y="998679"/>
                </a:lnTo>
                <a:lnTo>
                  <a:pt x="666499" y="1000199"/>
                </a:lnTo>
                <a:lnTo>
                  <a:pt x="666005" y="1002726"/>
                </a:lnTo>
                <a:lnTo>
                  <a:pt x="664977" y="1003219"/>
                </a:lnTo>
                <a:lnTo>
                  <a:pt x="662446" y="1004226"/>
                </a:lnTo>
                <a:lnTo>
                  <a:pt x="659915" y="1004739"/>
                </a:lnTo>
                <a:close/>
              </a:path>
              <a:path w="1866900" h="2176780">
                <a:moveTo>
                  <a:pt x="646769" y="545832"/>
                </a:moveTo>
                <a:lnTo>
                  <a:pt x="646255" y="545338"/>
                </a:lnTo>
                <a:lnTo>
                  <a:pt x="645760" y="545338"/>
                </a:lnTo>
                <a:lnTo>
                  <a:pt x="645246" y="543818"/>
                </a:lnTo>
                <a:lnTo>
                  <a:pt x="644732" y="542811"/>
                </a:lnTo>
                <a:lnTo>
                  <a:pt x="645760" y="542811"/>
                </a:lnTo>
                <a:lnTo>
                  <a:pt x="646769" y="542298"/>
                </a:lnTo>
                <a:lnTo>
                  <a:pt x="647263" y="541291"/>
                </a:lnTo>
                <a:lnTo>
                  <a:pt x="648785" y="544312"/>
                </a:lnTo>
                <a:lnTo>
                  <a:pt x="647777" y="544825"/>
                </a:lnTo>
                <a:lnTo>
                  <a:pt x="646769" y="545832"/>
                </a:lnTo>
                <a:close/>
              </a:path>
              <a:path w="1866900" h="2176780">
                <a:moveTo>
                  <a:pt x="655882" y="222889"/>
                </a:moveTo>
                <a:lnTo>
                  <a:pt x="654360" y="220856"/>
                </a:lnTo>
                <a:lnTo>
                  <a:pt x="652324" y="218842"/>
                </a:lnTo>
                <a:lnTo>
                  <a:pt x="651830" y="216315"/>
                </a:lnTo>
                <a:lnTo>
                  <a:pt x="651830" y="215308"/>
                </a:lnTo>
                <a:lnTo>
                  <a:pt x="653846" y="212781"/>
                </a:lnTo>
                <a:lnTo>
                  <a:pt x="654360" y="211261"/>
                </a:lnTo>
                <a:lnTo>
                  <a:pt x="656377" y="213275"/>
                </a:lnTo>
                <a:lnTo>
                  <a:pt x="657899" y="215308"/>
                </a:lnTo>
                <a:lnTo>
                  <a:pt x="660429" y="217835"/>
                </a:lnTo>
                <a:lnTo>
                  <a:pt x="656891" y="221369"/>
                </a:lnTo>
                <a:lnTo>
                  <a:pt x="655882" y="222889"/>
                </a:lnTo>
                <a:close/>
              </a:path>
              <a:path w="1866900" h="2176780">
                <a:moveTo>
                  <a:pt x="569330" y="1217008"/>
                </a:moveTo>
                <a:lnTo>
                  <a:pt x="563755" y="1210947"/>
                </a:lnTo>
                <a:lnTo>
                  <a:pt x="562252" y="1209427"/>
                </a:lnTo>
                <a:lnTo>
                  <a:pt x="561224" y="1204373"/>
                </a:lnTo>
                <a:lnTo>
                  <a:pt x="561224" y="1203859"/>
                </a:lnTo>
                <a:lnTo>
                  <a:pt x="563261" y="1201846"/>
                </a:lnTo>
                <a:lnTo>
                  <a:pt x="564783" y="1201846"/>
                </a:lnTo>
                <a:lnTo>
                  <a:pt x="569330" y="1201332"/>
                </a:lnTo>
                <a:lnTo>
                  <a:pt x="574391" y="1200839"/>
                </a:lnTo>
                <a:lnTo>
                  <a:pt x="578938" y="1200839"/>
                </a:lnTo>
                <a:lnTo>
                  <a:pt x="580460" y="1201332"/>
                </a:lnTo>
                <a:lnTo>
                  <a:pt x="581983" y="1203366"/>
                </a:lnTo>
                <a:lnTo>
                  <a:pt x="583505" y="1204373"/>
                </a:lnTo>
                <a:lnTo>
                  <a:pt x="582991" y="1206900"/>
                </a:lnTo>
                <a:lnTo>
                  <a:pt x="581983" y="1208913"/>
                </a:lnTo>
                <a:lnTo>
                  <a:pt x="576922" y="1216001"/>
                </a:lnTo>
                <a:lnTo>
                  <a:pt x="569330" y="1217008"/>
                </a:lnTo>
                <a:close/>
              </a:path>
              <a:path w="1866900" h="2176780">
                <a:moveTo>
                  <a:pt x="535919" y="1277142"/>
                </a:moveTo>
                <a:lnTo>
                  <a:pt x="533902" y="1274615"/>
                </a:lnTo>
                <a:lnTo>
                  <a:pt x="532380" y="1273115"/>
                </a:lnTo>
                <a:lnTo>
                  <a:pt x="534911" y="1270588"/>
                </a:lnTo>
                <a:lnTo>
                  <a:pt x="537441" y="1268555"/>
                </a:lnTo>
                <a:lnTo>
                  <a:pt x="540486" y="1265534"/>
                </a:lnTo>
                <a:lnTo>
                  <a:pt x="542502" y="1268061"/>
                </a:lnTo>
                <a:lnTo>
                  <a:pt x="544539" y="1270075"/>
                </a:lnTo>
                <a:lnTo>
                  <a:pt x="539478" y="1275129"/>
                </a:lnTo>
                <a:lnTo>
                  <a:pt x="536433" y="1276649"/>
                </a:lnTo>
                <a:lnTo>
                  <a:pt x="535919" y="1277142"/>
                </a:lnTo>
                <a:close/>
              </a:path>
              <a:path w="1866900" h="2176780">
                <a:moveTo>
                  <a:pt x="489875" y="1344365"/>
                </a:moveTo>
                <a:lnTo>
                  <a:pt x="486336" y="1339824"/>
                </a:lnTo>
                <a:lnTo>
                  <a:pt x="484300" y="1337790"/>
                </a:lnTo>
                <a:lnTo>
                  <a:pt x="483292" y="1333763"/>
                </a:lnTo>
                <a:lnTo>
                  <a:pt x="481769" y="1330723"/>
                </a:lnTo>
                <a:lnTo>
                  <a:pt x="484300" y="1329716"/>
                </a:lnTo>
                <a:lnTo>
                  <a:pt x="486830" y="1327682"/>
                </a:lnTo>
                <a:lnTo>
                  <a:pt x="493928" y="1327682"/>
                </a:lnTo>
                <a:lnTo>
                  <a:pt x="503022" y="1329716"/>
                </a:lnTo>
                <a:lnTo>
                  <a:pt x="504544" y="1329716"/>
                </a:lnTo>
                <a:lnTo>
                  <a:pt x="505552" y="1331236"/>
                </a:lnTo>
                <a:lnTo>
                  <a:pt x="506580" y="1332243"/>
                </a:lnTo>
                <a:lnTo>
                  <a:pt x="506192" y="1333763"/>
                </a:lnTo>
                <a:lnTo>
                  <a:pt x="506066" y="1335263"/>
                </a:lnTo>
                <a:lnTo>
                  <a:pt x="505552" y="1336290"/>
                </a:lnTo>
                <a:lnTo>
                  <a:pt x="501519" y="1341838"/>
                </a:lnTo>
                <a:lnTo>
                  <a:pt x="489875" y="1344365"/>
                </a:lnTo>
                <a:close/>
              </a:path>
              <a:path w="1866900" h="2176780">
                <a:moveTo>
                  <a:pt x="491397" y="1197305"/>
                </a:moveTo>
                <a:lnTo>
                  <a:pt x="486336" y="1195785"/>
                </a:lnTo>
                <a:lnTo>
                  <a:pt x="481769" y="1194778"/>
                </a:lnTo>
                <a:lnTo>
                  <a:pt x="477222" y="1192251"/>
                </a:lnTo>
                <a:lnTo>
                  <a:pt x="474178" y="1190731"/>
                </a:lnTo>
                <a:lnTo>
                  <a:pt x="471153" y="1188204"/>
                </a:lnTo>
                <a:lnTo>
                  <a:pt x="468108" y="1186170"/>
                </a:lnTo>
                <a:lnTo>
                  <a:pt x="471647" y="1186170"/>
                </a:lnTo>
                <a:lnTo>
                  <a:pt x="474692" y="1185677"/>
                </a:lnTo>
                <a:lnTo>
                  <a:pt x="478231" y="1186170"/>
                </a:lnTo>
                <a:lnTo>
                  <a:pt x="487344" y="1188204"/>
                </a:lnTo>
                <a:lnTo>
                  <a:pt x="491891" y="1189724"/>
                </a:lnTo>
                <a:lnTo>
                  <a:pt x="493928" y="1190217"/>
                </a:lnTo>
                <a:lnTo>
                  <a:pt x="494936" y="1192744"/>
                </a:lnTo>
                <a:lnTo>
                  <a:pt x="496458" y="1194265"/>
                </a:lnTo>
                <a:lnTo>
                  <a:pt x="494422" y="1195271"/>
                </a:lnTo>
                <a:lnTo>
                  <a:pt x="492900" y="1196278"/>
                </a:lnTo>
                <a:lnTo>
                  <a:pt x="491397" y="1197305"/>
                </a:lnTo>
                <a:close/>
              </a:path>
              <a:path w="1866900" h="2176780">
                <a:moveTo>
                  <a:pt x="525797" y="1151306"/>
                </a:moveTo>
                <a:lnTo>
                  <a:pt x="522258" y="1145245"/>
                </a:lnTo>
                <a:lnTo>
                  <a:pt x="520736" y="1139677"/>
                </a:lnTo>
                <a:lnTo>
                  <a:pt x="518719" y="1133103"/>
                </a:lnTo>
                <a:lnTo>
                  <a:pt x="525303" y="1132096"/>
                </a:lnTo>
                <a:lnTo>
                  <a:pt x="528327" y="1129569"/>
                </a:lnTo>
                <a:lnTo>
                  <a:pt x="530364" y="1128563"/>
                </a:lnTo>
                <a:lnTo>
                  <a:pt x="532380" y="1128049"/>
                </a:lnTo>
                <a:lnTo>
                  <a:pt x="533388" y="1127556"/>
                </a:lnTo>
                <a:lnTo>
                  <a:pt x="539478" y="1127556"/>
                </a:lnTo>
                <a:lnTo>
                  <a:pt x="548572" y="1137150"/>
                </a:lnTo>
                <a:lnTo>
                  <a:pt x="549038" y="1142204"/>
                </a:lnTo>
                <a:lnTo>
                  <a:pt x="535919" y="1142204"/>
                </a:lnTo>
                <a:lnTo>
                  <a:pt x="532380" y="1145245"/>
                </a:lnTo>
                <a:lnTo>
                  <a:pt x="525797" y="1151306"/>
                </a:lnTo>
                <a:close/>
              </a:path>
              <a:path w="1866900" h="2176780">
                <a:moveTo>
                  <a:pt x="545547" y="1150299"/>
                </a:moveTo>
                <a:lnTo>
                  <a:pt x="542008" y="1149292"/>
                </a:lnTo>
                <a:lnTo>
                  <a:pt x="540980" y="1148265"/>
                </a:lnTo>
                <a:lnTo>
                  <a:pt x="538964" y="1143211"/>
                </a:lnTo>
                <a:lnTo>
                  <a:pt x="535919" y="1142204"/>
                </a:lnTo>
                <a:lnTo>
                  <a:pt x="549038" y="1142204"/>
                </a:lnTo>
                <a:lnTo>
                  <a:pt x="549086" y="1144731"/>
                </a:lnTo>
                <a:lnTo>
                  <a:pt x="548077" y="1147772"/>
                </a:lnTo>
                <a:lnTo>
                  <a:pt x="545547" y="1150299"/>
                </a:lnTo>
                <a:close/>
              </a:path>
              <a:path w="1866900" h="2176780">
                <a:moveTo>
                  <a:pt x="502528" y="1006753"/>
                </a:moveTo>
                <a:lnTo>
                  <a:pt x="499997" y="1003219"/>
                </a:lnTo>
                <a:lnTo>
                  <a:pt x="497961" y="1001699"/>
                </a:lnTo>
                <a:lnTo>
                  <a:pt x="496458" y="999685"/>
                </a:lnTo>
                <a:lnTo>
                  <a:pt x="499483" y="997672"/>
                </a:lnTo>
                <a:lnTo>
                  <a:pt x="502014" y="994631"/>
                </a:lnTo>
                <a:lnTo>
                  <a:pt x="505058" y="994118"/>
                </a:lnTo>
                <a:lnTo>
                  <a:pt x="506580" y="993625"/>
                </a:lnTo>
                <a:lnTo>
                  <a:pt x="508597" y="997158"/>
                </a:lnTo>
                <a:lnTo>
                  <a:pt x="510614" y="999172"/>
                </a:lnTo>
                <a:lnTo>
                  <a:pt x="508083" y="1001699"/>
                </a:lnTo>
                <a:lnTo>
                  <a:pt x="505552" y="1003733"/>
                </a:lnTo>
                <a:lnTo>
                  <a:pt x="502528" y="1006753"/>
                </a:lnTo>
                <a:close/>
              </a:path>
              <a:path w="1866900" h="2176780">
                <a:moveTo>
                  <a:pt x="483806" y="1469708"/>
                </a:moveTo>
                <a:lnTo>
                  <a:pt x="482778" y="1469195"/>
                </a:lnTo>
                <a:lnTo>
                  <a:pt x="482283" y="1468701"/>
                </a:lnTo>
                <a:lnTo>
                  <a:pt x="482283" y="1465661"/>
                </a:lnTo>
                <a:lnTo>
                  <a:pt x="483292" y="1466174"/>
                </a:lnTo>
                <a:lnTo>
                  <a:pt x="483806" y="1466174"/>
                </a:lnTo>
                <a:lnTo>
                  <a:pt x="484814" y="1466668"/>
                </a:lnTo>
                <a:lnTo>
                  <a:pt x="484814" y="1467694"/>
                </a:lnTo>
                <a:lnTo>
                  <a:pt x="484300" y="1468701"/>
                </a:lnTo>
                <a:lnTo>
                  <a:pt x="483806" y="1469195"/>
                </a:lnTo>
                <a:lnTo>
                  <a:pt x="483806" y="1469708"/>
                </a:lnTo>
                <a:close/>
              </a:path>
              <a:path w="1866900" h="2176780">
                <a:moveTo>
                  <a:pt x="512650" y="1245318"/>
                </a:moveTo>
                <a:lnTo>
                  <a:pt x="501005" y="1245318"/>
                </a:lnTo>
                <a:lnTo>
                  <a:pt x="507075" y="1240264"/>
                </a:lnTo>
                <a:lnTo>
                  <a:pt x="512650" y="1245318"/>
                </a:lnTo>
                <a:close/>
              </a:path>
              <a:path w="1866900" h="2176780">
                <a:moveTo>
                  <a:pt x="518205" y="1264507"/>
                </a:moveTo>
                <a:lnTo>
                  <a:pt x="513644" y="1258280"/>
                </a:lnTo>
                <a:lnTo>
                  <a:pt x="507898" y="1255226"/>
                </a:lnTo>
                <a:lnTo>
                  <a:pt x="501488" y="1253783"/>
                </a:lnTo>
                <a:lnTo>
                  <a:pt x="494936" y="1252386"/>
                </a:lnTo>
                <a:lnTo>
                  <a:pt x="492900" y="1251379"/>
                </a:lnTo>
                <a:lnTo>
                  <a:pt x="491397" y="1248852"/>
                </a:lnTo>
                <a:lnTo>
                  <a:pt x="489361" y="1247332"/>
                </a:lnTo>
                <a:lnTo>
                  <a:pt x="494422" y="1245318"/>
                </a:lnTo>
                <a:lnTo>
                  <a:pt x="496953" y="1244805"/>
                </a:lnTo>
                <a:lnTo>
                  <a:pt x="497961" y="1244291"/>
                </a:lnTo>
                <a:lnTo>
                  <a:pt x="498989" y="1244805"/>
                </a:lnTo>
                <a:lnTo>
                  <a:pt x="501005" y="1245318"/>
                </a:lnTo>
                <a:lnTo>
                  <a:pt x="512650" y="1245318"/>
                </a:lnTo>
                <a:lnTo>
                  <a:pt x="519727" y="1252386"/>
                </a:lnTo>
                <a:lnTo>
                  <a:pt x="520241" y="1257953"/>
                </a:lnTo>
                <a:lnTo>
                  <a:pt x="521250" y="1262494"/>
                </a:lnTo>
                <a:lnTo>
                  <a:pt x="521250" y="1263007"/>
                </a:lnTo>
                <a:lnTo>
                  <a:pt x="518205" y="1264507"/>
                </a:lnTo>
                <a:close/>
              </a:path>
              <a:path w="1866900" h="2176780">
                <a:moveTo>
                  <a:pt x="497467" y="1132610"/>
                </a:moveTo>
                <a:lnTo>
                  <a:pt x="495430" y="1130576"/>
                </a:lnTo>
                <a:lnTo>
                  <a:pt x="491397" y="1127556"/>
                </a:lnTo>
                <a:lnTo>
                  <a:pt x="493414" y="1126036"/>
                </a:lnTo>
                <a:lnTo>
                  <a:pt x="495430" y="1123509"/>
                </a:lnTo>
                <a:lnTo>
                  <a:pt x="499483" y="1123509"/>
                </a:lnTo>
                <a:lnTo>
                  <a:pt x="501519" y="1126036"/>
                </a:lnTo>
                <a:lnTo>
                  <a:pt x="503536" y="1127556"/>
                </a:lnTo>
                <a:lnTo>
                  <a:pt x="501519" y="1129076"/>
                </a:lnTo>
                <a:lnTo>
                  <a:pt x="499483" y="1130576"/>
                </a:lnTo>
                <a:lnTo>
                  <a:pt x="497467" y="1132610"/>
                </a:lnTo>
                <a:close/>
              </a:path>
              <a:path w="1866900" h="2176780">
                <a:moveTo>
                  <a:pt x="474178" y="1064381"/>
                </a:moveTo>
                <a:lnTo>
                  <a:pt x="472655" y="1063867"/>
                </a:lnTo>
                <a:lnTo>
                  <a:pt x="470639" y="1063374"/>
                </a:lnTo>
                <a:lnTo>
                  <a:pt x="469631" y="1060334"/>
                </a:lnTo>
                <a:lnTo>
                  <a:pt x="468108" y="1058813"/>
                </a:lnTo>
                <a:lnTo>
                  <a:pt x="470125" y="1058320"/>
                </a:lnTo>
                <a:lnTo>
                  <a:pt x="472161" y="1056800"/>
                </a:lnTo>
                <a:lnTo>
                  <a:pt x="475186" y="1057807"/>
                </a:lnTo>
                <a:lnTo>
                  <a:pt x="476708" y="1059327"/>
                </a:lnTo>
                <a:lnTo>
                  <a:pt x="480247" y="1061854"/>
                </a:lnTo>
                <a:lnTo>
                  <a:pt x="476214" y="1062861"/>
                </a:lnTo>
                <a:lnTo>
                  <a:pt x="474178" y="1064381"/>
                </a:lnTo>
                <a:close/>
              </a:path>
              <a:path w="1866900" h="2176780">
                <a:moveTo>
                  <a:pt x="436220" y="1132096"/>
                </a:moveTo>
                <a:lnTo>
                  <a:pt x="434697" y="1131090"/>
                </a:lnTo>
                <a:lnTo>
                  <a:pt x="430664" y="1129569"/>
                </a:lnTo>
                <a:lnTo>
                  <a:pt x="427106" y="1127556"/>
                </a:lnTo>
                <a:lnTo>
                  <a:pt x="423567" y="1125029"/>
                </a:lnTo>
                <a:lnTo>
                  <a:pt x="422559" y="1124022"/>
                </a:lnTo>
                <a:lnTo>
                  <a:pt x="422045" y="1121988"/>
                </a:lnTo>
                <a:lnTo>
                  <a:pt x="421550" y="1120468"/>
                </a:lnTo>
                <a:lnTo>
                  <a:pt x="423073" y="1119975"/>
                </a:lnTo>
                <a:lnTo>
                  <a:pt x="424081" y="1119461"/>
                </a:lnTo>
                <a:lnTo>
                  <a:pt x="425603" y="1119461"/>
                </a:lnTo>
                <a:lnTo>
                  <a:pt x="429142" y="1120468"/>
                </a:lnTo>
                <a:lnTo>
                  <a:pt x="432681" y="1120982"/>
                </a:lnTo>
                <a:lnTo>
                  <a:pt x="436220" y="1122502"/>
                </a:lnTo>
                <a:lnTo>
                  <a:pt x="437742" y="1123509"/>
                </a:lnTo>
                <a:lnTo>
                  <a:pt x="438750" y="1126036"/>
                </a:lnTo>
                <a:lnTo>
                  <a:pt x="440786" y="1129569"/>
                </a:lnTo>
                <a:lnTo>
                  <a:pt x="437742" y="1130576"/>
                </a:lnTo>
                <a:lnTo>
                  <a:pt x="436220" y="1132096"/>
                </a:lnTo>
                <a:close/>
              </a:path>
              <a:path w="1866900" h="2176780">
                <a:moveTo>
                  <a:pt x="426611" y="1208420"/>
                </a:moveTo>
                <a:lnTo>
                  <a:pt x="425089" y="1207906"/>
                </a:lnTo>
                <a:lnTo>
                  <a:pt x="420028" y="1207906"/>
                </a:lnTo>
                <a:lnTo>
                  <a:pt x="413959" y="1204886"/>
                </a:lnTo>
                <a:lnTo>
                  <a:pt x="416489" y="1202852"/>
                </a:lnTo>
                <a:lnTo>
                  <a:pt x="419514" y="1200839"/>
                </a:lnTo>
                <a:lnTo>
                  <a:pt x="422559" y="1199319"/>
                </a:lnTo>
                <a:lnTo>
                  <a:pt x="424081" y="1198312"/>
                </a:lnTo>
                <a:lnTo>
                  <a:pt x="426611" y="1197798"/>
                </a:lnTo>
                <a:lnTo>
                  <a:pt x="430664" y="1199832"/>
                </a:lnTo>
                <a:lnTo>
                  <a:pt x="432681" y="1202359"/>
                </a:lnTo>
                <a:lnTo>
                  <a:pt x="434203" y="1204373"/>
                </a:lnTo>
                <a:lnTo>
                  <a:pt x="432167" y="1205379"/>
                </a:lnTo>
                <a:lnTo>
                  <a:pt x="430150" y="1206900"/>
                </a:lnTo>
                <a:lnTo>
                  <a:pt x="428134" y="1207906"/>
                </a:lnTo>
                <a:lnTo>
                  <a:pt x="426611" y="1208420"/>
                </a:lnTo>
                <a:close/>
              </a:path>
              <a:path w="1866900" h="2176780">
                <a:moveTo>
                  <a:pt x="453933" y="1535923"/>
                </a:moveTo>
                <a:lnTo>
                  <a:pt x="450395" y="1534403"/>
                </a:lnTo>
                <a:lnTo>
                  <a:pt x="446342" y="1533890"/>
                </a:lnTo>
                <a:lnTo>
                  <a:pt x="442803" y="1531876"/>
                </a:lnTo>
                <a:lnTo>
                  <a:pt x="441281" y="1530869"/>
                </a:lnTo>
                <a:lnTo>
                  <a:pt x="440272" y="1528342"/>
                </a:lnTo>
                <a:lnTo>
                  <a:pt x="439264" y="1526309"/>
                </a:lnTo>
                <a:lnTo>
                  <a:pt x="440786" y="1525815"/>
                </a:lnTo>
                <a:lnTo>
                  <a:pt x="442803" y="1525302"/>
                </a:lnTo>
                <a:lnTo>
                  <a:pt x="444325" y="1524295"/>
                </a:lnTo>
                <a:lnTo>
                  <a:pt x="446342" y="1523288"/>
                </a:lnTo>
                <a:lnTo>
                  <a:pt x="448378" y="1521768"/>
                </a:lnTo>
                <a:lnTo>
                  <a:pt x="455456" y="1518234"/>
                </a:lnTo>
                <a:lnTo>
                  <a:pt x="462533" y="1521255"/>
                </a:lnTo>
                <a:lnTo>
                  <a:pt x="464056" y="1527316"/>
                </a:lnTo>
                <a:lnTo>
                  <a:pt x="464570" y="1528836"/>
                </a:lnTo>
                <a:lnTo>
                  <a:pt x="463561" y="1532370"/>
                </a:lnTo>
                <a:lnTo>
                  <a:pt x="462039" y="1533396"/>
                </a:lnTo>
                <a:lnTo>
                  <a:pt x="460003" y="1534897"/>
                </a:lnTo>
                <a:lnTo>
                  <a:pt x="457472" y="1534897"/>
                </a:lnTo>
                <a:lnTo>
                  <a:pt x="453933" y="1535923"/>
                </a:lnTo>
                <a:close/>
              </a:path>
              <a:path w="1866900" h="2176780">
                <a:moveTo>
                  <a:pt x="472161" y="1026476"/>
                </a:moveTo>
                <a:lnTo>
                  <a:pt x="470125" y="1024442"/>
                </a:lnTo>
                <a:lnTo>
                  <a:pt x="467100" y="1022428"/>
                </a:lnTo>
                <a:lnTo>
                  <a:pt x="467100" y="1020908"/>
                </a:lnTo>
                <a:lnTo>
                  <a:pt x="467594" y="1017888"/>
                </a:lnTo>
                <a:lnTo>
                  <a:pt x="469117" y="1014847"/>
                </a:lnTo>
                <a:lnTo>
                  <a:pt x="471153" y="1012834"/>
                </a:lnTo>
                <a:lnTo>
                  <a:pt x="472161" y="1012320"/>
                </a:lnTo>
                <a:lnTo>
                  <a:pt x="474692" y="1014847"/>
                </a:lnTo>
                <a:lnTo>
                  <a:pt x="477717" y="1016861"/>
                </a:lnTo>
                <a:lnTo>
                  <a:pt x="475700" y="1020908"/>
                </a:lnTo>
                <a:lnTo>
                  <a:pt x="473683" y="1023949"/>
                </a:lnTo>
                <a:lnTo>
                  <a:pt x="472161" y="1026476"/>
                </a:lnTo>
                <a:close/>
              </a:path>
              <a:path w="1866900" h="2176780">
                <a:moveTo>
                  <a:pt x="518719" y="1069928"/>
                </a:moveTo>
                <a:lnTo>
                  <a:pt x="515675" y="1066908"/>
                </a:lnTo>
                <a:lnTo>
                  <a:pt x="516703" y="1064874"/>
                </a:lnTo>
                <a:lnTo>
                  <a:pt x="517711" y="1064381"/>
                </a:lnTo>
                <a:lnTo>
                  <a:pt x="522258" y="1061340"/>
                </a:lnTo>
                <a:lnTo>
                  <a:pt x="526825" y="1057807"/>
                </a:lnTo>
                <a:lnTo>
                  <a:pt x="531886" y="1056286"/>
                </a:lnTo>
                <a:lnTo>
                  <a:pt x="534416" y="1055793"/>
                </a:lnTo>
                <a:lnTo>
                  <a:pt x="538450" y="1057807"/>
                </a:lnTo>
                <a:lnTo>
                  <a:pt x="540980" y="1059820"/>
                </a:lnTo>
                <a:lnTo>
                  <a:pt x="541494" y="1059820"/>
                </a:lnTo>
                <a:lnTo>
                  <a:pt x="540980" y="1065388"/>
                </a:lnTo>
                <a:lnTo>
                  <a:pt x="540486" y="1065388"/>
                </a:lnTo>
                <a:lnTo>
                  <a:pt x="526311" y="1068428"/>
                </a:lnTo>
                <a:lnTo>
                  <a:pt x="518719" y="1069928"/>
                </a:lnTo>
                <a:close/>
              </a:path>
              <a:path w="1866900" h="2176780">
                <a:moveTo>
                  <a:pt x="469117" y="1154839"/>
                </a:moveTo>
                <a:lnTo>
                  <a:pt x="468622" y="1154839"/>
                </a:lnTo>
                <a:lnTo>
                  <a:pt x="466586" y="1153319"/>
                </a:lnTo>
                <a:lnTo>
                  <a:pt x="466586" y="1152826"/>
                </a:lnTo>
                <a:lnTo>
                  <a:pt x="467100" y="1151306"/>
                </a:lnTo>
                <a:lnTo>
                  <a:pt x="467594" y="1149292"/>
                </a:lnTo>
                <a:lnTo>
                  <a:pt x="468108" y="1148265"/>
                </a:lnTo>
                <a:lnTo>
                  <a:pt x="470639" y="1150299"/>
                </a:lnTo>
                <a:lnTo>
                  <a:pt x="471153" y="1151306"/>
                </a:lnTo>
                <a:lnTo>
                  <a:pt x="472161" y="1151819"/>
                </a:lnTo>
                <a:lnTo>
                  <a:pt x="471153" y="1152826"/>
                </a:lnTo>
                <a:lnTo>
                  <a:pt x="470125" y="1154346"/>
                </a:lnTo>
                <a:lnTo>
                  <a:pt x="469117" y="1154839"/>
                </a:lnTo>
                <a:close/>
              </a:path>
              <a:path w="1866900" h="2176780">
                <a:moveTo>
                  <a:pt x="474692" y="934497"/>
                </a:moveTo>
                <a:lnTo>
                  <a:pt x="474692" y="933983"/>
                </a:lnTo>
                <a:lnTo>
                  <a:pt x="473683" y="931970"/>
                </a:lnTo>
                <a:lnTo>
                  <a:pt x="474692" y="930943"/>
                </a:lnTo>
                <a:lnTo>
                  <a:pt x="475700" y="931456"/>
                </a:lnTo>
                <a:lnTo>
                  <a:pt x="476708" y="932463"/>
                </a:lnTo>
                <a:lnTo>
                  <a:pt x="476214" y="932977"/>
                </a:lnTo>
                <a:lnTo>
                  <a:pt x="475186" y="933983"/>
                </a:lnTo>
                <a:lnTo>
                  <a:pt x="474692" y="934497"/>
                </a:lnTo>
                <a:close/>
              </a:path>
              <a:path w="1866900" h="2176780">
                <a:moveTo>
                  <a:pt x="452411" y="1402999"/>
                </a:moveTo>
                <a:lnTo>
                  <a:pt x="449386" y="1402999"/>
                </a:lnTo>
                <a:lnTo>
                  <a:pt x="448378" y="1400965"/>
                </a:lnTo>
                <a:lnTo>
                  <a:pt x="447350" y="1399959"/>
                </a:lnTo>
                <a:lnTo>
                  <a:pt x="446856" y="1399959"/>
                </a:lnTo>
                <a:lnTo>
                  <a:pt x="448378" y="1397432"/>
                </a:lnTo>
                <a:lnTo>
                  <a:pt x="448872" y="1397432"/>
                </a:lnTo>
                <a:lnTo>
                  <a:pt x="460003" y="1395418"/>
                </a:lnTo>
                <a:lnTo>
                  <a:pt x="465578" y="1394905"/>
                </a:lnTo>
                <a:lnTo>
                  <a:pt x="467100" y="1394905"/>
                </a:lnTo>
                <a:lnTo>
                  <a:pt x="468622" y="1397945"/>
                </a:lnTo>
                <a:lnTo>
                  <a:pt x="469631" y="1398952"/>
                </a:lnTo>
                <a:lnTo>
                  <a:pt x="468108" y="1400472"/>
                </a:lnTo>
                <a:lnTo>
                  <a:pt x="467305" y="1401479"/>
                </a:lnTo>
                <a:lnTo>
                  <a:pt x="456464" y="1401479"/>
                </a:lnTo>
                <a:lnTo>
                  <a:pt x="454447" y="1401992"/>
                </a:lnTo>
                <a:lnTo>
                  <a:pt x="452411" y="1402999"/>
                </a:lnTo>
                <a:close/>
              </a:path>
              <a:path w="1866900" h="2176780">
                <a:moveTo>
                  <a:pt x="461525" y="1404006"/>
                </a:moveTo>
                <a:lnTo>
                  <a:pt x="458994" y="1402486"/>
                </a:lnTo>
                <a:lnTo>
                  <a:pt x="456464" y="1401479"/>
                </a:lnTo>
                <a:lnTo>
                  <a:pt x="467305" y="1401479"/>
                </a:lnTo>
                <a:lnTo>
                  <a:pt x="466092" y="1402999"/>
                </a:lnTo>
                <a:lnTo>
                  <a:pt x="464056" y="1403492"/>
                </a:lnTo>
                <a:lnTo>
                  <a:pt x="461525" y="1404006"/>
                </a:lnTo>
                <a:close/>
              </a:path>
              <a:path w="1866900" h="2176780">
                <a:moveTo>
                  <a:pt x="598174" y="1086117"/>
                </a:moveTo>
                <a:lnTo>
                  <a:pt x="589060" y="1083077"/>
                </a:lnTo>
                <a:lnTo>
                  <a:pt x="585027" y="1081556"/>
                </a:lnTo>
                <a:lnTo>
                  <a:pt x="583999" y="1081063"/>
                </a:lnTo>
                <a:lnTo>
                  <a:pt x="583999" y="1076009"/>
                </a:lnTo>
                <a:lnTo>
                  <a:pt x="585522" y="1075496"/>
                </a:lnTo>
                <a:lnTo>
                  <a:pt x="586530" y="1074982"/>
                </a:lnTo>
                <a:lnTo>
                  <a:pt x="587558" y="1074982"/>
                </a:lnTo>
                <a:lnTo>
                  <a:pt x="588052" y="1075496"/>
                </a:lnTo>
                <a:lnTo>
                  <a:pt x="598688" y="1083077"/>
                </a:lnTo>
                <a:lnTo>
                  <a:pt x="599182" y="1083077"/>
                </a:lnTo>
                <a:lnTo>
                  <a:pt x="598174" y="1086117"/>
                </a:lnTo>
                <a:close/>
              </a:path>
              <a:path w="1866900" h="2176780">
                <a:moveTo>
                  <a:pt x="595644" y="877383"/>
                </a:moveTo>
                <a:lnTo>
                  <a:pt x="591591" y="877383"/>
                </a:lnTo>
                <a:lnTo>
                  <a:pt x="582497" y="872329"/>
                </a:lnTo>
                <a:lnTo>
                  <a:pt x="578444" y="869288"/>
                </a:lnTo>
                <a:lnTo>
                  <a:pt x="578938" y="865754"/>
                </a:lnTo>
                <a:lnTo>
                  <a:pt x="579452" y="864748"/>
                </a:lnTo>
                <a:lnTo>
                  <a:pt x="583999" y="859694"/>
                </a:lnTo>
                <a:lnTo>
                  <a:pt x="587558" y="864234"/>
                </a:lnTo>
                <a:lnTo>
                  <a:pt x="592105" y="865754"/>
                </a:lnTo>
                <a:lnTo>
                  <a:pt x="596158" y="867275"/>
                </a:lnTo>
                <a:lnTo>
                  <a:pt x="602267" y="867275"/>
                </a:lnTo>
                <a:lnTo>
                  <a:pt x="604244" y="867768"/>
                </a:lnTo>
                <a:lnTo>
                  <a:pt x="605272" y="867768"/>
                </a:lnTo>
                <a:lnTo>
                  <a:pt x="607288" y="869802"/>
                </a:lnTo>
                <a:lnTo>
                  <a:pt x="607288" y="870808"/>
                </a:lnTo>
                <a:lnTo>
                  <a:pt x="607802" y="872329"/>
                </a:lnTo>
                <a:lnTo>
                  <a:pt x="606280" y="874342"/>
                </a:lnTo>
                <a:lnTo>
                  <a:pt x="605272" y="874856"/>
                </a:lnTo>
                <a:lnTo>
                  <a:pt x="601219" y="876376"/>
                </a:lnTo>
                <a:lnTo>
                  <a:pt x="597166" y="876869"/>
                </a:lnTo>
                <a:lnTo>
                  <a:pt x="595644" y="877383"/>
                </a:lnTo>
                <a:close/>
              </a:path>
              <a:path w="1866900" h="2176780">
                <a:moveTo>
                  <a:pt x="602267" y="867275"/>
                </a:moveTo>
                <a:lnTo>
                  <a:pt x="596158" y="867275"/>
                </a:lnTo>
                <a:lnTo>
                  <a:pt x="600210" y="866761"/>
                </a:lnTo>
                <a:lnTo>
                  <a:pt x="602267" y="867275"/>
                </a:lnTo>
                <a:close/>
              </a:path>
              <a:path w="1866900" h="2176780">
                <a:moveTo>
                  <a:pt x="540980" y="158194"/>
                </a:moveTo>
                <a:lnTo>
                  <a:pt x="540486" y="158194"/>
                </a:lnTo>
                <a:lnTo>
                  <a:pt x="535919" y="157680"/>
                </a:lnTo>
                <a:lnTo>
                  <a:pt x="531372" y="156674"/>
                </a:lnTo>
                <a:lnTo>
                  <a:pt x="527319" y="155153"/>
                </a:lnTo>
                <a:lnTo>
                  <a:pt x="526825" y="155153"/>
                </a:lnTo>
                <a:lnTo>
                  <a:pt x="527319" y="150613"/>
                </a:lnTo>
                <a:lnTo>
                  <a:pt x="535919" y="149606"/>
                </a:lnTo>
                <a:lnTo>
                  <a:pt x="541494" y="149606"/>
                </a:lnTo>
                <a:lnTo>
                  <a:pt x="542008" y="152133"/>
                </a:lnTo>
                <a:lnTo>
                  <a:pt x="543016" y="154147"/>
                </a:lnTo>
                <a:lnTo>
                  <a:pt x="542008" y="155667"/>
                </a:lnTo>
                <a:lnTo>
                  <a:pt x="540980" y="158194"/>
                </a:lnTo>
                <a:close/>
              </a:path>
              <a:path w="1866900" h="2176780">
                <a:moveTo>
                  <a:pt x="532894" y="559474"/>
                </a:moveTo>
                <a:lnTo>
                  <a:pt x="531886" y="559474"/>
                </a:lnTo>
                <a:lnTo>
                  <a:pt x="530858" y="558980"/>
                </a:lnTo>
                <a:lnTo>
                  <a:pt x="529850" y="557460"/>
                </a:lnTo>
                <a:lnTo>
                  <a:pt x="527833" y="555940"/>
                </a:lnTo>
                <a:lnTo>
                  <a:pt x="529850" y="554933"/>
                </a:lnTo>
                <a:lnTo>
                  <a:pt x="531372" y="553413"/>
                </a:lnTo>
                <a:lnTo>
                  <a:pt x="533388" y="554420"/>
                </a:lnTo>
                <a:lnTo>
                  <a:pt x="534416" y="556453"/>
                </a:lnTo>
                <a:lnTo>
                  <a:pt x="535425" y="557460"/>
                </a:lnTo>
                <a:lnTo>
                  <a:pt x="534416" y="557973"/>
                </a:lnTo>
                <a:lnTo>
                  <a:pt x="532894" y="559474"/>
                </a:lnTo>
                <a:close/>
              </a:path>
              <a:path w="1866900" h="2176780">
                <a:moveTo>
                  <a:pt x="502528" y="879396"/>
                </a:moveTo>
                <a:lnTo>
                  <a:pt x="499483" y="870295"/>
                </a:lnTo>
                <a:lnTo>
                  <a:pt x="499483" y="869802"/>
                </a:lnTo>
                <a:lnTo>
                  <a:pt x="500491" y="867768"/>
                </a:lnTo>
                <a:lnTo>
                  <a:pt x="501005" y="867275"/>
                </a:lnTo>
                <a:lnTo>
                  <a:pt x="506580" y="862714"/>
                </a:lnTo>
                <a:lnTo>
                  <a:pt x="518205" y="864748"/>
                </a:lnTo>
                <a:lnTo>
                  <a:pt x="522258" y="871322"/>
                </a:lnTo>
                <a:lnTo>
                  <a:pt x="523780" y="872822"/>
                </a:lnTo>
                <a:lnTo>
                  <a:pt x="523780" y="878903"/>
                </a:lnTo>
                <a:lnTo>
                  <a:pt x="509111" y="878903"/>
                </a:lnTo>
                <a:lnTo>
                  <a:pt x="502528" y="879396"/>
                </a:lnTo>
                <a:close/>
              </a:path>
              <a:path w="1866900" h="2176780">
                <a:moveTo>
                  <a:pt x="518205" y="880403"/>
                </a:moveTo>
                <a:lnTo>
                  <a:pt x="516703" y="879910"/>
                </a:lnTo>
                <a:lnTo>
                  <a:pt x="516189" y="879910"/>
                </a:lnTo>
                <a:lnTo>
                  <a:pt x="509111" y="878903"/>
                </a:lnTo>
                <a:lnTo>
                  <a:pt x="523780" y="878903"/>
                </a:lnTo>
                <a:lnTo>
                  <a:pt x="521250" y="879396"/>
                </a:lnTo>
                <a:lnTo>
                  <a:pt x="518205" y="880403"/>
                </a:lnTo>
                <a:close/>
              </a:path>
              <a:path w="1866900" h="2176780">
                <a:moveTo>
                  <a:pt x="536947" y="1030523"/>
                </a:moveTo>
                <a:lnTo>
                  <a:pt x="534911" y="1029003"/>
                </a:lnTo>
                <a:lnTo>
                  <a:pt x="532894" y="1027996"/>
                </a:lnTo>
                <a:lnTo>
                  <a:pt x="531886" y="1024955"/>
                </a:lnTo>
                <a:lnTo>
                  <a:pt x="530364" y="1022942"/>
                </a:lnTo>
                <a:lnTo>
                  <a:pt x="532380" y="1021422"/>
                </a:lnTo>
                <a:lnTo>
                  <a:pt x="534416" y="1019388"/>
                </a:lnTo>
                <a:lnTo>
                  <a:pt x="536433" y="1018895"/>
                </a:lnTo>
                <a:lnTo>
                  <a:pt x="540980" y="1017888"/>
                </a:lnTo>
                <a:lnTo>
                  <a:pt x="545547" y="1016368"/>
                </a:lnTo>
                <a:lnTo>
                  <a:pt x="550094" y="1016861"/>
                </a:lnTo>
                <a:lnTo>
                  <a:pt x="552130" y="1017374"/>
                </a:lnTo>
                <a:lnTo>
                  <a:pt x="554661" y="1020908"/>
                </a:lnTo>
                <a:lnTo>
                  <a:pt x="556163" y="1022428"/>
                </a:lnTo>
                <a:lnTo>
                  <a:pt x="554147" y="1024442"/>
                </a:lnTo>
                <a:lnTo>
                  <a:pt x="553138" y="1027482"/>
                </a:lnTo>
                <a:lnTo>
                  <a:pt x="551102" y="1028489"/>
                </a:lnTo>
                <a:lnTo>
                  <a:pt x="548572" y="1030009"/>
                </a:lnTo>
                <a:lnTo>
                  <a:pt x="539972" y="1030009"/>
                </a:lnTo>
                <a:lnTo>
                  <a:pt x="536947" y="1030523"/>
                </a:lnTo>
                <a:close/>
              </a:path>
              <a:path w="1866900" h="2176780">
                <a:moveTo>
                  <a:pt x="542008" y="1030523"/>
                </a:moveTo>
                <a:lnTo>
                  <a:pt x="539972" y="1030009"/>
                </a:lnTo>
                <a:lnTo>
                  <a:pt x="545033" y="1030009"/>
                </a:lnTo>
                <a:lnTo>
                  <a:pt x="542008" y="1030523"/>
                </a:lnTo>
                <a:close/>
              </a:path>
              <a:path w="1866900" h="2176780">
                <a:moveTo>
                  <a:pt x="586036" y="949659"/>
                </a:moveTo>
                <a:lnTo>
                  <a:pt x="583505" y="947625"/>
                </a:lnTo>
                <a:lnTo>
                  <a:pt x="582991" y="947132"/>
                </a:lnTo>
                <a:lnTo>
                  <a:pt x="581983" y="946618"/>
                </a:lnTo>
                <a:lnTo>
                  <a:pt x="583999" y="944605"/>
                </a:lnTo>
                <a:lnTo>
                  <a:pt x="585027" y="944091"/>
                </a:lnTo>
                <a:lnTo>
                  <a:pt x="585522" y="944091"/>
                </a:lnTo>
                <a:lnTo>
                  <a:pt x="587044" y="945098"/>
                </a:lnTo>
                <a:lnTo>
                  <a:pt x="587044" y="947132"/>
                </a:lnTo>
                <a:lnTo>
                  <a:pt x="586036" y="948632"/>
                </a:lnTo>
                <a:lnTo>
                  <a:pt x="586036" y="949659"/>
                </a:lnTo>
                <a:close/>
              </a:path>
              <a:path w="1866900" h="2176780">
                <a:moveTo>
                  <a:pt x="600210" y="1000199"/>
                </a:moveTo>
                <a:lnTo>
                  <a:pt x="599182" y="999685"/>
                </a:lnTo>
                <a:lnTo>
                  <a:pt x="598174" y="999685"/>
                </a:lnTo>
                <a:lnTo>
                  <a:pt x="597680" y="997672"/>
                </a:lnTo>
                <a:lnTo>
                  <a:pt x="596652" y="996152"/>
                </a:lnTo>
                <a:lnTo>
                  <a:pt x="597680" y="995638"/>
                </a:lnTo>
                <a:lnTo>
                  <a:pt x="599182" y="994631"/>
                </a:lnTo>
                <a:lnTo>
                  <a:pt x="600705" y="993111"/>
                </a:lnTo>
                <a:lnTo>
                  <a:pt x="601713" y="995145"/>
                </a:lnTo>
                <a:lnTo>
                  <a:pt x="603235" y="997158"/>
                </a:lnTo>
                <a:lnTo>
                  <a:pt x="602227" y="999172"/>
                </a:lnTo>
                <a:lnTo>
                  <a:pt x="600210" y="1000199"/>
                </a:lnTo>
                <a:close/>
              </a:path>
              <a:path w="1866900" h="2176780">
                <a:moveTo>
                  <a:pt x="607288" y="828363"/>
                </a:moveTo>
                <a:lnTo>
                  <a:pt x="604758" y="825836"/>
                </a:lnTo>
                <a:lnTo>
                  <a:pt x="604758" y="825322"/>
                </a:lnTo>
                <a:lnTo>
                  <a:pt x="605272" y="823309"/>
                </a:lnTo>
                <a:lnTo>
                  <a:pt x="606774" y="821275"/>
                </a:lnTo>
                <a:lnTo>
                  <a:pt x="608296" y="818748"/>
                </a:lnTo>
                <a:lnTo>
                  <a:pt x="611341" y="822795"/>
                </a:lnTo>
                <a:lnTo>
                  <a:pt x="611341" y="823309"/>
                </a:lnTo>
                <a:lnTo>
                  <a:pt x="610333" y="825322"/>
                </a:lnTo>
                <a:lnTo>
                  <a:pt x="607288" y="828363"/>
                </a:lnTo>
                <a:close/>
              </a:path>
              <a:path w="1866900" h="2176780">
                <a:moveTo>
                  <a:pt x="588566" y="826329"/>
                </a:moveTo>
                <a:lnTo>
                  <a:pt x="587044" y="823802"/>
                </a:lnTo>
                <a:lnTo>
                  <a:pt x="585522" y="822282"/>
                </a:lnTo>
                <a:lnTo>
                  <a:pt x="584513" y="820782"/>
                </a:lnTo>
                <a:lnTo>
                  <a:pt x="586530" y="819261"/>
                </a:lnTo>
                <a:lnTo>
                  <a:pt x="588052" y="816734"/>
                </a:lnTo>
                <a:lnTo>
                  <a:pt x="590088" y="816734"/>
                </a:lnTo>
                <a:lnTo>
                  <a:pt x="591591" y="816221"/>
                </a:lnTo>
                <a:lnTo>
                  <a:pt x="593113" y="818748"/>
                </a:lnTo>
                <a:lnTo>
                  <a:pt x="594635" y="820268"/>
                </a:lnTo>
                <a:lnTo>
                  <a:pt x="592619" y="821788"/>
                </a:lnTo>
                <a:lnTo>
                  <a:pt x="591097" y="823802"/>
                </a:lnTo>
                <a:lnTo>
                  <a:pt x="588566" y="826329"/>
                </a:lnTo>
                <a:close/>
              </a:path>
              <a:path w="1866900" h="2176780">
                <a:moveTo>
                  <a:pt x="521764" y="1316074"/>
                </a:moveTo>
                <a:lnTo>
                  <a:pt x="521250" y="1316074"/>
                </a:lnTo>
                <a:lnTo>
                  <a:pt x="518719" y="1313547"/>
                </a:lnTo>
                <a:lnTo>
                  <a:pt x="519727" y="1312027"/>
                </a:lnTo>
                <a:lnTo>
                  <a:pt x="520736" y="1309500"/>
                </a:lnTo>
                <a:lnTo>
                  <a:pt x="521764" y="1309500"/>
                </a:lnTo>
                <a:lnTo>
                  <a:pt x="526311" y="1308987"/>
                </a:lnTo>
                <a:lnTo>
                  <a:pt x="530858" y="1308987"/>
                </a:lnTo>
                <a:lnTo>
                  <a:pt x="535425" y="1308493"/>
                </a:lnTo>
                <a:lnTo>
                  <a:pt x="535425" y="1307466"/>
                </a:lnTo>
                <a:lnTo>
                  <a:pt x="540486" y="1308493"/>
                </a:lnTo>
                <a:lnTo>
                  <a:pt x="546041" y="1308987"/>
                </a:lnTo>
                <a:lnTo>
                  <a:pt x="551616" y="1310507"/>
                </a:lnTo>
                <a:lnTo>
                  <a:pt x="553138" y="1311020"/>
                </a:lnTo>
                <a:lnTo>
                  <a:pt x="554058" y="1314694"/>
                </a:lnTo>
                <a:lnTo>
                  <a:pt x="529187" y="1314694"/>
                </a:lnTo>
                <a:lnTo>
                  <a:pt x="521764" y="1316074"/>
                </a:lnTo>
                <a:close/>
              </a:path>
              <a:path w="1866900" h="2176780">
                <a:moveTo>
                  <a:pt x="551616" y="1319095"/>
                </a:moveTo>
                <a:lnTo>
                  <a:pt x="550608" y="1319095"/>
                </a:lnTo>
                <a:lnTo>
                  <a:pt x="543463" y="1316488"/>
                </a:lnTo>
                <a:lnTo>
                  <a:pt x="536371" y="1314926"/>
                </a:lnTo>
                <a:lnTo>
                  <a:pt x="529187" y="1314694"/>
                </a:lnTo>
                <a:lnTo>
                  <a:pt x="554058" y="1314694"/>
                </a:lnTo>
                <a:lnTo>
                  <a:pt x="554147" y="1315047"/>
                </a:lnTo>
                <a:lnTo>
                  <a:pt x="555669" y="1317081"/>
                </a:lnTo>
                <a:lnTo>
                  <a:pt x="554147" y="1317574"/>
                </a:lnTo>
                <a:lnTo>
                  <a:pt x="551616" y="1319095"/>
                </a:lnTo>
                <a:close/>
              </a:path>
              <a:path w="1866900" h="2176780">
                <a:moveTo>
                  <a:pt x="493414" y="678756"/>
                </a:moveTo>
                <a:lnTo>
                  <a:pt x="492900" y="678243"/>
                </a:lnTo>
                <a:lnTo>
                  <a:pt x="490883" y="676742"/>
                </a:lnTo>
                <a:lnTo>
                  <a:pt x="488867" y="674215"/>
                </a:lnTo>
                <a:lnTo>
                  <a:pt x="487344" y="672182"/>
                </a:lnTo>
                <a:lnTo>
                  <a:pt x="486830" y="671688"/>
                </a:lnTo>
                <a:lnTo>
                  <a:pt x="489361" y="668648"/>
                </a:lnTo>
                <a:lnTo>
                  <a:pt x="489875" y="668648"/>
                </a:lnTo>
                <a:lnTo>
                  <a:pt x="491891" y="670662"/>
                </a:lnTo>
                <a:lnTo>
                  <a:pt x="494422" y="672695"/>
                </a:lnTo>
                <a:lnTo>
                  <a:pt x="497467" y="675222"/>
                </a:lnTo>
                <a:lnTo>
                  <a:pt x="494936" y="676742"/>
                </a:lnTo>
                <a:lnTo>
                  <a:pt x="493414" y="678756"/>
                </a:lnTo>
                <a:close/>
              </a:path>
              <a:path w="1866900" h="2176780">
                <a:moveTo>
                  <a:pt x="522258" y="741418"/>
                </a:moveTo>
                <a:lnTo>
                  <a:pt x="514666" y="741418"/>
                </a:lnTo>
                <a:lnTo>
                  <a:pt x="513144" y="740924"/>
                </a:lnTo>
                <a:lnTo>
                  <a:pt x="512136" y="740924"/>
                </a:lnTo>
                <a:lnTo>
                  <a:pt x="511128" y="739918"/>
                </a:lnTo>
                <a:lnTo>
                  <a:pt x="511128" y="737884"/>
                </a:lnTo>
                <a:lnTo>
                  <a:pt x="511642" y="736364"/>
                </a:lnTo>
                <a:lnTo>
                  <a:pt x="512650" y="735870"/>
                </a:lnTo>
                <a:lnTo>
                  <a:pt x="514172" y="734350"/>
                </a:lnTo>
                <a:lnTo>
                  <a:pt x="516189" y="732830"/>
                </a:lnTo>
                <a:lnTo>
                  <a:pt x="518205" y="732830"/>
                </a:lnTo>
                <a:lnTo>
                  <a:pt x="521764" y="733343"/>
                </a:lnTo>
                <a:lnTo>
                  <a:pt x="524789" y="734350"/>
                </a:lnTo>
                <a:lnTo>
                  <a:pt x="528327" y="735870"/>
                </a:lnTo>
                <a:lnTo>
                  <a:pt x="528841" y="735870"/>
                </a:lnTo>
                <a:lnTo>
                  <a:pt x="528841" y="738891"/>
                </a:lnTo>
                <a:lnTo>
                  <a:pt x="525797" y="740411"/>
                </a:lnTo>
                <a:lnTo>
                  <a:pt x="522258" y="741418"/>
                </a:lnTo>
                <a:close/>
              </a:path>
              <a:path w="1866900" h="2176780">
                <a:moveTo>
                  <a:pt x="497467" y="962294"/>
                </a:moveTo>
                <a:lnTo>
                  <a:pt x="490883" y="957240"/>
                </a:lnTo>
                <a:lnTo>
                  <a:pt x="490369" y="951159"/>
                </a:lnTo>
                <a:lnTo>
                  <a:pt x="490369" y="949145"/>
                </a:lnTo>
                <a:lnTo>
                  <a:pt x="491397" y="946105"/>
                </a:lnTo>
                <a:lnTo>
                  <a:pt x="492900" y="945098"/>
                </a:lnTo>
                <a:lnTo>
                  <a:pt x="493928" y="944605"/>
                </a:lnTo>
                <a:lnTo>
                  <a:pt x="496953" y="945612"/>
                </a:lnTo>
                <a:lnTo>
                  <a:pt x="497961" y="947132"/>
                </a:lnTo>
                <a:lnTo>
                  <a:pt x="500491" y="950152"/>
                </a:lnTo>
                <a:lnTo>
                  <a:pt x="502014" y="954199"/>
                </a:lnTo>
                <a:lnTo>
                  <a:pt x="504050" y="957733"/>
                </a:lnTo>
                <a:lnTo>
                  <a:pt x="503022" y="959767"/>
                </a:lnTo>
                <a:lnTo>
                  <a:pt x="502014" y="960260"/>
                </a:lnTo>
                <a:lnTo>
                  <a:pt x="497467" y="962294"/>
                </a:lnTo>
                <a:close/>
              </a:path>
              <a:path w="1866900" h="2176780">
                <a:moveTo>
                  <a:pt x="486830" y="1585437"/>
                </a:moveTo>
                <a:lnTo>
                  <a:pt x="486336" y="1585437"/>
                </a:lnTo>
                <a:lnTo>
                  <a:pt x="485822" y="1584943"/>
                </a:lnTo>
                <a:lnTo>
                  <a:pt x="486830" y="1584943"/>
                </a:lnTo>
                <a:lnTo>
                  <a:pt x="486830" y="1585437"/>
                </a:lnTo>
                <a:close/>
              </a:path>
              <a:path w="1866900" h="2176780">
                <a:moveTo>
                  <a:pt x="491891" y="1593018"/>
                </a:moveTo>
                <a:lnTo>
                  <a:pt x="488867" y="1593018"/>
                </a:lnTo>
                <a:lnTo>
                  <a:pt x="487839" y="1592011"/>
                </a:lnTo>
                <a:lnTo>
                  <a:pt x="486830" y="1590491"/>
                </a:lnTo>
                <a:lnTo>
                  <a:pt x="486830" y="1587964"/>
                </a:lnTo>
                <a:lnTo>
                  <a:pt x="486336" y="1585950"/>
                </a:lnTo>
                <a:lnTo>
                  <a:pt x="487839" y="1586957"/>
                </a:lnTo>
                <a:lnTo>
                  <a:pt x="491397" y="1590491"/>
                </a:lnTo>
                <a:lnTo>
                  <a:pt x="491397" y="1592011"/>
                </a:lnTo>
                <a:lnTo>
                  <a:pt x="491891" y="1593018"/>
                </a:lnTo>
                <a:close/>
              </a:path>
              <a:path w="1866900" h="2176780">
                <a:moveTo>
                  <a:pt x="484814" y="1584943"/>
                </a:moveTo>
                <a:lnTo>
                  <a:pt x="482778" y="1584943"/>
                </a:lnTo>
                <a:lnTo>
                  <a:pt x="480247" y="1584430"/>
                </a:lnTo>
                <a:lnTo>
                  <a:pt x="477717" y="1584430"/>
                </a:lnTo>
                <a:lnTo>
                  <a:pt x="477717" y="1583423"/>
                </a:lnTo>
                <a:lnTo>
                  <a:pt x="478231" y="1582416"/>
                </a:lnTo>
                <a:lnTo>
                  <a:pt x="478231" y="1581409"/>
                </a:lnTo>
                <a:lnTo>
                  <a:pt x="480761" y="1582416"/>
                </a:lnTo>
                <a:lnTo>
                  <a:pt x="482778" y="1583423"/>
                </a:lnTo>
                <a:lnTo>
                  <a:pt x="484814" y="1584943"/>
                </a:lnTo>
                <a:close/>
              </a:path>
              <a:path w="1866900" h="2176780">
                <a:moveTo>
                  <a:pt x="479239" y="1630923"/>
                </a:moveTo>
                <a:lnTo>
                  <a:pt x="478745" y="1630429"/>
                </a:lnTo>
                <a:lnTo>
                  <a:pt x="477222" y="1630429"/>
                </a:lnTo>
                <a:lnTo>
                  <a:pt x="476214" y="1629422"/>
                </a:lnTo>
                <a:lnTo>
                  <a:pt x="474692" y="1628909"/>
                </a:lnTo>
                <a:lnTo>
                  <a:pt x="475186" y="1627389"/>
                </a:lnTo>
                <a:lnTo>
                  <a:pt x="475700" y="1626382"/>
                </a:lnTo>
                <a:lnTo>
                  <a:pt x="476214" y="1624862"/>
                </a:lnTo>
                <a:lnTo>
                  <a:pt x="477717" y="1625869"/>
                </a:lnTo>
                <a:lnTo>
                  <a:pt x="479239" y="1626382"/>
                </a:lnTo>
                <a:lnTo>
                  <a:pt x="480247" y="1627389"/>
                </a:lnTo>
                <a:lnTo>
                  <a:pt x="479753" y="1628909"/>
                </a:lnTo>
                <a:lnTo>
                  <a:pt x="479239" y="1630923"/>
                </a:lnTo>
                <a:close/>
              </a:path>
              <a:path w="1866900" h="2176780">
                <a:moveTo>
                  <a:pt x="763668" y="1540977"/>
                </a:moveTo>
                <a:lnTo>
                  <a:pt x="758112" y="1538944"/>
                </a:lnTo>
                <a:lnTo>
                  <a:pt x="751015" y="1535923"/>
                </a:lnTo>
                <a:lnTo>
                  <a:pt x="750007" y="1535410"/>
                </a:lnTo>
                <a:lnTo>
                  <a:pt x="749512" y="1533396"/>
                </a:lnTo>
                <a:lnTo>
                  <a:pt x="748484" y="1531876"/>
                </a:lnTo>
                <a:lnTo>
                  <a:pt x="750007" y="1530869"/>
                </a:lnTo>
                <a:lnTo>
                  <a:pt x="751529" y="1528342"/>
                </a:lnTo>
                <a:lnTo>
                  <a:pt x="756076" y="1529843"/>
                </a:lnTo>
                <a:lnTo>
                  <a:pt x="761137" y="1533890"/>
                </a:lnTo>
                <a:lnTo>
                  <a:pt x="762165" y="1534403"/>
                </a:lnTo>
                <a:lnTo>
                  <a:pt x="762165" y="1536930"/>
                </a:lnTo>
                <a:lnTo>
                  <a:pt x="763668" y="1540977"/>
                </a:lnTo>
                <a:close/>
              </a:path>
              <a:path w="1866900" h="2176780">
                <a:moveTo>
                  <a:pt x="430150" y="1329203"/>
                </a:moveTo>
                <a:lnTo>
                  <a:pt x="429142" y="1328196"/>
                </a:lnTo>
                <a:lnTo>
                  <a:pt x="428134" y="1328196"/>
                </a:lnTo>
                <a:lnTo>
                  <a:pt x="429142" y="1327189"/>
                </a:lnTo>
                <a:lnTo>
                  <a:pt x="429636" y="1326182"/>
                </a:lnTo>
                <a:lnTo>
                  <a:pt x="430150" y="1325669"/>
                </a:lnTo>
                <a:lnTo>
                  <a:pt x="430664" y="1325669"/>
                </a:lnTo>
                <a:lnTo>
                  <a:pt x="432167" y="1326182"/>
                </a:lnTo>
                <a:lnTo>
                  <a:pt x="432681" y="1326182"/>
                </a:lnTo>
                <a:lnTo>
                  <a:pt x="431673" y="1327189"/>
                </a:lnTo>
                <a:lnTo>
                  <a:pt x="431159" y="1328196"/>
                </a:lnTo>
                <a:lnTo>
                  <a:pt x="430664" y="1328709"/>
                </a:lnTo>
                <a:lnTo>
                  <a:pt x="430150" y="1329203"/>
                </a:lnTo>
                <a:close/>
              </a:path>
              <a:path w="1866900" h="2176780">
                <a:moveTo>
                  <a:pt x="748998" y="842498"/>
                </a:moveTo>
                <a:lnTo>
                  <a:pt x="747476" y="840998"/>
                </a:lnTo>
                <a:lnTo>
                  <a:pt x="746468" y="839971"/>
                </a:lnTo>
                <a:lnTo>
                  <a:pt x="748484" y="836950"/>
                </a:lnTo>
                <a:lnTo>
                  <a:pt x="750007" y="834423"/>
                </a:lnTo>
                <a:lnTo>
                  <a:pt x="751529" y="835944"/>
                </a:lnTo>
                <a:lnTo>
                  <a:pt x="753051" y="836950"/>
                </a:lnTo>
                <a:lnTo>
                  <a:pt x="754060" y="837957"/>
                </a:lnTo>
                <a:lnTo>
                  <a:pt x="752537" y="839477"/>
                </a:lnTo>
                <a:lnTo>
                  <a:pt x="751529" y="841491"/>
                </a:lnTo>
                <a:lnTo>
                  <a:pt x="750007" y="842004"/>
                </a:lnTo>
                <a:lnTo>
                  <a:pt x="748998" y="842498"/>
                </a:lnTo>
                <a:close/>
              </a:path>
              <a:path w="1866900" h="2176780">
                <a:moveTo>
                  <a:pt x="815801" y="1222575"/>
                </a:moveTo>
                <a:lnTo>
                  <a:pt x="813784" y="1222062"/>
                </a:lnTo>
                <a:lnTo>
                  <a:pt x="808723" y="1221055"/>
                </a:lnTo>
                <a:lnTo>
                  <a:pt x="798601" y="1217008"/>
                </a:lnTo>
                <a:lnTo>
                  <a:pt x="797079" y="1216494"/>
                </a:lnTo>
                <a:lnTo>
                  <a:pt x="796070" y="1213967"/>
                </a:lnTo>
                <a:lnTo>
                  <a:pt x="795062" y="1211954"/>
                </a:lnTo>
                <a:lnTo>
                  <a:pt x="797079" y="1211440"/>
                </a:lnTo>
                <a:lnTo>
                  <a:pt x="799609" y="1209940"/>
                </a:lnTo>
                <a:lnTo>
                  <a:pt x="800618" y="1210947"/>
                </a:lnTo>
                <a:lnTo>
                  <a:pt x="806193" y="1214994"/>
                </a:lnTo>
                <a:lnTo>
                  <a:pt x="811254" y="1216494"/>
                </a:lnTo>
                <a:lnTo>
                  <a:pt x="819340" y="1216494"/>
                </a:lnTo>
                <a:lnTo>
                  <a:pt x="821376" y="1217521"/>
                </a:lnTo>
                <a:lnTo>
                  <a:pt x="817837" y="1219535"/>
                </a:lnTo>
                <a:lnTo>
                  <a:pt x="815801" y="1222575"/>
                </a:lnTo>
                <a:close/>
              </a:path>
              <a:path w="1866900" h="2176780">
                <a:moveTo>
                  <a:pt x="819340" y="1216494"/>
                </a:moveTo>
                <a:lnTo>
                  <a:pt x="811254" y="1216494"/>
                </a:lnTo>
                <a:lnTo>
                  <a:pt x="817323" y="1214481"/>
                </a:lnTo>
                <a:lnTo>
                  <a:pt x="818331" y="1214481"/>
                </a:lnTo>
                <a:lnTo>
                  <a:pt x="819340" y="1216494"/>
                </a:lnTo>
                <a:close/>
              </a:path>
              <a:path w="1866900" h="2176780">
                <a:moveTo>
                  <a:pt x="758112" y="1156360"/>
                </a:moveTo>
                <a:lnTo>
                  <a:pt x="756590" y="1151819"/>
                </a:lnTo>
                <a:lnTo>
                  <a:pt x="756076" y="1151819"/>
                </a:lnTo>
                <a:lnTo>
                  <a:pt x="759635" y="1148779"/>
                </a:lnTo>
                <a:lnTo>
                  <a:pt x="757598" y="1139184"/>
                </a:lnTo>
                <a:lnTo>
                  <a:pt x="764696" y="1140191"/>
                </a:lnTo>
                <a:lnTo>
                  <a:pt x="766198" y="1140191"/>
                </a:lnTo>
                <a:lnTo>
                  <a:pt x="767226" y="1143211"/>
                </a:lnTo>
                <a:lnTo>
                  <a:pt x="770251" y="1146252"/>
                </a:lnTo>
                <a:lnTo>
                  <a:pt x="762165" y="1153319"/>
                </a:lnTo>
                <a:lnTo>
                  <a:pt x="758112" y="1156360"/>
                </a:lnTo>
                <a:close/>
              </a:path>
              <a:path w="1866900" h="2176780">
                <a:moveTo>
                  <a:pt x="755582" y="1575329"/>
                </a:moveTo>
                <a:lnTo>
                  <a:pt x="754060" y="1575329"/>
                </a:lnTo>
                <a:lnTo>
                  <a:pt x="751529" y="1574835"/>
                </a:lnTo>
                <a:lnTo>
                  <a:pt x="750007" y="1573315"/>
                </a:lnTo>
                <a:lnTo>
                  <a:pt x="747990" y="1572308"/>
                </a:lnTo>
                <a:lnTo>
                  <a:pt x="751015" y="1569268"/>
                </a:lnTo>
                <a:lnTo>
                  <a:pt x="753051" y="1567748"/>
                </a:lnTo>
                <a:lnTo>
                  <a:pt x="756590" y="1571301"/>
                </a:lnTo>
                <a:lnTo>
                  <a:pt x="758607" y="1572802"/>
                </a:lnTo>
                <a:lnTo>
                  <a:pt x="757104" y="1573828"/>
                </a:lnTo>
                <a:lnTo>
                  <a:pt x="755582" y="1575329"/>
                </a:lnTo>
                <a:close/>
              </a:path>
              <a:path w="1866900" h="2176780">
                <a:moveTo>
                  <a:pt x="743423" y="1130576"/>
                </a:moveTo>
                <a:lnTo>
                  <a:pt x="736860" y="1130576"/>
                </a:lnTo>
                <a:lnTo>
                  <a:pt x="724701" y="1129569"/>
                </a:lnTo>
                <a:lnTo>
                  <a:pt x="724207" y="1128563"/>
                </a:lnTo>
                <a:lnTo>
                  <a:pt x="724207" y="1128049"/>
                </a:lnTo>
                <a:lnTo>
                  <a:pt x="725215" y="1125029"/>
                </a:lnTo>
                <a:lnTo>
                  <a:pt x="731285" y="1124022"/>
                </a:lnTo>
                <a:lnTo>
                  <a:pt x="734329" y="1124022"/>
                </a:lnTo>
                <a:lnTo>
                  <a:pt x="734329" y="1125029"/>
                </a:lnTo>
                <a:lnTo>
                  <a:pt x="742929" y="1125029"/>
                </a:lnTo>
                <a:lnTo>
                  <a:pt x="743937" y="1126549"/>
                </a:lnTo>
                <a:lnTo>
                  <a:pt x="743937" y="1128563"/>
                </a:lnTo>
                <a:lnTo>
                  <a:pt x="743423" y="1130576"/>
                </a:lnTo>
                <a:close/>
              </a:path>
              <a:path w="1866900" h="2176780">
                <a:moveTo>
                  <a:pt x="741921" y="1125029"/>
                </a:moveTo>
                <a:lnTo>
                  <a:pt x="736860" y="1125029"/>
                </a:lnTo>
                <a:lnTo>
                  <a:pt x="739390" y="1124515"/>
                </a:lnTo>
                <a:lnTo>
                  <a:pt x="741921" y="1125029"/>
                </a:lnTo>
                <a:close/>
              </a:path>
              <a:path w="1866900" h="2176780">
                <a:moveTo>
                  <a:pt x="742415" y="1082563"/>
                </a:moveTo>
                <a:lnTo>
                  <a:pt x="739885" y="1082563"/>
                </a:lnTo>
                <a:lnTo>
                  <a:pt x="739390" y="1080036"/>
                </a:lnTo>
                <a:lnTo>
                  <a:pt x="738876" y="1078536"/>
                </a:lnTo>
                <a:lnTo>
                  <a:pt x="740893" y="1078536"/>
                </a:lnTo>
                <a:lnTo>
                  <a:pt x="742929" y="1078023"/>
                </a:lnTo>
                <a:lnTo>
                  <a:pt x="744946" y="1077016"/>
                </a:lnTo>
                <a:lnTo>
                  <a:pt x="745460" y="1077016"/>
                </a:lnTo>
                <a:lnTo>
                  <a:pt x="746468" y="1081063"/>
                </a:lnTo>
                <a:lnTo>
                  <a:pt x="743937" y="1081556"/>
                </a:lnTo>
                <a:lnTo>
                  <a:pt x="742415" y="1082563"/>
                </a:lnTo>
                <a:close/>
              </a:path>
              <a:path w="1866900" h="2176780">
                <a:moveTo>
                  <a:pt x="744946" y="1002726"/>
                </a:moveTo>
                <a:lnTo>
                  <a:pt x="743423" y="1002212"/>
                </a:lnTo>
                <a:lnTo>
                  <a:pt x="738876" y="1002212"/>
                </a:lnTo>
                <a:lnTo>
                  <a:pt x="735832" y="1001206"/>
                </a:lnTo>
                <a:lnTo>
                  <a:pt x="735337" y="999172"/>
                </a:lnTo>
                <a:lnTo>
                  <a:pt x="734329" y="998165"/>
                </a:lnTo>
                <a:lnTo>
                  <a:pt x="735337" y="997158"/>
                </a:lnTo>
                <a:lnTo>
                  <a:pt x="736860" y="995145"/>
                </a:lnTo>
                <a:lnTo>
                  <a:pt x="737868" y="995145"/>
                </a:lnTo>
                <a:lnTo>
                  <a:pt x="740893" y="994631"/>
                </a:lnTo>
                <a:lnTo>
                  <a:pt x="746982" y="995638"/>
                </a:lnTo>
                <a:lnTo>
                  <a:pt x="748998" y="997672"/>
                </a:lnTo>
                <a:lnTo>
                  <a:pt x="748998" y="998679"/>
                </a:lnTo>
                <a:lnTo>
                  <a:pt x="748484" y="1000199"/>
                </a:lnTo>
                <a:lnTo>
                  <a:pt x="747476" y="1001699"/>
                </a:lnTo>
                <a:lnTo>
                  <a:pt x="746468" y="1002212"/>
                </a:lnTo>
                <a:lnTo>
                  <a:pt x="744946" y="1002726"/>
                </a:lnTo>
                <a:close/>
              </a:path>
              <a:path w="1866900" h="2176780">
                <a:moveTo>
                  <a:pt x="781895" y="1157880"/>
                </a:moveTo>
                <a:lnTo>
                  <a:pt x="780887" y="1155846"/>
                </a:lnTo>
                <a:lnTo>
                  <a:pt x="779879" y="1154839"/>
                </a:lnTo>
                <a:lnTo>
                  <a:pt x="779879" y="1152826"/>
                </a:lnTo>
                <a:lnTo>
                  <a:pt x="781381" y="1151306"/>
                </a:lnTo>
                <a:lnTo>
                  <a:pt x="782904" y="1151306"/>
                </a:lnTo>
                <a:lnTo>
                  <a:pt x="783912" y="1152826"/>
                </a:lnTo>
                <a:lnTo>
                  <a:pt x="784940" y="1153319"/>
                </a:lnTo>
                <a:lnTo>
                  <a:pt x="783912" y="1154839"/>
                </a:lnTo>
                <a:lnTo>
                  <a:pt x="782904" y="1155846"/>
                </a:lnTo>
                <a:lnTo>
                  <a:pt x="781895" y="1157880"/>
                </a:lnTo>
                <a:close/>
              </a:path>
              <a:path w="1866900" h="2176780">
                <a:moveTo>
                  <a:pt x="767226" y="1521768"/>
                </a:moveTo>
                <a:lnTo>
                  <a:pt x="767226" y="1520248"/>
                </a:lnTo>
                <a:lnTo>
                  <a:pt x="768234" y="1520761"/>
                </a:lnTo>
                <a:lnTo>
                  <a:pt x="767226" y="1521768"/>
                </a:lnTo>
                <a:close/>
              </a:path>
              <a:path w="1866900" h="2176780">
                <a:moveTo>
                  <a:pt x="762659" y="569088"/>
                </a:moveTo>
                <a:lnTo>
                  <a:pt x="762165" y="568575"/>
                </a:lnTo>
                <a:lnTo>
                  <a:pt x="761137" y="567568"/>
                </a:lnTo>
                <a:lnTo>
                  <a:pt x="760643" y="567055"/>
                </a:lnTo>
                <a:lnTo>
                  <a:pt x="761137" y="566048"/>
                </a:lnTo>
                <a:lnTo>
                  <a:pt x="762165" y="565041"/>
                </a:lnTo>
                <a:lnTo>
                  <a:pt x="763668" y="565041"/>
                </a:lnTo>
                <a:lnTo>
                  <a:pt x="764696" y="567055"/>
                </a:lnTo>
                <a:lnTo>
                  <a:pt x="762659" y="569088"/>
                </a:lnTo>
                <a:close/>
              </a:path>
              <a:path w="1866900" h="2176780">
                <a:moveTo>
                  <a:pt x="794034" y="803586"/>
                </a:moveTo>
                <a:lnTo>
                  <a:pt x="794034" y="802579"/>
                </a:lnTo>
                <a:lnTo>
                  <a:pt x="793540" y="801572"/>
                </a:lnTo>
                <a:lnTo>
                  <a:pt x="793540" y="800566"/>
                </a:lnTo>
                <a:lnTo>
                  <a:pt x="794548" y="800566"/>
                </a:lnTo>
                <a:lnTo>
                  <a:pt x="795062" y="800052"/>
                </a:lnTo>
                <a:lnTo>
                  <a:pt x="795556" y="800566"/>
                </a:lnTo>
                <a:lnTo>
                  <a:pt x="795556" y="801059"/>
                </a:lnTo>
                <a:lnTo>
                  <a:pt x="796070" y="801572"/>
                </a:lnTo>
                <a:lnTo>
                  <a:pt x="795556" y="802066"/>
                </a:lnTo>
                <a:lnTo>
                  <a:pt x="794548" y="803093"/>
                </a:lnTo>
                <a:lnTo>
                  <a:pt x="794034" y="803586"/>
                </a:lnTo>
                <a:close/>
              </a:path>
              <a:path w="1866900" h="2176780">
                <a:moveTo>
                  <a:pt x="707996" y="765681"/>
                </a:moveTo>
                <a:lnTo>
                  <a:pt x="705979" y="765188"/>
                </a:lnTo>
                <a:lnTo>
                  <a:pt x="704971" y="765188"/>
                </a:lnTo>
                <a:lnTo>
                  <a:pt x="701432" y="764674"/>
                </a:lnTo>
                <a:lnTo>
                  <a:pt x="698388" y="764161"/>
                </a:lnTo>
                <a:lnTo>
                  <a:pt x="695343" y="763154"/>
                </a:lnTo>
                <a:lnTo>
                  <a:pt x="694849" y="763154"/>
                </a:lnTo>
                <a:lnTo>
                  <a:pt x="693327" y="761634"/>
                </a:lnTo>
                <a:lnTo>
                  <a:pt x="693327" y="761140"/>
                </a:lnTo>
                <a:lnTo>
                  <a:pt x="693841" y="759620"/>
                </a:lnTo>
                <a:lnTo>
                  <a:pt x="694335" y="757607"/>
                </a:lnTo>
                <a:lnTo>
                  <a:pt x="695343" y="757093"/>
                </a:lnTo>
                <a:lnTo>
                  <a:pt x="699910" y="755080"/>
                </a:lnTo>
                <a:lnTo>
                  <a:pt x="703963" y="753559"/>
                </a:lnTo>
                <a:lnTo>
                  <a:pt x="707996" y="752553"/>
                </a:lnTo>
                <a:lnTo>
                  <a:pt x="710032" y="752553"/>
                </a:lnTo>
                <a:lnTo>
                  <a:pt x="712049" y="755573"/>
                </a:lnTo>
                <a:lnTo>
                  <a:pt x="714085" y="757093"/>
                </a:lnTo>
                <a:lnTo>
                  <a:pt x="712563" y="759620"/>
                </a:lnTo>
                <a:lnTo>
                  <a:pt x="711040" y="762661"/>
                </a:lnTo>
                <a:lnTo>
                  <a:pt x="707996" y="765681"/>
                </a:lnTo>
                <a:close/>
              </a:path>
              <a:path w="1866900" h="2176780">
                <a:moveTo>
                  <a:pt x="776320" y="1023949"/>
                </a:moveTo>
                <a:lnTo>
                  <a:pt x="772287" y="1023435"/>
                </a:lnTo>
                <a:lnTo>
                  <a:pt x="768729" y="1023435"/>
                </a:lnTo>
                <a:lnTo>
                  <a:pt x="765190" y="1022428"/>
                </a:lnTo>
                <a:lnTo>
                  <a:pt x="764182" y="1021915"/>
                </a:lnTo>
                <a:lnTo>
                  <a:pt x="762659" y="1019388"/>
                </a:lnTo>
                <a:lnTo>
                  <a:pt x="761651" y="1017888"/>
                </a:lnTo>
                <a:lnTo>
                  <a:pt x="763173" y="1016861"/>
                </a:lnTo>
                <a:lnTo>
                  <a:pt x="765190" y="1014847"/>
                </a:lnTo>
                <a:lnTo>
                  <a:pt x="770251" y="1014847"/>
                </a:lnTo>
                <a:lnTo>
                  <a:pt x="780887" y="1017888"/>
                </a:lnTo>
                <a:lnTo>
                  <a:pt x="787965" y="1020908"/>
                </a:lnTo>
                <a:lnTo>
                  <a:pt x="779879" y="1022942"/>
                </a:lnTo>
                <a:lnTo>
                  <a:pt x="776320" y="1023949"/>
                </a:lnTo>
                <a:close/>
              </a:path>
              <a:path w="1866900" h="2176780">
                <a:moveTo>
                  <a:pt x="786443" y="1511660"/>
                </a:moveTo>
                <a:lnTo>
                  <a:pt x="785434" y="1511660"/>
                </a:lnTo>
                <a:lnTo>
                  <a:pt x="783912" y="1511147"/>
                </a:lnTo>
                <a:lnTo>
                  <a:pt x="782409" y="1509627"/>
                </a:lnTo>
                <a:lnTo>
                  <a:pt x="780887" y="1508620"/>
                </a:lnTo>
                <a:lnTo>
                  <a:pt x="782409" y="1507613"/>
                </a:lnTo>
                <a:lnTo>
                  <a:pt x="783418" y="1506093"/>
                </a:lnTo>
                <a:lnTo>
                  <a:pt x="784940" y="1505599"/>
                </a:lnTo>
                <a:lnTo>
                  <a:pt x="785948" y="1505086"/>
                </a:lnTo>
                <a:lnTo>
                  <a:pt x="786957" y="1506606"/>
                </a:lnTo>
                <a:lnTo>
                  <a:pt x="791504" y="1508620"/>
                </a:lnTo>
                <a:lnTo>
                  <a:pt x="787965" y="1510653"/>
                </a:lnTo>
                <a:lnTo>
                  <a:pt x="786443" y="1511660"/>
                </a:lnTo>
                <a:close/>
              </a:path>
              <a:path w="1866900" h="2176780">
                <a:moveTo>
                  <a:pt x="784940" y="903146"/>
                </a:moveTo>
                <a:lnTo>
                  <a:pt x="782409" y="900619"/>
                </a:lnTo>
                <a:lnTo>
                  <a:pt x="780887" y="899612"/>
                </a:lnTo>
                <a:lnTo>
                  <a:pt x="782904" y="897085"/>
                </a:lnTo>
                <a:lnTo>
                  <a:pt x="784940" y="894065"/>
                </a:lnTo>
                <a:lnTo>
                  <a:pt x="787965" y="890018"/>
                </a:lnTo>
                <a:lnTo>
                  <a:pt x="790001" y="893038"/>
                </a:lnTo>
                <a:lnTo>
                  <a:pt x="792018" y="895565"/>
                </a:lnTo>
                <a:lnTo>
                  <a:pt x="792018" y="896078"/>
                </a:lnTo>
                <a:lnTo>
                  <a:pt x="790495" y="898605"/>
                </a:lnTo>
                <a:lnTo>
                  <a:pt x="788479" y="901132"/>
                </a:lnTo>
                <a:lnTo>
                  <a:pt x="785948" y="902653"/>
                </a:lnTo>
                <a:lnTo>
                  <a:pt x="784940" y="903146"/>
                </a:lnTo>
                <a:close/>
              </a:path>
              <a:path w="1866900" h="2176780">
                <a:moveTo>
                  <a:pt x="783418" y="1070955"/>
                </a:moveTo>
                <a:lnTo>
                  <a:pt x="782409" y="1069928"/>
                </a:lnTo>
                <a:lnTo>
                  <a:pt x="779365" y="1066908"/>
                </a:lnTo>
                <a:lnTo>
                  <a:pt x="780373" y="1066394"/>
                </a:lnTo>
                <a:lnTo>
                  <a:pt x="782409" y="1064874"/>
                </a:lnTo>
                <a:lnTo>
                  <a:pt x="782904" y="1065388"/>
                </a:lnTo>
                <a:lnTo>
                  <a:pt x="784426" y="1066394"/>
                </a:lnTo>
                <a:lnTo>
                  <a:pt x="785434" y="1068428"/>
                </a:lnTo>
                <a:lnTo>
                  <a:pt x="786957" y="1069928"/>
                </a:lnTo>
                <a:lnTo>
                  <a:pt x="785948" y="1070442"/>
                </a:lnTo>
                <a:lnTo>
                  <a:pt x="784940" y="1070442"/>
                </a:lnTo>
                <a:lnTo>
                  <a:pt x="783418" y="1070955"/>
                </a:lnTo>
                <a:close/>
              </a:path>
              <a:path w="1866900" h="2176780">
                <a:moveTo>
                  <a:pt x="768729" y="1284723"/>
                </a:moveTo>
                <a:lnTo>
                  <a:pt x="763668" y="1280696"/>
                </a:lnTo>
                <a:lnTo>
                  <a:pt x="759635" y="1278169"/>
                </a:lnTo>
                <a:lnTo>
                  <a:pt x="754574" y="1273115"/>
                </a:lnTo>
                <a:lnTo>
                  <a:pt x="754574" y="1270588"/>
                </a:lnTo>
                <a:lnTo>
                  <a:pt x="753546" y="1268555"/>
                </a:lnTo>
                <a:lnTo>
                  <a:pt x="757104" y="1268555"/>
                </a:lnTo>
                <a:lnTo>
                  <a:pt x="758607" y="1269561"/>
                </a:lnTo>
                <a:lnTo>
                  <a:pt x="761651" y="1270075"/>
                </a:lnTo>
                <a:lnTo>
                  <a:pt x="764182" y="1270588"/>
                </a:lnTo>
                <a:lnTo>
                  <a:pt x="767226" y="1271595"/>
                </a:lnTo>
                <a:lnTo>
                  <a:pt x="769757" y="1272088"/>
                </a:lnTo>
                <a:lnTo>
                  <a:pt x="774818" y="1274122"/>
                </a:lnTo>
                <a:lnTo>
                  <a:pt x="773296" y="1277142"/>
                </a:lnTo>
                <a:lnTo>
                  <a:pt x="771259" y="1280696"/>
                </a:lnTo>
                <a:lnTo>
                  <a:pt x="768729" y="1284723"/>
                </a:lnTo>
                <a:close/>
              </a:path>
              <a:path w="1866900" h="2176780">
                <a:moveTo>
                  <a:pt x="783418" y="1193258"/>
                </a:moveTo>
                <a:lnTo>
                  <a:pt x="767226" y="1193258"/>
                </a:lnTo>
                <a:lnTo>
                  <a:pt x="764696" y="1192744"/>
                </a:lnTo>
                <a:lnTo>
                  <a:pt x="764182" y="1192744"/>
                </a:lnTo>
                <a:lnTo>
                  <a:pt x="763173" y="1190731"/>
                </a:lnTo>
                <a:lnTo>
                  <a:pt x="762659" y="1189211"/>
                </a:lnTo>
                <a:lnTo>
                  <a:pt x="763668" y="1188204"/>
                </a:lnTo>
                <a:lnTo>
                  <a:pt x="764182" y="1187197"/>
                </a:lnTo>
                <a:lnTo>
                  <a:pt x="765190" y="1187197"/>
                </a:lnTo>
                <a:lnTo>
                  <a:pt x="767720" y="1187690"/>
                </a:lnTo>
                <a:lnTo>
                  <a:pt x="770251" y="1187690"/>
                </a:lnTo>
                <a:lnTo>
                  <a:pt x="772782" y="1188697"/>
                </a:lnTo>
                <a:lnTo>
                  <a:pt x="776320" y="1189724"/>
                </a:lnTo>
                <a:lnTo>
                  <a:pt x="780373" y="1191224"/>
                </a:lnTo>
                <a:lnTo>
                  <a:pt x="783418" y="1193258"/>
                </a:lnTo>
                <a:close/>
              </a:path>
              <a:path w="1866900" h="2176780">
                <a:moveTo>
                  <a:pt x="772287" y="1194265"/>
                </a:moveTo>
                <a:lnTo>
                  <a:pt x="772287" y="1193751"/>
                </a:lnTo>
                <a:lnTo>
                  <a:pt x="769757" y="1193258"/>
                </a:lnTo>
                <a:lnTo>
                  <a:pt x="779879" y="1193258"/>
                </a:lnTo>
                <a:lnTo>
                  <a:pt x="775826" y="1193751"/>
                </a:lnTo>
                <a:lnTo>
                  <a:pt x="772287" y="1194265"/>
                </a:lnTo>
                <a:close/>
              </a:path>
              <a:path w="1866900" h="2176780">
                <a:moveTo>
                  <a:pt x="859334" y="1736563"/>
                </a:moveTo>
                <a:lnTo>
                  <a:pt x="855281" y="1735043"/>
                </a:lnTo>
                <a:lnTo>
                  <a:pt x="851228" y="1734036"/>
                </a:lnTo>
                <a:lnTo>
                  <a:pt x="848204" y="1731509"/>
                </a:lnTo>
                <a:lnTo>
                  <a:pt x="846167" y="1729989"/>
                </a:lnTo>
                <a:lnTo>
                  <a:pt x="846167" y="1725448"/>
                </a:lnTo>
                <a:lnTo>
                  <a:pt x="845159" y="1721895"/>
                </a:lnTo>
                <a:lnTo>
                  <a:pt x="847690" y="1720888"/>
                </a:lnTo>
                <a:lnTo>
                  <a:pt x="850734" y="1718874"/>
                </a:lnTo>
                <a:lnTo>
                  <a:pt x="853265" y="1719368"/>
                </a:lnTo>
                <a:lnTo>
                  <a:pt x="856289" y="1719881"/>
                </a:lnTo>
                <a:lnTo>
                  <a:pt x="858820" y="1722408"/>
                </a:lnTo>
                <a:lnTo>
                  <a:pt x="861865" y="1723928"/>
                </a:lnTo>
                <a:lnTo>
                  <a:pt x="864889" y="1725942"/>
                </a:lnTo>
                <a:lnTo>
                  <a:pt x="869950" y="1726455"/>
                </a:lnTo>
                <a:lnTo>
                  <a:pt x="867934" y="1732516"/>
                </a:lnTo>
                <a:lnTo>
                  <a:pt x="867420" y="1734530"/>
                </a:lnTo>
                <a:lnTo>
                  <a:pt x="862873" y="1735043"/>
                </a:lnTo>
                <a:lnTo>
                  <a:pt x="859334" y="1736563"/>
                </a:lnTo>
                <a:close/>
              </a:path>
              <a:path w="1866900" h="2176780">
                <a:moveTo>
                  <a:pt x="843142" y="1585437"/>
                </a:moveTo>
                <a:lnTo>
                  <a:pt x="842628" y="1585437"/>
                </a:lnTo>
                <a:lnTo>
                  <a:pt x="840098" y="1582910"/>
                </a:lnTo>
                <a:lnTo>
                  <a:pt x="835037" y="1576849"/>
                </a:lnTo>
                <a:lnTo>
                  <a:pt x="836045" y="1575329"/>
                </a:lnTo>
                <a:lnTo>
                  <a:pt x="837053" y="1573315"/>
                </a:lnTo>
                <a:lnTo>
                  <a:pt x="838081" y="1573315"/>
                </a:lnTo>
                <a:lnTo>
                  <a:pt x="843637" y="1571795"/>
                </a:lnTo>
                <a:lnTo>
                  <a:pt x="845159" y="1576849"/>
                </a:lnTo>
                <a:lnTo>
                  <a:pt x="845673" y="1582910"/>
                </a:lnTo>
                <a:lnTo>
                  <a:pt x="844645" y="1583423"/>
                </a:lnTo>
                <a:lnTo>
                  <a:pt x="843142" y="1585437"/>
                </a:lnTo>
                <a:close/>
              </a:path>
              <a:path w="1866900" h="2176780">
                <a:moveTo>
                  <a:pt x="871473" y="1477802"/>
                </a:moveTo>
                <a:lnTo>
                  <a:pt x="864395" y="1472235"/>
                </a:lnTo>
                <a:lnTo>
                  <a:pt x="865917" y="1469708"/>
                </a:lnTo>
                <a:lnTo>
                  <a:pt x="869456" y="1465167"/>
                </a:lnTo>
                <a:lnTo>
                  <a:pt x="874517" y="1462127"/>
                </a:lnTo>
                <a:lnTo>
                  <a:pt x="880073" y="1457586"/>
                </a:lnTo>
                <a:lnTo>
                  <a:pt x="882109" y="1461120"/>
                </a:lnTo>
                <a:lnTo>
                  <a:pt x="884639" y="1463647"/>
                </a:lnTo>
                <a:lnTo>
                  <a:pt x="885134" y="1466668"/>
                </a:lnTo>
                <a:lnTo>
                  <a:pt x="886162" y="1474249"/>
                </a:lnTo>
                <a:lnTo>
                  <a:pt x="881595" y="1476282"/>
                </a:lnTo>
                <a:lnTo>
                  <a:pt x="876534" y="1476776"/>
                </a:lnTo>
                <a:lnTo>
                  <a:pt x="871473" y="1477802"/>
                </a:lnTo>
                <a:close/>
              </a:path>
              <a:path w="1866900" h="2176780">
                <a:moveTo>
                  <a:pt x="903875" y="1446451"/>
                </a:moveTo>
                <a:lnTo>
                  <a:pt x="901839" y="1446451"/>
                </a:lnTo>
                <a:lnTo>
                  <a:pt x="900831" y="1444951"/>
                </a:lnTo>
                <a:lnTo>
                  <a:pt x="898814" y="1442918"/>
                </a:lnTo>
                <a:lnTo>
                  <a:pt x="900831" y="1442424"/>
                </a:lnTo>
                <a:lnTo>
                  <a:pt x="902353" y="1440904"/>
                </a:lnTo>
                <a:lnTo>
                  <a:pt x="903361" y="1441397"/>
                </a:lnTo>
                <a:lnTo>
                  <a:pt x="904370" y="1441397"/>
                </a:lnTo>
                <a:lnTo>
                  <a:pt x="905378" y="1443431"/>
                </a:lnTo>
                <a:lnTo>
                  <a:pt x="906406" y="1444438"/>
                </a:lnTo>
                <a:lnTo>
                  <a:pt x="904884" y="1445445"/>
                </a:lnTo>
                <a:lnTo>
                  <a:pt x="903875" y="1446451"/>
                </a:lnTo>
                <a:close/>
              </a:path>
              <a:path w="1866900" h="2176780">
                <a:moveTo>
                  <a:pt x="901839" y="1586957"/>
                </a:moveTo>
                <a:lnTo>
                  <a:pt x="899309" y="1584943"/>
                </a:lnTo>
                <a:lnTo>
                  <a:pt x="896778" y="1583423"/>
                </a:lnTo>
                <a:lnTo>
                  <a:pt x="894762" y="1581409"/>
                </a:lnTo>
                <a:lnTo>
                  <a:pt x="897292" y="1579889"/>
                </a:lnTo>
                <a:lnTo>
                  <a:pt x="899823" y="1577362"/>
                </a:lnTo>
                <a:lnTo>
                  <a:pt x="902353" y="1576849"/>
                </a:lnTo>
                <a:lnTo>
                  <a:pt x="904370" y="1576849"/>
                </a:lnTo>
                <a:lnTo>
                  <a:pt x="905892" y="1580383"/>
                </a:lnTo>
                <a:lnTo>
                  <a:pt x="907909" y="1581903"/>
                </a:lnTo>
                <a:lnTo>
                  <a:pt x="905892" y="1583423"/>
                </a:lnTo>
                <a:lnTo>
                  <a:pt x="904370" y="1584943"/>
                </a:lnTo>
                <a:lnTo>
                  <a:pt x="901839" y="1586957"/>
                </a:lnTo>
                <a:close/>
              </a:path>
              <a:path w="1866900" h="2176780">
                <a:moveTo>
                  <a:pt x="907909" y="1074982"/>
                </a:moveTo>
                <a:lnTo>
                  <a:pt x="905892" y="1073975"/>
                </a:lnTo>
                <a:lnTo>
                  <a:pt x="904370" y="1073975"/>
                </a:lnTo>
                <a:lnTo>
                  <a:pt x="902847" y="1073482"/>
                </a:lnTo>
                <a:lnTo>
                  <a:pt x="905378" y="1071448"/>
                </a:lnTo>
                <a:lnTo>
                  <a:pt x="907414" y="1068428"/>
                </a:lnTo>
                <a:lnTo>
                  <a:pt x="909945" y="1067401"/>
                </a:lnTo>
                <a:lnTo>
                  <a:pt x="911467" y="1066908"/>
                </a:lnTo>
                <a:lnTo>
                  <a:pt x="913484" y="1069435"/>
                </a:lnTo>
                <a:lnTo>
                  <a:pt x="915006" y="1070442"/>
                </a:lnTo>
                <a:lnTo>
                  <a:pt x="909945" y="1073482"/>
                </a:lnTo>
                <a:lnTo>
                  <a:pt x="907909" y="1074982"/>
                </a:lnTo>
                <a:close/>
              </a:path>
              <a:path w="1866900" h="2176780">
                <a:moveTo>
                  <a:pt x="911961" y="697965"/>
                </a:moveTo>
                <a:lnTo>
                  <a:pt x="909431" y="697965"/>
                </a:lnTo>
                <a:lnTo>
                  <a:pt x="907909" y="695438"/>
                </a:lnTo>
                <a:lnTo>
                  <a:pt x="907414" y="693405"/>
                </a:lnTo>
                <a:lnTo>
                  <a:pt x="906900" y="692398"/>
                </a:lnTo>
                <a:lnTo>
                  <a:pt x="908937" y="689871"/>
                </a:lnTo>
                <a:lnTo>
                  <a:pt x="909945" y="689871"/>
                </a:lnTo>
                <a:lnTo>
                  <a:pt x="911467" y="690384"/>
                </a:lnTo>
                <a:lnTo>
                  <a:pt x="912970" y="691905"/>
                </a:lnTo>
                <a:lnTo>
                  <a:pt x="916014" y="693405"/>
                </a:lnTo>
                <a:lnTo>
                  <a:pt x="913484" y="695932"/>
                </a:lnTo>
                <a:lnTo>
                  <a:pt x="911961" y="697965"/>
                </a:lnTo>
                <a:close/>
              </a:path>
              <a:path w="1866900" h="2176780">
                <a:moveTo>
                  <a:pt x="872481" y="1607173"/>
                </a:moveTo>
                <a:lnTo>
                  <a:pt x="871473" y="1607173"/>
                </a:lnTo>
                <a:lnTo>
                  <a:pt x="866412" y="1604152"/>
                </a:lnTo>
                <a:lnTo>
                  <a:pt x="860856" y="1601112"/>
                </a:lnTo>
                <a:lnTo>
                  <a:pt x="855795" y="1598072"/>
                </a:lnTo>
                <a:lnTo>
                  <a:pt x="868448" y="1585437"/>
                </a:lnTo>
                <a:lnTo>
                  <a:pt x="870978" y="1592524"/>
                </a:lnTo>
                <a:lnTo>
                  <a:pt x="872995" y="1597578"/>
                </a:lnTo>
                <a:lnTo>
                  <a:pt x="874517" y="1602632"/>
                </a:lnTo>
                <a:lnTo>
                  <a:pt x="875011" y="1603639"/>
                </a:lnTo>
                <a:lnTo>
                  <a:pt x="872481" y="1607173"/>
                </a:lnTo>
                <a:close/>
              </a:path>
              <a:path w="1866900" h="2176780">
                <a:moveTo>
                  <a:pt x="801626" y="1644584"/>
                </a:moveTo>
                <a:lnTo>
                  <a:pt x="800123" y="1642057"/>
                </a:lnTo>
                <a:lnTo>
                  <a:pt x="799095" y="1639530"/>
                </a:lnTo>
                <a:lnTo>
                  <a:pt x="798087" y="1637497"/>
                </a:lnTo>
                <a:lnTo>
                  <a:pt x="798087" y="1636490"/>
                </a:lnTo>
                <a:lnTo>
                  <a:pt x="798601" y="1636490"/>
                </a:lnTo>
                <a:lnTo>
                  <a:pt x="799095" y="1637003"/>
                </a:lnTo>
                <a:lnTo>
                  <a:pt x="800618" y="1638504"/>
                </a:lnTo>
                <a:lnTo>
                  <a:pt x="803662" y="1642551"/>
                </a:lnTo>
                <a:lnTo>
                  <a:pt x="802654" y="1643064"/>
                </a:lnTo>
                <a:lnTo>
                  <a:pt x="802140" y="1644071"/>
                </a:lnTo>
                <a:lnTo>
                  <a:pt x="801626" y="1644584"/>
                </a:lnTo>
                <a:close/>
              </a:path>
              <a:path w="1866900" h="2176780">
                <a:moveTo>
                  <a:pt x="812262" y="1785583"/>
                </a:moveTo>
                <a:lnTo>
                  <a:pt x="811254" y="1784576"/>
                </a:lnTo>
                <a:lnTo>
                  <a:pt x="809217" y="1783569"/>
                </a:lnTo>
                <a:lnTo>
                  <a:pt x="807715" y="1782543"/>
                </a:lnTo>
                <a:lnTo>
                  <a:pt x="809217" y="1780529"/>
                </a:lnTo>
                <a:lnTo>
                  <a:pt x="810245" y="1778002"/>
                </a:lnTo>
                <a:lnTo>
                  <a:pt x="812262" y="1776482"/>
                </a:lnTo>
                <a:lnTo>
                  <a:pt x="814792" y="1774962"/>
                </a:lnTo>
                <a:lnTo>
                  <a:pt x="817323" y="1773955"/>
                </a:lnTo>
                <a:lnTo>
                  <a:pt x="819854" y="1774468"/>
                </a:lnTo>
                <a:lnTo>
                  <a:pt x="823906" y="1774962"/>
                </a:lnTo>
                <a:lnTo>
                  <a:pt x="828453" y="1776995"/>
                </a:lnTo>
                <a:lnTo>
                  <a:pt x="832506" y="1778515"/>
                </a:lnTo>
                <a:lnTo>
                  <a:pt x="828453" y="1780529"/>
                </a:lnTo>
                <a:lnTo>
                  <a:pt x="824915" y="1782543"/>
                </a:lnTo>
                <a:lnTo>
                  <a:pt x="820862" y="1784063"/>
                </a:lnTo>
                <a:lnTo>
                  <a:pt x="818331" y="1785070"/>
                </a:lnTo>
                <a:lnTo>
                  <a:pt x="815801" y="1785070"/>
                </a:lnTo>
                <a:lnTo>
                  <a:pt x="812262" y="1785583"/>
                </a:lnTo>
                <a:close/>
              </a:path>
              <a:path w="1866900" h="2176780">
                <a:moveTo>
                  <a:pt x="781381" y="1461120"/>
                </a:moveTo>
                <a:lnTo>
                  <a:pt x="780373" y="1460113"/>
                </a:lnTo>
                <a:lnTo>
                  <a:pt x="779365" y="1459600"/>
                </a:lnTo>
                <a:lnTo>
                  <a:pt x="779365" y="1457586"/>
                </a:lnTo>
                <a:lnTo>
                  <a:pt x="780373" y="1455553"/>
                </a:lnTo>
                <a:lnTo>
                  <a:pt x="781381" y="1456066"/>
                </a:lnTo>
                <a:lnTo>
                  <a:pt x="781895" y="1456560"/>
                </a:lnTo>
                <a:lnTo>
                  <a:pt x="782904" y="1457073"/>
                </a:lnTo>
                <a:lnTo>
                  <a:pt x="782409" y="1458593"/>
                </a:lnTo>
                <a:lnTo>
                  <a:pt x="781895" y="1459600"/>
                </a:lnTo>
                <a:lnTo>
                  <a:pt x="781381" y="1461120"/>
                </a:lnTo>
                <a:close/>
              </a:path>
              <a:path w="1866900" h="2176780">
                <a:moveTo>
                  <a:pt x="786443" y="1601625"/>
                </a:moveTo>
                <a:lnTo>
                  <a:pt x="784940" y="1601112"/>
                </a:lnTo>
                <a:lnTo>
                  <a:pt x="780887" y="1598072"/>
                </a:lnTo>
                <a:lnTo>
                  <a:pt x="778851" y="1596571"/>
                </a:lnTo>
                <a:lnTo>
                  <a:pt x="797593" y="1584943"/>
                </a:lnTo>
                <a:lnTo>
                  <a:pt x="801626" y="1585437"/>
                </a:lnTo>
                <a:lnTo>
                  <a:pt x="801626" y="1585950"/>
                </a:lnTo>
                <a:lnTo>
                  <a:pt x="802654" y="1588477"/>
                </a:lnTo>
                <a:lnTo>
                  <a:pt x="802654" y="1593018"/>
                </a:lnTo>
                <a:lnTo>
                  <a:pt x="798087" y="1597578"/>
                </a:lnTo>
                <a:lnTo>
                  <a:pt x="793540" y="1600105"/>
                </a:lnTo>
                <a:lnTo>
                  <a:pt x="792018" y="1601112"/>
                </a:lnTo>
                <a:lnTo>
                  <a:pt x="787471" y="1601112"/>
                </a:lnTo>
                <a:lnTo>
                  <a:pt x="786443" y="1601625"/>
                </a:lnTo>
                <a:close/>
              </a:path>
              <a:path w="1866900" h="2176780">
                <a:moveTo>
                  <a:pt x="805679" y="1911933"/>
                </a:moveTo>
                <a:lnTo>
                  <a:pt x="804670" y="1908399"/>
                </a:lnTo>
                <a:lnTo>
                  <a:pt x="803662" y="1906366"/>
                </a:lnTo>
                <a:lnTo>
                  <a:pt x="806193" y="1905359"/>
                </a:lnTo>
                <a:lnTo>
                  <a:pt x="809217" y="1904352"/>
                </a:lnTo>
                <a:lnTo>
                  <a:pt x="811748" y="1903839"/>
                </a:lnTo>
                <a:lnTo>
                  <a:pt x="812776" y="1903839"/>
                </a:lnTo>
                <a:lnTo>
                  <a:pt x="813270" y="1906366"/>
                </a:lnTo>
                <a:lnTo>
                  <a:pt x="814792" y="1908399"/>
                </a:lnTo>
                <a:lnTo>
                  <a:pt x="810740" y="1909919"/>
                </a:lnTo>
                <a:lnTo>
                  <a:pt x="808209" y="1911420"/>
                </a:lnTo>
                <a:lnTo>
                  <a:pt x="805679" y="1911933"/>
                </a:lnTo>
                <a:close/>
              </a:path>
              <a:path w="1866900" h="2176780">
                <a:moveTo>
                  <a:pt x="819340" y="2035756"/>
                </a:moveTo>
                <a:lnTo>
                  <a:pt x="815801" y="2035243"/>
                </a:lnTo>
                <a:lnTo>
                  <a:pt x="814278" y="2035243"/>
                </a:lnTo>
                <a:lnTo>
                  <a:pt x="812776" y="2034749"/>
                </a:lnTo>
                <a:lnTo>
                  <a:pt x="809217" y="2033229"/>
                </a:lnTo>
                <a:lnTo>
                  <a:pt x="805679" y="2031216"/>
                </a:lnTo>
                <a:lnTo>
                  <a:pt x="802140" y="2029695"/>
                </a:lnTo>
                <a:lnTo>
                  <a:pt x="804670" y="2027168"/>
                </a:lnTo>
                <a:lnTo>
                  <a:pt x="807715" y="2024641"/>
                </a:lnTo>
                <a:lnTo>
                  <a:pt x="809731" y="2021601"/>
                </a:lnTo>
                <a:lnTo>
                  <a:pt x="814792" y="2014533"/>
                </a:lnTo>
                <a:lnTo>
                  <a:pt x="818845" y="2017060"/>
                </a:lnTo>
                <a:lnTo>
                  <a:pt x="822384" y="2022608"/>
                </a:lnTo>
                <a:lnTo>
                  <a:pt x="823906" y="2025135"/>
                </a:lnTo>
                <a:lnTo>
                  <a:pt x="825429" y="2029695"/>
                </a:lnTo>
                <a:lnTo>
                  <a:pt x="824915" y="2032222"/>
                </a:lnTo>
                <a:lnTo>
                  <a:pt x="824401" y="2034236"/>
                </a:lnTo>
                <a:lnTo>
                  <a:pt x="820368" y="2035243"/>
                </a:lnTo>
                <a:lnTo>
                  <a:pt x="819340" y="2035756"/>
                </a:lnTo>
                <a:close/>
              </a:path>
              <a:path w="1866900" h="2176780">
                <a:moveTo>
                  <a:pt x="793540" y="1636490"/>
                </a:moveTo>
                <a:lnTo>
                  <a:pt x="791504" y="1636490"/>
                </a:lnTo>
                <a:lnTo>
                  <a:pt x="790001" y="1635977"/>
                </a:lnTo>
                <a:lnTo>
                  <a:pt x="788479" y="1634970"/>
                </a:lnTo>
                <a:lnTo>
                  <a:pt x="786957" y="1634476"/>
                </a:lnTo>
                <a:lnTo>
                  <a:pt x="788973" y="1633450"/>
                </a:lnTo>
                <a:lnTo>
                  <a:pt x="791009" y="1631436"/>
                </a:lnTo>
                <a:lnTo>
                  <a:pt x="792532" y="1631949"/>
                </a:lnTo>
                <a:lnTo>
                  <a:pt x="794034" y="1631949"/>
                </a:lnTo>
                <a:lnTo>
                  <a:pt x="795556" y="1633963"/>
                </a:lnTo>
                <a:lnTo>
                  <a:pt x="797079" y="1635483"/>
                </a:lnTo>
                <a:lnTo>
                  <a:pt x="795062" y="1635977"/>
                </a:lnTo>
                <a:lnTo>
                  <a:pt x="793540" y="1636490"/>
                </a:lnTo>
                <a:close/>
              </a:path>
              <a:path w="1866900" h="2176780">
                <a:moveTo>
                  <a:pt x="797593" y="1636490"/>
                </a:moveTo>
                <a:lnTo>
                  <a:pt x="797079" y="1635977"/>
                </a:lnTo>
                <a:lnTo>
                  <a:pt x="797593" y="1635977"/>
                </a:lnTo>
                <a:lnTo>
                  <a:pt x="797593" y="1636490"/>
                </a:lnTo>
                <a:close/>
              </a:path>
              <a:path w="1866900" h="2176780">
                <a:moveTo>
                  <a:pt x="792532" y="1349419"/>
                </a:moveTo>
                <a:lnTo>
                  <a:pt x="791009" y="1347405"/>
                </a:lnTo>
                <a:lnTo>
                  <a:pt x="786957" y="1343358"/>
                </a:lnTo>
                <a:lnTo>
                  <a:pt x="789487" y="1341344"/>
                </a:lnTo>
                <a:lnTo>
                  <a:pt x="791504" y="1338817"/>
                </a:lnTo>
                <a:lnTo>
                  <a:pt x="794034" y="1337790"/>
                </a:lnTo>
                <a:lnTo>
                  <a:pt x="796070" y="1336784"/>
                </a:lnTo>
                <a:lnTo>
                  <a:pt x="798601" y="1337297"/>
                </a:lnTo>
                <a:lnTo>
                  <a:pt x="800123" y="1338304"/>
                </a:lnTo>
                <a:lnTo>
                  <a:pt x="802654" y="1340317"/>
                </a:lnTo>
                <a:lnTo>
                  <a:pt x="806687" y="1345371"/>
                </a:lnTo>
                <a:lnTo>
                  <a:pt x="804670" y="1345885"/>
                </a:lnTo>
                <a:lnTo>
                  <a:pt x="802654" y="1346892"/>
                </a:lnTo>
                <a:lnTo>
                  <a:pt x="800123" y="1347898"/>
                </a:lnTo>
                <a:lnTo>
                  <a:pt x="798087" y="1348412"/>
                </a:lnTo>
                <a:lnTo>
                  <a:pt x="796070" y="1348412"/>
                </a:lnTo>
                <a:lnTo>
                  <a:pt x="792532" y="1349419"/>
                </a:lnTo>
                <a:close/>
              </a:path>
              <a:path w="1866900" h="2176780">
                <a:moveTo>
                  <a:pt x="716101" y="1510653"/>
                </a:moveTo>
                <a:lnTo>
                  <a:pt x="714085" y="1510653"/>
                </a:lnTo>
                <a:lnTo>
                  <a:pt x="710032" y="1508620"/>
                </a:lnTo>
                <a:lnTo>
                  <a:pt x="711554" y="1507613"/>
                </a:lnTo>
                <a:lnTo>
                  <a:pt x="712049" y="1506093"/>
                </a:lnTo>
                <a:lnTo>
                  <a:pt x="712563" y="1506093"/>
                </a:lnTo>
                <a:lnTo>
                  <a:pt x="714085" y="1506606"/>
                </a:lnTo>
                <a:lnTo>
                  <a:pt x="716101" y="1507613"/>
                </a:lnTo>
                <a:lnTo>
                  <a:pt x="717624" y="1508620"/>
                </a:lnTo>
                <a:lnTo>
                  <a:pt x="717110" y="1509133"/>
                </a:lnTo>
                <a:lnTo>
                  <a:pt x="716101" y="1510653"/>
                </a:lnTo>
                <a:close/>
              </a:path>
              <a:path w="1866900" h="2176780">
                <a:moveTo>
                  <a:pt x="728754" y="1635483"/>
                </a:moveTo>
                <a:lnTo>
                  <a:pt x="724207" y="1635483"/>
                </a:lnTo>
                <a:lnTo>
                  <a:pt x="724207" y="1633963"/>
                </a:lnTo>
                <a:lnTo>
                  <a:pt x="723179" y="1632956"/>
                </a:lnTo>
                <a:lnTo>
                  <a:pt x="726224" y="1631949"/>
                </a:lnTo>
                <a:lnTo>
                  <a:pt x="727746" y="1631949"/>
                </a:lnTo>
                <a:lnTo>
                  <a:pt x="728240" y="1633963"/>
                </a:lnTo>
                <a:lnTo>
                  <a:pt x="728754" y="1635483"/>
                </a:lnTo>
                <a:close/>
              </a:path>
              <a:path w="1866900" h="2176780">
                <a:moveTo>
                  <a:pt x="725710" y="1635977"/>
                </a:moveTo>
                <a:lnTo>
                  <a:pt x="724701" y="1635483"/>
                </a:lnTo>
                <a:lnTo>
                  <a:pt x="727232" y="1635483"/>
                </a:lnTo>
                <a:lnTo>
                  <a:pt x="725710" y="1635977"/>
                </a:lnTo>
                <a:close/>
              </a:path>
              <a:path w="1866900" h="2176780">
                <a:moveTo>
                  <a:pt x="709518" y="1632956"/>
                </a:moveTo>
                <a:lnTo>
                  <a:pt x="707996" y="1632443"/>
                </a:lnTo>
                <a:lnTo>
                  <a:pt x="706987" y="1631436"/>
                </a:lnTo>
                <a:lnTo>
                  <a:pt x="705465" y="1630429"/>
                </a:lnTo>
                <a:lnTo>
                  <a:pt x="705979" y="1629916"/>
                </a:lnTo>
                <a:lnTo>
                  <a:pt x="706493" y="1628909"/>
                </a:lnTo>
                <a:lnTo>
                  <a:pt x="706987" y="1627389"/>
                </a:lnTo>
                <a:lnTo>
                  <a:pt x="707996" y="1628396"/>
                </a:lnTo>
                <a:lnTo>
                  <a:pt x="709518" y="1629422"/>
                </a:lnTo>
                <a:lnTo>
                  <a:pt x="710526" y="1630429"/>
                </a:lnTo>
                <a:lnTo>
                  <a:pt x="711040" y="1630429"/>
                </a:lnTo>
                <a:lnTo>
                  <a:pt x="709518" y="1632956"/>
                </a:lnTo>
                <a:close/>
              </a:path>
              <a:path w="1866900" h="2176780">
                <a:moveTo>
                  <a:pt x="705660" y="1265934"/>
                </a:moveTo>
                <a:lnTo>
                  <a:pt x="705979" y="1265534"/>
                </a:lnTo>
                <a:lnTo>
                  <a:pt x="707501" y="1264014"/>
                </a:lnTo>
                <a:lnTo>
                  <a:pt x="707501" y="1263501"/>
                </a:lnTo>
                <a:lnTo>
                  <a:pt x="707996" y="1263501"/>
                </a:lnTo>
                <a:lnTo>
                  <a:pt x="707996" y="1264014"/>
                </a:lnTo>
                <a:lnTo>
                  <a:pt x="706493" y="1265534"/>
                </a:lnTo>
                <a:lnTo>
                  <a:pt x="705660" y="1265934"/>
                </a:lnTo>
                <a:close/>
              </a:path>
              <a:path w="1866900" h="2176780">
                <a:moveTo>
                  <a:pt x="705937" y="1265565"/>
                </a:moveTo>
                <a:close/>
              </a:path>
              <a:path w="1866900" h="2176780">
                <a:moveTo>
                  <a:pt x="705465" y="1266028"/>
                </a:moveTo>
                <a:lnTo>
                  <a:pt x="705979" y="1265534"/>
                </a:lnTo>
                <a:lnTo>
                  <a:pt x="705660" y="1265934"/>
                </a:lnTo>
                <a:lnTo>
                  <a:pt x="705465" y="1266028"/>
                </a:lnTo>
                <a:close/>
              </a:path>
              <a:path w="1866900" h="2176780">
                <a:moveTo>
                  <a:pt x="700404" y="1272088"/>
                </a:moveTo>
                <a:lnTo>
                  <a:pt x="699910" y="1271595"/>
                </a:lnTo>
                <a:lnTo>
                  <a:pt x="699396" y="1270588"/>
                </a:lnTo>
                <a:lnTo>
                  <a:pt x="699910" y="1270588"/>
                </a:lnTo>
                <a:lnTo>
                  <a:pt x="701926" y="1268555"/>
                </a:lnTo>
                <a:lnTo>
                  <a:pt x="705937" y="1265565"/>
                </a:lnTo>
                <a:lnTo>
                  <a:pt x="705561" y="1265934"/>
                </a:lnTo>
                <a:lnTo>
                  <a:pt x="703963" y="1268061"/>
                </a:lnTo>
                <a:lnTo>
                  <a:pt x="702440" y="1270075"/>
                </a:lnTo>
                <a:lnTo>
                  <a:pt x="700404" y="1272088"/>
                </a:lnTo>
                <a:close/>
              </a:path>
              <a:path w="1866900" h="2176780">
                <a:moveTo>
                  <a:pt x="705585" y="1266028"/>
                </a:moveTo>
                <a:close/>
              </a:path>
              <a:path w="1866900" h="2176780">
                <a:moveTo>
                  <a:pt x="708510" y="1263007"/>
                </a:moveTo>
                <a:lnTo>
                  <a:pt x="710032" y="1249345"/>
                </a:lnTo>
                <a:lnTo>
                  <a:pt x="712049" y="1246818"/>
                </a:lnTo>
                <a:lnTo>
                  <a:pt x="722685" y="1248852"/>
                </a:lnTo>
                <a:lnTo>
                  <a:pt x="730771" y="1249859"/>
                </a:lnTo>
                <a:lnTo>
                  <a:pt x="734823" y="1250866"/>
                </a:lnTo>
                <a:lnTo>
                  <a:pt x="736346" y="1251379"/>
                </a:lnTo>
                <a:lnTo>
                  <a:pt x="738362" y="1253906"/>
                </a:lnTo>
                <a:lnTo>
                  <a:pt x="739885" y="1255426"/>
                </a:lnTo>
                <a:lnTo>
                  <a:pt x="737868" y="1257953"/>
                </a:lnTo>
                <a:lnTo>
                  <a:pt x="718118" y="1257953"/>
                </a:lnTo>
                <a:lnTo>
                  <a:pt x="713057" y="1259453"/>
                </a:lnTo>
                <a:lnTo>
                  <a:pt x="708510" y="1263007"/>
                </a:lnTo>
                <a:close/>
              </a:path>
              <a:path w="1866900" h="2176780">
                <a:moveTo>
                  <a:pt x="730771" y="1261980"/>
                </a:moveTo>
                <a:lnTo>
                  <a:pt x="723693" y="1259967"/>
                </a:lnTo>
                <a:lnTo>
                  <a:pt x="718118" y="1257953"/>
                </a:lnTo>
                <a:lnTo>
                  <a:pt x="737868" y="1257953"/>
                </a:lnTo>
                <a:lnTo>
                  <a:pt x="736346" y="1260974"/>
                </a:lnTo>
                <a:lnTo>
                  <a:pt x="734329" y="1261487"/>
                </a:lnTo>
                <a:lnTo>
                  <a:pt x="730771" y="1261980"/>
                </a:lnTo>
                <a:close/>
              </a:path>
              <a:path w="1866900" h="2176780">
                <a:moveTo>
                  <a:pt x="732807" y="1784063"/>
                </a:moveTo>
                <a:lnTo>
                  <a:pt x="732293" y="1784063"/>
                </a:lnTo>
                <a:lnTo>
                  <a:pt x="732293" y="1783569"/>
                </a:lnTo>
                <a:lnTo>
                  <a:pt x="731799" y="1783056"/>
                </a:lnTo>
                <a:lnTo>
                  <a:pt x="732807" y="1782543"/>
                </a:lnTo>
                <a:lnTo>
                  <a:pt x="733815" y="1781536"/>
                </a:lnTo>
                <a:lnTo>
                  <a:pt x="734329" y="1782049"/>
                </a:lnTo>
                <a:lnTo>
                  <a:pt x="734329" y="1783056"/>
                </a:lnTo>
                <a:lnTo>
                  <a:pt x="733815" y="1783056"/>
                </a:lnTo>
                <a:lnTo>
                  <a:pt x="733815" y="1783569"/>
                </a:lnTo>
                <a:lnTo>
                  <a:pt x="732807" y="1784063"/>
                </a:lnTo>
                <a:close/>
              </a:path>
              <a:path w="1866900" h="2176780">
                <a:moveTo>
                  <a:pt x="722685" y="1381263"/>
                </a:moveTo>
                <a:lnTo>
                  <a:pt x="722171" y="1381263"/>
                </a:lnTo>
                <a:lnTo>
                  <a:pt x="721676" y="1379743"/>
                </a:lnTo>
                <a:lnTo>
                  <a:pt x="720648" y="1379249"/>
                </a:lnTo>
                <a:lnTo>
                  <a:pt x="721676" y="1377729"/>
                </a:lnTo>
                <a:lnTo>
                  <a:pt x="722171" y="1376722"/>
                </a:lnTo>
                <a:lnTo>
                  <a:pt x="724207" y="1373682"/>
                </a:lnTo>
                <a:lnTo>
                  <a:pt x="725710" y="1376209"/>
                </a:lnTo>
                <a:lnTo>
                  <a:pt x="726738" y="1379249"/>
                </a:lnTo>
                <a:lnTo>
                  <a:pt x="725710" y="1379743"/>
                </a:lnTo>
                <a:lnTo>
                  <a:pt x="724207" y="1380749"/>
                </a:lnTo>
                <a:lnTo>
                  <a:pt x="722685" y="1381263"/>
                </a:lnTo>
                <a:close/>
              </a:path>
              <a:path w="1866900" h="2176780">
                <a:moveTo>
                  <a:pt x="717110" y="1591517"/>
                </a:moveTo>
                <a:lnTo>
                  <a:pt x="716615" y="1590491"/>
                </a:lnTo>
                <a:lnTo>
                  <a:pt x="715587" y="1588990"/>
                </a:lnTo>
                <a:lnTo>
                  <a:pt x="715093" y="1587964"/>
                </a:lnTo>
                <a:lnTo>
                  <a:pt x="715587" y="1586957"/>
                </a:lnTo>
                <a:lnTo>
                  <a:pt x="716615" y="1586463"/>
                </a:lnTo>
                <a:lnTo>
                  <a:pt x="717110" y="1585950"/>
                </a:lnTo>
                <a:lnTo>
                  <a:pt x="717624" y="1586463"/>
                </a:lnTo>
                <a:lnTo>
                  <a:pt x="718632" y="1588477"/>
                </a:lnTo>
                <a:lnTo>
                  <a:pt x="717110" y="1591517"/>
                </a:lnTo>
                <a:close/>
              </a:path>
              <a:path w="1866900" h="2176780">
                <a:moveTo>
                  <a:pt x="690796" y="1020415"/>
                </a:moveTo>
                <a:lnTo>
                  <a:pt x="690282" y="1019901"/>
                </a:lnTo>
                <a:lnTo>
                  <a:pt x="687751" y="1017888"/>
                </a:lnTo>
                <a:lnTo>
                  <a:pt x="685735" y="1015854"/>
                </a:lnTo>
                <a:lnTo>
                  <a:pt x="683204" y="1013841"/>
                </a:lnTo>
                <a:lnTo>
                  <a:pt x="683718" y="1013327"/>
                </a:lnTo>
                <a:lnTo>
                  <a:pt x="684213" y="1012320"/>
                </a:lnTo>
                <a:lnTo>
                  <a:pt x="684213" y="1012834"/>
                </a:lnTo>
                <a:lnTo>
                  <a:pt x="687751" y="1013841"/>
                </a:lnTo>
                <a:lnTo>
                  <a:pt x="690796" y="1014847"/>
                </a:lnTo>
                <a:lnTo>
                  <a:pt x="694335" y="1016368"/>
                </a:lnTo>
                <a:lnTo>
                  <a:pt x="694335" y="1017888"/>
                </a:lnTo>
                <a:lnTo>
                  <a:pt x="692813" y="1019388"/>
                </a:lnTo>
                <a:lnTo>
                  <a:pt x="691804" y="1019901"/>
                </a:lnTo>
                <a:lnTo>
                  <a:pt x="691310" y="1019901"/>
                </a:lnTo>
                <a:lnTo>
                  <a:pt x="690796" y="1020415"/>
                </a:lnTo>
                <a:close/>
              </a:path>
              <a:path w="1866900" h="2176780">
                <a:moveTo>
                  <a:pt x="806687" y="1256433"/>
                </a:moveTo>
                <a:lnTo>
                  <a:pt x="805184" y="1253906"/>
                </a:lnTo>
                <a:lnTo>
                  <a:pt x="803662" y="1252386"/>
                </a:lnTo>
                <a:lnTo>
                  <a:pt x="803148" y="1250372"/>
                </a:lnTo>
                <a:lnTo>
                  <a:pt x="802654" y="1248852"/>
                </a:lnTo>
                <a:lnTo>
                  <a:pt x="804156" y="1247332"/>
                </a:lnTo>
                <a:lnTo>
                  <a:pt x="804670" y="1245812"/>
                </a:lnTo>
                <a:lnTo>
                  <a:pt x="807715" y="1248852"/>
                </a:lnTo>
                <a:lnTo>
                  <a:pt x="808723" y="1250372"/>
                </a:lnTo>
                <a:lnTo>
                  <a:pt x="809217" y="1251379"/>
                </a:lnTo>
                <a:lnTo>
                  <a:pt x="807715" y="1253393"/>
                </a:lnTo>
                <a:lnTo>
                  <a:pt x="806687" y="1256433"/>
                </a:lnTo>
                <a:close/>
              </a:path>
              <a:path w="1866900" h="2176780">
                <a:moveTo>
                  <a:pt x="715992" y="891538"/>
                </a:moveTo>
                <a:lnTo>
                  <a:pt x="701926" y="891538"/>
                </a:lnTo>
                <a:lnTo>
                  <a:pt x="703449" y="888497"/>
                </a:lnTo>
                <a:lnTo>
                  <a:pt x="704457" y="886977"/>
                </a:lnTo>
                <a:lnTo>
                  <a:pt x="705979" y="884450"/>
                </a:lnTo>
                <a:lnTo>
                  <a:pt x="697379" y="880403"/>
                </a:lnTo>
                <a:lnTo>
                  <a:pt x="704971" y="879910"/>
                </a:lnTo>
                <a:lnTo>
                  <a:pt x="709024" y="879910"/>
                </a:lnTo>
                <a:lnTo>
                  <a:pt x="713057" y="882930"/>
                </a:lnTo>
                <a:lnTo>
                  <a:pt x="716101" y="885457"/>
                </a:lnTo>
                <a:lnTo>
                  <a:pt x="717110" y="885970"/>
                </a:lnTo>
                <a:lnTo>
                  <a:pt x="715992" y="891538"/>
                </a:lnTo>
                <a:close/>
              </a:path>
              <a:path w="1866900" h="2176780">
                <a:moveTo>
                  <a:pt x="696865" y="906186"/>
                </a:moveTo>
                <a:lnTo>
                  <a:pt x="692318" y="904173"/>
                </a:lnTo>
                <a:lnTo>
                  <a:pt x="688779" y="903146"/>
                </a:lnTo>
                <a:lnTo>
                  <a:pt x="685221" y="899612"/>
                </a:lnTo>
                <a:lnTo>
                  <a:pt x="684727" y="895565"/>
                </a:lnTo>
                <a:lnTo>
                  <a:pt x="685221" y="893038"/>
                </a:lnTo>
                <a:lnTo>
                  <a:pt x="685735" y="891538"/>
                </a:lnTo>
                <a:lnTo>
                  <a:pt x="688779" y="889504"/>
                </a:lnTo>
                <a:lnTo>
                  <a:pt x="693327" y="889504"/>
                </a:lnTo>
                <a:lnTo>
                  <a:pt x="696865" y="891538"/>
                </a:lnTo>
                <a:lnTo>
                  <a:pt x="715992" y="891538"/>
                </a:lnTo>
                <a:lnTo>
                  <a:pt x="715587" y="893551"/>
                </a:lnTo>
                <a:lnTo>
                  <a:pt x="713571" y="895072"/>
                </a:lnTo>
                <a:lnTo>
                  <a:pt x="708510" y="899612"/>
                </a:lnTo>
                <a:lnTo>
                  <a:pt x="701926" y="902653"/>
                </a:lnTo>
                <a:lnTo>
                  <a:pt x="696865" y="906186"/>
                </a:lnTo>
                <a:close/>
              </a:path>
              <a:path w="1866900" h="2176780">
                <a:moveTo>
                  <a:pt x="687751" y="1069435"/>
                </a:moveTo>
                <a:lnTo>
                  <a:pt x="686743" y="1069435"/>
                </a:lnTo>
                <a:lnTo>
                  <a:pt x="685735" y="1068428"/>
                </a:lnTo>
                <a:lnTo>
                  <a:pt x="684727" y="1067915"/>
                </a:lnTo>
                <a:lnTo>
                  <a:pt x="685221" y="1067401"/>
                </a:lnTo>
                <a:lnTo>
                  <a:pt x="686249" y="1065388"/>
                </a:lnTo>
                <a:lnTo>
                  <a:pt x="687257" y="1065901"/>
                </a:lnTo>
                <a:lnTo>
                  <a:pt x="687751" y="1066394"/>
                </a:lnTo>
                <a:lnTo>
                  <a:pt x="688779" y="1066908"/>
                </a:lnTo>
                <a:lnTo>
                  <a:pt x="688265" y="1067915"/>
                </a:lnTo>
                <a:lnTo>
                  <a:pt x="687751" y="1069435"/>
                </a:lnTo>
                <a:close/>
              </a:path>
              <a:path w="1866900" h="2176780">
                <a:moveTo>
                  <a:pt x="681728" y="1407391"/>
                </a:moveTo>
                <a:lnTo>
                  <a:pt x="673596" y="1402999"/>
                </a:lnTo>
                <a:lnTo>
                  <a:pt x="671560" y="1401479"/>
                </a:lnTo>
                <a:lnTo>
                  <a:pt x="670552" y="1397432"/>
                </a:lnTo>
                <a:lnTo>
                  <a:pt x="670552" y="1393898"/>
                </a:lnTo>
                <a:lnTo>
                  <a:pt x="673596" y="1391884"/>
                </a:lnTo>
                <a:lnTo>
                  <a:pt x="675099" y="1391371"/>
                </a:lnTo>
                <a:lnTo>
                  <a:pt x="681209" y="1390391"/>
                </a:lnTo>
                <a:lnTo>
                  <a:pt x="694187" y="1388817"/>
                </a:lnTo>
                <a:lnTo>
                  <a:pt x="701432" y="1387837"/>
                </a:lnTo>
                <a:lnTo>
                  <a:pt x="701432" y="1388844"/>
                </a:lnTo>
                <a:lnTo>
                  <a:pt x="702935" y="1391371"/>
                </a:lnTo>
                <a:lnTo>
                  <a:pt x="702440" y="1392891"/>
                </a:lnTo>
                <a:lnTo>
                  <a:pt x="696866" y="1402147"/>
                </a:lnTo>
                <a:lnTo>
                  <a:pt x="689723" y="1407044"/>
                </a:lnTo>
                <a:lnTo>
                  <a:pt x="681728" y="1407391"/>
                </a:lnTo>
                <a:close/>
              </a:path>
              <a:path w="1866900" h="2176780">
                <a:moveTo>
                  <a:pt x="674090" y="568081"/>
                </a:moveTo>
                <a:lnTo>
                  <a:pt x="667013" y="562514"/>
                </a:lnTo>
                <a:lnTo>
                  <a:pt x="668021" y="558467"/>
                </a:lnTo>
                <a:lnTo>
                  <a:pt x="669029" y="555940"/>
                </a:lnTo>
                <a:lnTo>
                  <a:pt x="671560" y="554420"/>
                </a:lnTo>
                <a:lnTo>
                  <a:pt x="674090" y="550886"/>
                </a:lnTo>
                <a:lnTo>
                  <a:pt x="678143" y="554420"/>
                </a:lnTo>
                <a:lnTo>
                  <a:pt x="681188" y="557973"/>
                </a:lnTo>
                <a:lnTo>
                  <a:pt x="684213" y="560994"/>
                </a:lnTo>
                <a:lnTo>
                  <a:pt x="682690" y="563027"/>
                </a:lnTo>
                <a:lnTo>
                  <a:pt x="681188" y="567055"/>
                </a:lnTo>
                <a:lnTo>
                  <a:pt x="679666" y="567055"/>
                </a:lnTo>
                <a:lnTo>
                  <a:pt x="674090" y="568081"/>
                </a:lnTo>
                <a:close/>
              </a:path>
              <a:path w="1866900" h="2176780">
                <a:moveTo>
                  <a:pt x="725215" y="1472235"/>
                </a:moveTo>
                <a:lnTo>
                  <a:pt x="724207" y="1471722"/>
                </a:lnTo>
                <a:lnTo>
                  <a:pt x="716101" y="1469708"/>
                </a:lnTo>
                <a:lnTo>
                  <a:pt x="712563" y="1467181"/>
                </a:lnTo>
                <a:lnTo>
                  <a:pt x="709518" y="1464654"/>
                </a:lnTo>
                <a:lnTo>
                  <a:pt x="706987" y="1460607"/>
                </a:lnTo>
                <a:lnTo>
                  <a:pt x="704457" y="1457073"/>
                </a:lnTo>
                <a:lnTo>
                  <a:pt x="709024" y="1452532"/>
                </a:lnTo>
                <a:lnTo>
                  <a:pt x="711554" y="1458080"/>
                </a:lnTo>
                <a:lnTo>
                  <a:pt x="715093" y="1460113"/>
                </a:lnTo>
                <a:lnTo>
                  <a:pt x="725710" y="1467694"/>
                </a:lnTo>
                <a:lnTo>
                  <a:pt x="726224" y="1468188"/>
                </a:lnTo>
                <a:lnTo>
                  <a:pt x="726224" y="1469708"/>
                </a:lnTo>
                <a:lnTo>
                  <a:pt x="726738" y="1470715"/>
                </a:lnTo>
                <a:lnTo>
                  <a:pt x="725215" y="1472235"/>
                </a:lnTo>
                <a:close/>
              </a:path>
              <a:path w="1866900" h="2176780">
                <a:moveTo>
                  <a:pt x="684213" y="1281703"/>
                </a:moveTo>
                <a:lnTo>
                  <a:pt x="683204" y="1280696"/>
                </a:lnTo>
                <a:lnTo>
                  <a:pt x="682196" y="1279176"/>
                </a:lnTo>
                <a:lnTo>
                  <a:pt x="680674" y="1277656"/>
                </a:lnTo>
                <a:lnTo>
                  <a:pt x="681682" y="1276649"/>
                </a:lnTo>
                <a:lnTo>
                  <a:pt x="682690" y="1274615"/>
                </a:lnTo>
                <a:lnTo>
                  <a:pt x="683204" y="1275129"/>
                </a:lnTo>
                <a:lnTo>
                  <a:pt x="684727" y="1276136"/>
                </a:lnTo>
                <a:lnTo>
                  <a:pt x="685735" y="1277656"/>
                </a:lnTo>
                <a:lnTo>
                  <a:pt x="687257" y="1279176"/>
                </a:lnTo>
                <a:lnTo>
                  <a:pt x="686249" y="1279669"/>
                </a:lnTo>
                <a:lnTo>
                  <a:pt x="685735" y="1280696"/>
                </a:lnTo>
                <a:lnTo>
                  <a:pt x="684213" y="1281703"/>
                </a:lnTo>
                <a:close/>
              </a:path>
              <a:path w="1866900" h="2176780">
                <a:moveTo>
                  <a:pt x="712563" y="1073482"/>
                </a:moveTo>
                <a:lnTo>
                  <a:pt x="710032" y="1071448"/>
                </a:lnTo>
                <a:lnTo>
                  <a:pt x="706987" y="1069435"/>
                </a:lnTo>
                <a:lnTo>
                  <a:pt x="704457" y="1066394"/>
                </a:lnTo>
                <a:lnTo>
                  <a:pt x="703963" y="1065901"/>
                </a:lnTo>
                <a:lnTo>
                  <a:pt x="705979" y="1062861"/>
                </a:lnTo>
                <a:lnTo>
                  <a:pt x="707501" y="1057293"/>
                </a:lnTo>
                <a:lnTo>
                  <a:pt x="710526" y="1062861"/>
                </a:lnTo>
                <a:lnTo>
                  <a:pt x="712563" y="1065388"/>
                </a:lnTo>
                <a:lnTo>
                  <a:pt x="714085" y="1068921"/>
                </a:lnTo>
                <a:lnTo>
                  <a:pt x="714579" y="1069928"/>
                </a:lnTo>
                <a:lnTo>
                  <a:pt x="713057" y="1071962"/>
                </a:lnTo>
                <a:lnTo>
                  <a:pt x="712563" y="1073482"/>
                </a:lnTo>
                <a:close/>
              </a:path>
              <a:path w="1866900" h="2176780">
                <a:moveTo>
                  <a:pt x="724207" y="1342844"/>
                </a:moveTo>
                <a:lnTo>
                  <a:pt x="723179" y="1342351"/>
                </a:lnTo>
                <a:lnTo>
                  <a:pt x="721676" y="1341344"/>
                </a:lnTo>
                <a:lnTo>
                  <a:pt x="719640" y="1339824"/>
                </a:lnTo>
                <a:lnTo>
                  <a:pt x="719146" y="1337790"/>
                </a:lnTo>
                <a:lnTo>
                  <a:pt x="719146" y="1336290"/>
                </a:lnTo>
                <a:lnTo>
                  <a:pt x="720154" y="1332243"/>
                </a:lnTo>
                <a:lnTo>
                  <a:pt x="721676" y="1331730"/>
                </a:lnTo>
                <a:lnTo>
                  <a:pt x="726738" y="1329716"/>
                </a:lnTo>
                <a:lnTo>
                  <a:pt x="736860" y="1326676"/>
                </a:lnTo>
                <a:lnTo>
                  <a:pt x="738362" y="1327682"/>
                </a:lnTo>
                <a:lnTo>
                  <a:pt x="740399" y="1329716"/>
                </a:lnTo>
                <a:lnTo>
                  <a:pt x="738876" y="1330209"/>
                </a:lnTo>
                <a:lnTo>
                  <a:pt x="738372" y="1330723"/>
                </a:lnTo>
                <a:lnTo>
                  <a:pt x="724701" y="1330723"/>
                </a:lnTo>
                <a:lnTo>
                  <a:pt x="727232" y="1341344"/>
                </a:lnTo>
                <a:lnTo>
                  <a:pt x="725710" y="1341838"/>
                </a:lnTo>
                <a:lnTo>
                  <a:pt x="724207" y="1342844"/>
                </a:lnTo>
                <a:close/>
              </a:path>
              <a:path w="1866900" h="2176780">
                <a:moveTo>
                  <a:pt x="731285" y="1332243"/>
                </a:moveTo>
                <a:lnTo>
                  <a:pt x="724701" y="1330723"/>
                </a:lnTo>
                <a:lnTo>
                  <a:pt x="738372" y="1330723"/>
                </a:lnTo>
                <a:lnTo>
                  <a:pt x="737868" y="1331236"/>
                </a:lnTo>
                <a:lnTo>
                  <a:pt x="736346" y="1331236"/>
                </a:lnTo>
                <a:lnTo>
                  <a:pt x="731285" y="1332243"/>
                </a:lnTo>
                <a:close/>
              </a:path>
              <a:path w="1866900" h="2176780">
                <a:moveTo>
                  <a:pt x="845673" y="1159400"/>
                </a:moveTo>
                <a:lnTo>
                  <a:pt x="842628" y="1158373"/>
                </a:lnTo>
                <a:lnTo>
                  <a:pt x="840098" y="1158373"/>
                </a:lnTo>
                <a:lnTo>
                  <a:pt x="837053" y="1155353"/>
                </a:lnTo>
                <a:lnTo>
                  <a:pt x="836045" y="1152826"/>
                </a:lnTo>
                <a:lnTo>
                  <a:pt x="836045" y="1149785"/>
                </a:lnTo>
                <a:lnTo>
                  <a:pt x="839090" y="1147772"/>
                </a:lnTo>
                <a:lnTo>
                  <a:pt x="840098" y="1147258"/>
                </a:lnTo>
                <a:lnTo>
                  <a:pt x="841620" y="1147258"/>
                </a:lnTo>
                <a:lnTo>
                  <a:pt x="843142" y="1148265"/>
                </a:lnTo>
                <a:lnTo>
                  <a:pt x="844645" y="1148779"/>
                </a:lnTo>
                <a:lnTo>
                  <a:pt x="848698" y="1150299"/>
                </a:lnTo>
                <a:lnTo>
                  <a:pt x="852237" y="1151306"/>
                </a:lnTo>
                <a:lnTo>
                  <a:pt x="856289" y="1152826"/>
                </a:lnTo>
                <a:lnTo>
                  <a:pt x="852237" y="1155353"/>
                </a:lnTo>
                <a:lnTo>
                  <a:pt x="848698" y="1157366"/>
                </a:lnTo>
                <a:lnTo>
                  <a:pt x="845673" y="1159400"/>
                </a:lnTo>
                <a:close/>
              </a:path>
              <a:path w="1866900" h="2176780">
                <a:moveTo>
                  <a:pt x="852751" y="1196792"/>
                </a:moveTo>
                <a:lnTo>
                  <a:pt x="851228" y="1196792"/>
                </a:lnTo>
                <a:lnTo>
                  <a:pt x="849212" y="1195785"/>
                </a:lnTo>
                <a:lnTo>
                  <a:pt x="847176" y="1195271"/>
                </a:lnTo>
                <a:lnTo>
                  <a:pt x="847690" y="1193751"/>
                </a:lnTo>
                <a:lnTo>
                  <a:pt x="848204" y="1191224"/>
                </a:lnTo>
                <a:lnTo>
                  <a:pt x="848698" y="1191224"/>
                </a:lnTo>
                <a:lnTo>
                  <a:pt x="851228" y="1190731"/>
                </a:lnTo>
                <a:lnTo>
                  <a:pt x="853265" y="1191224"/>
                </a:lnTo>
                <a:lnTo>
                  <a:pt x="857812" y="1191738"/>
                </a:lnTo>
                <a:lnTo>
                  <a:pt x="855281" y="1194778"/>
                </a:lnTo>
                <a:lnTo>
                  <a:pt x="854273" y="1196278"/>
                </a:lnTo>
                <a:lnTo>
                  <a:pt x="852751" y="1196792"/>
                </a:lnTo>
                <a:close/>
              </a:path>
              <a:path w="1866900" h="2176780">
                <a:moveTo>
                  <a:pt x="848204" y="1409573"/>
                </a:moveTo>
                <a:lnTo>
                  <a:pt x="843142" y="1409060"/>
                </a:lnTo>
                <a:lnTo>
                  <a:pt x="838576" y="1408053"/>
                </a:lnTo>
                <a:lnTo>
                  <a:pt x="833515" y="1407046"/>
                </a:lnTo>
                <a:lnTo>
                  <a:pt x="831992" y="1407046"/>
                </a:lnTo>
                <a:lnTo>
                  <a:pt x="830490" y="1406019"/>
                </a:lnTo>
                <a:lnTo>
                  <a:pt x="828967" y="1405526"/>
                </a:lnTo>
                <a:lnTo>
                  <a:pt x="827959" y="1405013"/>
                </a:lnTo>
                <a:lnTo>
                  <a:pt x="826437" y="1404006"/>
                </a:lnTo>
                <a:lnTo>
                  <a:pt x="825429" y="1402999"/>
                </a:lnTo>
                <a:lnTo>
                  <a:pt x="826931" y="1401992"/>
                </a:lnTo>
                <a:lnTo>
                  <a:pt x="828453" y="1400472"/>
                </a:lnTo>
                <a:lnTo>
                  <a:pt x="829976" y="1399465"/>
                </a:lnTo>
                <a:lnTo>
                  <a:pt x="831498" y="1398952"/>
                </a:lnTo>
                <a:lnTo>
                  <a:pt x="833020" y="1399465"/>
                </a:lnTo>
                <a:lnTo>
                  <a:pt x="838857" y="1399465"/>
                </a:lnTo>
                <a:lnTo>
                  <a:pt x="840098" y="1399959"/>
                </a:lnTo>
                <a:lnTo>
                  <a:pt x="849212" y="1405013"/>
                </a:lnTo>
                <a:lnTo>
                  <a:pt x="848204" y="1409573"/>
                </a:lnTo>
                <a:close/>
              </a:path>
              <a:path w="1866900" h="2176780">
                <a:moveTo>
                  <a:pt x="838857" y="1399465"/>
                </a:moveTo>
                <a:lnTo>
                  <a:pt x="833020" y="1399465"/>
                </a:lnTo>
                <a:lnTo>
                  <a:pt x="837567" y="1398952"/>
                </a:lnTo>
                <a:lnTo>
                  <a:pt x="838857" y="1399465"/>
                </a:lnTo>
                <a:close/>
              </a:path>
              <a:path w="1866900" h="2176780">
                <a:moveTo>
                  <a:pt x="715093" y="1764854"/>
                </a:moveTo>
                <a:lnTo>
                  <a:pt x="714085" y="1764854"/>
                </a:lnTo>
                <a:lnTo>
                  <a:pt x="713057" y="1764360"/>
                </a:lnTo>
                <a:lnTo>
                  <a:pt x="712049" y="1763847"/>
                </a:lnTo>
                <a:lnTo>
                  <a:pt x="712563" y="1763353"/>
                </a:lnTo>
                <a:lnTo>
                  <a:pt x="713057" y="1761833"/>
                </a:lnTo>
                <a:lnTo>
                  <a:pt x="713057" y="1761320"/>
                </a:lnTo>
                <a:lnTo>
                  <a:pt x="713571" y="1761833"/>
                </a:lnTo>
                <a:lnTo>
                  <a:pt x="715587" y="1762840"/>
                </a:lnTo>
                <a:lnTo>
                  <a:pt x="715587" y="1763353"/>
                </a:lnTo>
                <a:lnTo>
                  <a:pt x="715093" y="1764854"/>
                </a:lnTo>
                <a:close/>
              </a:path>
              <a:path w="1866900" h="2176780">
                <a:moveTo>
                  <a:pt x="837053" y="1538944"/>
                </a:moveTo>
                <a:lnTo>
                  <a:pt x="835551" y="1538450"/>
                </a:lnTo>
                <a:lnTo>
                  <a:pt x="830984" y="1538450"/>
                </a:lnTo>
                <a:lnTo>
                  <a:pt x="818331" y="1535923"/>
                </a:lnTo>
                <a:lnTo>
                  <a:pt x="810740" y="1533396"/>
                </a:lnTo>
                <a:lnTo>
                  <a:pt x="809731" y="1533396"/>
                </a:lnTo>
                <a:lnTo>
                  <a:pt x="808723" y="1529843"/>
                </a:lnTo>
                <a:lnTo>
                  <a:pt x="807715" y="1527829"/>
                </a:lnTo>
                <a:lnTo>
                  <a:pt x="809731" y="1526822"/>
                </a:lnTo>
                <a:lnTo>
                  <a:pt x="811254" y="1523782"/>
                </a:lnTo>
                <a:lnTo>
                  <a:pt x="813270" y="1523782"/>
                </a:lnTo>
                <a:lnTo>
                  <a:pt x="820025" y="1525765"/>
                </a:lnTo>
                <a:lnTo>
                  <a:pt x="826684" y="1527891"/>
                </a:lnTo>
                <a:lnTo>
                  <a:pt x="840098" y="1532370"/>
                </a:lnTo>
                <a:lnTo>
                  <a:pt x="841106" y="1532370"/>
                </a:lnTo>
                <a:lnTo>
                  <a:pt x="841620" y="1534403"/>
                </a:lnTo>
                <a:lnTo>
                  <a:pt x="842628" y="1535923"/>
                </a:lnTo>
                <a:lnTo>
                  <a:pt x="841106" y="1536930"/>
                </a:lnTo>
                <a:lnTo>
                  <a:pt x="840098" y="1537937"/>
                </a:lnTo>
                <a:lnTo>
                  <a:pt x="837053" y="1538944"/>
                </a:lnTo>
                <a:close/>
              </a:path>
              <a:path w="1866900" h="2176780">
                <a:moveTo>
                  <a:pt x="855281" y="1459087"/>
                </a:moveTo>
                <a:lnTo>
                  <a:pt x="854767" y="1459087"/>
                </a:lnTo>
                <a:lnTo>
                  <a:pt x="853759" y="1458593"/>
                </a:lnTo>
                <a:lnTo>
                  <a:pt x="852751" y="1457073"/>
                </a:lnTo>
                <a:lnTo>
                  <a:pt x="851228" y="1455553"/>
                </a:lnTo>
                <a:lnTo>
                  <a:pt x="853265" y="1454546"/>
                </a:lnTo>
                <a:lnTo>
                  <a:pt x="855281" y="1452532"/>
                </a:lnTo>
                <a:lnTo>
                  <a:pt x="855795" y="1454033"/>
                </a:lnTo>
                <a:lnTo>
                  <a:pt x="856803" y="1455553"/>
                </a:lnTo>
                <a:lnTo>
                  <a:pt x="856803" y="1457586"/>
                </a:lnTo>
                <a:lnTo>
                  <a:pt x="855281" y="1459087"/>
                </a:lnTo>
                <a:close/>
              </a:path>
              <a:path w="1866900" h="2176780">
                <a:moveTo>
                  <a:pt x="826437" y="964307"/>
                </a:moveTo>
                <a:lnTo>
                  <a:pt x="824915" y="964307"/>
                </a:lnTo>
                <a:lnTo>
                  <a:pt x="824915" y="961267"/>
                </a:lnTo>
                <a:lnTo>
                  <a:pt x="826437" y="961267"/>
                </a:lnTo>
                <a:lnTo>
                  <a:pt x="826437" y="964307"/>
                </a:lnTo>
                <a:close/>
              </a:path>
              <a:path w="1866900" h="2176780">
                <a:moveTo>
                  <a:pt x="866412" y="1512667"/>
                </a:moveTo>
                <a:lnTo>
                  <a:pt x="865403" y="1512667"/>
                </a:lnTo>
                <a:lnTo>
                  <a:pt x="864395" y="1512154"/>
                </a:lnTo>
                <a:lnTo>
                  <a:pt x="863387" y="1510653"/>
                </a:lnTo>
                <a:lnTo>
                  <a:pt x="862359" y="1509627"/>
                </a:lnTo>
                <a:lnTo>
                  <a:pt x="863387" y="1508620"/>
                </a:lnTo>
                <a:lnTo>
                  <a:pt x="864889" y="1507100"/>
                </a:lnTo>
                <a:lnTo>
                  <a:pt x="865917" y="1507100"/>
                </a:lnTo>
                <a:lnTo>
                  <a:pt x="866926" y="1507613"/>
                </a:lnTo>
                <a:lnTo>
                  <a:pt x="867934" y="1509133"/>
                </a:lnTo>
                <a:lnTo>
                  <a:pt x="869950" y="1510653"/>
                </a:lnTo>
                <a:lnTo>
                  <a:pt x="867934" y="1511660"/>
                </a:lnTo>
                <a:lnTo>
                  <a:pt x="866412" y="1512667"/>
                </a:lnTo>
                <a:close/>
              </a:path>
              <a:path w="1866900" h="2176780">
                <a:moveTo>
                  <a:pt x="895256" y="1261980"/>
                </a:moveTo>
                <a:lnTo>
                  <a:pt x="884639" y="1261980"/>
                </a:lnTo>
                <a:lnTo>
                  <a:pt x="884125" y="1259453"/>
                </a:lnTo>
                <a:lnTo>
                  <a:pt x="883117" y="1257953"/>
                </a:lnTo>
                <a:lnTo>
                  <a:pt x="885648" y="1257440"/>
                </a:lnTo>
                <a:lnTo>
                  <a:pt x="888692" y="1256433"/>
                </a:lnTo>
                <a:lnTo>
                  <a:pt x="891717" y="1256433"/>
                </a:lnTo>
                <a:lnTo>
                  <a:pt x="892725" y="1258447"/>
                </a:lnTo>
                <a:lnTo>
                  <a:pt x="895256" y="1261980"/>
                </a:lnTo>
                <a:close/>
              </a:path>
              <a:path w="1866900" h="2176780">
                <a:moveTo>
                  <a:pt x="887664" y="1262494"/>
                </a:moveTo>
                <a:lnTo>
                  <a:pt x="885648" y="1261980"/>
                </a:lnTo>
                <a:lnTo>
                  <a:pt x="890195" y="1261980"/>
                </a:lnTo>
                <a:lnTo>
                  <a:pt x="887664" y="1262494"/>
                </a:lnTo>
                <a:close/>
              </a:path>
              <a:path w="1866900" h="2176780">
                <a:moveTo>
                  <a:pt x="728240" y="1216001"/>
                </a:moveTo>
                <a:lnTo>
                  <a:pt x="721676" y="1211440"/>
                </a:lnTo>
                <a:lnTo>
                  <a:pt x="714579" y="1206900"/>
                </a:lnTo>
                <a:lnTo>
                  <a:pt x="708510" y="1201846"/>
                </a:lnTo>
                <a:lnTo>
                  <a:pt x="704457" y="1198312"/>
                </a:lnTo>
                <a:lnTo>
                  <a:pt x="700918" y="1193258"/>
                </a:lnTo>
                <a:lnTo>
                  <a:pt x="696865" y="1189724"/>
                </a:lnTo>
                <a:lnTo>
                  <a:pt x="694849" y="1187690"/>
                </a:lnTo>
                <a:lnTo>
                  <a:pt x="692318" y="1187197"/>
                </a:lnTo>
                <a:lnTo>
                  <a:pt x="690282" y="1186170"/>
                </a:lnTo>
                <a:lnTo>
                  <a:pt x="692813" y="1185163"/>
                </a:lnTo>
                <a:lnTo>
                  <a:pt x="695857" y="1183150"/>
                </a:lnTo>
                <a:lnTo>
                  <a:pt x="700404" y="1183150"/>
                </a:lnTo>
                <a:lnTo>
                  <a:pt x="703963" y="1184670"/>
                </a:lnTo>
                <a:lnTo>
                  <a:pt x="704971" y="1186684"/>
                </a:lnTo>
                <a:lnTo>
                  <a:pt x="709672" y="1193190"/>
                </a:lnTo>
                <a:lnTo>
                  <a:pt x="715278" y="1196666"/>
                </a:lnTo>
                <a:lnTo>
                  <a:pt x="721549" y="1198058"/>
                </a:lnTo>
                <a:lnTo>
                  <a:pt x="728240" y="1198312"/>
                </a:lnTo>
                <a:lnTo>
                  <a:pt x="731285" y="1198312"/>
                </a:lnTo>
                <a:lnTo>
                  <a:pt x="732807" y="1198805"/>
                </a:lnTo>
                <a:lnTo>
                  <a:pt x="737354" y="1199832"/>
                </a:lnTo>
                <a:lnTo>
                  <a:pt x="741921" y="1200325"/>
                </a:lnTo>
                <a:lnTo>
                  <a:pt x="745460" y="1203366"/>
                </a:lnTo>
                <a:lnTo>
                  <a:pt x="747476" y="1204886"/>
                </a:lnTo>
                <a:lnTo>
                  <a:pt x="738876" y="1212961"/>
                </a:lnTo>
                <a:lnTo>
                  <a:pt x="732293" y="1213967"/>
                </a:lnTo>
                <a:lnTo>
                  <a:pt x="729268" y="1213967"/>
                </a:lnTo>
                <a:lnTo>
                  <a:pt x="728754" y="1214481"/>
                </a:lnTo>
                <a:lnTo>
                  <a:pt x="728754" y="1215488"/>
                </a:lnTo>
                <a:lnTo>
                  <a:pt x="728240" y="1216001"/>
                </a:lnTo>
                <a:close/>
              </a:path>
              <a:path w="1866900" h="2176780">
                <a:moveTo>
                  <a:pt x="884639" y="1346892"/>
                </a:moveTo>
                <a:lnTo>
                  <a:pt x="881101" y="1346892"/>
                </a:lnTo>
                <a:lnTo>
                  <a:pt x="875525" y="1346398"/>
                </a:lnTo>
                <a:lnTo>
                  <a:pt x="869456" y="1346398"/>
                </a:lnTo>
                <a:lnTo>
                  <a:pt x="866412" y="1338817"/>
                </a:lnTo>
                <a:lnTo>
                  <a:pt x="870978" y="1336290"/>
                </a:lnTo>
                <a:lnTo>
                  <a:pt x="875011" y="1333250"/>
                </a:lnTo>
                <a:lnTo>
                  <a:pt x="876039" y="1332736"/>
                </a:lnTo>
                <a:lnTo>
                  <a:pt x="881595" y="1332736"/>
                </a:lnTo>
                <a:lnTo>
                  <a:pt x="884125" y="1331730"/>
                </a:lnTo>
                <a:lnTo>
                  <a:pt x="886162" y="1333250"/>
                </a:lnTo>
                <a:lnTo>
                  <a:pt x="887664" y="1334770"/>
                </a:lnTo>
                <a:lnTo>
                  <a:pt x="889186" y="1338304"/>
                </a:lnTo>
                <a:lnTo>
                  <a:pt x="889186" y="1342844"/>
                </a:lnTo>
                <a:lnTo>
                  <a:pt x="887170" y="1345371"/>
                </a:lnTo>
                <a:lnTo>
                  <a:pt x="885648" y="1346398"/>
                </a:lnTo>
                <a:lnTo>
                  <a:pt x="884639" y="1346892"/>
                </a:lnTo>
                <a:close/>
              </a:path>
              <a:path w="1866900" h="2176780">
                <a:moveTo>
                  <a:pt x="859828" y="1076009"/>
                </a:moveTo>
                <a:lnTo>
                  <a:pt x="854273" y="1073975"/>
                </a:lnTo>
                <a:lnTo>
                  <a:pt x="849706" y="1071962"/>
                </a:lnTo>
                <a:lnTo>
                  <a:pt x="844645" y="1069928"/>
                </a:lnTo>
                <a:lnTo>
                  <a:pt x="843637" y="1069435"/>
                </a:lnTo>
                <a:lnTo>
                  <a:pt x="843142" y="1067401"/>
                </a:lnTo>
                <a:lnTo>
                  <a:pt x="842628" y="1066394"/>
                </a:lnTo>
                <a:lnTo>
                  <a:pt x="843637" y="1065901"/>
                </a:lnTo>
                <a:lnTo>
                  <a:pt x="845159" y="1064874"/>
                </a:lnTo>
                <a:lnTo>
                  <a:pt x="846681" y="1064874"/>
                </a:lnTo>
                <a:lnTo>
                  <a:pt x="851228" y="1065901"/>
                </a:lnTo>
                <a:lnTo>
                  <a:pt x="855795" y="1066394"/>
                </a:lnTo>
                <a:lnTo>
                  <a:pt x="860342" y="1068428"/>
                </a:lnTo>
                <a:lnTo>
                  <a:pt x="862359" y="1069435"/>
                </a:lnTo>
                <a:lnTo>
                  <a:pt x="863881" y="1071962"/>
                </a:lnTo>
                <a:lnTo>
                  <a:pt x="865403" y="1073975"/>
                </a:lnTo>
                <a:lnTo>
                  <a:pt x="863387" y="1074489"/>
                </a:lnTo>
                <a:lnTo>
                  <a:pt x="861865" y="1075496"/>
                </a:lnTo>
                <a:lnTo>
                  <a:pt x="859828" y="1076009"/>
                </a:lnTo>
                <a:close/>
              </a:path>
              <a:path w="1866900" h="2176780">
                <a:moveTo>
                  <a:pt x="854767" y="1279176"/>
                </a:moveTo>
                <a:lnTo>
                  <a:pt x="849212" y="1278169"/>
                </a:lnTo>
                <a:lnTo>
                  <a:pt x="846681" y="1277656"/>
                </a:lnTo>
                <a:lnTo>
                  <a:pt x="844151" y="1276649"/>
                </a:lnTo>
                <a:lnTo>
                  <a:pt x="842114" y="1274615"/>
                </a:lnTo>
                <a:lnTo>
                  <a:pt x="840098" y="1273115"/>
                </a:lnTo>
                <a:lnTo>
                  <a:pt x="839090" y="1270075"/>
                </a:lnTo>
                <a:lnTo>
                  <a:pt x="837567" y="1267548"/>
                </a:lnTo>
                <a:lnTo>
                  <a:pt x="839584" y="1266541"/>
                </a:lnTo>
                <a:lnTo>
                  <a:pt x="842114" y="1265534"/>
                </a:lnTo>
                <a:lnTo>
                  <a:pt x="844151" y="1265021"/>
                </a:lnTo>
                <a:lnTo>
                  <a:pt x="849212" y="1263501"/>
                </a:lnTo>
                <a:lnTo>
                  <a:pt x="859334" y="1261487"/>
                </a:lnTo>
                <a:lnTo>
                  <a:pt x="860342" y="1260974"/>
                </a:lnTo>
                <a:lnTo>
                  <a:pt x="861865" y="1261980"/>
                </a:lnTo>
                <a:lnTo>
                  <a:pt x="862873" y="1261980"/>
                </a:lnTo>
                <a:lnTo>
                  <a:pt x="863881" y="1269068"/>
                </a:lnTo>
                <a:lnTo>
                  <a:pt x="854767" y="1279176"/>
                </a:lnTo>
                <a:close/>
              </a:path>
              <a:path w="1866900" h="2176780">
                <a:moveTo>
                  <a:pt x="877048" y="1226602"/>
                </a:moveTo>
                <a:lnTo>
                  <a:pt x="873509" y="1223069"/>
                </a:lnTo>
                <a:lnTo>
                  <a:pt x="871473" y="1220542"/>
                </a:lnTo>
                <a:lnTo>
                  <a:pt x="870978" y="1220048"/>
                </a:lnTo>
                <a:lnTo>
                  <a:pt x="871987" y="1216001"/>
                </a:lnTo>
                <a:lnTo>
                  <a:pt x="873509" y="1214994"/>
                </a:lnTo>
                <a:lnTo>
                  <a:pt x="877048" y="1212961"/>
                </a:lnTo>
                <a:lnTo>
                  <a:pt x="885134" y="1209940"/>
                </a:lnTo>
                <a:lnTo>
                  <a:pt x="887664" y="1211440"/>
                </a:lnTo>
                <a:lnTo>
                  <a:pt x="890195" y="1211954"/>
                </a:lnTo>
                <a:lnTo>
                  <a:pt x="892725" y="1213474"/>
                </a:lnTo>
                <a:lnTo>
                  <a:pt x="893753" y="1213967"/>
                </a:lnTo>
                <a:lnTo>
                  <a:pt x="894762" y="1217008"/>
                </a:lnTo>
                <a:lnTo>
                  <a:pt x="894248" y="1218015"/>
                </a:lnTo>
                <a:lnTo>
                  <a:pt x="892657" y="1223069"/>
                </a:lnTo>
                <a:lnTo>
                  <a:pt x="883117" y="1223069"/>
                </a:lnTo>
                <a:lnTo>
                  <a:pt x="878056" y="1226109"/>
                </a:lnTo>
                <a:lnTo>
                  <a:pt x="877048" y="1226602"/>
                </a:lnTo>
                <a:close/>
              </a:path>
              <a:path w="1866900" h="2176780">
                <a:moveTo>
                  <a:pt x="891223" y="1227629"/>
                </a:moveTo>
                <a:lnTo>
                  <a:pt x="883117" y="1223069"/>
                </a:lnTo>
                <a:lnTo>
                  <a:pt x="892657" y="1223069"/>
                </a:lnTo>
                <a:lnTo>
                  <a:pt x="891223" y="1227629"/>
                </a:lnTo>
                <a:close/>
              </a:path>
              <a:path w="1866900" h="2176780">
                <a:moveTo>
                  <a:pt x="856289" y="905673"/>
                </a:moveTo>
                <a:lnTo>
                  <a:pt x="851228" y="901646"/>
                </a:lnTo>
                <a:lnTo>
                  <a:pt x="850734" y="896592"/>
                </a:lnTo>
                <a:lnTo>
                  <a:pt x="850220" y="891024"/>
                </a:lnTo>
                <a:lnTo>
                  <a:pt x="853265" y="888497"/>
                </a:lnTo>
                <a:lnTo>
                  <a:pt x="856803" y="887984"/>
                </a:lnTo>
                <a:lnTo>
                  <a:pt x="861351" y="887984"/>
                </a:lnTo>
                <a:lnTo>
                  <a:pt x="865403" y="889504"/>
                </a:lnTo>
                <a:lnTo>
                  <a:pt x="873509" y="891538"/>
                </a:lnTo>
                <a:lnTo>
                  <a:pt x="867420" y="897599"/>
                </a:lnTo>
                <a:lnTo>
                  <a:pt x="864889" y="901646"/>
                </a:lnTo>
                <a:lnTo>
                  <a:pt x="861351" y="903146"/>
                </a:lnTo>
                <a:lnTo>
                  <a:pt x="856289" y="905673"/>
                </a:lnTo>
                <a:close/>
              </a:path>
              <a:path w="1866900" h="2176780">
                <a:moveTo>
                  <a:pt x="850220" y="1033543"/>
                </a:moveTo>
                <a:lnTo>
                  <a:pt x="847176" y="1026969"/>
                </a:lnTo>
                <a:lnTo>
                  <a:pt x="845673" y="1023435"/>
                </a:lnTo>
                <a:lnTo>
                  <a:pt x="844151" y="1018895"/>
                </a:lnTo>
                <a:lnTo>
                  <a:pt x="845159" y="1016368"/>
                </a:lnTo>
                <a:lnTo>
                  <a:pt x="846681" y="1012834"/>
                </a:lnTo>
                <a:lnTo>
                  <a:pt x="850220" y="1011314"/>
                </a:lnTo>
                <a:lnTo>
                  <a:pt x="852237" y="1010307"/>
                </a:lnTo>
                <a:lnTo>
                  <a:pt x="856289" y="1011314"/>
                </a:lnTo>
                <a:lnTo>
                  <a:pt x="859334" y="1011314"/>
                </a:lnTo>
                <a:lnTo>
                  <a:pt x="861351" y="1012834"/>
                </a:lnTo>
                <a:lnTo>
                  <a:pt x="863387" y="1013841"/>
                </a:lnTo>
                <a:lnTo>
                  <a:pt x="865403" y="1016368"/>
                </a:lnTo>
                <a:lnTo>
                  <a:pt x="865917" y="1018895"/>
                </a:lnTo>
                <a:lnTo>
                  <a:pt x="866412" y="1019901"/>
                </a:lnTo>
                <a:lnTo>
                  <a:pt x="863881" y="1022942"/>
                </a:lnTo>
                <a:lnTo>
                  <a:pt x="862359" y="1023949"/>
                </a:lnTo>
                <a:lnTo>
                  <a:pt x="860342" y="1025469"/>
                </a:lnTo>
                <a:lnTo>
                  <a:pt x="856289" y="1026476"/>
                </a:lnTo>
                <a:lnTo>
                  <a:pt x="853265" y="1026969"/>
                </a:lnTo>
                <a:lnTo>
                  <a:pt x="850220" y="1033543"/>
                </a:lnTo>
                <a:close/>
              </a:path>
              <a:path w="1866900" h="2176780">
                <a:moveTo>
                  <a:pt x="806687" y="1475275"/>
                </a:moveTo>
                <a:lnTo>
                  <a:pt x="804156" y="1472235"/>
                </a:lnTo>
                <a:lnTo>
                  <a:pt x="803662" y="1471722"/>
                </a:lnTo>
                <a:lnTo>
                  <a:pt x="803148" y="1470715"/>
                </a:lnTo>
                <a:lnTo>
                  <a:pt x="804156" y="1469708"/>
                </a:lnTo>
                <a:lnTo>
                  <a:pt x="804670" y="1468701"/>
                </a:lnTo>
                <a:lnTo>
                  <a:pt x="805679" y="1469195"/>
                </a:lnTo>
                <a:lnTo>
                  <a:pt x="807181" y="1469195"/>
                </a:lnTo>
                <a:lnTo>
                  <a:pt x="808209" y="1470221"/>
                </a:lnTo>
                <a:lnTo>
                  <a:pt x="807201" y="1473242"/>
                </a:lnTo>
                <a:lnTo>
                  <a:pt x="806687" y="1475275"/>
                </a:lnTo>
                <a:close/>
              </a:path>
              <a:path w="1866900" h="2176780">
                <a:moveTo>
                  <a:pt x="807181" y="1469195"/>
                </a:moveTo>
                <a:lnTo>
                  <a:pt x="805679" y="1469195"/>
                </a:lnTo>
                <a:lnTo>
                  <a:pt x="806687" y="1468701"/>
                </a:lnTo>
                <a:lnTo>
                  <a:pt x="807181" y="1469195"/>
                </a:lnTo>
                <a:close/>
              </a:path>
              <a:path w="1866900" h="2176780">
                <a:moveTo>
                  <a:pt x="280334" y="1248852"/>
                </a:moveTo>
                <a:lnTo>
                  <a:pt x="278832" y="1248852"/>
                </a:lnTo>
                <a:lnTo>
                  <a:pt x="278318" y="1247332"/>
                </a:lnTo>
                <a:lnTo>
                  <a:pt x="277804" y="1246818"/>
                </a:lnTo>
                <a:lnTo>
                  <a:pt x="278318" y="1246325"/>
                </a:lnTo>
                <a:lnTo>
                  <a:pt x="279326" y="1245812"/>
                </a:lnTo>
                <a:lnTo>
                  <a:pt x="279840" y="1245318"/>
                </a:lnTo>
                <a:lnTo>
                  <a:pt x="280848" y="1245318"/>
                </a:lnTo>
                <a:lnTo>
                  <a:pt x="281362" y="1246818"/>
                </a:lnTo>
                <a:lnTo>
                  <a:pt x="281857" y="1247332"/>
                </a:lnTo>
                <a:lnTo>
                  <a:pt x="281362" y="1247845"/>
                </a:lnTo>
                <a:lnTo>
                  <a:pt x="280334" y="1248852"/>
                </a:lnTo>
                <a:close/>
              </a:path>
              <a:path w="1866900" h="2176780">
                <a:moveTo>
                  <a:pt x="284901" y="1370641"/>
                </a:moveTo>
                <a:lnTo>
                  <a:pt x="283893" y="1370641"/>
                </a:lnTo>
                <a:lnTo>
                  <a:pt x="282865" y="1369141"/>
                </a:lnTo>
                <a:lnTo>
                  <a:pt x="282371" y="1368628"/>
                </a:lnTo>
                <a:lnTo>
                  <a:pt x="282865" y="1367621"/>
                </a:lnTo>
                <a:lnTo>
                  <a:pt x="283893" y="1367108"/>
                </a:lnTo>
                <a:lnTo>
                  <a:pt x="284387" y="1366614"/>
                </a:lnTo>
                <a:lnTo>
                  <a:pt x="286423" y="1368628"/>
                </a:lnTo>
                <a:lnTo>
                  <a:pt x="285909" y="1369141"/>
                </a:lnTo>
                <a:lnTo>
                  <a:pt x="284901" y="1370641"/>
                </a:lnTo>
                <a:close/>
              </a:path>
              <a:path w="1866900" h="2176780">
                <a:moveTo>
                  <a:pt x="286423" y="1212467"/>
                </a:moveTo>
                <a:lnTo>
                  <a:pt x="285395" y="1211954"/>
                </a:lnTo>
                <a:lnTo>
                  <a:pt x="279326" y="1209427"/>
                </a:lnTo>
                <a:lnTo>
                  <a:pt x="266179" y="1202852"/>
                </a:lnTo>
                <a:lnTo>
                  <a:pt x="265151" y="1199832"/>
                </a:lnTo>
                <a:lnTo>
                  <a:pt x="266179" y="1197798"/>
                </a:lnTo>
                <a:lnTo>
                  <a:pt x="268196" y="1195785"/>
                </a:lnTo>
                <a:lnTo>
                  <a:pt x="269204" y="1196278"/>
                </a:lnTo>
                <a:lnTo>
                  <a:pt x="275273" y="1199832"/>
                </a:lnTo>
                <a:lnTo>
                  <a:pt x="281857" y="1203366"/>
                </a:lnTo>
                <a:lnTo>
                  <a:pt x="287926" y="1207413"/>
                </a:lnTo>
                <a:lnTo>
                  <a:pt x="288440" y="1207906"/>
                </a:lnTo>
                <a:lnTo>
                  <a:pt x="288440" y="1209427"/>
                </a:lnTo>
                <a:lnTo>
                  <a:pt x="287432" y="1210434"/>
                </a:lnTo>
                <a:lnTo>
                  <a:pt x="286423" y="1212467"/>
                </a:lnTo>
                <a:close/>
              </a:path>
              <a:path w="1866900" h="2176780">
                <a:moveTo>
                  <a:pt x="239846" y="1400965"/>
                </a:moveTo>
                <a:lnTo>
                  <a:pt x="234290" y="1400965"/>
                </a:lnTo>
                <a:lnTo>
                  <a:pt x="232768" y="1400472"/>
                </a:lnTo>
                <a:lnTo>
                  <a:pt x="229229" y="1398952"/>
                </a:lnTo>
                <a:lnTo>
                  <a:pt x="224168" y="1397432"/>
                </a:lnTo>
                <a:lnTo>
                  <a:pt x="223654" y="1394905"/>
                </a:lnTo>
                <a:lnTo>
                  <a:pt x="223160" y="1390364"/>
                </a:lnTo>
                <a:lnTo>
                  <a:pt x="224662" y="1384797"/>
                </a:lnTo>
                <a:lnTo>
                  <a:pt x="226185" y="1380256"/>
                </a:lnTo>
                <a:lnTo>
                  <a:pt x="226699" y="1379249"/>
                </a:lnTo>
                <a:lnTo>
                  <a:pt x="230237" y="1378736"/>
                </a:lnTo>
                <a:lnTo>
                  <a:pt x="236307" y="1380749"/>
                </a:lnTo>
                <a:lnTo>
                  <a:pt x="240874" y="1382783"/>
                </a:lnTo>
                <a:lnTo>
                  <a:pt x="254535" y="1387324"/>
                </a:lnTo>
                <a:lnTo>
                  <a:pt x="252498" y="1390364"/>
                </a:lnTo>
                <a:lnTo>
                  <a:pt x="250482" y="1394411"/>
                </a:lnTo>
                <a:lnTo>
                  <a:pt x="247437" y="1396938"/>
                </a:lnTo>
                <a:lnTo>
                  <a:pt x="244907" y="1399465"/>
                </a:lnTo>
                <a:lnTo>
                  <a:pt x="241368" y="1400472"/>
                </a:lnTo>
                <a:lnTo>
                  <a:pt x="239846" y="1400965"/>
                </a:lnTo>
                <a:close/>
              </a:path>
              <a:path w="1866900" h="2176780">
                <a:moveTo>
                  <a:pt x="214046" y="1755259"/>
                </a:moveTo>
                <a:lnTo>
                  <a:pt x="211001" y="1755259"/>
                </a:lnTo>
                <a:lnTo>
                  <a:pt x="209479" y="1754746"/>
                </a:lnTo>
                <a:lnTo>
                  <a:pt x="208471" y="1754746"/>
                </a:lnTo>
                <a:lnTo>
                  <a:pt x="209993" y="1753739"/>
                </a:lnTo>
                <a:lnTo>
                  <a:pt x="211001" y="1752732"/>
                </a:lnTo>
                <a:lnTo>
                  <a:pt x="212010" y="1752219"/>
                </a:lnTo>
                <a:lnTo>
                  <a:pt x="213038" y="1751212"/>
                </a:lnTo>
                <a:lnTo>
                  <a:pt x="216063" y="1751212"/>
                </a:lnTo>
                <a:lnTo>
                  <a:pt x="216577" y="1753739"/>
                </a:lnTo>
                <a:lnTo>
                  <a:pt x="215568" y="1754746"/>
                </a:lnTo>
                <a:lnTo>
                  <a:pt x="214046" y="1755259"/>
                </a:lnTo>
                <a:close/>
              </a:path>
              <a:path w="1866900" h="2176780">
                <a:moveTo>
                  <a:pt x="254535" y="1840170"/>
                </a:moveTo>
                <a:lnTo>
                  <a:pt x="252004" y="1837643"/>
                </a:lnTo>
                <a:lnTo>
                  <a:pt x="250482" y="1835610"/>
                </a:lnTo>
                <a:lnTo>
                  <a:pt x="249474" y="1833083"/>
                </a:lnTo>
                <a:lnTo>
                  <a:pt x="250996" y="1831582"/>
                </a:lnTo>
                <a:lnTo>
                  <a:pt x="252498" y="1829055"/>
                </a:lnTo>
                <a:lnTo>
                  <a:pt x="253526" y="1829549"/>
                </a:lnTo>
                <a:lnTo>
                  <a:pt x="255543" y="1830062"/>
                </a:lnTo>
                <a:lnTo>
                  <a:pt x="257065" y="1832589"/>
                </a:lnTo>
                <a:lnTo>
                  <a:pt x="259082" y="1834109"/>
                </a:lnTo>
                <a:lnTo>
                  <a:pt x="257559" y="1836123"/>
                </a:lnTo>
                <a:lnTo>
                  <a:pt x="256551" y="1837643"/>
                </a:lnTo>
                <a:lnTo>
                  <a:pt x="254535" y="1840170"/>
                </a:lnTo>
                <a:close/>
              </a:path>
              <a:path w="1866900" h="2176780">
                <a:moveTo>
                  <a:pt x="234290" y="1655186"/>
                </a:moveTo>
                <a:lnTo>
                  <a:pt x="233282" y="1655186"/>
                </a:lnTo>
                <a:lnTo>
                  <a:pt x="226518" y="1654118"/>
                </a:lnTo>
                <a:lnTo>
                  <a:pt x="220182" y="1652340"/>
                </a:lnTo>
                <a:lnTo>
                  <a:pt x="214702" y="1648576"/>
                </a:lnTo>
                <a:lnTo>
                  <a:pt x="210507" y="1641544"/>
                </a:lnTo>
                <a:lnTo>
                  <a:pt x="209993" y="1640024"/>
                </a:lnTo>
                <a:lnTo>
                  <a:pt x="209993" y="1637497"/>
                </a:lnTo>
                <a:lnTo>
                  <a:pt x="211001" y="1636490"/>
                </a:lnTo>
                <a:lnTo>
                  <a:pt x="211515" y="1635483"/>
                </a:lnTo>
                <a:lnTo>
                  <a:pt x="214046" y="1634970"/>
                </a:lnTo>
                <a:lnTo>
                  <a:pt x="215054" y="1635483"/>
                </a:lnTo>
                <a:lnTo>
                  <a:pt x="221045" y="1639274"/>
                </a:lnTo>
                <a:lnTo>
                  <a:pt x="226891" y="1643064"/>
                </a:lnTo>
                <a:lnTo>
                  <a:pt x="238343" y="1650645"/>
                </a:lnTo>
                <a:lnTo>
                  <a:pt x="238837" y="1651139"/>
                </a:lnTo>
                <a:lnTo>
                  <a:pt x="238837" y="1653666"/>
                </a:lnTo>
                <a:lnTo>
                  <a:pt x="237829" y="1654692"/>
                </a:lnTo>
                <a:lnTo>
                  <a:pt x="235813" y="1654692"/>
                </a:lnTo>
                <a:lnTo>
                  <a:pt x="234290" y="1655186"/>
                </a:lnTo>
                <a:close/>
              </a:path>
              <a:path w="1866900" h="2176780">
                <a:moveTo>
                  <a:pt x="236821" y="1814387"/>
                </a:moveTo>
                <a:lnTo>
                  <a:pt x="221638" y="1811366"/>
                </a:lnTo>
                <a:lnTo>
                  <a:pt x="221638" y="1810340"/>
                </a:lnTo>
                <a:lnTo>
                  <a:pt x="221124" y="1809333"/>
                </a:lnTo>
                <a:lnTo>
                  <a:pt x="221638" y="1808326"/>
                </a:lnTo>
                <a:lnTo>
                  <a:pt x="222646" y="1806806"/>
                </a:lnTo>
                <a:lnTo>
                  <a:pt x="223160" y="1807319"/>
                </a:lnTo>
                <a:lnTo>
                  <a:pt x="227707" y="1809333"/>
                </a:lnTo>
                <a:lnTo>
                  <a:pt x="232768" y="1810853"/>
                </a:lnTo>
                <a:lnTo>
                  <a:pt x="237315" y="1812867"/>
                </a:lnTo>
                <a:lnTo>
                  <a:pt x="237315" y="1813380"/>
                </a:lnTo>
                <a:lnTo>
                  <a:pt x="236821" y="1814387"/>
                </a:lnTo>
                <a:close/>
              </a:path>
              <a:path w="1866900" h="2176780">
                <a:moveTo>
                  <a:pt x="305145" y="1531876"/>
                </a:moveTo>
                <a:lnTo>
                  <a:pt x="303109" y="1530356"/>
                </a:lnTo>
                <a:lnTo>
                  <a:pt x="301607" y="1528342"/>
                </a:lnTo>
                <a:lnTo>
                  <a:pt x="299570" y="1526822"/>
                </a:lnTo>
                <a:lnTo>
                  <a:pt x="300084" y="1525815"/>
                </a:lnTo>
                <a:lnTo>
                  <a:pt x="300579" y="1525302"/>
                </a:lnTo>
                <a:lnTo>
                  <a:pt x="302101" y="1523288"/>
                </a:lnTo>
                <a:lnTo>
                  <a:pt x="304137" y="1525302"/>
                </a:lnTo>
                <a:lnTo>
                  <a:pt x="306154" y="1526822"/>
                </a:lnTo>
                <a:lnTo>
                  <a:pt x="307676" y="1528836"/>
                </a:lnTo>
                <a:lnTo>
                  <a:pt x="306668" y="1529843"/>
                </a:lnTo>
                <a:lnTo>
                  <a:pt x="305145" y="1531876"/>
                </a:lnTo>
                <a:close/>
              </a:path>
              <a:path w="1866900" h="2176780">
                <a:moveTo>
                  <a:pt x="360817" y="1129076"/>
                </a:moveTo>
                <a:lnTo>
                  <a:pt x="356765" y="1128563"/>
                </a:lnTo>
                <a:lnTo>
                  <a:pt x="354234" y="1128563"/>
                </a:lnTo>
                <a:lnTo>
                  <a:pt x="351703" y="1125029"/>
                </a:lnTo>
                <a:lnTo>
                  <a:pt x="349173" y="1122995"/>
                </a:lnTo>
                <a:lnTo>
                  <a:pt x="349687" y="1121495"/>
                </a:lnTo>
                <a:lnTo>
                  <a:pt x="352217" y="1121988"/>
                </a:lnTo>
                <a:lnTo>
                  <a:pt x="354748" y="1121988"/>
                </a:lnTo>
                <a:lnTo>
                  <a:pt x="360817" y="1123509"/>
                </a:lnTo>
                <a:lnTo>
                  <a:pt x="364870" y="1125029"/>
                </a:lnTo>
                <a:lnTo>
                  <a:pt x="368903" y="1126036"/>
                </a:lnTo>
                <a:lnTo>
                  <a:pt x="364870" y="1127042"/>
                </a:lnTo>
                <a:lnTo>
                  <a:pt x="360817" y="1129076"/>
                </a:lnTo>
                <a:close/>
              </a:path>
              <a:path w="1866900" h="2176780">
                <a:moveTo>
                  <a:pt x="390168" y="1150420"/>
                </a:moveTo>
                <a:lnTo>
                  <a:pt x="380108" y="1149013"/>
                </a:lnTo>
                <a:lnTo>
                  <a:pt x="371948" y="1143725"/>
                </a:lnTo>
                <a:lnTo>
                  <a:pt x="367401" y="1138157"/>
                </a:lnTo>
                <a:lnTo>
                  <a:pt x="366887" y="1133103"/>
                </a:lnTo>
                <a:lnTo>
                  <a:pt x="369417" y="1126549"/>
                </a:lnTo>
                <a:lnTo>
                  <a:pt x="370426" y="1129076"/>
                </a:lnTo>
                <a:lnTo>
                  <a:pt x="371434" y="1132096"/>
                </a:lnTo>
                <a:lnTo>
                  <a:pt x="372956" y="1134623"/>
                </a:lnTo>
                <a:lnTo>
                  <a:pt x="376001" y="1140191"/>
                </a:lnTo>
                <a:lnTo>
                  <a:pt x="379539" y="1141711"/>
                </a:lnTo>
                <a:lnTo>
                  <a:pt x="406320" y="1141711"/>
                </a:lnTo>
                <a:lnTo>
                  <a:pt x="399846" y="1147847"/>
                </a:lnTo>
                <a:lnTo>
                  <a:pt x="390168" y="1150420"/>
                </a:lnTo>
                <a:close/>
              </a:path>
              <a:path w="1866900" h="2176780">
                <a:moveTo>
                  <a:pt x="406320" y="1141711"/>
                </a:moveTo>
                <a:lnTo>
                  <a:pt x="379539" y="1141711"/>
                </a:lnTo>
                <a:lnTo>
                  <a:pt x="389662" y="1131603"/>
                </a:lnTo>
                <a:lnTo>
                  <a:pt x="397253" y="1132096"/>
                </a:lnTo>
                <a:lnTo>
                  <a:pt x="404331" y="1134130"/>
                </a:lnTo>
                <a:lnTo>
                  <a:pt x="405853" y="1134623"/>
                </a:lnTo>
                <a:lnTo>
                  <a:pt x="407375" y="1140191"/>
                </a:lnTo>
                <a:lnTo>
                  <a:pt x="406861" y="1141198"/>
                </a:lnTo>
                <a:lnTo>
                  <a:pt x="406320" y="1141711"/>
                </a:lnTo>
                <a:close/>
              </a:path>
              <a:path w="1866900" h="2176780">
                <a:moveTo>
                  <a:pt x="321851" y="1445958"/>
                </a:moveTo>
                <a:lnTo>
                  <a:pt x="320823" y="1445445"/>
                </a:lnTo>
                <a:lnTo>
                  <a:pt x="314259" y="1443431"/>
                </a:lnTo>
                <a:lnTo>
                  <a:pt x="308170" y="1440904"/>
                </a:lnTo>
                <a:lnTo>
                  <a:pt x="301607" y="1438377"/>
                </a:lnTo>
                <a:lnTo>
                  <a:pt x="301093" y="1438377"/>
                </a:lnTo>
                <a:lnTo>
                  <a:pt x="300579" y="1436343"/>
                </a:lnTo>
                <a:lnTo>
                  <a:pt x="300579" y="1435337"/>
                </a:lnTo>
                <a:lnTo>
                  <a:pt x="301093" y="1434330"/>
                </a:lnTo>
                <a:lnTo>
                  <a:pt x="302101" y="1432810"/>
                </a:lnTo>
                <a:lnTo>
                  <a:pt x="302615" y="1432810"/>
                </a:lnTo>
                <a:lnTo>
                  <a:pt x="309198" y="1435337"/>
                </a:lnTo>
                <a:lnTo>
                  <a:pt x="316276" y="1437864"/>
                </a:lnTo>
                <a:lnTo>
                  <a:pt x="322859" y="1440391"/>
                </a:lnTo>
                <a:lnTo>
                  <a:pt x="323354" y="1440904"/>
                </a:lnTo>
                <a:lnTo>
                  <a:pt x="323354" y="1441397"/>
                </a:lnTo>
                <a:lnTo>
                  <a:pt x="323868" y="1442918"/>
                </a:lnTo>
                <a:lnTo>
                  <a:pt x="322859" y="1443924"/>
                </a:lnTo>
                <a:lnTo>
                  <a:pt x="321851" y="1445958"/>
                </a:lnTo>
                <a:close/>
              </a:path>
              <a:path w="1866900" h="2176780">
                <a:moveTo>
                  <a:pt x="328929" y="1387324"/>
                </a:moveTo>
                <a:lnTo>
                  <a:pt x="308170" y="1387324"/>
                </a:lnTo>
                <a:lnTo>
                  <a:pt x="323354" y="1382270"/>
                </a:lnTo>
                <a:lnTo>
                  <a:pt x="325390" y="1381263"/>
                </a:lnTo>
                <a:lnTo>
                  <a:pt x="327406" y="1384303"/>
                </a:lnTo>
                <a:lnTo>
                  <a:pt x="328929" y="1385310"/>
                </a:lnTo>
                <a:lnTo>
                  <a:pt x="328929" y="1387324"/>
                </a:lnTo>
                <a:close/>
              </a:path>
              <a:path w="1866900" h="2176780">
                <a:moveTo>
                  <a:pt x="323868" y="1401479"/>
                </a:moveTo>
                <a:lnTo>
                  <a:pt x="316790" y="1400472"/>
                </a:lnTo>
                <a:lnTo>
                  <a:pt x="312737" y="1399465"/>
                </a:lnTo>
                <a:lnTo>
                  <a:pt x="308170" y="1398952"/>
                </a:lnTo>
                <a:lnTo>
                  <a:pt x="304631" y="1396938"/>
                </a:lnTo>
                <a:lnTo>
                  <a:pt x="302101" y="1394905"/>
                </a:lnTo>
                <a:lnTo>
                  <a:pt x="300084" y="1390857"/>
                </a:lnTo>
                <a:lnTo>
                  <a:pt x="298048" y="1387324"/>
                </a:lnTo>
                <a:lnTo>
                  <a:pt x="298048" y="1386317"/>
                </a:lnTo>
                <a:lnTo>
                  <a:pt x="300579" y="1382270"/>
                </a:lnTo>
                <a:lnTo>
                  <a:pt x="308170" y="1387324"/>
                </a:lnTo>
                <a:lnTo>
                  <a:pt x="328929" y="1387324"/>
                </a:lnTo>
                <a:lnTo>
                  <a:pt x="328929" y="1395911"/>
                </a:lnTo>
                <a:lnTo>
                  <a:pt x="323868" y="1401479"/>
                </a:lnTo>
                <a:close/>
              </a:path>
              <a:path w="1866900" h="2176780">
                <a:moveTo>
                  <a:pt x="290970" y="1931142"/>
                </a:moveTo>
                <a:lnTo>
                  <a:pt x="289962" y="1930629"/>
                </a:lnTo>
                <a:lnTo>
                  <a:pt x="288440" y="1930136"/>
                </a:lnTo>
                <a:lnTo>
                  <a:pt x="287432" y="1928102"/>
                </a:lnTo>
                <a:lnTo>
                  <a:pt x="285909" y="1926582"/>
                </a:lnTo>
                <a:lnTo>
                  <a:pt x="288440" y="1924055"/>
                </a:lnTo>
                <a:lnTo>
                  <a:pt x="290970" y="1924055"/>
                </a:lnTo>
                <a:lnTo>
                  <a:pt x="292493" y="1926088"/>
                </a:lnTo>
                <a:lnTo>
                  <a:pt x="295023" y="1928102"/>
                </a:lnTo>
                <a:lnTo>
                  <a:pt x="292493" y="1929622"/>
                </a:lnTo>
                <a:lnTo>
                  <a:pt x="290970" y="1931142"/>
                </a:lnTo>
                <a:close/>
              </a:path>
              <a:path w="1866900" h="2176780">
                <a:moveTo>
                  <a:pt x="288440" y="1508126"/>
                </a:moveTo>
                <a:lnTo>
                  <a:pt x="287926" y="1507613"/>
                </a:lnTo>
                <a:lnTo>
                  <a:pt x="286423" y="1506606"/>
                </a:lnTo>
                <a:lnTo>
                  <a:pt x="284387" y="1502559"/>
                </a:lnTo>
                <a:lnTo>
                  <a:pt x="283893" y="1502046"/>
                </a:lnTo>
                <a:lnTo>
                  <a:pt x="286423" y="1499025"/>
                </a:lnTo>
                <a:lnTo>
                  <a:pt x="286918" y="1499519"/>
                </a:lnTo>
                <a:lnTo>
                  <a:pt x="288954" y="1500032"/>
                </a:lnTo>
                <a:lnTo>
                  <a:pt x="289962" y="1502046"/>
                </a:lnTo>
                <a:lnTo>
                  <a:pt x="291979" y="1504079"/>
                </a:lnTo>
                <a:lnTo>
                  <a:pt x="289962" y="1506093"/>
                </a:lnTo>
                <a:lnTo>
                  <a:pt x="288440" y="1508126"/>
                </a:lnTo>
                <a:close/>
              </a:path>
              <a:path w="1866900" h="2176780">
                <a:moveTo>
                  <a:pt x="290970" y="1901312"/>
                </a:moveTo>
                <a:lnTo>
                  <a:pt x="288954" y="1895764"/>
                </a:lnTo>
                <a:lnTo>
                  <a:pt x="286918" y="1892230"/>
                </a:lnTo>
                <a:lnTo>
                  <a:pt x="286423" y="1888183"/>
                </a:lnTo>
                <a:lnTo>
                  <a:pt x="286423" y="1886663"/>
                </a:lnTo>
                <a:lnTo>
                  <a:pt x="289962" y="1884136"/>
                </a:lnTo>
                <a:lnTo>
                  <a:pt x="291979" y="1883623"/>
                </a:lnTo>
                <a:lnTo>
                  <a:pt x="295518" y="1883129"/>
                </a:lnTo>
                <a:lnTo>
                  <a:pt x="300579" y="1884136"/>
                </a:lnTo>
                <a:lnTo>
                  <a:pt x="299076" y="1890197"/>
                </a:lnTo>
                <a:lnTo>
                  <a:pt x="298048" y="1893731"/>
                </a:lnTo>
                <a:lnTo>
                  <a:pt x="294509" y="1896258"/>
                </a:lnTo>
                <a:lnTo>
                  <a:pt x="290970" y="1901312"/>
                </a:lnTo>
                <a:close/>
              </a:path>
              <a:path w="1866900" h="2176780">
                <a:moveTo>
                  <a:pt x="148746" y="563027"/>
                </a:moveTo>
                <a:lnTo>
                  <a:pt x="148252" y="563027"/>
                </a:lnTo>
                <a:lnTo>
                  <a:pt x="145207" y="562001"/>
                </a:lnTo>
                <a:lnTo>
                  <a:pt x="142677" y="560500"/>
                </a:lnTo>
                <a:lnTo>
                  <a:pt x="140146" y="559474"/>
                </a:lnTo>
                <a:lnTo>
                  <a:pt x="140660" y="557973"/>
                </a:lnTo>
                <a:lnTo>
                  <a:pt x="141155" y="555446"/>
                </a:lnTo>
                <a:lnTo>
                  <a:pt x="141669" y="555446"/>
                </a:lnTo>
                <a:lnTo>
                  <a:pt x="144713" y="555940"/>
                </a:lnTo>
                <a:lnTo>
                  <a:pt x="147738" y="556947"/>
                </a:lnTo>
                <a:lnTo>
                  <a:pt x="152799" y="558467"/>
                </a:lnTo>
                <a:lnTo>
                  <a:pt x="149774" y="560994"/>
                </a:lnTo>
                <a:lnTo>
                  <a:pt x="148746" y="563027"/>
                </a:lnTo>
                <a:close/>
              </a:path>
              <a:path w="1866900" h="2176780">
                <a:moveTo>
                  <a:pt x="157860" y="1563207"/>
                </a:moveTo>
                <a:lnTo>
                  <a:pt x="150268" y="1561687"/>
                </a:lnTo>
                <a:lnTo>
                  <a:pt x="148746" y="1561687"/>
                </a:lnTo>
                <a:lnTo>
                  <a:pt x="147738" y="1559673"/>
                </a:lnTo>
                <a:lnTo>
                  <a:pt x="147346" y="1558466"/>
                </a:lnTo>
                <a:lnTo>
                  <a:pt x="147244" y="1557146"/>
                </a:lnTo>
                <a:lnTo>
                  <a:pt x="148746" y="1555626"/>
                </a:lnTo>
                <a:lnTo>
                  <a:pt x="150268" y="1553612"/>
                </a:lnTo>
                <a:lnTo>
                  <a:pt x="156633" y="1555966"/>
                </a:lnTo>
                <a:lnTo>
                  <a:pt x="162859" y="1558466"/>
                </a:lnTo>
                <a:lnTo>
                  <a:pt x="168081" y="1560680"/>
                </a:lnTo>
                <a:lnTo>
                  <a:pt x="165966" y="1560680"/>
                </a:lnTo>
                <a:lnTo>
                  <a:pt x="157860" y="1563207"/>
                </a:lnTo>
                <a:close/>
              </a:path>
              <a:path w="1866900" h="2176780">
                <a:moveTo>
                  <a:pt x="172549" y="1570788"/>
                </a:moveTo>
                <a:lnTo>
                  <a:pt x="171521" y="1569781"/>
                </a:lnTo>
                <a:lnTo>
                  <a:pt x="165966" y="1560680"/>
                </a:lnTo>
                <a:lnTo>
                  <a:pt x="168081" y="1560680"/>
                </a:lnTo>
                <a:lnTo>
                  <a:pt x="175080" y="1563720"/>
                </a:lnTo>
                <a:lnTo>
                  <a:pt x="176088" y="1564214"/>
                </a:lnTo>
                <a:lnTo>
                  <a:pt x="176582" y="1568261"/>
                </a:lnTo>
                <a:lnTo>
                  <a:pt x="177096" y="1570275"/>
                </a:lnTo>
                <a:lnTo>
                  <a:pt x="175574" y="1570275"/>
                </a:lnTo>
                <a:lnTo>
                  <a:pt x="172549" y="1570788"/>
                </a:lnTo>
                <a:close/>
              </a:path>
              <a:path w="1866900" h="2176780">
                <a:moveTo>
                  <a:pt x="205446" y="1759800"/>
                </a:moveTo>
                <a:lnTo>
                  <a:pt x="204418" y="1759800"/>
                </a:lnTo>
                <a:lnTo>
                  <a:pt x="197854" y="1758793"/>
                </a:lnTo>
                <a:lnTo>
                  <a:pt x="184688" y="1754746"/>
                </a:lnTo>
                <a:lnTo>
                  <a:pt x="183679" y="1754252"/>
                </a:lnTo>
                <a:lnTo>
                  <a:pt x="182671" y="1752732"/>
                </a:lnTo>
                <a:lnTo>
                  <a:pt x="181643" y="1751725"/>
                </a:lnTo>
                <a:lnTo>
                  <a:pt x="182671" y="1750205"/>
                </a:lnTo>
                <a:lnTo>
                  <a:pt x="183679" y="1748191"/>
                </a:lnTo>
                <a:lnTo>
                  <a:pt x="184688" y="1747678"/>
                </a:lnTo>
                <a:lnTo>
                  <a:pt x="191246" y="1745368"/>
                </a:lnTo>
                <a:lnTo>
                  <a:pt x="197281" y="1746281"/>
                </a:lnTo>
                <a:lnTo>
                  <a:pt x="202842" y="1749660"/>
                </a:lnTo>
                <a:lnTo>
                  <a:pt x="207977" y="1754746"/>
                </a:lnTo>
                <a:lnTo>
                  <a:pt x="206949" y="1756266"/>
                </a:lnTo>
                <a:lnTo>
                  <a:pt x="205446" y="1759800"/>
                </a:lnTo>
                <a:close/>
              </a:path>
              <a:path w="1866900" h="2176780">
                <a:moveTo>
                  <a:pt x="148252" y="1275642"/>
                </a:moveTo>
                <a:lnTo>
                  <a:pt x="146730" y="1275129"/>
                </a:lnTo>
                <a:lnTo>
                  <a:pt x="143685" y="1273115"/>
                </a:lnTo>
                <a:lnTo>
                  <a:pt x="142677" y="1271595"/>
                </a:lnTo>
                <a:lnTo>
                  <a:pt x="142183" y="1270075"/>
                </a:lnTo>
                <a:lnTo>
                  <a:pt x="142183" y="1269561"/>
                </a:lnTo>
                <a:lnTo>
                  <a:pt x="143191" y="1267548"/>
                </a:lnTo>
                <a:lnTo>
                  <a:pt x="143191" y="1267034"/>
                </a:lnTo>
                <a:lnTo>
                  <a:pt x="151325" y="1261474"/>
                </a:lnTo>
                <a:lnTo>
                  <a:pt x="159316" y="1255480"/>
                </a:lnTo>
                <a:lnTo>
                  <a:pt x="167592" y="1250338"/>
                </a:lnTo>
                <a:lnTo>
                  <a:pt x="178104" y="1246818"/>
                </a:lnTo>
                <a:lnTo>
                  <a:pt x="179627" y="1247332"/>
                </a:lnTo>
                <a:lnTo>
                  <a:pt x="181149" y="1247332"/>
                </a:lnTo>
                <a:lnTo>
                  <a:pt x="180635" y="1248852"/>
                </a:lnTo>
                <a:lnTo>
                  <a:pt x="180635" y="1251379"/>
                </a:lnTo>
                <a:lnTo>
                  <a:pt x="179627" y="1251872"/>
                </a:lnTo>
                <a:lnTo>
                  <a:pt x="174566" y="1256433"/>
                </a:lnTo>
                <a:lnTo>
                  <a:pt x="164957" y="1258960"/>
                </a:lnTo>
                <a:lnTo>
                  <a:pt x="163929" y="1264507"/>
                </a:lnTo>
                <a:lnTo>
                  <a:pt x="162056" y="1273115"/>
                </a:lnTo>
                <a:lnTo>
                  <a:pt x="154835" y="1273115"/>
                </a:lnTo>
                <a:lnTo>
                  <a:pt x="149260" y="1275129"/>
                </a:lnTo>
                <a:lnTo>
                  <a:pt x="148252" y="1275642"/>
                </a:lnTo>
                <a:close/>
              </a:path>
              <a:path w="1866900" h="2176780">
                <a:moveTo>
                  <a:pt x="161399" y="1276136"/>
                </a:moveTo>
                <a:lnTo>
                  <a:pt x="154835" y="1273115"/>
                </a:lnTo>
                <a:lnTo>
                  <a:pt x="162056" y="1273115"/>
                </a:lnTo>
                <a:lnTo>
                  <a:pt x="161399" y="1276136"/>
                </a:lnTo>
                <a:close/>
              </a:path>
              <a:path w="1866900" h="2176780">
                <a:moveTo>
                  <a:pt x="157366" y="1400965"/>
                </a:moveTo>
                <a:lnTo>
                  <a:pt x="152799" y="1398952"/>
                </a:lnTo>
                <a:lnTo>
                  <a:pt x="148252" y="1394905"/>
                </a:lnTo>
                <a:lnTo>
                  <a:pt x="147738" y="1394411"/>
                </a:lnTo>
                <a:lnTo>
                  <a:pt x="148746" y="1389851"/>
                </a:lnTo>
                <a:lnTo>
                  <a:pt x="149774" y="1388844"/>
                </a:lnTo>
                <a:lnTo>
                  <a:pt x="155844" y="1383790"/>
                </a:lnTo>
                <a:lnTo>
                  <a:pt x="158868" y="1387837"/>
                </a:lnTo>
                <a:lnTo>
                  <a:pt x="160905" y="1393898"/>
                </a:lnTo>
                <a:lnTo>
                  <a:pt x="157366" y="1400965"/>
                </a:lnTo>
                <a:close/>
              </a:path>
              <a:path w="1866900" h="2176780">
                <a:moveTo>
                  <a:pt x="161399" y="1394411"/>
                </a:moveTo>
                <a:lnTo>
                  <a:pt x="160905" y="1394411"/>
                </a:lnTo>
                <a:lnTo>
                  <a:pt x="160905" y="1393898"/>
                </a:lnTo>
                <a:lnTo>
                  <a:pt x="161913" y="1393898"/>
                </a:lnTo>
                <a:lnTo>
                  <a:pt x="161399" y="1394411"/>
                </a:lnTo>
                <a:close/>
              </a:path>
              <a:path w="1866900" h="2176780">
                <a:moveTo>
                  <a:pt x="144199" y="1656706"/>
                </a:moveTo>
                <a:lnTo>
                  <a:pt x="141155" y="1655699"/>
                </a:lnTo>
                <a:lnTo>
                  <a:pt x="140146" y="1655186"/>
                </a:lnTo>
                <a:lnTo>
                  <a:pt x="139138" y="1653172"/>
                </a:lnTo>
                <a:lnTo>
                  <a:pt x="138624" y="1651652"/>
                </a:lnTo>
                <a:lnTo>
                  <a:pt x="138130" y="1651139"/>
                </a:lnTo>
                <a:lnTo>
                  <a:pt x="139652" y="1649125"/>
                </a:lnTo>
                <a:lnTo>
                  <a:pt x="139652" y="1648612"/>
                </a:lnTo>
                <a:lnTo>
                  <a:pt x="146398" y="1646266"/>
                </a:lnTo>
                <a:lnTo>
                  <a:pt x="159713" y="1641374"/>
                </a:lnTo>
                <a:lnTo>
                  <a:pt x="166460" y="1639017"/>
                </a:lnTo>
                <a:lnTo>
                  <a:pt x="167982" y="1638504"/>
                </a:lnTo>
                <a:lnTo>
                  <a:pt x="171027" y="1640537"/>
                </a:lnTo>
                <a:lnTo>
                  <a:pt x="171521" y="1642057"/>
                </a:lnTo>
                <a:lnTo>
                  <a:pt x="172549" y="1643558"/>
                </a:lnTo>
                <a:lnTo>
                  <a:pt x="171027" y="1647111"/>
                </a:lnTo>
                <a:lnTo>
                  <a:pt x="164957" y="1656193"/>
                </a:lnTo>
                <a:lnTo>
                  <a:pt x="147244" y="1656193"/>
                </a:lnTo>
                <a:lnTo>
                  <a:pt x="144199" y="1656706"/>
                </a:lnTo>
                <a:close/>
              </a:path>
              <a:path w="1866900" h="2176780">
                <a:moveTo>
                  <a:pt x="173043" y="1186170"/>
                </a:moveTo>
                <a:lnTo>
                  <a:pt x="168990" y="1183643"/>
                </a:lnTo>
                <a:lnTo>
                  <a:pt x="164957" y="1181630"/>
                </a:lnTo>
                <a:lnTo>
                  <a:pt x="161399" y="1179103"/>
                </a:lnTo>
                <a:lnTo>
                  <a:pt x="161913" y="1176576"/>
                </a:lnTo>
                <a:lnTo>
                  <a:pt x="162427" y="1175055"/>
                </a:lnTo>
                <a:lnTo>
                  <a:pt x="163435" y="1175055"/>
                </a:lnTo>
                <a:lnTo>
                  <a:pt x="164443" y="1174562"/>
                </a:lnTo>
                <a:lnTo>
                  <a:pt x="164443" y="1175055"/>
                </a:lnTo>
                <a:lnTo>
                  <a:pt x="167488" y="1177582"/>
                </a:lnTo>
                <a:lnTo>
                  <a:pt x="171027" y="1180109"/>
                </a:lnTo>
                <a:lnTo>
                  <a:pt x="174052" y="1183150"/>
                </a:lnTo>
                <a:lnTo>
                  <a:pt x="173557" y="1185163"/>
                </a:lnTo>
                <a:lnTo>
                  <a:pt x="173043" y="1186170"/>
                </a:lnTo>
                <a:close/>
              </a:path>
              <a:path w="1866900" h="2176780">
                <a:moveTo>
                  <a:pt x="167982" y="1397432"/>
                </a:moveTo>
                <a:lnTo>
                  <a:pt x="166974" y="1396938"/>
                </a:lnTo>
                <a:lnTo>
                  <a:pt x="165452" y="1396425"/>
                </a:lnTo>
                <a:lnTo>
                  <a:pt x="163929" y="1394905"/>
                </a:lnTo>
                <a:lnTo>
                  <a:pt x="162427" y="1393898"/>
                </a:lnTo>
                <a:lnTo>
                  <a:pt x="163929" y="1392891"/>
                </a:lnTo>
                <a:lnTo>
                  <a:pt x="165452" y="1391371"/>
                </a:lnTo>
                <a:lnTo>
                  <a:pt x="167982" y="1391371"/>
                </a:lnTo>
                <a:lnTo>
                  <a:pt x="169505" y="1394411"/>
                </a:lnTo>
                <a:lnTo>
                  <a:pt x="171027" y="1395418"/>
                </a:lnTo>
                <a:lnTo>
                  <a:pt x="169505" y="1395911"/>
                </a:lnTo>
                <a:lnTo>
                  <a:pt x="167982" y="1397432"/>
                </a:lnTo>
                <a:close/>
              </a:path>
              <a:path w="1866900" h="2176780">
                <a:moveTo>
                  <a:pt x="165452" y="1437864"/>
                </a:moveTo>
                <a:lnTo>
                  <a:pt x="164957" y="1437864"/>
                </a:lnTo>
                <a:lnTo>
                  <a:pt x="163435" y="1437370"/>
                </a:lnTo>
                <a:lnTo>
                  <a:pt x="161913" y="1437370"/>
                </a:lnTo>
                <a:lnTo>
                  <a:pt x="160391" y="1436343"/>
                </a:lnTo>
                <a:lnTo>
                  <a:pt x="158374" y="1434843"/>
                </a:lnTo>
                <a:lnTo>
                  <a:pt x="155844" y="1432810"/>
                </a:lnTo>
                <a:lnTo>
                  <a:pt x="153807" y="1430796"/>
                </a:lnTo>
                <a:lnTo>
                  <a:pt x="154835" y="1429789"/>
                </a:lnTo>
                <a:lnTo>
                  <a:pt x="155844" y="1428762"/>
                </a:lnTo>
                <a:lnTo>
                  <a:pt x="156338" y="1428762"/>
                </a:lnTo>
                <a:lnTo>
                  <a:pt x="163435" y="1431803"/>
                </a:lnTo>
                <a:lnTo>
                  <a:pt x="167488" y="1433323"/>
                </a:lnTo>
                <a:lnTo>
                  <a:pt x="165966" y="1435850"/>
                </a:lnTo>
                <a:lnTo>
                  <a:pt x="165452" y="1437864"/>
                </a:lnTo>
                <a:close/>
              </a:path>
              <a:path w="1866900" h="2176780">
                <a:moveTo>
                  <a:pt x="157366" y="1153319"/>
                </a:moveTo>
                <a:lnTo>
                  <a:pt x="155844" y="1149292"/>
                </a:lnTo>
                <a:lnTo>
                  <a:pt x="154835" y="1147772"/>
                </a:lnTo>
                <a:lnTo>
                  <a:pt x="154321" y="1145738"/>
                </a:lnTo>
                <a:lnTo>
                  <a:pt x="157366" y="1144238"/>
                </a:lnTo>
                <a:lnTo>
                  <a:pt x="154835" y="1135630"/>
                </a:lnTo>
                <a:lnTo>
                  <a:pt x="160905" y="1137664"/>
                </a:lnTo>
                <a:lnTo>
                  <a:pt x="163435" y="1139184"/>
                </a:lnTo>
                <a:lnTo>
                  <a:pt x="168496" y="1143211"/>
                </a:lnTo>
                <a:lnTo>
                  <a:pt x="165452" y="1146252"/>
                </a:lnTo>
                <a:lnTo>
                  <a:pt x="161913" y="1149292"/>
                </a:lnTo>
                <a:lnTo>
                  <a:pt x="157366" y="1153319"/>
                </a:lnTo>
                <a:close/>
              </a:path>
              <a:path w="1866900" h="2176780">
                <a:moveTo>
                  <a:pt x="138624" y="468008"/>
                </a:moveTo>
                <a:lnTo>
                  <a:pt x="138130" y="467495"/>
                </a:lnTo>
                <a:lnTo>
                  <a:pt x="136607" y="467001"/>
                </a:lnTo>
                <a:lnTo>
                  <a:pt x="136607" y="465975"/>
                </a:lnTo>
                <a:lnTo>
                  <a:pt x="137616" y="464968"/>
                </a:lnTo>
                <a:lnTo>
                  <a:pt x="138130" y="463961"/>
                </a:lnTo>
                <a:lnTo>
                  <a:pt x="138624" y="464474"/>
                </a:lnTo>
                <a:lnTo>
                  <a:pt x="139652" y="464968"/>
                </a:lnTo>
                <a:lnTo>
                  <a:pt x="140146" y="465481"/>
                </a:lnTo>
                <a:lnTo>
                  <a:pt x="139652" y="465975"/>
                </a:lnTo>
                <a:lnTo>
                  <a:pt x="138624" y="468008"/>
                </a:lnTo>
                <a:close/>
              </a:path>
              <a:path w="1866900" h="2176780">
                <a:moveTo>
                  <a:pt x="178618" y="1830556"/>
                </a:moveTo>
                <a:lnTo>
                  <a:pt x="175574" y="1829055"/>
                </a:lnTo>
                <a:lnTo>
                  <a:pt x="174052" y="1827022"/>
                </a:lnTo>
                <a:lnTo>
                  <a:pt x="174052" y="1824495"/>
                </a:lnTo>
                <a:lnTo>
                  <a:pt x="175574" y="1822481"/>
                </a:lnTo>
                <a:lnTo>
                  <a:pt x="177610" y="1820448"/>
                </a:lnTo>
                <a:lnTo>
                  <a:pt x="179113" y="1819954"/>
                </a:lnTo>
                <a:lnTo>
                  <a:pt x="184688" y="1819954"/>
                </a:lnTo>
                <a:lnTo>
                  <a:pt x="189235" y="1820448"/>
                </a:lnTo>
                <a:lnTo>
                  <a:pt x="193288" y="1821474"/>
                </a:lnTo>
                <a:lnTo>
                  <a:pt x="193802" y="1821474"/>
                </a:lnTo>
                <a:lnTo>
                  <a:pt x="194296" y="1824495"/>
                </a:lnTo>
                <a:lnTo>
                  <a:pt x="190757" y="1827535"/>
                </a:lnTo>
                <a:lnTo>
                  <a:pt x="186704" y="1829549"/>
                </a:lnTo>
                <a:lnTo>
                  <a:pt x="186023" y="1830062"/>
                </a:lnTo>
                <a:lnTo>
                  <a:pt x="180635" y="1830062"/>
                </a:lnTo>
                <a:lnTo>
                  <a:pt x="178618" y="1830556"/>
                </a:lnTo>
                <a:close/>
              </a:path>
              <a:path w="1866900" h="2176780">
                <a:moveTo>
                  <a:pt x="184688" y="1831069"/>
                </a:moveTo>
                <a:lnTo>
                  <a:pt x="180635" y="1830062"/>
                </a:lnTo>
                <a:lnTo>
                  <a:pt x="186023" y="1830062"/>
                </a:lnTo>
                <a:lnTo>
                  <a:pt x="184688" y="1831069"/>
                </a:lnTo>
                <a:close/>
              </a:path>
              <a:path w="1866900" h="2176780">
                <a:moveTo>
                  <a:pt x="164443" y="1027482"/>
                </a:moveTo>
                <a:lnTo>
                  <a:pt x="162921" y="1026969"/>
                </a:lnTo>
                <a:lnTo>
                  <a:pt x="157860" y="1025469"/>
                </a:lnTo>
                <a:lnTo>
                  <a:pt x="148746" y="1020415"/>
                </a:lnTo>
                <a:lnTo>
                  <a:pt x="147244" y="1019901"/>
                </a:lnTo>
                <a:lnTo>
                  <a:pt x="145721" y="1016368"/>
                </a:lnTo>
                <a:lnTo>
                  <a:pt x="146730" y="1013327"/>
                </a:lnTo>
                <a:lnTo>
                  <a:pt x="148746" y="1012320"/>
                </a:lnTo>
                <a:lnTo>
                  <a:pt x="150782" y="1010307"/>
                </a:lnTo>
                <a:lnTo>
                  <a:pt x="155844" y="1012834"/>
                </a:lnTo>
                <a:lnTo>
                  <a:pt x="160905" y="1014847"/>
                </a:lnTo>
                <a:lnTo>
                  <a:pt x="165452" y="1017374"/>
                </a:lnTo>
                <a:lnTo>
                  <a:pt x="166974" y="1018381"/>
                </a:lnTo>
                <a:lnTo>
                  <a:pt x="167982" y="1021915"/>
                </a:lnTo>
                <a:lnTo>
                  <a:pt x="166974" y="1024955"/>
                </a:lnTo>
                <a:lnTo>
                  <a:pt x="164443" y="1027482"/>
                </a:lnTo>
                <a:close/>
              </a:path>
              <a:path w="1866900" h="2176780">
                <a:moveTo>
                  <a:pt x="154321" y="300713"/>
                </a:moveTo>
                <a:lnTo>
                  <a:pt x="148746" y="297179"/>
                </a:lnTo>
                <a:lnTo>
                  <a:pt x="144713" y="296666"/>
                </a:lnTo>
                <a:lnTo>
                  <a:pt x="140146" y="296666"/>
                </a:lnTo>
                <a:lnTo>
                  <a:pt x="136093" y="294652"/>
                </a:lnTo>
                <a:lnTo>
                  <a:pt x="131546" y="293132"/>
                </a:lnTo>
                <a:lnTo>
                  <a:pt x="130538" y="292638"/>
                </a:lnTo>
                <a:lnTo>
                  <a:pt x="130024" y="290605"/>
                </a:lnTo>
                <a:lnTo>
                  <a:pt x="129016" y="289085"/>
                </a:lnTo>
                <a:lnTo>
                  <a:pt x="130024" y="288591"/>
                </a:lnTo>
                <a:lnTo>
                  <a:pt x="131546" y="287584"/>
                </a:lnTo>
                <a:lnTo>
                  <a:pt x="133069" y="287584"/>
                </a:lnTo>
                <a:lnTo>
                  <a:pt x="135599" y="287071"/>
                </a:lnTo>
                <a:lnTo>
                  <a:pt x="138130" y="287071"/>
                </a:lnTo>
                <a:lnTo>
                  <a:pt x="144199" y="286558"/>
                </a:lnTo>
                <a:lnTo>
                  <a:pt x="142183" y="286558"/>
                </a:lnTo>
                <a:lnTo>
                  <a:pt x="143685" y="286064"/>
                </a:lnTo>
                <a:lnTo>
                  <a:pt x="145207" y="286558"/>
                </a:lnTo>
                <a:lnTo>
                  <a:pt x="156338" y="292125"/>
                </a:lnTo>
                <a:lnTo>
                  <a:pt x="156338" y="293132"/>
                </a:lnTo>
                <a:lnTo>
                  <a:pt x="154321" y="300713"/>
                </a:lnTo>
                <a:close/>
              </a:path>
              <a:path w="1866900" h="2176780">
                <a:moveTo>
                  <a:pt x="137616" y="338618"/>
                </a:moveTo>
                <a:lnTo>
                  <a:pt x="136093" y="337611"/>
                </a:lnTo>
                <a:lnTo>
                  <a:pt x="134591" y="337098"/>
                </a:lnTo>
                <a:lnTo>
                  <a:pt x="134591" y="336091"/>
                </a:lnTo>
                <a:lnTo>
                  <a:pt x="135085" y="334571"/>
                </a:lnTo>
                <a:lnTo>
                  <a:pt x="135599" y="334077"/>
                </a:lnTo>
                <a:lnTo>
                  <a:pt x="139138" y="332557"/>
                </a:lnTo>
                <a:lnTo>
                  <a:pt x="142183" y="331037"/>
                </a:lnTo>
                <a:lnTo>
                  <a:pt x="145721" y="330030"/>
                </a:lnTo>
                <a:lnTo>
                  <a:pt x="146216" y="330030"/>
                </a:lnTo>
                <a:lnTo>
                  <a:pt x="147244" y="331037"/>
                </a:lnTo>
                <a:lnTo>
                  <a:pt x="148746" y="332557"/>
                </a:lnTo>
                <a:lnTo>
                  <a:pt x="145207" y="334571"/>
                </a:lnTo>
                <a:lnTo>
                  <a:pt x="142183" y="336604"/>
                </a:lnTo>
                <a:lnTo>
                  <a:pt x="138624" y="338124"/>
                </a:lnTo>
                <a:lnTo>
                  <a:pt x="137616" y="338618"/>
                </a:lnTo>
                <a:close/>
              </a:path>
              <a:path w="1866900" h="2176780">
                <a:moveTo>
                  <a:pt x="149260" y="882437"/>
                </a:moveTo>
                <a:lnTo>
                  <a:pt x="148252" y="881430"/>
                </a:lnTo>
                <a:lnTo>
                  <a:pt x="149260" y="880916"/>
                </a:lnTo>
                <a:lnTo>
                  <a:pt x="149774" y="879910"/>
                </a:lnTo>
                <a:lnTo>
                  <a:pt x="150268" y="879396"/>
                </a:lnTo>
                <a:lnTo>
                  <a:pt x="150782" y="879910"/>
                </a:lnTo>
                <a:lnTo>
                  <a:pt x="150782" y="880403"/>
                </a:lnTo>
                <a:lnTo>
                  <a:pt x="151277" y="880916"/>
                </a:lnTo>
                <a:lnTo>
                  <a:pt x="150268" y="881430"/>
                </a:lnTo>
                <a:lnTo>
                  <a:pt x="149260" y="882437"/>
                </a:lnTo>
                <a:close/>
              </a:path>
              <a:path w="1866900" h="2176780">
                <a:moveTo>
                  <a:pt x="146216" y="1532883"/>
                </a:moveTo>
                <a:lnTo>
                  <a:pt x="144199" y="1525815"/>
                </a:lnTo>
                <a:lnTo>
                  <a:pt x="143685" y="1524789"/>
                </a:lnTo>
                <a:lnTo>
                  <a:pt x="144199" y="1522262"/>
                </a:lnTo>
                <a:lnTo>
                  <a:pt x="144713" y="1522262"/>
                </a:lnTo>
                <a:lnTo>
                  <a:pt x="152799" y="1519241"/>
                </a:lnTo>
                <a:lnTo>
                  <a:pt x="157366" y="1518234"/>
                </a:lnTo>
                <a:lnTo>
                  <a:pt x="158374" y="1518234"/>
                </a:lnTo>
                <a:lnTo>
                  <a:pt x="160391" y="1519735"/>
                </a:lnTo>
                <a:lnTo>
                  <a:pt x="162427" y="1522775"/>
                </a:lnTo>
                <a:lnTo>
                  <a:pt x="163435" y="1525302"/>
                </a:lnTo>
                <a:lnTo>
                  <a:pt x="163435" y="1528342"/>
                </a:lnTo>
                <a:lnTo>
                  <a:pt x="162603" y="1528836"/>
                </a:lnTo>
                <a:lnTo>
                  <a:pt x="151277" y="1528836"/>
                </a:lnTo>
                <a:lnTo>
                  <a:pt x="146216" y="1532883"/>
                </a:lnTo>
                <a:close/>
              </a:path>
              <a:path w="1866900" h="2176780">
                <a:moveTo>
                  <a:pt x="157860" y="1530356"/>
                </a:moveTo>
                <a:lnTo>
                  <a:pt x="156338" y="1529349"/>
                </a:lnTo>
                <a:lnTo>
                  <a:pt x="154835" y="1529349"/>
                </a:lnTo>
                <a:lnTo>
                  <a:pt x="151277" y="1528836"/>
                </a:lnTo>
                <a:lnTo>
                  <a:pt x="162603" y="1528836"/>
                </a:lnTo>
                <a:lnTo>
                  <a:pt x="160905" y="1529843"/>
                </a:lnTo>
                <a:lnTo>
                  <a:pt x="159382" y="1529843"/>
                </a:lnTo>
                <a:lnTo>
                  <a:pt x="157860" y="1530356"/>
                </a:lnTo>
                <a:close/>
              </a:path>
              <a:path w="1866900" h="2176780">
                <a:moveTo>
                  <a:pt x="596158" y="1659233"/>
                </a:moveTo>
                <a:lnTo>
                  <a:pt x="591591" y="1657219"/>
                </a:lnTo>
                <a:lnTo>
                  <a:pt x="589574" y="1647111"/>
                </a:lnTo>
                <a:lnTo>
                  <a:pt x="588566" y="1643064"/>
                </a:lnTo>
                <a:lnTo>
                  <a:pt x="582991" y="1640024"/>
                </a:lnTo>
                <a:lnTo>
                  <a:pt x="578444" y="1635483"/>
                </a:lnTo>
                <a:lnTo>
                  <a:pt x="577436" y="1633963"/>
                </a:lnTo>
                <a:lnTo>
                  <a:pt x="576408" y="1632956"/>
                </a:lnTo>
                <a:lnTo>
                  <a:pt x="578444" y="1631949"/>
                </a:lnTo>
                <a:lnTo>
                  <a:pt x="580460" y="1630429"/>
                </a:lnTo>
                <a:lnTo>
                  <a:pt x="581983" y="1630923"/>
                </a:lnTo>
                <a:lnTo>
                  <a:pt x="584513" y="1631436"/>
                </a:lnTo>
                <a:lnTo>
                  <a:pt x="587558" y="1633450"/>
                </a:lnTo>
                <a:lnTo>
                  <a:pt x="590088" y="1635483"/>
                </a:lnTo>
                <a:lnTo>
                  <a:pt x="595644" y="1639530"/>
                </a:lnTo>
                <a:lnTo>
                  <a:pt x="601219" y="1644071"/>
                </a:lnTo>
                <a:lnTo>
                  <a:pt x="606774" y="1649125"/>
                </a:lnTo>
                <a:lnTo>
                  <a:pt x="609305" y="1651139"/>
                </a:lnTo>
                <a:lnTo>
                  <a:pt x="610827" y="1653666"/>
                </a:lnTo>
                <a:lnTo>
                  <a:pt x="612863" y="1656193"/>
                </a:lnTo>
                <a:lnTo>
                  <a:pt x="609819" y="1657219"/>
                </a:lnTo>
                <a:lnTo>
                  <a:pt x="607288" y="1657713"/>
                </a:lnTo>
                <a:lnTo>
                  <a:pt x="604244" y="1658720"/>
                </a:lnTo>
                <a:lnTo>
                  <a:pt x="596158" y="1659233"/>
                </a:lnTo>
                <a:close/>
              </a:path>
              <a:path w="1866900" h="2176780">
                <a:moveTo>
                  <a:pt x="506066" y="1510653"/>
                </a:moveTo>
                <a:lnTo>
                  <a:pt x="506066" y="1509627"/>
                </a:lnTo>
                <a:lnTo>
                  <a:pt x="504544" y="1509133"/>
                </a:lnTo>
                <a:lnTo>
                  <a:pt x="503022" y="1508126"/>
                </a:lnTo>
                <a:lnTo>
                  <a:pt x="502014" y="1507100"/>
                </a:lnTo>
                <a:lnTo>
                  <a:pt x="499483" y="1505086"/>
                </a:lnTo>
                <a:lnTo>
                  <a:pt x="495430" y="1501039"/>
                </a:lnTo>
                <a:lnTo>
                  <a:pt x="496458" y="1500545"/>
                </a:lnTo>
                <a:lnTo>
                  <a:pt x="497467" y="1499519"/>
                </a:lnTo>
                <a:lnTo>
                  <a:pt x="497961" y="1499519"/>
                </a:lnTo>
                <a:lnTo>
                  <a:pt x="503022" y="1501552"/>
                </a:lnTo>
                <a:lnTo>
                  <a:pt x="505552" y="1503566"/>
                </a:lnTo>
                <a:lnTo>
                  <a:pt x="506580" y="1504573"/>
                </a:lnTo>
                <a:lnTo>
                  <a:pt x="507075" y="1507100"/>
                </a:lnTo>
                <a:lnTo>
                  <a:pt x="507589" y="1508620"/>
                </a:lnTo>
                <a:lnTo>
                  <a:pt x="507075" y="1509133"/>
                </a:lnTo>
                <a:lnTo>
                  <a:pt x="506066" y="1510653"/>
                </a:lnTo>
                <a:close/>
              </a:path>
              <a:path w="1866900" h="2176780">
                <a:moveTo>
                  <a:pt x="397767" y="1408546"/>
                </a:moveTo>
                <a:lnTo>
                  <a:pt x="396739" y="1408053"/>
                </a:lnTo>
                <a:lnTo>
                  <a:pt x="394209" y="1407540"/>
                </a:lnTo>
                <a:lnTo>
                  <a:pt x="391678" y="1405013"/>
                </a:lnTo>
                <a:lnTo>
                  <a:pt x="389662" y="1403492"/>
                </a:lnTo>
                <a:lnTo>
                  <a:pt x="390670" y="1402486"/>
                </a:lnTo>
                <a:lnTo>
                  <a:pt x="391678" y="1399959"/>
                </a:lnTo>
                <a:lnTo>
                  <a:pt x="395237" y="1399959"/>
                </a:lnTo>
                <a:lnTo>
                  <a:pt x="397767" y="1401479"/>
                </a:lnTo>
                <a:lnTo>
                  <a:pt x="402828" y="1402999"/>
                </a:lnTo>
                <a:lnTo>
                  <a:pt x="399270" y="1406019"/>
                </a:lnTo>
                <a:lnTo>
                  <a:pt x="397767" y="1408546"/>
                </a:lnTo>
                <a:close/>
              </a:path>
              <a:path w="1866900" h="2176780">
                <a:moveTo>
                  <a:pt x="583505" y="1772948"/>
                </a:moveTo>
                <a:lnTo>
                  <a:pt x="581469" y="1770421"/>
                </a:lnTo>
                <a:lnTo>
                  <a:pt x="579966" y="1767894"/>
                </a:lnTo>
                <a:lnTo>
                  <a:pt x="578938" y="1764854"/>
                </a:lnTo>
                <a:lnTo>
                  <a:pt x="578444" y="1764360"/>
                </a:lnTo>
                <a:lnTo>
                  <a:pt x="580974" y="1761320"/>
                </a:lnTo>
                <a:lnTo>
                  <a:pt x="581469" y="1761320"/>
                </a:lnTo>
                <a:lnTo>
                  <a:pt x="583999" y="1763353"/>
                </a:lnTo>
                <a:lnTo>
                  <a:pt x="586036" y="1765367"/>
                </a:lnTo>
                <a:lnTo>
                  <a:pt x="589060" y="1768407"/>
                </a:lnTo>
                <a:lnTo>
                  <a:pt x="586530" y="1770934"/>
                </a:lnTo>
                <a:lnTo>
                  <a:pt x="583505" y="1772948"/>
                </a:lnTo>
                <a:close/>
              </a:path>
              <a:path w="1866900" h="2176780">
                <a:moveTo>
                  <a:pt x="519233" y="1695618"/>
                </a:moveTo>
                <a:lnTo>
                  <a:pt x="516189" y="1695618"/>
                </a:lnTo>
                <a:lnTo>
                  <a:pt x="515675" y="1693604"/>
                </a:lnTo>
                <a:lnTo>
                  <a:pt x="514666" y="1692084"/>
                </a:lnTo>
                <a:lnTo>
                  <a:pt x="516189" y="1691077"/>
                </a:lnTo>
                <a:lnTo>
                  <a:pt x="518205" y="1689557"/>
                </a:lnTo>
                <a:lnTo>
                  <a:pt x="519727" y="1688550"/>
                </a:lnTo>
                <a:lnTo>
                  <a:pt x="521250" y="1688550"/>
                </a:lnTo>
                <a:lnTo>
                  <a:pt x="522772" y="1689557"/>
                </a:lnTo>
                <a:lnTo>
                  <a:pt x="524294" y="1690070"/>
                </a:lnTo>
                <a:lnTo>
                  <a:pt x="523780" y="1691571"/>
                </a:lnTo>
                <a:lnTo>
                  <a:pt x="522772" y="1693604"/>
                </a:lnTo>
                <a:lnTo>
                  <a:pt x="520736" y="1694611"/>
                </a:lnTo>
                <a:lnTo>
                  <a:pt x="519233" y="1695618"/>
                </a:lnTo>
                <a:close/>
              </a:path>
              <a:path w="1866900" h="2176780">
                <a:moveTo>
                  <a:pt x="502014" y="1634970"/>
                </a:moveTo>
                <a:lnTo>
                  <a:pt x="501519" y="1634476"/>
                </a:lnTo>
                <a:lnTo>
                  <a:pt x="499997" y="1633450"/>
                </a:lnTo>
                <a:lnTo>
                  <a:pt x="499483" y="1631949"/>
                </a:lnTo>
                <a:lnTo>
                  <a:pt x="498475" y="1630923"/>
                </a:lnTo>
                <a:lnTo>
                  <a:pt x="499997" y="1629422"/>
                </a:lnTo>
                <a:lnTo>
                  <a:pt x="501519" y="1629916"/>
                </a:lnTo>
                <a:lnTo>
                  <a:pt x="502528" y="1630429"/>
                </a:lnTo>
                <a:lnTo>
                  <a:pt x="503536" y="1631949"/>
                </a:lnTo>
                <a:lnTo>
                  <a:pt x="504544" y="1632956"/>
                </a:lnTo>
                <a:lnTo>
                  <a:pt x="503022" y="1633963"/>
                </a:lnTo>
                <a:lnTo>
                  <a:pt x="502014" y="1634970"/>
                </a:lnTo>
                <a:close/>
              </a:path>
              <a:path w="1866900" h="2176780">
                <a:moveTo>
                  <a:pt x="505058" y="1941744"/>
                </a:moveTo>
                <a:lnTo>
                  <a:pt x="503536" y="1940244"/>
                </a:lnTo>
                <a:lnTo>
                  <a:pt x="502014" y="1939730"/>
                </a:lnTo>
                <a:lnTo>
                  <a:pt x="501519" y="1939730"/>
                </a:lnTo>
                <a:lnTo>
                  <a:pt x="501519" y="1937717"/>
                </a:lnTo>
                <a:lnTo>
                  <a:pt x="503536" y="1936196"/>
                </a:lnTo>
                <a:lnTo>
                  <a:pt x="505552" y="1934163"/>
                </a:lnTo>
                <a:lnTo>
                  <a:pt x="507589" y="1933669"/>
                </a:lnTo>
                <a:lnTo>
                  <a:pt x="510614" y="1933156"/>
                </a:lnTo>
                <a:lnTo>
                  <a:pt x="516703" y="1933156"/>
                </a:lnTo>
                <a:lnTo>
                  <a:pt x="516703" y="1934163"/>
                </a:lnTo>
                <a:lnTo>
                  <a:pt x="517197" y="1935683"/>
                </a:lnTo>
                <a:lnTo>
                  <a:pt x="510119" y="1939730"/>
                </a:lnTo>
                <a:lnTo>
                  <a:pt x="506066" y="1941250"/>
                </a:lnTo>
                <a:lnTo>
                  <a:pt x="505058" y="1941744"/>
                </a:lnTo>
                <a:close/>
              </a:path>
              <a:path w="1866900" h="2176780">
                <a:moveTo>
                  <a:pt x="502014" y="1460607"/>
                </a:moveTo>
                <a:lnTo>
                  <a:pt x="501005" y="1460607"/>
                </a:lnTo>
                <a:lnTo>
                  <a:pt x="499997" y="1460113"/>
                </a:lnTo>
                <a:lnTo>
                  <a:pt x="499483" y="1458080"/>
                </a:lnTo>
                <a:lnTo>
                  <a:pt x="498989" y="1456560"/>
                </a:lnTo>
                <a:lnTo>
                  <a:pt x="501519" y="1454033"/>
                </a:lnTo>
                <a:lnTo>
                  <a:pt x="503536" y="1454033"/>
                </a:lnTo>
                <a:lnTo>
                  <a:pt x="504050" y="1456066"/>
                </a:lnTo>
                <a:lnTo>
                  <a:pt x="505552" y="1458080"/>
                </a:lnTo>
                <a:lnTo>
                  <a:pt x="503536" y="1459087"/>
                </a:lnTo>
                <a:lnTo>
                  <a:pt x="502014" y="1460607"/>
                </a:lnTo>
                <a:close/>
              </a:path>
              <a:path w="1866900" h="2176780">
                <a:moveTo>
                  <a:pt x="518205" y="1775475"/>
                </a:moveTo>
                <a:lnTo>
                  <a:pt x="514172" y="1773955"/>
                </a:lnTo>
                <a:lnTo>
                  <a:pt x="510119" y="1771941"/>
                </a:lnTo>
                <a:lnTo>
                  <a:pt x="506580" y="1769908"/>
                </a:lnTo>
                <a:lnTo>
                  <a:pt x="506580" y="1768407"/>
                </a:lnTo>
                <a:lnTo>
                  <a:pt x="511128" y="1767894"/>
                </a:lnTo>
                <a:lnTo>
                  <a:pt x="515180" y="1767381"/>
                </a:lnTo>
                <a:lnTo>
                  <a:pt x="520736" y="1767381"/>
                </a:lnTo>
                <a:lnTo>
                  <a:pt x="524789" y="1769414"/>
                </a:lnTo>
                <a:lnTo>
                  <a:pt x="527319" y="1770934"/>
                </a:lnTo>
                <a:lnTo>
                  <a:pt x="529355" y="1772435"/>
                </a:lnTo>
                <a:lnTo>
                  <a:pt x="521764" y="1773955"/>
                </a:lnTo>
                <a:lnTo>
                  <a:pt x="518719" y="1773955"/>
                </a:lnTo>
                <a:lnTo>
                  <a:pt x="518719" y="1774468"/>
                </a:lnTo>
                <a:lnTo>
                  <a:pt x="518205" y="1774962"/>
                </a:lnTo>
                <a:lnTo>
                  <a:pt x="518205" y="1775475"/>
                </a:lnTo>
                <a:close/>
              </a:path>
              <a:path w="1866900" h="2176780">
                <a:moveTo>
                  <a:pt x="520736" y="1774468"/>
                </a:moveTo>
                <a:lnTo>
                  <a:pt x="519727" y="1773955"/>
                </a:lnTo>
                <a:lnTo>
                  <a:pt x="521764" y="1773955"/>
                </a:lnTo>
                <a:lnTo>
                  <a:pt x="520736" y="1774468"/>
                </a:lnTo>
                <a:close/>
              </a:path>
              <a:path w="1866900" h="2176780">
                <a:moveTo>
                  <a:pt x="589060" y="2031709"/>
                </a:moveTo>
                <a:lnTo>
                  <a:pt x="583999" y="2031709"/>
                </a:lnTo>
                <a:lnTo>
                  <a:pt x="582497" y="2026655"/>
                </a:lnTo>
                <a:lnTo>
                  <a:pt x="580460" y="2024128"/>
                </a:lnTo>
                <a:lnTo>
                  <a:pt x="582497" y="2022608"/>
                </a:lnTo>
                <a:lnTo>
                  <a:pt x="584513" y="2019074"/>
                </a:lnTo>
                <a:lnTo>
                  <a:pt x="586036" y="2019587"/>
                </a:lnTo>
                <a:lnTo>
                  <a:pt x="589060" y="2020081"/>
                </a:lnTo>
                <a:lnTo>
                  <a:pt x="592105" y="2022114"/>
                </a:lnTo>
                <a:lnTo>
                  <a:pt x="597680" y="2025135"/>
                </a:lnTo>
                <a:lnTo>
                  <a:pt x="592105" y="2028689"/>
                </a:lnTo>
                <a:lnTo>
                  <a:pt x="589060" y="2031709"/>
                </a:lnTo>
                <a:close/>
              </a:path>
              <a:path w="1866900" h="2176780">
                <a:moveTo>
                  <a:pt x="431159" y="1345371"/>
                </a:moveTo>
                <a:lnTo>
                  <a:pt x="430150" y="1344878"/>
                </a:lnTo>
                <a:lnTo>
                  <a:pt x="429142" y="1344878"/>
                </a:lnTo>
                <a:lnTo>
                  <a:pt x="428628" y="1343871"/>
                </a:lnTo>
                <a:lnTo>
                  <a:pt x="428134" y="1343358"/>
                </a:lnTo>
                <a:lnTo>
                  <a:pt x="429142" y="1342844"/>
                </a:lnTo>
                <a:lnTo>
                  <a:pt x="429636" y="1341838"/>
                </a:lnTo>
                <a:lnTo>
                  <a:pt x="431159" y="1341838"/>
                </a:lnTo>
                <a:lnTo>
                  <a:pt x="432681" y="1343358"/>
                </a:lnTo>
                <a:lnTo>
                  <a:pt x="431673" y="1344365"/>
                </a:lnTo>
                <a:lnTo>
                  <a:pt x="431159" y="1345371"/>
                </a:lnTo>
                <a:close/>
              </a:path>
              <a:path w="1866900" h="2176780">
                <a:moveTo>
                  <a:pt x="648291" y="1638504"/>
                </a:moveTo>
                <a:lnTo>
                  <a:pt x="643724" y="1635483"/>
                </a:lnTo>
                <a:lnTo>
                  <a:pt x="634610" y="1628396"/>
                </a:lnTo>
                <a:lnTo>
                  <a:pt x="635124" y="1627389"/>
                </a:lnTo>
                <a:lnTo>
                  <a:pt x="635638" y="1625375"/>
                </a:lnTo>
                <a:lnTo>
                  <a:pt x="636132" y="1625869"/>
                </a:lnTo>
                <a:lnTo>
                  <a:pt x="645246" y="1629916"/>
                </a:lnTo>
                <a:lnTo>
                  <a:pt x="649793" y="1632443"/>
                </a:lnTo>
                <a:lnTo>
                  <a:pt x="650307" y="1632956"/>
                </a:lnTo>
                <a:lnTo>
                  <a:pt x="650307" y="1635977"/>
                </a:lnTo>
                <a:lnTo>
                  <a:pt x="649793" y="1637003"/>
                </a:lnTo>
                <a:lnTo>
                  <a:pt x="648291" y="1638504"/>
                </a:lnTo>
                <a:close/>
              </a:path>
              <a:path w="1866900" h="2176780">
                <a:moveTo>
                  <a:pt x="641707" y="1598072"/>
                </a:moveTo>
                <a:lnTo>
                  <a:pt x="632594" y="1592524"/>
                </a:lnTo>
                <a:lnTo>
                  <a:pt x="632594" y="1578882"/>
                </a:lnTo>
                <a:lnTo>
                  <a:pt x="638169" y="1578369"/>
                </a:lnTo>
                <a:lnTo>
                  <a:pt x="642716" y="1577856"/>
                </a:lnTo>
                <a:lnTo>
                  <a:pt x="644732" y="1577856"/>
                </a:lnTo>
                <a:lnTo>
                  <a:pt x="646769" y="1577362"/>
                </a:lnTo>
                <a:lnTo>
                  <a:pt x="650307" y="1576849"/>
                </a:lnTo>
                <a:lnTo>
                  <a:pt x="651830" y="1577856"/>
                </a:lnTo>
                <a:lnTo>
                  <a:pt x="655368" y="1578882"/>
                </a:lnTo>
                <a:lnTo>
                  <a:pt x="656891" y="1581409"/>
                </a:lnTo>
                <a:lnTo>
                  <a:pt x="659421" y="1586463"/>
                </a:lnTo>
                <a:lnTo>
                  <a:pt x="655368" y="1588990"/>
                </a:lnTo>
                <a:lnTo>
                  <a:pt x="652324" y="1591517"/>
                </a:lnTo>
                <a:lnTo>
                  <a:pt x="649299" y="1594538"/>
                </a:lnTo>
                <a:lnTo>
                  <a:pt x="647263" y="1595545"/>
                </a:lnTo>
                <a:lnTo>
                  <a:pt x="641707" y="1598072"/>
                </a:lnTo>
                <a:close/>
              </a:path>
              <a:path w="1866900" h="2176780">
                <a:moveTo>
                  <a:pt x="646255" y="1506093"/>
                </a:moveTo>
                <a:lnTo>
                  <a:pt x="645760" y="1505599"/>
                </a:lnTo>
                <a:lnTo>
                  <a:pt x="645246" y="1505599"/>
                </a:lnTo>
                <a:lnTo>
                  <a:pt x="644732" y="1504079"/>
                </a:lnTo>
                <a:lnTo>
                  <a:pt x="644238" y="1503072"/>
                </a:lnTo>
                <a:lnTo>
                  <a:pt x="645246" y="1503072"/>
                </a:lnTo>
                <a:lnTo>
                  <a:pt x="646255" y="1502046"/>
                </a:lnTo>
                <a:lnTo>
                  <a:pt x="646769" y="1502559"/>
                </a:lnTo>
                <a:lnTo>
                  <a:pt x="647263" y="1502559"/>
                </a:lnTo>
                <a:lnTo>
                  <a:pt x="647777" y="1504079"/>
                </a:lnTo>
                <a:lnTo>
                  <a:pt x="648291" y="1505086"/>
                </a:lnTo>
                <a:lnTo>
                  <a:pt x="647263" y="1505086"/>
                </a:lnTo>
                <a:lnTo>
                  <a:pt x="646255" y="1506093"/>
                </a:lnTo>
                <a:close/>
              </a:path>
              <a:path w="1866900" h="2176780">
                <a:moveTo>
                  <a:pt x="600705" y="1781042"/>
                </a:moveTo>
                <a:lnTo>
                  <a:pt x="600210" y="1780016"/>
                </a:lnTo>
                <a:lnTo>
                  <a:pt x="599696" y="1779009"/>
                </a:lnTo>
                <a:lnTo>
                  <a:pt x="599696" y="1777489"/>
                </a:lnTo>
                <a:lnTo>
                  <a:pt x="600705" y="1777489"/>
                </a:lnTo>
                <a:lnTo>
                  <a:pt x="601713" y="1776482"/>
                </a:lnTo>
                <a:lnTo>
                  <a:pt x="602741" y="1778515"/>
                </a:lnTo>
                <a:lnTo>
                  <a:pt x="602741" y="1779009"/>
                </a:lnTo>
                <a:lnTo>
                  <a:pt x="602227" y="1780016"/>
                </a:lnTo>
                <a:lnTo>
                  <a:pt x="601219" y="1780529"/>
                </a:lnTo>
                <a:lnTo>
                  <a:pt x="600705" y="1781042"/>
                </a:lnTo>
                <a:close/>
              </a:path>
              <a:path w="1866900" h="2176780">
                <a:moveTo>
                  <a:pt x="625002" y="1702705"/>
                </a:moveTo>
                <a:lnTo>
                  <a:pt x="611017" y="1700672"/>
                </a:lnTo>
                <a:lnTo>
                  <a:pt x="604788" y="1699718"/>
                </a:lnTo>
                <a:lnTo>
                  <a:pt x="598688" y="1698658"/>
                </a:lnTo>
                <a:lnTo>
                  <a:pt x="597166" y="1698658"/>
                </a:lnTo>
                <a:lnTo>
                  <a:pt x="596158" y="1695618"/>
                </a:lnTo>
                <a:lnTo>
                  <a:pt x="595149" y="1693604"/>
                </a:lnTo>
                <a:lnTo>
                  <a:pt x="596652" y="1692597"/>
                </a:lnTo>
                <a:lnTo>
                  <a:pt x="598688" y="1690564"/>
                </a:lnTo>
                <a:lnTo>
                  <a:pt x="600210" y="1691077"/>
                </a:lnTo>
                <a:lnTo>
                  <a:pt x="616402" y="1695124"/>
                </a:lnTo>
                <a:lnTo>
                  <a:pt x="624488" y="1697651"/>
                </a:lnTo>
                <a:lnTo>
                  <a:pt x="626010" y="1697651"/>
                </a:lnTo>
                <a:lnTo>
                  <a:pt x="627018" y="1699665"/>
                </a:lnTo>
                <a:lnTo>
                  <a:pt x="628541" y="1700672"/>
                </a:lnTo>
                <a:lnTo>
                  <a:pt x="626524" y="1701679"/>
                </a:lnTo>
                <a:lnTo>
                  <a:pt x="625002" y="1702705"/>
                </a:lnTo>
                <a:close/>
              </a:path>
              <a:path w="1866900" h="2176780">
                <a:moveTo>
                  <a:pt x="640644" y="1470827"/>
                </a:moveTo>
                <a:lnTo>
                  <a:pt x="634116" y="1469195"/>
                </a:lnTo>
                <a:lnTo>
                  <a:pt x="632594" y="1468701"/>
                </a:lnTo>
                <a:lnTo>
                  <a:pt x="631585" y="1464141"/>
                </a:lnTo>
                <a:lnTo>
                  <a:pt x="636850" y="1459022"/>
                </a:lnTo>
                <a:lnTo>
                  <a:pt x="641762" y="1454353"/>
                </a:lnTo>
                <a:lnTo>
                  <a:pt x="647526" y="1450921"/>
                </a:lnTo>
                <a:lnTo>
                  <a:pt x="654854" y="1450005"/>
                </a:lnTo>
                <a:lnTo>
                  <a:pt x="655882" y="1451012"/>
                </a:lnTo>
                <a:lnTo>
                  <a:pt x="657899" y="1452019"/>
                </a:lnTo>
                <a:lnTo>
                  <a:pt x="658907" y="1455059"/>
                </a:lnTo>
                <a:lnTo>
                  <a:pt x="657385" y="1458593"/>
                </a:lnTo>
                <a:lnTo>
                  <a:pt x="655882" y="1459600"/>
                </a:lnTo>
                <a:lnTo>
                  <a:pt x="651055" y="1464231"/>
                </a:lnTo>
                <a:lnTo>
                  <a:pt x="646133" y="1468573"/>
                </a:lnTo>
                <a:lnTo>
                  <a:pt x="640644" y="1470827"/>
                </a:lnTo>
                <a:close/>
              </a:path>
              <a:path w="1866900" h="2176780">
                <a:moveTo>
                  <a:pt x="595644" y="1938210"/>
                </a:moveTo>
                <a:lnTo>
                  <a:pt x="594121" y="1935190"/>
                </a:lnTo>
                <a:lnTo>
                  <a:pt x="594635" y="1935190"/>
                </a:lnTo>
                <a:lnTo>
                  <a:pt x="595644" y="1934676"/>
                </a:lnTo>
                <a:lnTo>
                  <a:pt x="597166" y="1934676"/>
                </a:lnTo>
                <a:lnTo>
                  <a:pt x="597680" y="1935683"/>
                </a:lnTo>
                <a:lnTo>
                  <a:pt x="597680" y="1936196"/>
                </a:lnTo>
                <a:lnTo>
                  <a:pt x="597166" y="1936690"/>
                </a:lnTo>
                <a:lnTo>
                  <a:pt x="596158" y="1937717"/>
                </a:lnTo>
                <a:lnTo>
                  <a:pt x="595644" y="1938210"/>
                </a:lnTo>
                <a:close/>
              </a:path>
              <a:path w="1866900" h="2176780">
                <a:moveTo>
                  <a:pt x="390670" y="1532370"/>
                </a:moveTo>
                <a:lnTo>
                  <a:pt x="387645" y="1532370"/>
                </a:lnTo>
                <a:lnTo>
                  <a:pt x="385115" y="1530869"/>
                </a:lnTo>
                <a:lnTo>
                  <a:pt x="383592" y="1528836"/>
                </a:lnTo>
                <a:lnTo>
                  <a:pt x="381556" y="1525815"/>
                </a:lnTo>
                <a:lnTo>
                  <a:pt x="380053" y="1521768"/>
                </a:lnTo>
                <a:lnTo>
                  <a:pt x="378017" y="1518234"/>
                </a:lnTo>
                <a:lnTo>
                  <a:pt x="380053" y="1518234"/>
                </a:lnTo>
                <a:lnTo>
                  <a:pt x="382070" y="1517208"/>
                </a:lnTo>
                <a:lnTo>
                  <a:pt x="384086" y="1517721"/>
                </a:lnTo>
                <a:lnTo>
                  <a:pt x="389148" y="1518728"/>
                </a:lnTo>
                <a:lnTo>
                  <a:pt x="392706" y="1521768"/>
                </a:lnTo>
                <a:lnTo>
                  <a:pt x="393714" y="1529843"/>
                </a:lnTo>
                <a:lnTo>
                  <a:pt x="392706" y="1530869"/>
                </a:lnTo>
                <a:lnTo>
                  <a:pt x="390670" y="1532370"/>
                </a:lnTo>
                <a:close/>
              </a:path>
              <a:path w="1866900" h="2176780">
                <a:moveTo>
                  <a:pt x="386617" y="1274122"/>
                </a:moveTo>
                <a:lnTo>
                  <a:pt x="370426" y="1274122"/>
                </a:lnTo>
                <a:lnTo>
                  <a:pt x="370426" y="1260480"/>
                </a:lnTo>
                <a:lnTo>
                  <a:pt x="374478" y="1256926"/>
                </a:lnTo>
                <a:lnTo>
                  <a:pt x="380053" y="1256926"/>
                </a:lnTo>
                <a:lnTo>
                  <a:pt x="384600" y="1257440"/>
                </a:lnTo>
                <a:lnTo>
                  <a:pt x="389662" y="1258447"/>
                </a:lnTo>
                <a:lnTo>
                  <a:pt x="391184" y="1265021"/>
                </a:lnTo>
                <a:lnTo>
                  <a:pt x="392192" y="1270075"/>
                </a:lnTo>
                <a:lnTo>
                  <a:pt x="386617" y="1274122"/>
                </a:lnTo>
                <a:close/>
              </a:path>
              <a:path w="1866900" h="2176780">
                <a:moveTo>
                  <a:pt x="381556" y="1189724"/>
                </a:moveTo>
                <a:lnTo>
                  <a:pt x="380548" y="1188697"/>
                </a:lnTo>
                <a:lnTo>
                  <a:pt x="379025" y="1187690"/>
                </a:lnTo>
                <a:lnTo>
                  <a:pt x="377523" y="1186170"/>
                </a:lnTo>
                <a:lnTo>
                  <a:pt x="379539" y="1182143"/>
                </a:lnTo>
                <a:lnTo>
                  <a:pt x="381062" y="1181116"/>
                </a:lnTo>
                <a:lnTo>
                  <a:pt x="383078" y="1180109"/>
                </a:lnTo>
                <a:lnTo>
                  <a:pt x="385115" y="1179616"/>
                </a:lnTo>
                <a:lnTo>
                  <a:pt x="387131" y="1180109"/>
                </a:lnTo>
                <a:lnTo>
                  <a:pt x="389148" y="1181116"/>
                </a:lnTo>
                <a:lnTo>
                  <a:pt x="391184" y="1183150"/>
                </a:lnTo>
                <a:lnTo>
                  <a:pt x="393200" y="1184670"/>
                </a:lnTo>
                <a:lnTo>
                  <a:pt x="391184" y="1185677"/>
                </a:lnTo>
                <a:lnTo>
                  <a:pt x="389662" y="1187197"/>
                </a:lnTo>
                <a:lnTo>
                  <a:pt x="388139" y="1188204"/>
                </a:lnTo>
                <a:lnTo>
                  <a:pt x="384086" y="1189211"/>
                </a:lnTo>
                <a:lnTo>
                  <a:pt x="381556" y="1189724"/>
                </a:lnTo>
                <a:close/>
              </a:path>
              <a:path w="1866900" h="2176780">
                <a:moveTo>
                  <a:pt x="374992" y="1312027"/>
                </a:moveTo>
                <a:lnTo>
                  <a:pt x="372462" y="1311020"/>
                </a:lnTo>
                <a:lnTo>
                  <a:pt x="371434" y="1310507"/>
                </a:lnTo>
                <a:lnTo>
                  <a:pt x="370426" y="1308493"/>
                </a:lnTo>
                <a:lnTo>
                  <a:pt x="370426" y="1306460"/>
                </a:lnTo>
                <a:lnTo>
                  <a:pt x="371948" y="1304446"/>
                </a:lnTo>
                <a:lnTo>
                  <a:pt x="372462" y="1304446"/>
                </a:lnTo>
                <a:lnTo>
                  <a:pt x="374992" y="1303933"/>
                </a:lnTo>
                <a:lnTo>
                  <a:pt x="377523" y="1303933"/>
                </a:lnTo>
                <a:lnTo>
                  <a:pt x="380053" y="1304939"/>
                </a:lnTo>
                <a:lnTo>
                  <a:pt x="383592" y="1306460"/>
                </a:lnTo>
                <a:lnTo>
                  <a:pt x="386617" y="1308493"/>
                </a:lnTo>
                <a:lnTo>
                  <a:pt x="390176" y="1309993"/>
                </a:lnTo>
                <a:lnTo>
                  <a:pt x="387131" y="1311020"/>
                </a:lnTo>
                <a:lnTo>
                  <a:pt x="383592" y="1311514"/>
                </a:lnTo>
                <a:lnTo>
                  <a:pt x="377523" y="1311514"/>
                </a:lnTo>
                <a:lnTo>
                  <a:pt x="374992" y="1312027"/>
                </a:lnTo>
                <a:close/>
              </a:path>
              <a:path w="1866900" h="2176780">
                <a:moveTo>
                  <a:pt x="382584" y="1312027"/>
                </a:moveTo>
                <a:lnTo>
                  <a:pt x="377523" y="1311514"/>
                </a:lnTo>
                <a:lnTo>
                  <a:pt x="383592" y="1311514"/>
                </a:lnTo>
                <a:lnTo>
                  <a:pt x="382584" y="1312027"/>
                </a:lnTo>
                <a:close/>
              </a:path>
              <a:path w="1866900" h="2176780">
                <a:moveTo>
                  <a:pt x="364870" y="1524789"/>
                </a:moveTo>
                <a:lnTo>
                  <a:pt x="364356" y="1524789"/>
                </a:lnTo>
                <a:lnTo>
                  <a:pt x="363348" y="1524295"/>
                </a:lnTo>
                <a:lnTo>
                  <a:pt x="362340" y="1522775"/>
                </a:lnTo>
                <a:lnTo>
                  <a:pt x="360817" y="1521255"/>
                </a:lnTo>
                <a:lnTo>
                  <a:pt x="362834" y="1519735"/>
                </a:lnTo>
                <a:lnTo>
                  <a:pt x="364356" y="1519241"/>
                </a:lnTo>
                <a:lnTo>
                  <a:pt x="364870" y="1518234"/>
                </a:lnTo>
                <a:lnTo>
                  <a:pt x="365364" y="1519735"/>
                </a:lnTo>
                <a:lnTo>
                  <a:pt x="366373" y="1521255"/>
                </a:lnTo>
                <a:lnTo>
                  <a:pt x="366373" y="1522775"/>
                </a:lnTo>
                <a:lnTo>
                  <a:pt x="366887" y="1523288"/>
                </a:lnTo>
                <a:lnTo>
                  <a:pt x="364870" y="1524789"/>
                </a:lnTo>
                <a:close/>
              </a:path>
              <a:path w="1866900" h="2176780">
                <a:moveTo>
                  <a:pt x="373470" y="1403492"/>
                </a:moveTo>
                <a:lnTo>
                  <a:pt x="369931" y="1398952"/>
                </a:lnTo>
                <a:lnTo>
                  <a:pt x="366887" y="1395911"/>
                </a:lnTo>
                <a:lnTo>
                  <a:pt x="365364" y="1391884"/>
                </a:lnTo>
                <a:lnTo>
                  <a:pt x="365364" y="1390857"/>
                </a:lnTo>
                <a:lnTo>
                  <a:pt x="369931" y="1384303"/>
                </a:lnTo>
                <a:lnTo>
                  <a:pt x="370940" y="1385310"/>
                </a:lnTo>
                <a:lnTo>
                  <a:pt x="374478" y="1386830"/>
                </a:lnTo>
                <a:lnTo>
                  <a:pt x="377523" y="1390364"/>
                </a:lnTo>
                <a:lnTo>
                  <a:pt x="379539" y="1393898"/>
                </a:lnTo>
                <a:lnTo>
                  <a:pt x="379539" y="1394411"/>
                </a:lnTo>
                <a:lnTo>
                  <a:pt x="373470" y="1403492"/>
                </a:lnTo>
                <a:close/>
              </a:path>
              <a:path w="1866900" h="2176780">
                <a:moveTo>
                  <a:pt x="373964" y="1563207"/>
                </a:moveTo>
                <a:lnTo>
                  <a:pt x="372956" y="1562694"/>
                </a:lnTo>
                <a:lnTo>
                  <a:pt x="371434" y="1562694"/>
                </a:lnTo>
                <a:lnTo>
                  <a:pt x="370426" y="1561193"/>
                </a:lnTo>
                <a:lnTo>
                  <a:pt x="368903" y="1560167"/>
                </a:lnTo>
                <a:lnTo>
                  <a:pt x="371948" y="1559160"/>
                </a:lnTo>
                <a:lnTo>
                  <a:pt x="374478" y="1559160"/>
                </a:lnTo>
                <a:lnTo>
                  <a:pt x="376001" y="1560167"/>
                </a:lnTo>
                <a:lnTo>
                  <a:pt x="378531" y="1561687"/>
                </a:lnTo>
                <a:lnTo>
                  <a:pt x="375487" y="1562200"/>
                </a:lnTo>
                <a:lnTo>
                  <a:pt x="373964" y="1563207"/>
                </a:lnTo>
                <a:close/>
              </a:path>
              <a:path w="1866900" h="2176780">
                <a:moveTo>
                  <a:pt x="392192" y="1445958"/>
                </a:moveTo>
                <a:lnTo>
                  <a:pt x="389662" y="1444951"/>
                </a:lnTo>
                <a:lnTo>
                  <a:pt x="386617" y="1443431"/>
                </a:lnTo>
                <a:lnTo>
                  <a:pt x="384086" y="1442424"/>
                </a:lnTo>
                <a:lnTo>
                  <a:pt x="384600" y="1441397"/>
                </a:lnTo>
                <a:lnTo>
                  <a:pt x="385115" y="1438870"/>
                </a:lnTo>
                <a:lnTo>
                  <a:pt x="385609" y="1438870"/>
                </a:lnTo>
                <a:lnTo>
                  <a:pt x="388653" y="1439897"/>
                </a:lnTo>
                <a:lnTo>
                  <a:pt x="391184" y="1441397"/>
                </a:lnTo>
                <a:lnTo>
                  <a:pt x="394209" y="1442424"/>
                </a:lnTo>
                <a:lnTo>
                  <a:pt x="393200" y="1444438"/>
                </a:lnTo>
                <a:lnTo>
                  <a:pt x="392192" y="1445958"/>
                </a:lnTo>
                <a:close/>
              </a:path>
              <a:path w="1866900" h="2176780">
                <a:moveTo>
                  <a:pt x="423073" y="1509627"/>
                </a:moveTo>
                <a:lnTo>
                  <a:pt x="418012" y="1506093"/>
                </a:lnTo>
                <a:lnTo>
                  <a:pt x="412436" y="1503072"/>
                </a:lnTo>
                <a:lnTo>
                  <a:pt x="407375" y="1500032"/>
                </a:lnTo>
                <a:lnTo>
                  <a:pt x="407375" y="1499025"/>
                </a:lnTo>
                <a:lnTo>
                  <a:pt x="407889" y="1498512"/>
                </a:lnTo>
                <a:lnTo>
                  <a:pt x="413445" y="1492451"/>
                </a:lnTo>
                <a:lnTo>
                  <a:pt x="419514" y="1498018"/>
                </a:lnTo>
                <a:lnTo>
                  <a:pt x="425089" y="1498512"/>
                </a:lnTo>
                <a:lnTo>
                  <a:pt x="427106" y="1498512"/>
                </a:lnTo>
                <a:lnTo>
                  <a:pt x="428628" y="1502046"/>
                </a:lnTo>
                <a:lnTo>
                  <a:pt x="430150" y="1504079"/>
                </a:lnTo>
                <a:lnTo>
                  <a:pt x="428134" y="1505599"/>
                </a:lnTo>
                <a:lnTo>
                  <a:pt x="426097" y="1507100"/>
                </a:lnTo>
                <a:lnTo>
                  <a:pt x="423073" y="1509627"/>
                </a:lnTo>
                <a:close/>
              </a:path>
              <a:path w="1866900" h="2176780">
                <a:moveTo>
                  <a:pt x="524789" y="1400472"/>
                </a:moveTo>
                <a:lnTo>
                  <a:pt x="521764" y="1398952"/>
                </a:lnTo>
                <a:lnTo>
                  <a:pt x="521250" y="1396938"/>
                </a:lnTo>
                <a:lnTo>
                  <a:pt x="515201" y="1389833"/>
                </a:lnTo>
                <a:lnTo>
                  <a:pt x="508538" y="1384103"/>
                </a:lnTo>
                <a:lnTo>
                  <a:pt x="501400" y="1379228"/>
                </a:lnTo>
                <a:lnTo>
                  <a:pt x="493928" y="1374689"/>
                </a:lnTo>
                <a:lnTo>
                  <a:pt x="492405" y="1373682"/>
                </a:lnTo>
                <a:lnTo>
                  <a:pt x="491891" y="1371155"/>
                </a:lnTo>
                <a:lnTo>
                  <a:pt x="490883" y="1369635"/>
                </a:lnTo>
                <a:lnTo>
                  <a:pt x="492405" y="1368628"/>
                </a:lnTo>
                <a:lnTo>
                  <a:pt x="493414" y="1367621"/>
                </a:lnTo>
                <a:lnTo>
                  <a:pt x="494936" y="1367108"/>
                </a:lnTo>
                <a:lnTo>
                  <a:pt x="495944" y="1366614"/>
                </a:lnTo>
                <a:lnTo>
                  <a:pt x="496953" y="1367108"/>
                </a:lnTo>
                <a:lnTo>
                  <a:pt x="498475" y="1367108"/>
                </a:lnTo>
                <a:lnTo>
                  <a:pt x="500491" y="1368114"/>
                </a:lnTo>
                <a:lnTo>
                  <a:pt x="503022" y="1368628"/>
                </a:lnTo>
                <a:lnTo>
                  <a:pt x="505552" y="1369635"/>
                </a:lnTo>
                <a:lnTo>
                  <a:pt x="514764" y="1374153"/>
                </a:lnTo>
                <a:lnTo>
                  <a:pt x="524161" y="1377722"/>
                </a:lnTo>
                <a:lnTo>
                  <a:pt x="533743" y="1380154"/>
                </a:lnTo>
                <a:lnTo>
                  <a:pt x="543511" y="1381263"/>
                </a:lnTo>
                <a:lnTo>
                  <a:pt x="545033" y="1381776"/>
                </a:lnTo>
                <a:lnTo>
                  <a:pt x="547069" y="1384797"/>
                </a:lnTo>
                <a:lnTo>
                  <a:pt x="549086" y="1386317"/>
                </a:lnTo>
                <a:lnTo>
                  <a:pt x="548077" y="1388330"/>
                </a:lnTo>
                <a:lnTo>
                  <a:pt x="547069" y="1390857"/>
                </a:lnTo>
                <a:lnTo>
                  <a:pt x="545547" y="1391884"/>
                </a:lnTo>
                <a:lnTo>
                  <a:pt x="538964" y="1394905"/>
                </a:lnTo>
                <a:lnTo>
                  <a:pt x="532894" y="1397945"/>
                </a:lnTo>
                <a:lnTo>
                  <a:pt x="526311" y="1399959"/>
                </a:lnTo>
                <a:lnTo>
                  <a:pt x="524789" y="1400472"/>
                </a:lnTo>
                <a:close/>
              </a:path>
              <a:path w="1866900" h="2176780">
                <a:moveTo>
                  <a:pt x="421550" y="1579376"/>
                </a:moveTo>
                <a:lnTo>
                  <a:pt x="418506" y="1579376"/>
                </a:lnTo>
                <a:lnTo>
                  <a:pt x="416984" y="1577856"/>
                </a:lnTo>
                <a:lnTo>
                  <a:pt x="414967" y="1577362"/>
                </a:lnTo>
                <a:lnTo>
                  <a:pt x="416489" y="1575842"/>
                </a:lnTo>
                <a:lnTo>
                  <a:pt x="418012" y="1574835"/>
                </a:lnTo>
                <a:lnTo>
                  <a:pt x="419514" y="1572802"/>
                </a:lnTo>
                <a:lnTo>
                  <a:pt x="422559" y="1575842"/>
                </a:lnTo>
                <a:lnTo>
                  <a:pt x="424081" y="1576849"/>
                </a:lnTo>
                <a:lnTo>
                  <a:pt x="421550" y="1579376"/>
                </a:lnTo>
                <a:close/>
              </a:path>
              <a:path w="1866900" h="2176780">
                <a:moveTo>
                  <a:pt x="364356" y="1652165"/>
                </a:moveTo>
                <a:lnTo>
                  <a:pt x="361312" y="1646085"/>
                </a:lnTo>
                <a:lnTo>
                  <a:pt x="359295" y="1643064"/>
                </a:lnTo>
                <a:lnTo>
                  <a:pt x="361312" y="1641031"/>
                </a:lnTo>
                <a:lnTo>
                  <a:pt x="363348" y="1637497"/>
                </a:lnTo>
                <a:lnTo>
                  <a:pt x="365878" y="1637497"/>
                </a:lnTo>
                <a:lnTo>
                  <a:pt x="373470" y="1637003"/>
                </a:lnTo>
                <a:lnTo>
                  <a:pt x="387645" y="1638010"/>
                </a:lnTo>
                <a:lnTo>
                  <a:pt x="389662" y="1638504"/>
                </a:lnTo>
                <a:lnTo>
                  <a:pt x="391678" y="1640024"/>
                </a:lnTo>
                <a:lnTo>
                  <a:pt x="396245" y="1642551"/>
                </a:lnTo>
                <a:lnTo>
                  <a:pt x="391184" y="1647605"/>
                </a:lnTo>
                <a:lnTo>
                  <a:pt x="389824" y="1649638"/>
                </a:lnTo>
                <a:lnTo>
                  <a:pt x="372462" y="1649638"/>
                </a:lnTo>
                <a:lnTo>
                  <a:pt x="365878" y="1651652"/>
                </a:lnTo>
                <a:lnTo>
                  <a:pt x="364356" y="1652165"/>
                </a:lnTo>
                <a:close/>
              </a:path>
              <a:path w="1866900" h="2176780">
                <a:moveTo>
                  <a:pt x="387131" y="1653666"/>
                </a:moveTo>
                <a:lnTo>
                  <a:pt x="384086" y="1653172"/>
                </a:lnTo>
                <a:lnTo>
                  <a:pt x="378017" y="1652659"/>
                </a:lnTo>
                <a:lnTo>
                  <a:pt x="372462" y="1649638"/>
                </a:lnTo>
                <a:lnTo>
                  <a:pt x="389824" y="1649638"/>
                </a:lnTo>
                <a:lnTo>
                  <a:pt x="387131" y="1653666"/>
                </a:lnTo>
                <a:close/>
              </a:path>
              <a:path w="1866900" h="2176780">
                <a:moveTo>
                  <a:pt x="467100" y="2006952"/>
                </a:moveTo>
                <a:lnTo>
                  <a:pt x="465578" y="2002392"/>
                </a:lnTo>
                <a:lnTo>
                  <a:pt x="463561" y="1999865"/>
                </a:lnTo>
                <a:lnTo>
                  <a:pt x="464056" y="1998858"/>
                </a:lnTo>
                <a:lnTo>
                  <a:pt x="465064" y="1996331"/>
                </a:lnTo>
                <a:lnTo>
                  <a:pt x="467100" y="1993804"/>
                </a:lnTo>
                <a:lnTo>
                  <a:pt x="469631" y="1992284"/>
                </a:lnTo>
                <a:lnTo>
                  <a:pt x="470125" y="1991790"/>
                </a:lnTo>
                <a:lnTo>
                  <a:pt x="474178" y="1995838"/>
                </a:lnTo>
                <a:lnTo>
                  <a:pt x="470125" y="2001898"/>
                </a:lnTo>
                <a:lnTo>
                  <a:pt x="467100" y="2006952"/>
                </a:lnTo>
                <a:close/>
              </a:path>
              <a:path w="1866900" h="2176780">
                <a:moveTo>
                  <a:pt x="454942" y="1442424"/>
                </a:moveTo>
                <a:lnTo>
                  <a:pt x="452411" y="1439897"/>
                </a:lnTo>
                <a:lnTo>
                  <a:pt x="450395" y="1438870"/>
                </a:lnTo>
                <a:lnTo>
                  <a:pt x="450395" y="1437370"/>
                </a:lnTo>
                <a:lnTo>
                  <a:pt x="452925" y="1435850"/>
                </a:lnTo>
                <a:lnTo>
                  <a:pt x="455456" y="1432810"/>
                </a:lnTo>
                <a:lnTo>
                  <a:pt x="457986" y="1432810"/>
                </a:lnTo>
                <a:lnTo>
                  <a:pt x="460517" y="1432316"/>
                </a:lnTo>
                <a:lnTo>
                  <a:pt x="463561" y="1434843"/>
                </a:lnTo>
                <a:lnTo>
                  <a:pt x="466092" y="1435337"/>
                </a:lnTo>
                <a:lnTo>
                  <a:pt x="466092" y="1436343"/>
                </a:lnTo>
                <a:lnTo>
                  <a:pt x="466586" y="1438377"/>
                </a:lnTo>
                <a:lnTo>
                  <a:pt x="463561" y="1439897"/>
                </a:lnTo>
                <a:lnTo>
                  <a:pt x="460003" y="1441397"/>
                </a:lnTo>
                <a:lnTo>
                  <a:pt x="456978" y="1441911"/>
                </a:lnTo>
                <a:lnTo>
                  <a:pt x="454942" y="1442424"/>
                </a:lnTo>
                <a:close/>
              </a:path>
              <a:path w="1866900" h="2176780">
                <a:moveTo>
                  <a:pt x="414967" y="1757786"/>
                </a:moveTo>
                <a:lnTo>
                  <a:pt x="414453" y="1757273"/>
                </a:lnTo>
                <a:lnTo>
                  <a:pt x="411922" y="1756266"/>
                </a:lnTo>
                <a:lnTo>
                  <a:pt x="410420" y="1754252"/>
                </a:lnTo>
                <a:lnTo>
                  <a:pt x="408384" y="1752732"/>
                </a:lnTo>
                <a:lnTo>
                  <a:pt x="410420" y="1750718"/>
                </a:lnTo>
                <a:lnTo>
                  <a:pt x="411428" y="1748685"/>
                </a:lnTo>
                <a:lnTo>
                  <a:pt x="413959" y="1750718"/>
                </a:lnTo>
                <a:lnTo>
                  <a:pt x="415481" y="1752732"/>
                </a:lnTo>
                <a:lnTo>
                  <a:pt x="417498" y="1754746"/>
                </a:lnTo>
                <a:lnTo>
                  <a:pt x="416489" y="1755772"/>
                </a:lnTo>
                <a:lnTo>
                  <a:pt x="414967" y="1757786"/>
                </a:lnTo>
                <a:close/>
              </a:path>
              <a:path w="1866900" h="2176780">
                <a:moveTo>
                  <a:pt x="370940" y="1781536"/>
                </a:moveTo>
                <a:lnTo>
                  <a:pt x="370940" y="1781042"/>
                </a:lnTo>
                <a:lnTo>
                  <a:pt x="370426" y="1780529"/>
                </a:lnTo>
                <a:lnTo>
                  <a:pt x="370426" y="1780016"/>
                </a:lnTo>
                <a:lnTo>
                  <a:pt x="364356" y="1780016"/>
                </a:lnTo>
                <a:lnTo>
                  <a:pt x="363348" y="1779522"/>
                </a:lnTo>
                <a:lnTo>
                  <a:pt x="361312" y="1777489"/>
                </a:lnTo>
                <a:lnTo>
                  <a:pt x="361312" y="1776995"/>
                </a:lnTo>
                <a:lnTo>
                  <a:pt x="361826" y="1774962"/>
                </a:lnTo>
                <a:lnTo>
                  <a:pt x="362834" y="1771941"/>
                </a:lnTo>
                <a:lnTo>
                  <a:pt x="364356" y="1771428"/>
                </a:lnTo>
                <a:lnTo>
                  <a:pt x="366887" y="1770934"/>
                </a:lnTo>
                <a:lnTo>
                  <a:pt x="369931" y="1771428"/>
                </a:lnTo>
                <a:lnTo>
                  <a:pt x="371948" y="1771428"/>
                </a:lnTo>
                <a:lnTo>
                  <a:pt x="374992" y="1772948"/>
                </a:lnTo>
                <a:lnTo>
                  <a:pt x="377523" y="1775988"/>
                </a:lnTo>
                <a:lnTo>
                  <a:pt x="380548" y="1778002"/>
                </a:lnTo>
                <a:lnTo>
                  <a:pt x="377009" y="1779522"/>
                </a:lnTo>
                <a:lnTo>
                  <a:pt x="375521" y="1780016"/>
                </a:lnTo>
                <a:lnTo>
                  <a:pt x="368409" y="1780016"/>
                </a:lnTo>
                <a:lnTo>
                  <a:pt x="366373" y="1780529"/>
                </a:lnTo>
                <a:lnTo>
                  <a:pt x="373974" y="1780529"/>
                </a:lnTo>
                <a:lnTo>
                  <a:pt x="370940" y="1781536"/>
                </a:lnTo>
                <a:close/>
              </a:path>
              <a:path w="1866900" h="2176780">
                <a:moveTo>
                  <a:pt x="380053" y="1690070"/>
                </a:moveTo>
                <a:lnTo>
                  <a:pt x="378017" y="1688037"/>
                </a:lnTo>
                <a:lnTo>
                  <a:pt x="377523" y="1687030"/>
                </a:lnTo>
                <a:lnTo>
                  <a:pt x="377523" y="1686517"/>
                </a:lnTo>
                <a:lnTo>
                  <a:pt x="378017" y="1685510"/>
                </a:lnTo>
                <a:lnTo>
                  <a:pt x="378531" y="1685016"/>
                </a:lnTo>
                <a:lnTo>
                  <a:pt x="379539" y="1686023"/>
                </a:lnTo>
                <a:lnTo>
                  <a:pt x="381062" y="1687030"/>
                </a:lnTo>
                <a:lnTo>
                  <a:pt x="382070" y="1688550"/>
                </a:lnTo>
                <a:lnTo>
                  <a:pt x="381062" y="1689044"/>
                </a:lnTo>
                <a:lnTo>
                  <a:pt x="380053" y="1690070"/>
                </a:lnTo>
                <a:close/>
              </a:path>
              <a:path w="1866900" h="2176780">
                <a:moveTo>
                  <a:pt x="421036" y="1710780"/>
                </a:moveTo>
                <a:lnTo>
                  <a:pt x="420028" y="1710286"/>
                </a:lnTo>
                <a:lnTo>
                  <a:pt x="419020" y="1710286"/>
                </a:lnTo>
                <a:lnTo>
                  <a:pt x="417498" y="1709260"/>
                </a:lnTo>
                <a:lnTo>
                  <a:pt x="416489" y="1708253"/>
                </a:lnTo>
                <a:lnTo>
                  <a:pt x="416984" y="1707759"/>
                </a:lnTo>
                <a:lnTo>
                  <a:pt x="417498" y="1706733"/>
                </a:lnTo>
                <a:lnTo>
                  <a:pt x="418506" y="1705726"/>
                </a:lnTo>
                <a:lnTo>
                  <a:pt x="420028" y="1706239"/>
                </a:lnTo>
                <a:lnTo>
                  <a:pt x="422045" y="1708253"/>
                </a:lnTo>
                <a:lnTo>
                  <a:pt x="421550" y="1709260"/>
                </a:lnTo>
                <a:lnTo>
                  <a:pt x="421036" y="1710780"/>
                </a:lnTo>
                <a:close/>
              </a:path>
              <a:path w="1866900" h="2176780">
                <a:moveTo>
                  <a:pt x="229229" y="1144238"/>
                </a:moveTo>
                <a:lnTo>
                  <a:pt x="228715" y="1144238"/>
                </a:lnTo>
                <a:lnTo>
                  <a:pt x="227193" y="1140684"/>
                </a:lnTo>
                <a:lnTo>
                  <a:pt x="225176" y="1137150"/>
                </a:lnTo>
                <a:lnTo>
                  <a:pt x="223654" y="1133103"/>
                </a:lnTo>
                <a:lnTo>
                  <a:pt x="222646" y="1131090"/>
                </a:lnTo>
                <a:lnTo>
                  <a:pt x="222955" y="1129569"/>
                </a:lnTo>
                <a:lnTo>
                  <a:pt x="223055" y="1128049"/>
                </a:lnTo>
                <a:lnTo>
                  <a:pt x="222646" y="1126036"/>
                </a:lnTo>
                <a:lnTo>
                  <a:pt x="224662" y="1127042"/>
                </a:lnTo>
                <a:lnTo>
                  <a:pt x="228221" y="1128049"/>
                </a:lnTo>
                <a:lnTo>
                  <a:pt x="228715" y="1129569"/>
                </a:lnTo>
                <a:lnTo>
                  <a:pt x="229723" y="1134130"/>
                </a:lnTo>
                <a:lnTo>
                  <a:pt x="228818" y="1138671"/>
                </a:lnTo>
                <a:lnTo>
                  <a:pt x="228868" y="1140684"/>
                </a:lnTo>
                <a:lnTo>
                  <a:pt x="229229" y="1144238"/>
                </a:lnTo>
                <a:close/>
              </a:path>
              <a:path w="1866900" h="2176780">
                <a:moveTo>
                  <a:pt x="232254" y="1143211"/>
                </a:moveTo>
                <a:lnTo>
                  <a:pt x="229229" y="1143211"/>
                </a:lnTo>
                <a:lnTo>
                  <a:pt x="236821" y="1138671"/>
                </a:lnTo>
                <a:lnTo>
                  <a:pt x="237315" y="1138671"/>
                </a:lnTo>
                <a:lnTo>
                  <a:pt x="238837" y="1140191"/>
                </a:lnTo>
                <a:lnTo>
                  <a:pt x="239846" y="1140684"/>
                </a:lnTo>
                <a:lnTo>
                  <a:pt x="239351" y="1141711"/>
                </a:lnTo>
                <a:lnTo>
                  <a:pt x="238343" y="1142718"/>
                </a:lnTo>
                <a:lnTo>
                  <a:pt x="235299" y="1142718"/>
                </a:lnTo>
                <a:lnTo>
                  <a:pt x="232254" y="1143211"/>
                </a:lnTo>
                <a:close/>
              </a:path>
              <a:path w="1866900" h="2176780">
                <a:moveTo>
                  <a:pt x="349687" y="993625"/>
                </a:moveTo>
                <a:lnTo>
                  <a:pt x="349173" y="993111"/>
                </a:lnTo>
                <a:lnTo>
                  <a:pt x="348165" y="992618"/>
                </a:lnTo>
                <a:lnTo>
                  <a:pt x="347651" y="992104"/>
                </a:lnTo>
                <a:lnTo>
                  <a:pt x="347651" y="991591"/>
                </a:lnTo>
                <a:lnTo>
                  <a:pt x="348165" y="991098"/>
                </a:lnTo>
                <a:lnTo>
                  <a:pt x="348165" y="990584"/>
                </a:lnTo>
                <a:lnTo>
                  <a:pt x="348659" y="991098"/>
                </a:lnTo>
                <a:lnTo>
                  <a:pt x="349687" y="991591"/>
                </a:lnTo>
                <a:lnTo>
                  <a:pt x="350181" y="992104"/>
                </a:lnTo>
                <a:lnTo>
                  <a:pt x="350181" y="992618"/>
                </a:lnTo>
                <a:lnTo>
                  <a:pt x="349687" y="993111"/>
                </a:lnTo>
                <a:lnTo>
                  <a:pt x="349687" y="993625"/>
                </a:lnTo>
                <a:close/>
              </a:path>
              <a:path w="1866900" h="2176780">
                <a:moveTo>
                  <a:pt x="347156" y="959253"/>
                </a:moveTo>
                <a:lnTo>
                  <a:pt x="345120" y="957240"/>
                </a:lnTo>
                <a:lnTo>
                  <a:pt x="344626" y="956213"/>
                </a:lnTo>
                <a:lnTo>
                  <a:pt x="345120" y="955720"/>
                </a:lnTo>
                <a:lnTo>
                  <a:pt x="346128" y="954199"/>
                </a:lnTo>
                <a:lnTo>
                  <a:pt x="347156" y="954199"/>
                </a:lnTo>
                <a:lnTo>
                  <a:pt x="348165" y="955206"/>
                </a:lnTo>
                <a:lnTo>
                  <a:pt x="348659" y="956213"/>
                </a:lnTo>
                <a:lnTo>
                  <a:pt x="347156" y="959253"/>
                </a:lnTo>
                <a:close/>
              </a:path>
              <a:path w="1866900" h="2176780">
                <a:moveTo>
                  <a:pt x="365082" y="822282"/>
                </a:moveTo>
                <a:lnTo>
                  <a:pt x="359295" y="822282"/>
                </a:lnTo>
                <a:lnTo>
                  <a:pt x="359295" y="821788"/>
                </a:lnTo>
                <a:lnTo>
                  <a:pt x="359809" y="820782"/>
                </a:lnTo>
                <a:lnTo>
                  <a:pt x="359809" y="820268"/>
                </a:lnTo>
                <a:lnTo>
                  <a:pt x="363348" y="821788"/>
                </a:lnTo>
                <a:lnTo>
                  <a:pt x="365082" y="822282"/>
                </a:lnTo>
                <a:close/>
              </a:path>
              <a:path w="1866900" h="2176780">
                <a:moveTo>
                  <a:pt x="355242" y="838964"/>
                </a:moveTo>
                <a:lnTo>
                  <a:pt x="353226" y="837444"/>
                </a:lnTo>
                <a:lnTo>
                  <a:pt x="350181" y="835430"/>
                </a:lnTo>
                <a:lnTo>
                  <a:pt x="346128" y="831383"/>
                </a:lnTo>
                <a:lnTo>
                  <a:pt x="345634" y="827849"/>
                </a:lnTo>
                <a:lnTo>
                  <a:pt x="344626" y="821788"/>
                </a:lnTo>
                <a:lnTo>
                  <a:pt x="349687" y="822282"/>
                </a:lnTo>
                <a:lnTo>
                  <a:pt x="365082" y="822282"/>
                </a:lnTo>
                <a:lnTo>
                  <a:pt x="370426" y="823802"/>
                </a:lnTo>
                <a:lnTo>
                  <a:pt x="371434" y="825836"/>
                </a:lnTo>
                <a:lnTo>
                  <a:pt x="371948" y="833417"/>
                </a:lnTo>
                <a:lnTo>
                  <a:pt x="365878" y="835430"/>
                </a:lnTo>
                <a:lnTo>
                  <a:pt x="360817" y="836950"/>
                </a:lnTo>
                <a:lnTo>
                  <a:pt x="358287" y="837444"/>
                </a:lnTo>
                <a:lnTo>
                  <a:pt x="355242" y="838964"/>
                </a:lnTo>
                <a:close/>
              </a:path>
              <a:path w="1866900" h="2176780">
                <a:moveTo>
                  <a:pt x="345120" y="1469708"/>
                </a:moveTo>
                <a:lnTo>
                  <a:pt x="343104" y="1469195"/>
                </a:lnTo>
                <a:lnTo>
                  <a:pt x="340573" y="1469195"/>
                </a:lnTo>
                <a:lnTo>
                  <a:pt x="338537" y="1466174"/>
                </a:lnTo>
                <a:lnTo>
                  <a:pt x="337528" y="1461614"/>
                </a:lnTo>
                <a:lnTo>
                  <a:pt x="338042" y="1461120"/>
                </a:lnTo>
                <a:lnTo>
                  <a:pt x="341581" y="1458080"/>
                </a:lnTo>
                <a:lnTo>
                  <a:pt x="345634" y="1455059"/>
                </a:lnTo>
                <a:lnTo>
                  <a:pt x="350181" y="1454033"/>
                </a:lnTo>
                <a:lnTo>
                  <a:pt x="352217" y="1453539"/>
                </a:lnTo>
                <a:lnTo>
                  <a:pt x="355242" y="1457586"/>
                </a:lnTo>
                <a:lnTo>
                  <a:pt x="358287" y="1459600"/>
                </a:lnTo>
                <a:lnTo>
                  <a:pt x="356765" y="1462127"/>
                </a:lnTo>
                <a:lnTo>
                  <a:pt x="355242" y="1465661"/>
                </a:lnTo>
                <a:lnTo>
                  <a:pt x="352712" y="1467181"/>
                </a:lnTo>
                <a:lnTo>
                  <a:pt x="350695" y="1468701"/>
                </a:lnTo>
                <a:lnTo>
                  <a:pt x="348165" y="1468701"/>
                </a:lnTo>
                <a:lnTo>
                  <a:pt x="345120" y="1469708"/>
                </a:lnTo>
                <a:close/>
              </a:path>
              <a:path w="1866900" h="2176780">
                <a:moveTo>
                  <a:pt x="352712" y="1337790"/>
                </a:moveTo>
                <a:lnTo>
                  <a:pt x="351703" y="1337790"/>
                </a:lnTo>
                <a:lnTo>
                  <a:pt x="351189" y="1337297"/>
                </a:lnTo>
                <a:lnTo>
                  <a:pt x="346128" y="1331730"/>
                </a:lnTo>
                <a:lnTo>
                  <a:pt x="341581" y="1326182"/>
                </a:lnTo>
                <a:lnTo>
                  <a:pt x="337034" y="1320101"/>
                </a:lnTo>
                <a:lnTo>
                  <a:pt x="340573" y="1316568"/>
                </a:lnTo>
                <a:lnTo>
                  <a:pt x="344626" y="1322628"/>
                </a:lnTo>
                <a:lnTo>
                  <a:pt x="349173" y="1328196"/>
                </a:lnTo>
                <a:lnTo>
                  <a:pt x="353226" y="1334257"/>
                </a:lnTo>
                <a:lnTo>
                  <a:pt x="353720" y="1334770"/>
                </a:lnTo>
                <a:lnTo>
                  <a:pt x="353226" y="1336290"/>
                </a:lnTo>
                <a:lnTo>
                  <a:pt x="352712" y="1337297"/>
                </a:lnTo>
                <a:lnTo>
                  <a:pt x="352712" y="1337790"/>
                </a:lnTo>
                <a:close/>
              </a:path>
              <a:path w="1866900" h="2176780">
                <a:moveTo>
                  <a:pt x="353226" y="1209940"/>
                </a:moveTo>
                <a:lnTo>
                  <a:pt x="351189" y="1207906"/>
                </a:lnTo>
                <a:lnTo>
                  <a:pt x="349687" y="1205893"/>
                </a:lnTo>
                <a:lnTo>
                  <a:pt x="347651" y="1203859"/>
                </a:lnTo>
                <a:lnTo>
                  <a:pt x="348659" y="1202852"/>
                </a:lnTo>
                <a:lnTo>
                  <a:pt x="350181" y="1200325"/>
                </a:lnTo>
                <a:lnTo>
                  <a:pt x="351189" y="1200839"/>
                </a:lnTo>
                <a:lnTo>
                  <a:pt x="354234" y="1201846"/>
                </a:lnTo>
                <a:lnTo>
                  <a:pt x="356251" y="1203859"/>
                </a:lnTo>
                <a:lnTo>
                  <a:pt x="358781" y="1205379"/>
                </a:lnTo>
                <a:lnTo>
                  <a:pt x="356765" y="1206386"/>
                </a:lnTo>
                <a:lnTo>
                  <a:pt x="353226" y="1209940"/>
                </a:lnTo>
                <a:close/>
              </a:path>
              <a:path w="1866900" h="2176780">
                <a:moveTo>
                  <a:pt x="366373" y="956213"/>
                </a:moveTo>
                <a:lnTo>
                  <a:pt x="365364" y="955720"/>
                </a:lnTo>
                <a:lnTo>
                  <a:pt x="364870" y="955206"/>
                </a:lnTo>
                <a:lnTo>
                  <a:pt x="363842" y="954713"/>
                </a:lnTo>
                <a:lnTo>
                  <a:pt x="364870" y="952679"/>
                </a:lnTo>
                <a:lnTo>
                  <a:pt x="365364" y="952186"/>
                </a:lnTo>
                <a:lnTo>
                  <a:pt x="365364" y="951672"/>
                </a:lnTo>
                <a:lnTo>
                  <a:pt x="366373" y="952186"/>
                </a:lnTo>
                <a:lnTo>
                  <a:pt x="366373" y="953686"/>
                </a:lnTo>
                <a:lnTo>
                  <a:pt x="365878" y="954713"/>
                </a:lnTo>
                <a:lnTo>
                  <a:pt x="366373" y="956213"/>
                </a:lnTo>
                <a:close/>
              </a:path>
              <a:path w="1866900" h="2176780">
                <a:moveTo>
                  <a:pt x="348659" y="1377216"/>
                </a:moveTo>
                <a:lnTo>
                  <a:pt x="345634" y="1376722"/>
                </a:lnTo>
                <a:lnTo>
                  <a:pt x="343104" y="1375695"/>
                </a:lnTo>
                <a:lnTo>
                  <a:pt x="340059" y="1374689"/>
                </a:lnTo>
                <a:lnTo>
                  <a:pt x="340059" y="1371668"/>
                </a:lnTo>
                <a:lnTo>
                  <a:pt x="340573" y="1371668"/>
                </a:lnTo>
                <a:lnTo>
                  <a:pt x="344112" y="1371155"/>
                </a:lnTo>
                <a:lnTo>
                  <a:pt x="347156" y="1370641"/>
                </a:lnTo>
                <a:lnTo>
                  <a:pt x="350695" y="1370148"/>
                </a:lnTo>
                <a:lnTo>
                  <a:pt x="352217" y="1370148"/>
                </a:lnTo>
                <a:lnTo>
                  <a:pt x="353720" y="1371668"/>
                </a:lnTo>
                <a:lnTo>
                  <a:pt x="355756" y="1373682"/>
                </a:lnTo>
                <a:lnTo>
                  <a:pt x="357432" y="1376209"/>
                </a:lnTo>
                <a:lnTo>
                  <a:pt x="348659" y="1376209"/>
                </a:lnTo>
                <a:lnTo>
                  <a:pt x="348659" y="1377216"/>
                </a:lnTo>
                <a:close/>
              </a:path>
              <a:path w="1866900" h="2176780">
                <a:moveTo>
                  <a:pt x="357773" y="1376722"/>
                </a:moveTo>
                <a:lnTo>
                  <a:pt x="351703" y="1376722"/>
                </a:lnTo>
                <a:lnTo>
                  <a:pt x="350181" y="1376209"/>
                </a:lnTo>
                <a:lnTo>
                  <a:pt x="357432" y="1376209"/>
                </a:lnTo>
                <a:lnTo>
                  <a:pt x="357773" y="1376722"/>
                </a:lnTo>
                <a:close/>
              </a:path>
              <a:path w="1866900" h="2176780">
                <a:moveTo>
                  <a:pt x="331459" y="1708253"/>
                </a:moveTo>
                <a:lnTo>
                  <a:pt x="330945" y="1708253"/>
                </a:lnTo>
                <a:lnTo>
                  <a:pt x="329443" y="1706733"/>
                </a:lnTo>
                <a:lnTo>
                  <a:pt x="328415" y="1704719"/>
                </a:lnTo>
                <a:lnTo>
                  <a:pt x="326912" y="1703199"/>
                </a:lnTo>
                <a:lnTo>
                  <a:pt x="328415" y="1701679"/>
                </a:lnTo>
                <a:lnTo>
                  <a:pt x="328929" y="1702192"/>
                </a:lnTo>
                <a:lnTo>
                  <a:pt x="330451" y="1703199"/>
                </a:lnTo>
                <a:lnTo>
                  <a:pt x="333990" y="1706733"/>
                </a:lnTo>
                <a:lnTo>
                  <a:pt x="332467" y="1707759"/>
                </a:lnTo>
                <a:lnTo>
                  <a:pt x="331459" y="1708253"/>
                </a:lnTo>
                <a:close/>
              </a:path>
              <a:path w="1866900" h="2176780">
                <a:moveTo>
                  <a:pt x="316790" y="1060847"/>
                </a:moveTo>
                <a:lnTo>
                  <a:pt x="314754" y="1060847"/>
                </a:lnTo>
                <a:lnTo>
                  <a:pt x="314259" y="1059820"/>
                </a:lnTo>
                <a:lnTo>
                  <a:pt x="313745" y="1058813"/>
                </a:lnTo>
                <a:lnTo>
                  <a:pt x="314754" y="1058320"/>
                </a:lnTo>
                <a:lnTo>
                  <a:pt x="316276" y="1057807"/>
                </a:lnTo>
                <a:lnTo>
                  <a:pt x="318292" y="1057807"/>
                </a:lnTo>
                <a:lnTo>
                  <a:pt x="318806" y="1059327"/>
                </a:lnTo>
                <a:lnTo>
                  <a:pt x="319815" y="1060334"/>
                </a:lnTo>
                <a:lnTo>
                  <a:pt x="317798" y="1060334"/>
                </a:lnTo>
                <a:lnTo>
                  <a:pt x="316790" y="1060847"/>
                </a:lnTo>
                <a:close/>
              </a:path>
              <a:path w="1866900" h="2176780">
                <a:moveTo>
                  <a:pt x="325390" y="1189724"/>
                </a:moveTo>
                <a:lnTo>
                  <a:pt x="324382" y="1189211"/>
                </a:lnTo>
                <a:lnTo>
                  <a:pt x="321851" y="1188697"/>
                </a:lnTo>
                <a:lnTo>
                  <a:pt x="319815" y="1187690"/>
                </a:lnTo>
                <a:lnTo>
                  <a:pt x="317284" y="1186170"/>
                </a:lnTo>
                <a:lnTo>
                  <a:pt x="315268" y="1185163"/>
                </a:lnTo>
                <a:lnTo>
                  <a:pt x="313745" y="1183643"/>
                </a:lnTo>
                <a:lnTo>
                  <a:pt x="312737" y="1182143"/>
                </a:lnTo>
                <a:lnTo>
                  <a:pt x="314754" y="1180623"/>
                </a:lnTo>
                <a:lnTo>
                  <a:pt x="316276" y="1178589"/>
                </a:lnTo>
                <a:lnTo>
                  <a:pt x="318292" y="1176576"/>
                </a:lnTo>
                <a:lnTo>
                  <a:pt x="321337" y="1178096"/>
                </a:lnTo>
                <a:lnTo>
                  <a:pt x="324382" y="1179103"/>
                </a:lnTo>
                <a:lnTo>
                  <a:pt x="326912" y="1181116"/>
                </a:lnTo>
                <a:lnTo>
                  <a:pt x="327920" y="1182143"/>
                </a:lnTo>
                <a:lnTo>
                  <a:pt x="328343" y="1185163"/>
                </a:lnTo>
                <a:lnTo>
                  <a:pt x="328415" y="1188204"/>
                </a:lnTo>
                <a:lnTo>
                  <a:pt x="325390" y="1189724"/>
                </a:lnTo>
                <a:close/>
              </a:path>
              <a:path w="1866900" h="2176780">
                <a:moveTo>
                  <a:pt x="327920" y="1021422"/>
                </a:moveTo>
                <a:lnTo>
                  <a:pt x="325390" y="1018381"/>
                </a:lnTo>
                <a:lnTo>
                  <a:pt x="323354" y="1016861"/>
                </a:lnTo>
                <a:lnTo>
                  <a:pt x="321337" y="1014847"/>
                </a:lnTo>
                <a:lnTo>
                  <a:pt x="322859" y="1012834"/>
                </a:lnTo>
                <a:lnTo>
                  <a:pt x="324382" y="1008787"/>
                </a:lnTo>
                <a:lnTo>
                  <a:pt x="327406" y="1008787"/>
                </a:lnTo>
                <a:lnTo>
                  <a:pt x="330451" y="1011314"/>
                </a:lnTo>
                <a:lnTo>
                  <a:pt x="331459" y="1013327"/>
                </a:lnTo>
                <a:lnTo>
                  <a:pt x="331973" y="1014847"/>
                </a:lnTo>
                <a:lnTo>
                  <a:pt x="329443" y="1017888"/>
                </a:lnTo>
                <a:lnTo>
                  <a:pt x="327920" y="1021422"/>
                </a:lnTo>
                <a:close/>
              </a:path>
              <a:path w="1866900" h="2176780">
                <a:moveTo>
                  <a:pt x="362340" y="1086117"/>
                </a:moveTo>
                <a:lnTo>
                  <a:pt x="361312" y="1083077"/>
                </a:lnTo>
                <a:lnTo>
                  <a:pt x="359295" y="1080550"/>
                </a:lnTo>
                <a:lnTo>
                  <a:pt x="360817" y="1077509"/>
                </a:lnTo>
                <a:lnTo>
                  <a:pt x="362834" y="1075496"/>
                </a:lnTo>
                <a:lnTo>
                  <a:pt x="365364" y="1075496"/>
                </a:lnTo>
                <a:lnTo>
                  <a:pt x="366887" y="1078023"/>
                </a:lnTo>
                <a:lnTo>
                  <a:pt x="368409" y="1079543"/>
                </a:lnTo>
                <a:lnTo>
                  <a:pt x="366887" y="1081556"/>
                </a:lnTo>
                <a:lnTo>
                  <a:pt x="364870" y="1083077"/>
                </a:lnTo>
                <a:lnTo>
                  <a:pt x="362340" y="1086117"/>
                </a:lnTo>
                <a:close/>
              </a:path>
              <a:path w="1866900" h="2176780">
                <a:moveTo>
                  <a:pt x="334998" y="1507100"/>
                </a:moveTo>
                <a:lnTo>
                  <a:pt x="334504" y="1503072"/>
                </a:lnTo>
                <a:lnTo>
                  <a:pt x="340573" y="1501039"/>
                </a:lnTo>
                <a:lnTo>
                  <a:pt x="347156" y="1499519"/>
                </a:lnTo>
                <a:lnTo>
                  <a:pt x="353226" y="1498018"/>
                </a:lnTo>
                <a:lnTo>
                  <a:pt x="353720" y="1498018"/>
                </a:lnTo>
                <a:lnTo>
                  <a:pt x="354234" y="1500032"/>
                </a:lnTo>
                <a:lnTo>
                  <a:pt x="354748" y="1501039"/>
                </a:lnTo>
                <a:lnTo>
                  <a:pt x="354748" y="1502559"/>
                </a:lnTo>
                <a:lnTo>
                  <a:pt x="354234" y="1502559"/>
                </a:lnTo>
                <a:lnTo>
                  <a:pt x="347651" y="1504079"/>
                </a:lnTo>
                <a:lnTo>
                  <a:pt x="341581" y="1505599"/>
                </a:lnTo>
                <a:lnTo>
                  <a:pt x="334998" y="1507100"/>
                </a:lnTo>
                <a:close/>
              </a:path>
              <a:path w="1866900" h="2176780">
                <a:moveTo>
                  <a:pt x="334998" y="1589997"/>
                </a:moveTo>
                <a:lnTo>
                  <a:pt x="331973" y="1587470"/>
                </a:lnTo>
                <a:lnTo>
                  <a:pt x="331459" y="1586957"/>
                </a:lnTo>
                <a:lnTo>
                  <a:pt x="330945" y="1585437"/>
                </a:lnTo>
                <a:lnTo>
                  <a:pt x="330451" y="1584430"/>
                </a:lnTo>
                <a:lnTo>
                  <a:pt x="330451" y="1580896"/>
                </a:lnTo>
                <a:lnTo>
                  <a:pt x="330945" y="1580896"/>
                </a:lnTo>
                <a:lnTo>
                  <a:pt x="335512" y="1579376"/>
                </a:lnTo>
                <a:lnTo>
                  <a:pt x="340059" y="1578369"/>
                </a:lnTo>
                <a:lnTo>
                  <a:pt x="345120" y="1577362"/>
                </a:lnTo>
                <a:lnTo>
                  <a:pt x="346128" y="1579376"/>
                </a:lnTo>
                <a:lnTo>
                  <a:pt x="346073" y="1580896"/>
                </a:lnTo>
                <a:lnTo>
                  <a:pt x="345634" y="1584943"/>
                </a:lnTo>
                <a:lnTo>
                  <a:pt x="334998" y="1589997"/>
                </a:lnTo>
                <a:close/>
              </a:path>
              <a:path w="1866900" h="2176780">
                <a:moveTo>
                  <a:pt x="388653" y="1061340"/>
                </a:moveTo>
                <a:lnTo>
                  <a:pt x="387645" y="1060334"/>
                </a:lnTo>
                <a:lnTo>
                  <a:pt x="386123" y="1060334"/>
                </a:lnTo>
                <a:lnTo>
                  <a:pt x="384600" y="1058320"/>
                </a:lnTo>
                <a:lnTo>
                  <a:pt x="383078" y="1057293"/>
                </a:lnTo>
                <a:lnTo>
                  <a:pt x="384600" y="1056800"/>
                </a:lnTo>
                <a:lnTo>
                  <a:pt x="386123" y="1055793"/>
                </a:lnTo>
                <a:lnTo>
                  <a:pt x="388139" y="1054766"/>
                </a:lnTo>
                <a:lnTo>
                  <a:pt x="389148" y="1056286"/>
                </a:lnTo>
                <a:lnTo>
                  <a:pt x="390670" y="1057293"/>
                </a:lnTo>
                <a:lnTo>
                  <a:pt x="391678" y="1058813"/>
                </a:lnTo>
                <a:lnTo>
                  <a:pt x="390176" y="1059820"/>
                </a:lnTo>
                <a:lnTo>
                  <a:pt x="388653" y="1061340"/>
                </a:lnTo>
                <a:close/>
              </a:path>
              <a:path w="1866900" h="2176780">
                <a:moveTo>
                  <a:pt x="348165" y="1712300"/>
                </a:moveTo>
                <a:lnTo>
                  <a:pt x="346642" y="1710286"/>
                </a:lnTo>
                <a:lnTo>
                  <a:pt x="345634" y="1707759"/>
                </a:lnTo>
                <a:lnTo>
                  <a:pt x="348659" y="1704719"/>
                </a:lnTo>
                <a:lnTo>
                  <a:pt x="350181" y="1704206"/>
                </a:lnTo>
                <a:lnTo>
                  <a:pt x="351189" y="1703712"/>
                </a:lnTo>
                <a:lnTo>
                  <a:pt x="352712" y="1705726"/>
                </a:lnTo>
                <a:lnTo>
                  <a:pt x="353720" y="1706733"/>
                </a:lnTo>
                <a:lnTo>
                  <a:pt x="348165" y="1712300"/>
                </a:lnTo>
                <a:close/>
              </a:path>
              <a:path w="1866900" h="2176780">
                <a:moveTo>
                  <a:pt x="423567" y="1381776"/>
                </a:moveTo>
                <a:lnTo>
                  <a:pt x="421036" y="1381776"/>
                </a:lnTo>
                <a:lnTo>
                  <a:pt x="418012" y="1380256"/>
                </a:lnTo>
                <a:lnTo>
                  <a:pt x="416984" y="1378222"/>
                </a:lnTo>
                <a:lnTo>
                  <a:pt x="415481" y="1376722"/>
                </a:lnTo>
                <a:lnTo>
                  <a:pt x="416984" y="1375202"/>
                </a:lnTo>
                <a:lnTo>
                  <a:pt x="418012" y="1373168"/>
                </a:lnTo>
                <a:lnTo>
                  <a:pt x="419514" y="1372162"/>
                </a:lnTo>
                <a:lnTo>
                  <a:pt x="420542" y="1371155"/>
                </a:lnTo>
                <a:lnTo>
                  <a:pt x="422045" y="1371668"/>
                </a:lnTo>
                <a:lnTo>
                  <a:pt x="425603" y="1372162"/>
                </a:lnTo>
                <a:lnTo>
                  <a:pt x="426097" y="1372162"/>
                </a:lnTo>
                <a:lnTo>
                  <a:pt x="427620" y="1373682"/>
                </a:lnTo>
                <a:lnTo>
                  <a:pt x="429142" y="1374689"/>
                </a:lnTo>
                <a:lnTo>
                  <a:pt x="427620" y="1376722"/>
                </a:lnTo>
                <a:lnTo>
                  <a:pt x="426611" y="1379249"/>
                </a:lnTo>
                <a:lnTo>
                  <a:pt x="424575" y="1380749"/>
                </a:lnTo>
                <a:lnTo>
                  <a:pt x="423567" y="1381776"/>
                </a:lnTo>
                <a:close/>
              </a:path>
              <a:path w="1866900" h="2176780">
                <a:moveTo>
                  <a:pt x="439758" y="832390"/>
                </a:moveTo>
                <a:lnTo>
                  <a:pt x="437228" y="828856"/>
                </a:lnTo>
                <a:lnTo>
                  <a:pt x="433689" y="825322"/>
                </a:lnTo>
                <a:lnTo>
                  <a:pt x="434203" y="824809"/>
                </a:lnTo>
                <a:lnTo>
                  <a:pt x="435725" y="821788"/>
                </a:lnTo>
                <a:lnTo>
                  <a:pt x="438256" y="818748"/>
                </a:lnTo>
                <a:lnTo>
                  <a:pt x="441281" y="816221"/>
                </a:lnTo>
                <a:lnTo>
                  <a:pt x="442289" y="815728"/>
                </a:lnTo>
                <a:lnTo>
                  <a:pt x="446342" y="820782"/>
                </a:lnTo>
                <a:lnTo>
                  <a:pt x="446342" y="821275"/>
                </a:lnTo>
                <a:lnTo>
                  <a:pt x="444819" y="824809"/>
                </a:lnTo>
                <a:lnTo>
                  <a:pt x="439758" y="832390"/>
                </a:lnTo>
                <a:close/>
              </a:path>
              <a:path w="1866900" h="2176780">
                <a:moveTo>
                  <a:pt x="445333" y="1004739"/>
                </a:moveTo>
                <a:lnTo>
                  <a:pt x="440786" y="1004739"/>
                </a:lnTo>
                <a:lnTo>
                  <a:pt x="437228" y="1004226"/>
                </a:lnTo>
                <a:lnTo>
                  <a:pt x="433689" y="1003219"/>
                </a:lnTo>
                <a:lnTo>
                  <a:pt x="428628" y="1002212"/>
                </a:lnTo>
                <a:lnTo>
                  <a:pt x="424081" y="1000692"/>
                </a:lnTo>
                <a:lnTo>
                  <a:pt x="419020" y="999685"/>
                </a:lnTo>
                <a:lnTo>
                  <a:pt x="423567" y="992618"/>
                </a:lnTo>
                <a:lnTo>
                  <a:pt x="430150" y="995145"/>
                </a:lnTo>
                <a:lnTo>
                  <a:pt x="440481" y="995145"/>
                </a:lnTo>
                <a:lnTo>
                  <a:pt x="443317" y="997158"/>
                </a:lnTo>
                <a:lnTo>
                  <a:pt x="448378" y="998679"/>
                </a:lnTo>
                <a:lnTo>
                  <a:pt x="446342" y="1002212"/>
                </a:lnTo>
                <a:lnTo>
                  <a:pt x="445333" y="1004739"/>
                </a:lnTo>
                <a:close/>
              </a:path>
              <a:path w="1866900" h="2176780">
                <a:moveTo>
                  <a:pt x="440481" y="995145"/>
                </a:moveTo>
                <a:lnTo>
                  <a:pt x="430150" y="995145"/>
                </a:lnTo>
                <a:lnTo>
                  <a:pt x="436220" y="994631"/>
                </a:lnTo>
                <a:lnTo>
                  <a:pt x="439758" y="994631"/>
                </a:lnTo>
                <a:lnTo>
                  <a:pt x="440481" y="995145"/>
                </a:lnTo>
                <a:close/>
              </a:path>
              <a:path w="1866900" h="2176780">
                <a:moveTo>
                  <a:pt x="429142" y="966834"/>
                </a:moveTo>
                <a:lnTo>
                  <a:pt x="427106" y="964307"/>
                </a:lnTo>
                <a:lnTo>
                  <a:pt x="423073" y="961267"/>
                </a:lnTo>
                <a:lnTo>
                  <a:pt x="423073" y="953193"/>
                </a:lnTo>
                <a:lnTo>
                  <a:pt x="427620" y="951672"/>
                </a:lnTo>
                <a:lnTo>
                  <a:pt x="430664" y="953193"/>
                </a:lnTo>
                <a:lnTo>
                  <a:pt x="434697" y="954713"/>
                </a:lnTo>
                <a:lnTo>
                  <a:pt x="438256" y="957733"/>
                </a:lnTo>
                <a:lnTo>
                  <a:pt x="442289" y="960260"/>
                </a:lnTo>
                <a:lnTo>
                  <a:pt x="438750" y="962294"/>
                </a:lnTo>
                <a:lnTo>
                  <a:pt x="434697" y="964307"/>
                </a:lnTo>
                <a:lnTo>
                  <a:pt x="429142" y="966834"/>
                </a:lnTo>
                <a:close/>
              </a:path>
              <a:path w="1866900" h="2176780">
                <a:moveTo>
                  <a:pt x="422045" y="1088131"/>
                </a:moveTo>
                <a:lnTo>
                  <a:pt x="419020" y="1085604"/>
                </a:lnTo>
                <a:lnTo>
                  <a:pt x="414453" y="1082563"/>
                </a:lnTo>
                <a:lnTo>
                  <a:pt x="411922" y="1078023"/>
                </a:lnTo>
                <a:lnTo>
                  <a:pt x="409392" y="1074489"/>
                </a:lnTo>
                <a:lnTo>
                  <a:pt x="411428" y="1069928"/>
                </a:lnTo>
                <a:lnTo>
                  <a:pt x="416489" y="1070442"/>
                </a:lnTo>
                <a:lnTo>
                  <a:pt x="422559" y="1070955"/>
                </a:lnTo>
                <a:lnTo>
                  <a:pt x="436734" y="1074489"/>
                </a:lnTo>
                <a:lnTo>
                  <a:pt x="438750" y="1077016"/>
                </a:lnTo>
                <a:lnTo>
                  <a:pt x="438750" y="1081063"/>
                </a:lnTo>
                <a:lnTo>
                  <a:pt x="436734" y="1084083"/>
                </a:lnTo>
                <a:lnTo>
                  <a:pt x="435211" y="1084597"/>
                </a:lnTo>
                <a:lnTo>
                  <a:pt x="431673" y="1086117"/>
                </a:lnTo>
                <a:lnTo>
                  <a:pt x="428134" y="1086610"/>
                </a:lnTo>
                <a:lnTo>
                  <a:pt x="422045" y="1088131"/>
                </a:lnTo>
                <a:close/>
              </a:path>
              <a:path w="1866900" h="2176780">
                <a:moveTo>
                  <a:pt x="412436" y="624682"/>
                </a:moveTo>
                <a:lnTo>
                  <a:pt x="412436" y="623675"/>
                </a:lnTo>
                <a:lnTo>
                  <a:pt x="411922" y="622649"/>
                </a:lnTo>
                <a:lnTo>
                  <a:pt x="411922" y="621642"/>
                </a:lnTo>
                <a:lnTo>
                  <a:pt x="412950" y="621148"/>
                </a:lnTo>
                <a:lnTo>
                  <a:pt x="413445" y="621642"/>
                </a:lnTo>
                <a:lnTo>
                  <a:pt x="413959" y="622649"/>
                </a:lnTo>
                <a:lnTo>
                  <a:pt x="414453" y="623162"/>
                </a:lnTo>
                <a:lnTo>
                  <a:pt x="413959" y="623675"/>
                </a:lnTo>
                <a:lnTo>
                  <a:pt x="413445" y="624169"/>
                </a:lnTo>
                <a:lnTo>
                  <a:pt x="412436" y="624682"/>
                </a:lnTo>
                <a:close/>
              </a:path>
              <a:path w="1866900" h="2176780">
                <a:moveTo>
                  <a:pt x="317284" y="1139677"/>
                </a:moveTo>
                <a:lnTo>
                  <a:pt x="316276" y="1139184"/>
                </a:lnTo>
                <a:lnTo>
                  <a:pt x="315762" y="1138671"/>
                </a:lnTo>
                <a:lnTo>
                  <a:pt x="315762" y="1136657"/>
                </a:lnTo>
                <a:lnTo>
                  <a:pt x="315268" y="1135137"/>
                </a:lnTo>
                <a:lnTo>
                  <a:pt x="317284" y="1134130"/>
                </a:lnTo>
                <a:lnTo>
                  <a:pt x="317284" y="1134623"/>
                </a:lnTo>
                <a:lnTo>
                  <a:pt x="318806" y="1135137"/>
                </a:lnTo>
                <a:lnTo>
                  <a:pt x="319320" y="1136657"/>
                </a:lnTo>
                <a:lnTo>
                  <a:pt x="320823" y="1138671"/>
                </a:lnTo>
                <a:lnTo>
                  <a:pt x="318806" y="1139184"/>
                </a:lnTo>
                <a:lnTo>
                  <a:pt x="317284" y="1139677"/>
                </a:lnTo>
                <a:close/>
              </a:path>
              <a:path w="1866900" h="2176780">
                <a:moveTo>
                  <a:pt x="422559" y="1470715"/>
                </a:moveTo>
                <a:lnTo>
                  <a:pt x="418012" y="1470221"/>
                </a:lnTo>
                <a:lnTo>
                  <a:pt x="413445" y="1468188"/>
                </a:lnTo>
                <a:lnTo>
                  <a:pt x="412950" y="1467694"/>
                </a:lnTo>
                <a:lnTo>
                  <a:pt x="412436" y="1467694"/>
                </a:lnTo>
                <a:lnTo>
                  <a:pt x="412950" y="1467181"/>
                </a:lnTo>
                <a:lnTo>
                  <a:pt x="410420" y="1464654"/>
                </a:lnTo>
                <a:lnTo>
                  <a:pt x="405359" y="1460607"/>
                </a:lnTo>
                <a:lnTo>
                  <a:pt x="408384" y="1460607"/>
                </a:lnTo>
                <a:lnTo>
                  <a:pt x="410914" y="1460113"/>
                </a:lnTo>
                <a:lnTo>
                  <a:pt x="416984" y="1460113"/>
                </a:lnTo>
                <a:lnTo>
                  <a:pt x="416984" y="1459087"/>
                </a:lnTo>
                <a:lnTo>
                  <a:pt x="420028" y="1460113"/>
                </a:lnTo>
                <a:lnTo>
                  <a:pt x="423567" y="1460607"/>
                </a:lnTo>
                <a:lnTo>
                  <a:pt x="426611" y="1461614"/>
                </a:lnTo>
                <a:lnTo>
                  <a:pt x="426611" y="1464141"/>
                </a:lnTo>
                <a:lnTo>
                  <a:pt x="426097" y="1465167"/>
                </a:lnTo>
                <a:lnTo>
                  <a:pt x="422559" y="1470715"/>
                </a:lnTo>
                <a:close/>
              </a:path>
              <a:path w="1866900" h="2176780">
                <a:moveTo>
                  <a:pt x="900831" y="1398952"/>
                </a:moveTo>
                <a:lnTo>
                  <a:pt x="900317" y="1398952"/>
                </a:lnTo>
                <a:lnTo>
                  <a:pt x="899309" y="1398438"/>
                </a:lnTo>
                <a:lnTo>
                  <a:pt x="897786" y="1397432"/>
                </a:lnTo>
                <a:lnTo>
                  <a:pt x="896778" y="1396425"/>
                </a:lnTo>
                <a:lnTo>
                  <a:pt x="897786" y="1395418"/>
                </a:lnTo>
                <a:lnTo>
                  <a:pt x="898300" y="1393384"/>
                </a:lnTo>
                <a:lnTo>
                  <a:pt x="898814" y="1394411"/>
                </a:lnTo>
                <a:lnTo>
                  <a:pt x="900317" y="1394411"/>
                </a:lnTo>
                <a:lnTo>
                  <a:pt x="901345" y="1395911"/>
                </a:lnTo>
                <a:lnTo>
                  <a:pt x="902353" y="1396938"/>
                </a:lnTo>
                <a:lnTo>
                  <a:pt x="901345" y="1397945"/>
                </a:lnTo>
                <a:lnTo>
                  <a:pt x="900831" y="1398952"/>
                </a:lnTo>
                <a:close/>
              </a:path>
              <a:path w="1866900" h="2176780">
                <a:moveTo>
                  <a:pt x="409906" y="884964"/>
                </a:moveTo>
                <a:lnTo>
                  <a:pt x="404845" y="884450"/>
                </a:lnTo>
                <a:lnTo>
                  <a:pt x="400298" y="884450"/>
                </a:lnTo>
                <a:lnTo>
                  <a:pt x="395237" y="883957"/>
                </a:lnTo>
                <a:lnTo>
                  <a:pt x="397253" y="883443"/>
                </a:lnTo>
                <a:lnTo>
                  <a:pt x="398775" y="881923"/>
                </a:lnTo>
                <a:lnTo>
                  <a:pt x="401306" y="882437"/>
                </a:lnTo>
                <a:lnTo>
                  <a:pt x="404331" y="882930"/>
                </a:lnTo>
                <a:lnTo>
                  <a:pt x="406861" y="883957"/>
                </a:lnTo>
                <a:lnTo>
                  <a:pt x="409906" y="884964"/>
                </a:lnTo>
                <a:close/>
              </a:path>
              <a:path w="1866900" h="2176780">
                <a:moveTo>
                  <a:pt x="405853" y="902653"/>
                </a:moveTo>
                <a:lnTo>
                  <a:pt x="403837" y="902653"/>
                </a:lnTo>
                <a:lnTo>
                  <a:pt x="401800" y="900619"/>
                </a:lnTo>
                <a:lnTo>
                  <a:pt x="401800" y="897599"/>
                </a:lnTo>
                <a:lnTo>
                  <a:pt x="402314" y="896592"/>
                </a:lnTo>
                <a:lnTo>
                  <a:pt x="404845" y="892545"/>
                </a:lnTo>
                <a:lnTo>
                  <a:pt x="407375" y="889011"/>
                </a:lnTo>
                <a:lnTo>
                  <a:pt x="409906" y="884964"/>
                </a:lnTo>
                <a:lnTo>
                  <a:pt x="413959" y="896592"/>
                </a:lnTo>
                <a:lnTo>
                  <a:pt x="413445" y="899612"/>
                </a:lnTo>
                <a:lnTo>
                  <a:pt x="406861" y="902139"/>
                </a:lnTo>
                <a:lnTo>
                  <a:pt x="405853" y="902653"/>
                </a:lnTo>
                <a:close/>
              </a:path>
              <a:path w="1866900" h="2176780">
                <a:moveTo>
                  <a:pt x="453933" y="745978"/>
                </a:moveTo>
                <a:lnTo>
                  <a:pt x="453439" y="745978"/>
                </a:lnTo>
                <a:lnTo>
                  <a:pt x="450395" y="743945"/>
                </a:lnTo>
                <a:lnTo>
                  <a:pt x="449386" y="742938"/>
                </a:lnTo>
                <a:lnTo>
                  <a:pt x="446856" y="740924"/>
                </a:lnTo>
                <a:lnTo>
                  <a:pt x="442289" y="736364"/>
                </a:lnTo>
                <a:lnTo>
                  <a:pt x="443317" y="734864"/>
                </a:lnTo>
                <a:lnTo>
                  <a:pt x="446342" y="735870"/>
                </a:lnTo>
                <a:lnTo>
                  <a:pt x="449881" y="736877"/>
                </a:lnTo>
                <a:lnTo>
                  <a:pt x="453439" y="738891"/>
                </a:lnTo>
                <a:lnTo>
                  <a:pt x="454447" y="739404"/>
                </a:lnTo>
                <a:lnTo>
                  <a:pt x="454942" y="741931"/>
                </a:lnTo>
                <a:lnTo>
                  <a:pt x="455456" y="743451"/>
                </a:lnTo>
                <a:lnTo>
                  <a:pt x="454447" y="744458"/>
                </a:lnTo>
                <a:lnTo>
                  <a:pt x="453933" y="745978"/>
                </a:lnTo>
                <a:close/>
              </a:path>
              <a:path w="1866900" h="2176780">
                <a:moveTo>
                  <a:pt x="400298" y="804593"/>
                </a:moveTo>
                <a:lnTo>
                  <a:pt x="399784" y="804099"/>
                </a:lnTo>
                <a:lnTo>
                  <a:pt x="398775" y="803586"/>
                </a:lnTo>
                <a:lnTo>
                  <a:pt x="398261" y="803093"/>
                </a:lnTo>
                <a:lnTo>
                  <a:pt x="398775" y="802579"/>
                </a:lnTo>
                <a:lnTo>
                  <a:pt x="399270" y="801572"/>
                </a:lnTo>
                <a:lnTo>
                  <a:pt x="400792" y="801572"/>
                </a:lnTo>
                <a:lnTo>
                  <a:pt x="401800" y="802579"/>
                </a:lnTo>
                <a:lnTo>
                  <a:pt x="402314" y="802579"/>
                </a:lnTo>
                <a:lnTo>
                  <a:pt x="401800" y="803586"/>
                </a:lnTo>
                <a:lnTo>
                  <a:pt x="400792" y="804099"/>
                </a:lnTo>
                <a:lnTo>
                  <a:pt x="400298" y="804593"/>
                </a:lnTo>
                <a:close/>
              </a:path>
              <a:path w="1866900" h="2176780">
                <a:moveTo>
                  <a:pt x="451403" y="1277142"/>
                </a:moveTo>
                <a:lnTo>
                  <a:pt x="449386" y="1277142"/>
                </a:lnTo>
                <a:lnTo>
                  <a:pt x="447864" y="1276136"/>
                </a:lnTo>
                <a:lnTo>
                  <a:pt x="447864" y="1275642"/>
                </a:lnTo>
                <a:lnTo>
                  <a:pt x="447350" y="1274615"/>
                </a:lnTo>
                <a:lnTo>
                  <a:pt x="448378" y="1273115"/>
                </a:lnTo>
                <a:lnTo>
                  <a:pt x="448872" y="1272602"/>
                </a:lnTo>
                <a:lnTo>
                  <a:pt x="451403" y="1271082"/>
                </a:lnTo>
                <a:lnTo>
                  <a:pt x="454447" y="1268061"/>
                </a:lnTo>
                <a:lnTo>
                  <a:pt x="459508" y="1269068"/>
                </a:lnTo>
                <a:lnTo>
                  <a:pt x="462039" y="1272602"/>
                </a:lnTo>
                <a:lnTo>
                  <a:pt x="464056" y="1274615"/>
                </a:lnTo>
                <a:lnTo>
                  <a:pt x="462039" y="1275129"/>
                </a:lnTo>
                <a:lnTo>
                  <a:pt x="459508" y="1276136"/>
                </a:lnTo>
                <a:lnTo>
                  <a:pt x="457472" y="1276649"/>
                </a:lnTo>
                <a:lnTo>
                  <a:pt x="452925" y="1276649"/>
                </a:lnTo>
                <a:lnTo>
                  <a:pt x="451403" y="1277142"/>
                </a:lnTo>
                <a:close/>
              </a:path>
              <a:path w="1866900" h="2176780">
                <a:moveTo>
                  <a:pt x="443317" y="881923"/>
                </a:moveTo>
                <a:lnTo>
                  <a:pt x="437742" y="876869"/>
                </a:lnTo>
                <a:lnTo>
                  <a:pt x="437742" y="870808"/>
                </a:lnTo>
                <a:lnTo>
                  <a:pt x="439264" y="868795"/>
                </a:lnTo>
                <a:lnTo>
                  <a:pt x="442803" y="870295"/>
                </a:lnTo>
                <a:lnTo>
                  <a:pt x="446856" y="872329"/>
                </a:lnTo>
                <a:lnTo>
                  <a:pt x="450909" y="874856"/>
                </a:lnTo>
                <a:lnTo>
                  <a:pt x="450909" y="876376"/>
                </a:lnTo>
                <a:lnTo>
                  <a:pt x="451403" y="877383"/>
                </a:lnTo>
                <a:lnTo>
                  <a:pt x="451403" y="878903"/>
                </a:lnTo>
                <a:lnTo>
                  <a:pt x="449881" y="879396"/>
                </a:lnTo>
                <a:lnTo>
                  <a:pt x="448872" y="880403"/>
                </a:lnTo>
                <a:lnTo>
                  <a:pt x="447350" y="880916"/>
                </a:lnTo>
                <a:lnTo>
                  <a:pt x="443317" y="881923"/>
                </a:lnTo>
                <a:close/>
              </a:path>
              <a:path w="1866900" h="2176780">
                <a:moveTo>
                  <a:pt x="446856" y="1195271"/>
                </a:moveTo>
                <a:lnTo>
                  <a:pt x="445847" y="1195271"/>
                </a:lnTo>
                <a:lnTo>
                  <a:pt x="444819" y="1194778"/>
                </a:lnTo>
                <a:lnTo>
                  <a:pt x="442803" y="1193258"/>
                </a:lnTo>
                <a:lnTo>
                  <a:pt x="442803" y="1192251"/>
                </a:lnTo>
                <a:lnTo>
                  <a:pt x="442289" y="1191224"/>
                </a:lnTo>
                <a:lnTo>
                  <a:pt x="443811" y="1188697"/>
                </a:lnTo>
                <a:lnTo>
                  <a:pt x="444819" y="1188697"/>
                </a:lnTo>
                <a:lnTo>
                  <a:pt x="445847" y="1188204"/>
                </a:lnTo>
                <a:lnTo>
                  <a:pt x="446856" y="1190217"/>
                </a:lnTo>
                <a:lnTo>
                  <a:pt x="450909" y="1192744"/>
                </a:lnTo>
                <a:lnTo>
                  <a:pt x="448378" y="1193751"/>
                </a:lnTo>
                <a:lnTo>
                  <a:pt x="446856" y="1195271"/>
                </a:lnTo>
                <a:close/>
              </a:path>
              <a:path w="1866900" h="2176780">
                <a:moveTo>
                  <a:pt x="465578" y="1309993"/>
                </a:moveTo>
                <a:lnTo>
                  <a:pt x="460517" y="1309993"/>
                </a:lnTo>
                <a:lnTo>
                  <a:pt x="460003" y="1308493"/>
                </a:lnTo>
                <a:lnTo>
                  <a:pt x="458994" y="1307980"/>
                </a:lnTo>
                <a:lnTo>
                  <a:pt x="460517" y="1307466"/>
                </a:lnTo>
                <a:lnTo>
                  <a:pt x="461525" y="1306973"/>
                </a:lnTo>
                <a:lnTo>
                  <a:pt x="464056" y="1306973"/>
                </a:lnTo>
                <a:lnTo>
                  <a:pt x="464570" y="1308493"/>
                </a:lnTo>
                <a:lnTo>
                  <a:pt x="465578" y="1309993"/>
                </a:lnTo>
                <a:close/>
              </a:path>
              <a:path w="1866900" h="2176780">
                <a:moveTo>
                  <a:pt x="462039" y="1310507"/>
                </a:moveTo>
                <a:lnTo>
                  <a:pt x="461031" y="1309993"/>
                </a:lnTo>
                <a:lnTo>
                  <a:pt x="463561" y="1309993"/>
                </a:lnTo>
                <a:lnTo>
                  <a:pt x="462039" y="1310507"/>
                </a:lnTo>
                <a:close/>
              </a:path>
              <a:path w="1866900" h="2176780">
                <a:moveTo>
                  <a:pt x="207095" y="990731"/>
                </a:moveTo>
                <a:lnTo>
                  <a:pt x="206949" y="990584"/>
                </a:lnTo>
                <a:lnTo>
                  <a:pt x="207463" y="990584"/>
                </a:lnTo>
                <a:lnTo>
                  <a:pt x="207095" y="990731"/>
                </a:lnTo>
                <a:close/>
              </a:path>
              <a:path w="1866900" h="2176780">
                <a:moveTo>
                  <a:pt x="207463" y="991098"/>
                </a:moveTo>
                <a:lnTo>
                  <a:pt x="207375" y="990731"/>
                </a:lnTo>
                <a:lnTo>
                  <a:pt x="207463" y="990584"/>
                </a:lnTo>
                <a:lnTo>
                  <a:pt x="207463" y="991098"/>
                </a:lnTo>
                <a:close/>
              </a:path>
              <a:path w="1866900" h="2176780">
                <a:moveTo>
                  <a:pt x="200385" y="998679"/>
                </a:moveTo>
                <a:lnTo>
                  <a:pt x="197854" y="998165"/>
                </a:lnTo>
                <a:lnTo>
                  <a:pt x="194810" y="998165"/>
                </a:lnTo>
                <a:lnTo>
                  <a:pt x="194810" y="996645"/>
                </a:lnTo>
                <a:lnTo>
                  <a:pt x="197854" y="994631"/>
                </a:lnTo>
                <a:lnTo>
                  <a:pt x="200385" y="993625"/>
                </a:lnTo>
                <a:lnTo>
                  <a:pt x="202916" y="992104"/>
                </a:lnTo>
                <a:lnTo>
                  <a:pt x="204932" y="991591"/>
                </a:lnTo>
                <a:lnTo>
                  <a:pt x="207095" y="990731"/>
                </a:lnTo>
                <a:lnTo>
                  <a:pt x="207153" y="991098"/>
                </a:lnTo>
                <a:lnTo>
                  <a:pt x="205940" y="993111"/>
                </a:lnTo>
                <a:lnTo>
                  <a:pt x="204418" y="996152"/>
                </a:lnTo>
                <a:lnTo>
                  <a:pt x="202402" y="997672"/>
                </a:lnTo>
                <a:lnTo>
                  <a:pt x="200385" y="998679"/>
                </a:lnTo>
                <a:close/>
              </a:path>
              <a:path w="1866900" h="2176780">
                <a:moveTo>
                  <a:pt x="218099" y="996152"/>
                </a:moveTo>
                <a:lnTo>
                  <a:pt x="214540" y="994631"/>
                </a:lnTo>
                <a:lnTo>
                  <a:pt x="211001" y="992618"/>
                </a:lnTo>
                <a:lnTo>
                  <a:pt x="207463" y="991098"/>
                </a:lnTo>
                <a:lnTo>
                  <a:pt x="211001" y="992104"/>
                </a:lnTo>
                <a:lnTo>
                  <a:pt x="215054" y="993625"/>
                </a:lnTo>
                <a:lnTo>
                  <a:pt x="218593" y="994631"/>
                </a:lnTo>
                <a:lnTo>
                  <a:pt x="218593" y="995145"/>
                </a:lnTo>
                <a:lnTo>
                  <a:pt x="218099" y="995638"/>
                </a:lnTo>
                <a:lnTo>
                  <a:pt x="218099" y="996152"/>
                </a:lnTo>
                <a:close/>
              </a:path>
              <a:path w="1866900" h="2176780">
                <a:moveTo>
                  <a:pt x="194296" y="1335777"/>
                </a:moveTo>
                <a:lnTo>
                  <a:pt x="188741" y="1333763"/>
                </a:lnTo>
                <a:lnTo>
                  <a:pt x="182671" y="1331730"/>
                </a:lnTo>
                <a:lnTo>
                  <a:pt x="178104" y="1327682"/>
                </a:lnTo>
                <a:lnTo>
                  <a:pt x="177096" y="1327189"/>
                </a:lnTo>
                <a:lnTo>
                  <a:pt x="176088" y="1323142"/>
                </a:lnTo>
                <a:lnTo>
                  <a:pt x="176582" y="1321128"/>
                </a:lnTo>
                <a:lnTo>
                  <a:pt x="177096" y="1319608"/>
                </a:lnTo>
                <a:lnTo>
                  <a:pt x="179627" y="1317574"/>
                </a:lnTo>
                <a:lnTo>
                  <a:pt x="181149" y="1317574"/>
                </a:lnTo>
                <a:lnTo>
                  <a:pt x="191271" y="1316568"/>
                </a:lnTo>
                <a:lnTo>
                  <a:pt x="196332" y="1317574"/>
                </a:lnTo>
                <a:lnTo>
                  <a:pt x="199871" y="1318601"/>
                </a:lnTo>
                <a:lnTo>
                  <a:pt x="203410" y="1321622"/>
                </a:lnTo>
                <a:lnTo>
                  <a:pt x="206454" y="1324149"/>
                </a:lnTo>
                <a:lnTo>
                  <a:pt x="207977" y="1325669"/>
                </a:lnTo>
                <a:lnTo>
                  <a:pt x="207977" y="1328709"/>
                </a:lnTo>
                <a:lnTo>
                  <a:pt x="208985" y="1330723"/>
                </a:lnTo>
                <a:lnTo>
                  <a:pt x="206949" y="1331730"/>
                </a:lnTo>
                <a:lnTo>
                  <a:pt x="204418" y="1332736"/>
                </a:lnTo>
                <a:lnTo>
                  <a:pt x="202402" y="1333250"/>
                </a:lnTo>
                <a:lnTo>
                  <a:pt x="194810" y="1333250"/>
                </a:lnTo>
                <a:lnTo>
                  <a:pt x="194810" y="1334257"/>
                </a:lnTo>
                <a:lnTo>
                  <a:pt x="194296" y="1334770"/>
                </a:lnTo>
                <a:lnTo>
                  <a:pt x="194296" y="1335777"/>
                </a:lnTo>
                <a:close/>
              </a:path>
              <a:path w="1866900" h="2176780">
                <a:moveTo>
                  <a:pt x="199871" y="1333763"/>
                </a:moveTo>
                <a:lnTo>
                  <a:pt x="197340" y="1333250"/>
                </a:lnTo>
                <a:lnTo>
                  <a:pt x="202402" y="1333250"/>
                </a:lnTo>
                <a:lnTo>
                  <a:pt x="199871" y="1333763"/>
                </a:lnTo>
                <a:close/>
              </a:path>
              <a:path w="1866900" h="2176780">
                <a:moveTo>
                  <a:pt x="205446" y="871322"/>
                </a:moveTo>
                <a:lnTo>
                  <a:pt x="199357" y="871322"/>
                </a:lnTo>
                <a:lnTo>
                  <a:pt x="197854" y="867768"/>
                </a:lnTo>
                <a:lnTo>
                  <a:pt x="197854" y="864234"/>
                </a:lnTo>
                <a:lnTo>
                  <a:pt x="199357" y="862221"/>
                </a:lnTo>
                <a:lnTo>
                  <a:pt x="202402" y="861214"/>
                </a:lnTo>
                <a:lnTo>
                  <a:pt x="206949" y="861214"/>
                </a:lnTo>
                <a:lnTo>
                  <a:pt x="209479" y="862714"/>
                </a:lnTo>
                <a:lnTo>
                  <a:pt x="216577" y="866761"/>
                </a:lnTo>
                <a:lnTo>
                  <a:pt x="216063" y="867768"/>
                </a:lnTo>
                <a:lnTo>
                  <a:pt x="215568" y="869802"/>
                </a:lnTo>
                <a:lnTo>
                  <a:pt x="215054" y="869802"/>
                </a:lnTo>
                <a:lnTo>
                  <a:pt x="210507" y="870295"/>
                </a:lnTo>
                <a:lnTo>
                  <a:pt x="205446" y="871322"/>
                </a:lnTo>
                <a:close/>
              </a:path>
              <a:path w="1866900" h="2176780">
                <a:moveTo>
                  <a:pt x="253012" y="1022428"/>
                </a:moveTo>
                <a:lnTo>
                  <a:pt x="252498" y="1021915"/>
                </a:lnTo>
                <a:lnTo>
                  <a:pt x="250996" y="1019901"/>
                </a:lnTo>
                <a:lnTo>
                  <a:pt x="249968" y="1016861"/>
                </a:lnTo>
                <a:lnTo>
                  <a:pt x="248960" y="1014334"/>
                </a:lnTo>
                <a:lnTo>
                  <a:pt x="248960" y="1013841"/>
                </a:lnTo>
                <a:lnTo>
                  <a:pt x="252004" y="1011314"/>
                </a:lnTo>
                <a:lnTo>
                  <a:pt x="252498" y="1011807"/>
                </a:lnTo>
                <a:lnTo>
                  <a:pt x="254535" y="1012834"/>
                </a:lnTo>
                <a:lnTo>
                  <a:pt x="256057" y="1015361"/>
                </a:lnTo>
                <a:lnTo>
                  <a:pt x="259082" y="1018381"/>
                </a:lnTo>
                <a:lnTo>
                  <a:pt x="256057" y="1019901"/>
                </a:lnTo>
                <a:lnTo>
                  <a:pt x="253012" y="1022428"/>
                </a:lnTo>
                <a:close/>
              </a:path>
              <a:path w="1866900" h="2176780">
                <a:moveTo>
                  <a:pt x="261612" y="1073975"/>
                </a:moveTo>
                <a:lnTo>
                  <a:pt x="260604" y="1073975"/>
                </a:lnTo>
                <a:lnTo>
                  <a:pt x="260090" y="1073482"/>
                </a:lnTo>
                <a:lnTo>
                  <a:pt x="256057" y="1068921"/>
                </a:lnTo>
                <a:lnTo>
                  <a:pt x="252004" y="1063867"/>
                </a:lnTo>
                <a:lnTo>
                  <a:pt x="247437" y="1058813"/>
                </a:lnTo>
                <a:lnTo>
                  <a:pt x="249474" y="1057293"/>
                </a:lnTo>
                <a:lnTo>
                  <a:pt x="250996" y="1055793"/>
                </a:lnTo>
                <a:lnTo>
                  <a:pt x="251490" y="1056286"/>
                </a:lnTo>
                <a:lnTo>
                  <a:pt x="255029" y="1060847"/>
                </a:lnTo>
                <a:lnTo>
                  <a:pt x="259082" y="1065388"/>
                </a:lnTo>
                <a:lnTo>
                  <a:pt x="262621" y="1070442"/>
                </a:lnTo>
                <a:lnTo>
                  <a:pt x="263135" y="1070955"/>
                </a:lnTo>
                <a:lnTo>
                  <a:pt x="262126" y="1072455"/>
                </a:lnTo>
                <a:lnTo>
                  <a:pt x="261612" y="1073482"/>
                </a:lnTo>
                <a:lnTo>
                  <a:pt x="261612" y="1073975"/>
                </a:lnTo>
                <a:close/>
              </a:path>
              <a:path w="1866900" h="2176780">
                <a:moveTo>
                  <a:pt x="239351" y="1278169"/>
                </a:moveTo>
                <a:lnTo>
                  <a:pt x="234785" y="1275129"/>
                </a:lnTo>
                <a:lnTo>
                  <a:pt x="231246" y="1272602"/>
                </a:lnTo>
                <a:lnTo>
                  <a:pt x="228221" y="1269068"/>
                </a:lnTo>
                <a:lnTo>
                  <a:pt x="225690" y="1265534"/>
                </a:lnTo>
                <a:lnTo>
                  <a:pt x="224168" y="1263501"/>
                </a:lnTo>
                <a:lnTo>
                  <a:pt x="223160" y="1259967"/>
                </a:lnTo>
                <a:lnTo>
                  <a:pt x="222132" y="1257440"/>
                </a:lnTo>
                <a:lnTo>
                  <a:pt x="224662" y="1258447"/>
                </a:lnTo>
                <a:lnTo>
                  <a:pt x="227707" y="1259453"/>
                </a:lnTo>
                <a:lnTo>
                  <a:pt x="229229" y="1261487"/>
                </a:lnTo>
                <a:lnTo>
                  <a:pt x="232768" y="1266028"/>
                </a:lnTo>
                <a:lnTo>
                  <a:pt x="236307" y="1266541"/>
                </a:lnTo>
                <a:lnTo>
                  <a:pt x="244478" y="1266541"/>
                </a:lnTo>
                <a:lnTo>
                  <a:pt x="244907" y="1273115"/>
                </a:lnTo>
                <a:lnTo>
                  <a:pt x="239351" y="1278169"/>
                </a:lnTo>
                <a:close/>
              </a:path>
              <a:path w="1866900" h="2176780">
                <a:moveTo>
                  <a:pt x="244478" y="1266541"/>
                </a:moveTo>
                <a:lnTo>
                  <a:pt x="236307" y="1266541"/>
                </a:lnTo>
                <a:lnTo>
                  <a:pt x="240360" y="1264014"/>
                </a:lnTo>
                <a:lnTo>
                  <a:pt x="241368" y="1263501"/>
                </a:lnTo>
                <a:lnTo>
                  <a:pt x="243404" y="1265021"/>
                </a:lnTo>
                <a:lnTo>
                  <a:pt x="244412" y="1265534"/>
                </a:lnTo>
                <a:lnTo>
                  <a:pt x="244478" y="1266541"/>
                </a:lnTo>
                <a:close/>
              </a:path>
              <a:path w="1866900" h="2176780">
                <a:moveTo>
                  <a:pt x="313745" y="1281190"/>
                </a:moveTo>
                <a:lnTo>
                  <a:pt x="308684" y="1279176"/>
                </a:lnTo>
                <a:lnTo>
                  <a:pt x="304631" y="1278663"/>
                </a:lnTo>
                <a:lnTo>
                  <a:pt x="300084" y="1276136"/>
                </a:lnTo>
                <a:lnTo>
                  <a:pt x="298048" y="1274122"/>
                </a:lnTo>
                <a:lnTo>
                  <a:pt x="297554" y="1269561"/>
                </a:lnTo>
                <a:lnTo>
                  <a:pt x="296546" y="1266028"/>
                </a:lnTo>
                <a:lnTo>
                  <a:pt x="299076" y="1266028"/>
                </a:lnTo>
                <a:lnTo>
                  <a:pt x="301093" y="1265534"/>
                </a:lnTo>
                <a:lnTo>
                  <a:pt x="303623" y="1265021"/>
                </a:lnTo>
                <a:lnTo>
                  <a:pt x="309198" y="1263501"/>
                </a:lnTo>
                <a:lnTo>
                  <a:pt x="314754" y="1261487"/>
                </a:lnTo>
                <a:lnTo>
                  <a:pt x="320329" y="1260480"/>
                </a:lnTo>
                <a:lnTo>
                  <a:pt x="323354" y="1259967"/>
                </a:lnTo>
                <a:lnTo>
                  <a:pt x="325884" y="1262494"/>
                </a:lnTo>
                <a:lnTo>
                  <a:pt x="328929" y="1263501"/>
                </a:lnTo>
                <a:lnTo>
                  <a:pt x="327920" y="1267548"/>
                </a:lnTo>
                <a:lnTo>
                  <a:pt x="327406" y="1273115"/>
                </a:lnTo>
                <a:lnTo>
                  <a:pt x="322345" y="1278169"/>
                </a:lnTo>
                <a:lnTo>
                  <a:pt x="317284" y="1279669"/>
                </a:lnTo>
                <a:lnTo>
                  <a:pt x="313745" y="1281190"/>
                </a:lnTo>
                <a:close/>
              </a:path>
              <a:path w="1866900" h="2176780">
                <a:moveTo>
                  <a:pt x="182671" y="534717"/>
                </a:moveTo>
                <a:lnTo>
                  <a:pt x="180141" y="534717"/>
                </a:lnTo>
                <a:lnTo>
                  <a:pt x="181643" y="534204"/>
                </a:lnTo>
                <a:lnTo>
                  <a:pt x="182671" y="534717"/>
                </a:lnTo>
                <a:close/>
              </a:path>
              <a:path w="1866900" h="2176780">
                <a:moveTo>
                  <a:pt x="183679" y="537757"/>
                </a:moveTo>
                <a:lnTo>
                  <a:pt x="181149" y="537757"/>
                </a:lnTo>
                <a:lnTo>
                  <a:pt x="179627" y="537244"/>
                </a:lnTo>
                <a:lnTo>
                  <a:pt x="179113" y="537244"/>
                </a:lnTo>
                <a:lnTo>
                  <a:pt x="179113" y="535724"/>
                </a:lnTo>
                <a:lnTo>
                  <a:pt x="178618" y="534717"/>
                </a:lnTo>
                <a:lnTo>
                  <a:pt x="183165" y="534717"/>
                </a:lnTo>
                <a:lnTo>
                  <a:pt x="183165" y="536237"/>
                </a:lnTo>
                <a:lnTo>
                  <a:pt x="183679" y="537757"/>
                </a:lnTo>
                <a:close/>
              </a:path>
              <a:path w="1866900" h="2176780">
                <a:moveTo>
                  <a:pt x="176088" y="363888"/>
                </a:moveTo>
                <a:lnTo>
                  <a:pt x="174566" y="361874"/>
                </a:lnTo>
                <a:lnTo>
                  <a:pt x="171521" y="358834"/>
                </a:lnTo>
                <a:lnTo>
                  <a:pt x="173557" y="357827"/>
                </a:lnTo>
                <a:lnTo>
                  <a:pt x="175080" y="355300"/>
                </a:lnTo>
                <a:lnTo>
                  <a:pt x="178618" y="355300"/>
                </a:lnTo>
                <a:lnTo>
                  <a:pt x="180141" y="357314"/>
                </a:lnTo>
                <a:lnTo>
                  <a:pt x="182157" y="358834"/>
                </a:lnTo>
                <a:lnTo>
                  <a:pt x="180141" y="360354"/>
                </a:lnTo>
                <a:lnTo>
                  <a:pt x="178618" y="361874"/>
                </a:lnTo>
                <a:lnTo>
                  <a:pt x="176088" y="363888"/>
                </a:lnTo>
                <a:close/>
              </a:path>
              <a:path w="1866900" h="2176780">
                <a:moveTo>
                  <a:pt x="248465" y="1191738"/>
                </a:moveTo>
                <a:lnTo>
                  <a:pt x="245935" y="1188697"/>
                </a:lnTo>
                <a:lnTo>
                  <a:pt x="243898" y="1186684"/>
                </a:lnTo>
                <a:lnTo>
                  <a:pt x="241882" y="1184157"/>
                </a:lnTo>
                <a:lnTo>
                  <a:pt x="243404" y="1183150"/>
                </a:lnTo>
                <a:lnTo>
                  <a:pt x="245421" y="1181116"/>
                </a:lnTo>
                <a:lnTo>
                  <a:pt x="246943" y="1181630"/>
                </a:lnTo>
                <a:lnTo>
                  <a:pt x="248960" y="1182143"/>
                </a:lnTo>
                <a:lnTo>
                  <a:pt x="250996" y="1184670"/>
                </a:lnTo>
                <a:lnTo>
                  <a:pt x="253012" y="1186170"/>
                </a:lnTo>
                <a:lnTo>
                  <a:pt x="252004" y="1187690"/>
                </a:lnTo>
                <a:lnTo>
                  <a:pt x="250482" y="1189211"/>
                </a:lnTo>
                <a:lnTo>
                  <a:pt x="248465" y="1191738"/>
                </a:lnTo>
                <a:close/>
              </a:path>
              <a:path w="1866900" h="2176780">
                <a:moveTo>
                  <a:pt x="219107" y="1193258"/>
                </a:moveTo>
                <a:lnTo>
                  <a:pt x="206454" y="1193258"/>
                </a:lnTo>
                <a:lnTo>
                  <a:pt x="209479" y="1192744"/>
                </a:lnTo>
                <a:lnTo>
                  <a:pt x="212524" y="1191738"/>
                </a:lnTo>
                <a:lnTo>
                  <a:pt x="217071" y="1191738"/>
                </a:lnTo>
                <a:lnTo>
                  <a:pt x="219107" y="1193258"/>
                </a:lnTo>
                <a:close/>
              </a:path>
              <a:path w="1866900" h="2176780">
                <a:moveTo>
                  <a:pt x="191271" y="1211440"/>
                </a:moveTo>
                <a:lnTo>
                  <a:pt x="185696" y="1211440"/>
                </a:lnTo>
                <a:lnTo>
                  <a:pt x="183165" y="1208913"/>
                </a:lnTo>
                <a:lnTo>
                  <a:pt x="183679" y="1202359"/>
                </a:lnTo>
                <a:lnTo>
                  <a:pt x="183679" y="1196792"/>
                </a:lnTo>
                <a:lnTo>
                  <a:pt x="185202" y="1192251"/>
                </a:lnTo>
                <a:lnTo>
                  <a:pt x="206454" y="1192251"/>
                </a:lnTo>
                <a:lnTo>
                  <a:pt x="206454" y="1193258"/>
                </a:lnTo>
                <a:lnTo>
                  <a:pt x="219107" y="1193258"/>
                </a:lnTo>
                <a:lnTo>
                  <a:pt x="220629" y="1194265"/>
                </a:lnTo>
                <a:lnTo>
                  <a:pt x="219601" y="1195785"/>
                </a:lnTo>
                <a:lnTo>
                  <a:pt x="218593" y="1197798"/>
                </a:lnTo>
                <a:lnTo>
                  <a:pt x="217071" y="1199319"/>
                </a:lnTo>
                <a:lnTo>
                  <a:pt x="211260" y="1203986"/>
                </a:lnTo>
                <a:lnTo>
                  <a:pt x="205120" y="1207845"/>
                </a:lnTo>
                <a:lnTo>
                  <a:pt x="198505" y="1210471"/>
                </a:lnTo>
                <a:lnTo>
                  <a:pt x="191271" y="1211440"/>
                </a:lnTo>
                <a:close/>
              </a:path>
              <a:path w="1866900" h="2176780">
                <a:moveTo>
                  <a:pt x="213038" y="960260"/>
                </a:moveTo>
                <a:lnTo>
                  <a:pt x="205940" y="954713"/>
                </a:lnTo>
                <a:lnTo>
                  <a:pt x="200385" y="950666"/>
                </a:lnTo>
                <a:lnTo>
                  <a:pt x="194810" y="946105"/>
                </a:lnTo>
                <a:lnTo>
                  <a:pt x="194296" y="945612"/>
                </a:lnTo>
                <a:lnTo>
                  <a:pt x="194296" y="942571"/>
                </a:lnTo>
                <a:lnTo>
                  <a:pt x="194810" y="941051"/>
                </a:lnTo>
                <a:lnTo>
                  <a:pt x="195818" y="939551"/>
                </a:lnTo>
                <a:lnTo>
                  <a:pt x="197340" y="938031"/>
                </a:lnTo>
                <a:lnTo>
                  <a:pt x="198349" y="938524"/>
                </a:lnTo>
                <a:lnTo>
                  <a:pt x="204932" y="939551"/>
                </a:lnTo>
                <a:lnTo>
                  <a:pt x="211001" y="941051"/>
                </a:lnTo>
                <a:lnTo>
                  <a:pt x="217585" y="942571"/>
                </a:lnTo>
                <a:lnTo>
                  <a:pt x="218593" y="943085"/>
                </a:lnTo>
                <a:lnTo>
                  <a:pt x="219601" y="944605"/>
                </a:lnTo>
                <a:lnTo>
                  <a:pt x="219601" y="945098"/>
                </a:lnTo>
                <a:lnTo>
                  <a:pt x="215568" y="954199"/>
                </a:lnTo>
                <a:lnTo>
                  <a:pt x="213038" y="960260"/>
                </a:lnTo>
                <a:close/>
              </a:path>
              <a:path w="1866900" h="2176780">
                <a:moveTo>
                  <a:pt x="178104" y="669161"/>
                </a:moveTo>
                <a:lnTo>
                  <a:pt x="175080" y="668135"/>
                </a:lnTo>
                <a:lnTo>
                  <a:pt x="172035" y="667641"/>
                </a:lnTo>
                <a:lnTo>
                  <a:pt x="173557" y="665608"/>
                </a:lnTo>
                <a:lnTo>
                  <a:pt x="174566" y="663081"/>
                </a:lnTo>
                <a:lnTo>
                  <a:pt x="176088" y="662074"/>
                </a:lnTo>
                <a:lnTo>
                  <a:pt x="178104" y="660554"/>
                </a:lnTo>
                <a:lnTo>
                  <a:pt x="181149" y="661580"/>
                </a:lnTo>
                <a:lnTo>
                  <a:pt x="185866" y="661580"/>
                </a:lnTo>
                <a:lnTo>
                  <a:pt x="183165" y="665608"/>
                </a:lnTo>
                <a:lnTo>
                  <a:pt x="182157" y="668648"/>
                </a:lnTo>
                <a:lnTo>
                  <a:pt x="180635" y="668648"/>
                </a:lnTo>
                <a:lnTo>
                  <a:pt x="178104" y="669161"/>
                </a:lnTo>
                <a:close/>
              </a:path>
              <a:path w="1866900" h="2176780">
                <a:moveTo>
                  <a:pt x="185866" y="661580"/>
                </a:moveTo>
                <a:lnTo>
                  <a:pt x="181149" y="661580"/>
                </a:lnTo>
                <a:lnTo>
                  <a:pt x="186210" y="661067"/>
                </a:lnTo>
                <a:lnTo>
                  <a:pt x="185866" y="661580"/>
                </a:lnTo>
                <a:close/>
              </a:path>
              <a:path w="1866900" h="2176780">
                <a:moveTo>
                  <a:pt x="181149" y="1013327"/>
                </a:moveTo>
                <a:lnTo>
                  <a:pt x="178618" y="1010800"/>
                </a:lnTo>
                <a:lnTo>
                  <a:pt x="175574" y="1008787"/>
                </a:lnTo>
                <a:lnTo>
                  <a:pt x="173043" y="1006260"/>
                </a:lnTo>
                <a:lnTo>
                  <a:pt x="173557" y="1005253"/>
                </a:lnTo>
                <a:lnTo>
                  <a:pt x="174566" y="1003733"/>
                </a:lnTo>
                <a:lnTo>
                  <a:pt x="177610" y="1005253"/>
                </a:lnTo>
                <a:lnTo>
                  <a:pt x="180141" y="1006753"/>
                </a:lnTo>
                <a:lnTo>
                  <a:pt x="183165" y="1008787"/>
                </a:lnTo>
                <a:lnTo>
                  <a:pt x="182157" y="1011314"/>
                </a:lnTo>
                <a:lnTo>
                  <a:pt x="181149" y="1013327"/>
                </a:lnTo>
                <a:close/>
              </a:path>
              <a:path w="1866900" h="2176780">
                <a:moveTo>
                  <a:pt x="182157" y="901132"/>
                </a:moveTo>
                <a:lnTo>
                  <a:pt x="180141" y="897085"/>
                </a:lnTo>
                <a:lnTo>
                  <a:pt x="179627" y="895565"/>
                </a:lnTo>
                <a:lnTo>
                  <a:pt x="180635" y="895072"/>
                </a:lnTo>
                <a:lnTo>
                  <a:pt x="182157" y="893551"/>
                </a:lnTo>
                <a:lnTo>
                  <a:pt x="183165" y="894065"/>
                </a:lnTo>
                <a:lnTo>
                  <a:pt x="184688" y="895072"/>
                </a:lnTo>
                <a:lnTo>
                  <a:pt x="185202" y="897085"/>
                </a:lnTo>
                <a:lnTo>
                  <a:pt x="186704" y="898092"/>
                </a:lnTo>
                <a:lnTo>
                  <a:pt x="185696" y="899119"/>
                </a:lnTo>
                <a:lnTo>
                  <a:pt x="184174" y="899612"/>
                </a:lnTo>
                <a:lnTo>
                  <a:pt x="182157" y="901132"/>
                </a:lnTo>
                <a:close/>
              </a:path>
              <a:path w="1866900" h="2176780">
                <a:moveTo>
                  <a:pt x="200385" y="1250372"/>
                </a:moveTo>
                <a:lnTo>
                  <a:pt x="198349" y="1250372"/>
                </a:lnTo>
                <a:lnTo>
                  <a:pt x="197340" y="1248852"/>
                </a:lnTo>
                <a:lnTo>
                  <a:pt x="196826" y="1247332"/>
                </a:lnTo>
                <a:lnTo>
                  <a:pt x="197854" y="1246818"/>
                </a:lnTo>
                <a:lnTo>
                  <a:pt x="200879" y="1244805"/>
                </a:lnTo>
                <a:lnTo>
                  <a:pt x="201888" y="1246325"/>
                </a:lnTo>
                <a:lnTo>
                  <a:pt x="202402" y="1247845"/>
                </a:lnTo>
                <a:lnTo>
                  <a:pt x="203410" y="1248852"/>
                </a:lnTo>
                <a:lnTo>
                  <a:pt x="201888" y="1249345"/>
                </a:lnTo>
                <a:lnTo>
                  <a:pt x="200385" y="1250372"/>
                </a:lnTo>
                <a:close/>
              </a:path>
              <a:path w="1866900" h="2176780">
                <a:moveTo>
                  <a:pt x="239351" y="1533890"/>
                </a:moveTo>
                <a:lnTo>
                  <a:pt x="235813" y="1530356"/>
                </a:lnTo>
                <a:lnTo>
                  <a:pt x="232768" y="1526822"/>
                </a:lnTo>
                <a:lnTo>
                  <a:pt x="230751" y="1522262"/>
                </a:lnTo>
                <a:lnTo>
                  <a:pt x="228221" y="1518234"/>
                </a:lnTo>
                <a:lnTo>
                  <a:pt x="227707" y="1517208"/>
                </a:lnTo>
                <a:lnTo>
                  <a:pt x="227707" y="1515194"/>
                </a:lnTo>
                <a:lnTo>
                  <a:pt x="229229" y="1513674"/>
                </a:lnTo>
                <a:lnTo>
                  <a:pt x="231246" y="1513674"/>
                </a:lnTo>
                <a:lnTo>
                  <a:pt x="241882" y="1518234"/>
                </a:lnTo>
                <a:lnTo>
                  <a:pt x="244907" y="1519735"/>
                </a:lnTo>
                <a:lnTo>
                  <a:pt x="248465" y="1521255"/>
                </a:lnTo>
                <a:lnTo>
                  <a:pt x="244412" y="1531363"/>
                </a:lnTo>
                <a:lnTo>
                  <a:pt x="239351" y="1533890"/>
                </a:lnTo>
                <a:close/>
              </a:path>
              <a:path w="1866900" h="2176780">
                <a:moveTo>
                  <a:pt x="264657" y="1326676"/>
                </a:moveTo>
                <a:lnTo>
                  <a:pt x="264143" y="1325669"/>
                </a:lnTo>
                <a:lnTo>
                  <a:pt x="260090" y="1321622"/>
                </a:lnTo>
                <a:lnTo>
                  <a:pt x="254021" y="1312520"/>
                </a:lnTo>
                <a:lnTo>
                  <a:pt x="253526" y="1312027"/>
                </a:lnTo>
                <a:lnTo>
                  <a:pt x="255029" y="1309993"/>
                </a:lnTo>
                <a:lnTo>
                  <a:pt x="256057" y="1308493"/>
                </a:lnTo>
                <a:lnTo>
                  <a:pt x="260090" y="1310507"/>
                </a:lnTo>
                <a:lnTo>
                  <a:pt x="264143" y="1312027"/>
                </a:lnTo>
                <a:lnTo>
                  <a:pt x="267682" y="1314554"/>
                </a:lnTo>
                <a:lnTo>
                  <a:pt x="269204" y="1316074"/>
                </a:lnTo>
                <a:lnTo>
                  <a:pt x="270212" y="1320615"/>
                </a:lnTo>
                <a:lnTo>
                  <a:pt x="269718" y="1322135"/>
                </a:lnTo>
                <a:lnTo>
                  <a:pt x="268710" y="1324149"/>
                </a:lnTo>
                <a:lnTo>
                  <a:pt x="264657" y="1326676"/>
                </a:lnTo>
                <a:close/>
              </a:path>
              <a:path w="1866900" h="2176780">
                <a:moveTo>
                  <a:pt x="201393" y="1593531"/>
                </a:moveTo>
                <a:lnTo>
                  <a:pt x="197854" y="1593531"/>
                </a:lnTo>
                <a:lnTo>
                  <a:pt x="196332" y="1590491"/>
                </a:lnTo>
                <a:lnTo>
                  <a:pt x="194810" y="1589484"/>
                </a:lnTo>
                <a:lnTo>
                  <a:pt x="196332" y="1587964"/>
                </a:lnTo>
                <a:lnTo>
                  <a:pt x="197340" y="1584943"/>
                </a:lnTo>
                <a:lnTo>
                  <a:pt x="198863" y="1584943"/>
                </a:lnTo>
                <a:lnTo>
                  <a:pt x="200879" y="1584430"/>
                </a:lnTo>
                <a:lnTo>
                  <a:pt x="202916" y="1586463"/>
                </a:lnTo>
                <a:lnTo>
                  <a:pt x="207463" y="1587964"/>
                </a:lnTo>
                <a:lnTo>
                  <a:pt x="203410" y="1591004"/>
                </a:lnTo>
                <a:lnTo>
                  <a:pt x="201393" y="1593531"/>
                </a:lnTo>
                <a:close/>
              </a:path>
              <a:path w="1866900" h="2176780">
                <a:moveTo>
                  <a:pt x="286918" y="953686"/>
                </a:moveTo>
                <a:lnTo>
                  <a:pt x="284387" y="953686"/>
                </a:lnTo>
                <a:lnTo>
                  <a:pt x="283379" y="951159"/>
                </a:lnTo>
                <a:lnTo>
                  <a:pt x="282371" y="949659"/>
                </a:lnTo>
                <a:lnTo>
                  <a:pt x="283893" y="948632"/>
                </a:lnTo>
                <a:lnTo>
                  <a:pt x="285909" y="947132"/>
                </a:lnTo>
                <a:lnTo>
                  <a:pt x="288440" y="947132"/>
                </a:lnTo>
                <a:lnTo>
                  <a:pt x="289448" y="949145"/>
                </a:lnTo>
                <a:lnTo>
                  <a:pt x="291484" y="951159"/>
                </a:lnTo>
                <a:lnTo>
                  <a:pt x="288954" y="952186"/>
                </a:lnTo>
                <a:lnTo>
                  <a:pt x="286918" y="953686"/>
                </a:lnTo>
                <a:close/>
              </a:path>
              <a:path w="1866900" h="2176780">
                <a:moveTo>
                  <a:pt x="283379" y="995145"/>
                </a:moveTo>
                <a:lnTo>
                  <a:pt x="267187" y="995145"/>
                </a:lnTo>
                <a:lnTo>
                  <a:pt x="272743" y="994118"/>
                </a:lnTo>
                <a:lnTo>
                  <a:pt x="283379" y="995145"/>
                </a:lnTo>
                <a:close/>
              </a:path>
              <a:path w="1866900" h="2176780">
                <a:moveTo>
                  <a:pt x="268196" y="1005253"/>
                </a:moveTo>
                <a:lnTo>
                  <a:pt x="265151" y="1003219"/>
                </a:lnTo>
                <a:lnTo>
                  <a:pt x="265267" y="999172"/>
                </a:lnTo>
                <a:lnTo>
                  <a:pt x="266179" y="995145"/>
                </a:lnTo>
                <a:lnTo>
                  <a:pt x="283893" y="995145"/>
                </a:lnTo>
                <a:lnTo>
                  <a:pt x="284387" y="997158"/>
                </a:lnTo>
                <a:lnTo>
                  <a:pt x="284901" y="998165"/>
                </a:lnTo>
                <a:lnTo>
                  <a:pt x="284387" y="999172"/>
                </a:lnTo>
                <a:lnTo>
                  <a:pt x="283893" y="1000199"/>
                </a:lnTo>
                <a:lnTo>
                  <a:pt x="282865" y="1000692"/>
                </a:lnTo>
                <a:lnTo>
                  <a:pt x="278832" y="1002212"/>
                </a:lnTo>
                <a:lnTo>
                  <a:pt x="274265" y="1003733"/>
                </a:lnTo>
                <a:lnTo>
                  <a:pt x="269718" y="1004739"/>
                </a:lnTo>
                <a:lnTo>
                  <a:pt x="268196" y="1005253"/>
                </a:lnTo>
                <a:close/>
              </a:path>
              <a:path w="1866900" h="2176780">
                <a:moveTo>
                  <a:pt x="276795" y="1094191"/>
                </a:moveTo>
                <a:lnTo>
                  <a:pt x="275273" y="1092671"/>
                </a:lnTo>
                <a:lnTo>
                  <a:pt x="272743" y="1090658"/>
                </a:lnTo>
                <a:lnTo>
                  <a:pt x="271734" y="1087617"/>
                </a:lnTo>
                <a:lnTo>
                  <a:pt x="269718" y="1085090"/>
                </a:lnTo>
                <a:lnTo>
                  <a:pt x="272248" y="1082563"/>
                </a:lnTo>
                <a:lnTo>
                  <a:pt x="274265" y="1079543"/>
                </a:lnTo>
                <a:lnTo>
                  <a:pt x="277310" y="1078023"/>
                </a:lnTo>
                <a:lnTo>
                  <a:pt x="278832" y="1077509"/>
                </a:lnTo>
                <a:lnTo>
                  <a:pt x="281857" y="1078536"/>
                </a:lnTo>
                <a:lnTo>
                  <a:pt x="283379" y="1079543"/>
                </a:lnTo>
                <a:lnTo>
                  <a:pt x="286423" y="1082070"/>
                </a:lnTo>
                <a:lnTo>
                  <a:pt x="290456" y="1088131"/>
                </a:lnTo>
                <a:lnTo>
                  <a:pt x="287926" y="1090658"/>
                </a:lnTo>
                <a:lnTo>
                  <a:pt x="284901" y="1092671"/>
                </a:lnTo>
                <a:lnTo>
                  <a:pt x="283873" y="1093698"/>
                </a:lnTo>
                <a:lnTo>
                  <a:pt x="279326" y="1093698"/>
                </a:lnTo>
                <a:lnTo>
                  <a:pt x="276795" y="1094191"/>
                </a:lnTo>
                <a:close/>
              </a:path>
              <a:path w="1866900" h="2176780">
                <a:moveTo>
                  <a:pt x="283379" y="1094191"/>
                </a:moveTo>
                <a:lnTo>
                  <a:pt x="279326" y="1093698"/>
                </a:lnTo>
                <a:lnTo>
                  <a:pt x="283873" y="1093698"/>
                </a:lnTo>
                <a:lnTo>
                  <a:pt x="283379" y="1094191"/>
                </a:lnTo>
                <a:close/>
              </a:path>
              <a:path w="1866900" h="2176780">
                <a:moveTo>
                  <a:pt x="192793" y="1469708"/>
                </a:moveTo>
                <a:lnTo>
                  <a:pt x="180141" y="1458593"/>
                </a:lnTo>
                <a:lnTo>
                  <a:pt x="183679" y="1456066"/>
                </a:lnTo>
                <a:lnTo>
                  <a:pt x="188227" y="1456560"/>
                </a:lnTo>
                <a:lnTo>
                  <a:pt x="189235" y="1456560"/>
                </a:lnTo>
                <a:lnTo>
                  <a:pt x="191765" y="1457073"/>
                </a:lnTo>
                <a:lnTo>
                  <a:pt x="196589" y="1457073"/>
                </a:lnTo>
                <a:lnTo>
                  <a:pt x="197854" y="1457586"/>
                </a:lnTo>
                <a:lnTo>
                  <a:pt x="199871" y="1458080"/>
                </a:lnTo>
                <a:lnTo>
                  <a:pt x="203924" y="1461120"/>
                </a:lnTo>
                <a:lnTo>
                  <a:pt x="202402" y="1462640"/>
                </a:lnTo>
                <a:lnTo>
                  <a:pt x="201393" y="1465167"/>
                </a:lnTo>
                <a:lnTo>
                  <a:pt x="199871" y="1466174"/>
                </a:lnTo>
                <a:lnTo>
                  <a:pt x="196332" y="1467694"/>
                </a:lnTo>
                <a:lnTo>
                  <a:pt x="192793" y="1469708"/>
                </a:lnTo>
                <a:close/>
              </a:path>
              <a:path w="1866900" h="2176780">
                <a:moveTo>
                  <a:pt x="196589" y="1457073"/>
                </a:moveTo>
                <a:lnTo>
                  <a:pt x="192793" y="1457073"/>
                </a:lnTo>
                <a:lnTo>
                  <a:pt x="195324" y="1456560"/>
                </a:lnTo>
                <a:lnTo>
                  <a:pt x="196589" y="1457073"/>
                </a:lnTo>
                <a:close/>
              </a:path>
              <a:path w="1866900" h="2176780">
                <a:moveTo>
                  <a:pt x="300084" y="828363"/>
                </a:moveTo>
                <a:lnTo>
                  <a:pt x="298562" y="827849"/>
                </a:lnTo>
                <a:lnTo>
                  <a:pt x="292493" y="824809"/>
                </a:lnTo>
                <a:lnTo>
                  <a:pt x="286918" y="820782"/>
                </a:lnTo>
                <a:lnTo>
                  <a:pt x="280848" y="817228"/>
                </a:lnTo>
                <a:lnTo>
                  <a:pt x="280334" y="817228"/>
                </a:lnTo>
                <a:lnTo>
                  <a:pt x="280334" y="814207"/>
                </a:lnTo>
                <a:lnTo>
                  <a:pt x="280848" y="814207"/>
                </a:lnTo>
                <a:lnTo>
                  <a:pt x="282371" y="813694"/>
                </a:lnTo>
                <a:lnTo>
                  <a:pt x="283893" y="813694"/>
                </a:lnTo>
                <a:lnTo>
                  <a:pt x="285395" y="813201"/>
                </a:lnTo>
                <a:lnTo>
                  <a:pt x="290456" y="814701"/>
                </a:lnTo>
                <a:lnTo>
                  <a:pt x="295518" y="815728"/>
                </a:lnTo>
                <a:lnTo>
                  <a:pt x="300579" y="817741"/>
                </a:lnTo>
                <a:lnTo>
                  <a:pt x="302101" y="818255"/>
                </a:lnTo>
                <a:lnTo>
                  <a:pt x="303623" y="822282"/>
                </a:lnTo>
                <a:lnTo>
                  <a:pt x="303109" y="823802"/>
                </a:lnTo>
                <a:lnTo>
                  <a:pt x="303109" y="825322"/>
                </a:lnTo>
                <a:lnTo>
                  <a:pt x="300084" y="828363"/>
                </a:lnTo>
                <a:close/>
              </a:path>
              <a:path w="1866900" h="2176780">
                <a:moveTo>
                  <a:pt x="199357" y="1378222"/>
                </a:moveTo>
                <a:lnTo>
                  <a:pt x="200385" y="1372675"/>
                </a:lnTo>
                <a:lnTo>
                  <a:pt x="202402" y="1367621"/>
                </a:lnTo>
                <a:lnTo>
                  <a:pt x="207977" y="1368114"/>
                </a:lnTo>
                <a:lnTo>
                  <a:pt x="209479" y="1368628"/>
                </a:lnTo>
                <a:lnTo>
                  <a:pt x="210507" y="1370148"/>
                </a:lnTo>
                <a:lnTo>
                  <a:pt x="211515" y="1371155"/>
                </a:lnTo>
                <a:lnTo>
                  <a:pt x="210507" y="1372675"/>
                </a:lnTo>
                <a:lnTo>
                  <a:pt x="209993" y="1374689"/>
                </a:lnTo>
                <a:lnTo>
                  <a:pt x="209479" y="1374689"/>
                </a:lnTo>
                <a:lnTo>
                  <a:pt x="205940" y="1376209"/>
                </a:lnTo>
                <a:lnTo>
                  <a:pt x="202916" y="1377216"/>
                </a:lnTo>
                <a:lnTo>
                  <a:pt x="199357" y="1378222"/>
                </a:lnTo>
                <a:close/>
              </a:path>
              <a:path w="1866900" h="2176780">
                <a:moveTo>
                  <a:pt x="215054" y="1508126"/>
                </a:moveTo>
                <a:lnTo>
                  <a:pt x="213532" y="1505599"/>
                </a:lnTo>
                <a:lnTo>
                  <a:pt x="216577" y="1501552"/>
                </a:lnTo>
                <a:lnTo>
                  <a:pt x="218593" y="1499519"/>
                </a:lnTo>
                <a:lnTo>
                  <a:pt x="220629" y="1503566"/>
                </a:lnTo>
                <a:lnTo>
                  <a:pt x="218593" y="1505086"/>
                </a:lnTo>
                <a:lnTo>
                  <a:pt x="217071" y="1506606"/>
                </a:lnTo>
                <a:lnTo>
                  <a:pt x="215054" y="1508126"/>
                </a:lnTo>
                <a:close/>
              </a:path>
              <a:path w="1866900" h="2176780">
                <a:moveTo>
                  <a:pt x="226699" y="1441911"/>
                </a:moveTo>
                <a:lnTo>
                  <a:pt x="221124" y="1441911"/>
                </a:lnTo>
                <a:lnTo>
                  <a:pt x="219601" y="1439897"/>
                </a:lnTo>
                <a:lnTo>
                  <a:pt x="220115" y="1432316"/>
                </a:lnTo>
                <a:lnTo>
                  <a:pt x="229229" y="1430283"/>
                </a:lnTo>
                <a:lnTo>
                  <a:pt x="230237" y="1429789"/>
                </a:lnTo>
                <a:lnTo>
                  <a:pt x="232254" y="1429789"/>
                </a:lnTo>
                <a:lnTo>
                  <a:pt x="232254" y="1430796"/>
                </a:lnTo>
                <a:lnTo>
                  <a:pt x="231760" y="1432316"/>
                </a:lnTo>
                <a:lnTo>
                  <a:pt x="231760" y="1433323"/>
                </a:lnTo>
                <a:lnTo>
                  <a:pt x="230751" y="1439897"/>
                </a:lnTo>
                <a:lnTo>
                  <a:pt x="226699" y="1441911"/>
                </a:lnTo>
                <a:close/>
              </a:path>
              <a:path w="1866900" h="2176780">
                <a:moveTo>
                  <a:pt x="243404" y="1434330"/>
                </a:moveTo>
                <a:lnTo>
                  <a:pt x="239351" y="1432810"/>
                </a:lnTo>
                <a:lnTo>
                  <a:pt x="232254" y="1429789"/>
                </a:lnTo>
                <a:lnTo>
                  <a:pt x="236307" y="1430796"/>
                </a:lnTo>
                <a:lnTo>
                  <a:pt x="239846" y="1431803"/>
                </a:lnTo>
                <a:lnTo>
                  <a:pt x="243898" y="1432810"/>
                </a:lnTo>
                <a:lnTo>
                  <a:pt x="243898" y="1433323"/>
                </a:lnTo>
                <a:lnTo>
                  <a:pt x="243404" y="1434330"/>
                </a:lnTo>
                <a:close/>
              </a:path>
              <a:path w="1866900" h="2176780">
                <a:moveTo>
                  <a:pt x="298048" y="871322"/>
                </a:moveTo>
                <a:lnTo>
                  <a:pt x="297040" y="871322"/>
                </a:lnTo>
                <a:lnTo>
                  <a:pt x="295023" y="870808"/>
                </a:lnTo>
                <a:lnTo>
                  <a:pt x="293501" y="869802"/>
                </a:lnTo>
                <a:lnTo>
                  <a:pt x="291484" y="868795"/>
                </a:lnTo>
                <a:lnTo>
                  <a:pt x="291979" y="867275"/>
                </a:lnTo>
                <a:lnTo>
                  <a:pt x="292493" y="864234"/>
                </a:lnTo>
                <a:lnTo>
                  <a:pt x="295023" y="864234"/>
                </a:lnTo>
                <a:lnTo>
                  <a:pt x="297040" y="865241"/>
                </a:lnTo>
                <a:lnTo>
                  <a:pt x="300579" y="866268"/>
                </a:lnTo>
                <a:lnTo>
                  <a:pt x="298562" y="869288"/>
                </a:lnTo>
                <a:lnTo>
                  <a:pt x="298048" y="871322"/>
                </a:lnTo>
                <a:close/>
              </a:path>
              <a:path w="1866900" h="2176780">
                <a:moveTo>
                  <a:pt x="198863" y="1378736"/>
                </a:moveTo>
                <a:lnTo>
                  <a:pt x="194296" y="1377729"/>
                </a:lnTo>
                <a:lnTo>
                  <a:pt x="189749" y="1377729"/>
                </a:lnTo>
                <a:lnTo>
                  <a:pt x="183679" y="1375695"/>
                </a:lnTo>
                <a:lnTo>
                  <a:pt x="182671" y="1372675"/>
                </a:lnTo>
                <a:lnTo>
                  <a:pt x="181643" y="1371155"/>
                </a:lnTo>
                <a:lnTo>
                  <a:pt x="183679" y="1370641"/>
                </a:lnTo>
                <a:lnTo>
                  <a:pt x="185696" y="1369141"/>
                </a:lnTo>
                <a:lnTo>
                  <a:pt x="187218" y="1370148"/>
                </a:lnTo>
                <a:lnTo>
                  <a:pt x="191271" y="1372675"/>
                </a:lnTo>
                <a:lnTo>
                  <a:pt x="194810" y="1375695"/>
                </a:lnTo>
                <a:lnTo>
                  <a:pt x="198863" y="1378736"/>
                </a:lnTo>
                <a:close/>
              </a:path>
            </a:pathLst>
          </a:custGeom>
          <a:solidFill>
            <a:srgbClr val="C7A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42502" y="1968404"/>
            <a:ext cx="1000125" cy="234950"/>
          </a:xfrm>
          <a:custGeom>
            <a:avLst/>
            <a:gdLst/>
            <a:ahLst/>
            <a:cxnLst/>
            <a:rect l="l" t="t" r="r" b="b"/>
            <a:pathLst>
              <a:path w="1000125" h="234950">
                <a:moveTo>
                  <a:pt x="7591" y="6337"/>
                </a:moveTo>
                <a:lnTo>
                  <a:pt x="3044" y="6337"/>
                </a:lnTo>
                <a:lnTo>
                  <a:pt x="2530" y="5067"/>
                </a:lnTo>
                <a:lnTo>
                  <a:pt x="2530" y="2527"/>
                </a:lnTo>
                <a:lnTo>
                  <a:pt x="4566" y="2527"/>
                </a:lnTo>
                <a:lnTo>
                  <a:pt x="6069" y="3797"/>
                </a:lnTo>
                <a:lnTo>
                  <a:pt x="5061" y="3797"/>
                </a:lnTo>
                <a:lnTo>
                  <a:pt x="6069" y="5067"/>
                </a:lnTo>
                <a:lnTo>
                  <a:pt x="7591" y="5067"/>
                </a:lnTo>
                <a:lnTo>
                  <a:pt x="7591" y="6337"/>
                </a:lnTo>
                <a:close/>
              </a:path>
              <a:path w="1000125" h="234950">
                <a:moveTo>
                  <a:pt x="51124" y="3797"/>
                </a:moveTo>
                <a:lnTo>
                  <a:pt x="49602" y="3797"/>
                </a:lnTo>
                <a:lnTo>
                  <a:pt x="49088" y="2527"/>
                </a:lnTo>
                <a:lnTo>
                  <a:pt x="50610" y="2527"/>
                </a:lnTo>
                <a:lnTo>
                  <a:pt x="51124" y="3797"/>
                </a:lnTo>
                <a:close/>
              </a:path>
              <a:path w="1000125" h="234950">
                <a:moveTo>
                  <a:pt x="63777" y="3797"/>
                </a:moveTo>
                <a:lnTo>
                  <a:pt x="62769" y="3797"/>
                </a:lnTo>
                <a:lnTo>
                  <a:pt x="62255" y="2527"/>
                </a:lnTo>
                <a:lnTo>
                  <a:pt x="62769" y="2527"/>
                </a:lnTo>
                <a:lnTo>
                  <a:pt x="63777" y="3797"/>
                </a:lnTo>
                <a:close/>
              </a:path>
              <a:path w="1000125" h="234950">
                <a:moveTo>
                  <a:pt x="90091" y="8877"/>
                </a:moveTo>
                <a:lnTo>
                  <a:pt x="83507" y="8877"/>
                </a:lnTo>
                <a:lnTo>
                  <a:pt x="82499" y="7607"/>
                </a:lnTo>
                <a:lnTo>
                  <a:pt x="80296" y="6025"/>
                </a:lnTo>
                <a:lnTo>
                  <a:pt x="78960" y="3797"/>
                </a:lnTo>
                <a:lnTo>
                  <a:pt x="80977" y="3797"/>
                </a:lnTo>
                <a:lnTo>
                  <a:pt x="80977" y="2527"/>
                </a:lnTo>
                <a:lnTo>
                  <a:pt x="81985" y="3797"/>
                </a:lnTo>
                <a:lnTo>
                  <a:pt x="82499" y="5067"/>
                </a:lnTo>
                <a:lnTo>
                  <a:pt x="85277" y="5067"/>
                </a:lnTo>
                <a:lnTo>
                  <a:pt x="86038" y="6337"/>
                </a:lnTo>
                <a:lnTo>
                  <a:pt x="88074" y="6337"/>
                </a:lnTo>
                <a:lnTo>
                  <a:pt x="88568" y="7607"/>
                </a:lnTo>
                <a:lnTo>
                  <a:pt x="90091" y="8877"/>
                </a:lnTo>
                <a:close/>
              </a:path>
              <a:path w="1000125" h="234950">
                <a:moveTo>
                  <a:pt x="98691" y="5067"/>
                </a:moveTo>
                <a:lnTo>
                  <a:pt x="96160" y="5067"/>
                </a:lnTo>
                <a:lnTo>
                  <a:pt x="95666" y="3797"/>
                </a:lnTo>
                <a:lnTo>
                  <a:pt x="94638" y="2527"/>
                </a:lnTo>
                <a:lnTo>
                  <a:pt x="97168" y="2527"/>
                </a:lnTo>
                <a:lnTo>
                  <a:pt x="98196" y="3797"/>
                </a:lnTo>
                <a:lnTo>
                  <a:pt x="97682" y="3797"/>
                </a:lnTo>
                <a:lnTo>
                  <a:pt x="98691" y="5067"/>
                </a:lnTo>
                <a:close/>
              </a:path>
              <a:path w="1000125" h="234950">
                <a:moveTo>
                  <a:pt x="100213" y="3797"/>
                </a:moveTo>
                <a:lnTo>
                  <a:pt x="98196" y="3797"/>
                </a:lnTo>
                <a:lnTo>
                  <a:pt x="97682" y="2527"/>
                </a:lnTo>
                <a:lnTo>
                  <a:pt x="99699" y="2527"/>
                </a:lnTo>
                <a:lnTo>
                  <a:pt x="100213" y="3797"/>
                </a:lnTo>
                <a:close/>
              </a:path>
              <a:path w="1000125" h="234950">
                <a:moveTo>
                  <a:pt x="109821" y="3797"/>
                </a:moveTo>
                <a:lnTo>
                  <a:pt x="100213" y="3797"/>
                </a:lnTo>
                <a:lnTo>
                  <a:pt x="99699" y="2527"/>
                </a:lnTo>
                <a:lnTo>
                  <a:pt x="108813" y="2527"/>
                </a:lnTo>
                <a:lnTo>
                  <a:pt x="109821" y="3797"/>
                </a:lnTo>
                <a:close/>
              </a:path>
              <a:path w="1000125" h="234950">
                <a:moveTo>
                  <a:pt x="102071" y="11417"/>
                </a:moveTo>
                <a:lnTo>
                  <a:pt x="101735" y="11417"/>
                </a:lnTo>
                <a:lnTo>
                  <a:pt x="96674" y="6121"/>
                </a:lnTo>
                <a:lnTo>
                  <a:pt x="96674" y="5067"/>
                </a:lnTo>
                <a:lnTo>
                  <a:pt x="111343" y="5067"/>
                </a:lnTo>
                <a:lnTo>
                  <a:pt x="110849" y="3797"/>
                </a:lnTo>
                <a:lnTo>
                  <a:pt x="109821" y="2527"/>
                </a:lnTo>
                <a:lnTo>
                  <a:pt x="115396" y="2527"/>
                </a:lnTo>
                <a:lnTo>
                  <a:pt x="116918" y="3797"/>
                </a:lnTo>
                <a:lnTo>
                  <a:pt x="117519" y="3797"/>
                </a:lnTo>
                <a:lnTo>
                  <a:pt x="119749" y="6337"/>
                </a:lnTo>
                <a:lnTo>
                  <a:pt x="98196" y="6337"/>
                </a:lnTo>
                <a:lnTo>
                  <a:pt x="98196" y="7607"/>
                </a:lnTo>
                <a:lnTo>
                  <a:pt x="99699" y="8877"/>
                </a:lnTo>
                <a:lnTo>
                  <a:pt x="102071" y="11417"/>
                </a:lnTo>
                <a:close/>
              </a:path>
              <a:path w="1000125" h="234950">
                <a:moveTo>
                  <a:pt x="117328" y="3578"/>
                </a:moveTo>
                <a:lnTo>
                  <a:pt x="116404" y="2527"/>
                </a:lnTo>
                <a:lnTo>
                  <a:pt x="116918" y="2527"/>
                </a:lnTo>
                <a:lnTo>
                  <a:pt x="117328" y="3578"/>
                </a:lnTo>
                <a:close/>
              </a:path>
              <a:path w="1000125" h="234950">
                <a:moveTo>
                  <a:pt x="130065" y="11417"/>
                </a:moveTo>
                <a:lnTo>
                  <a:pt x="129571" y="11417"/>
                </a:lnTo>
                <a:lnTo>
                  <a:pt x="125004" y="6337"/>
                </a:lnTo>
                <a:lnTo>
                  <a:pt x="121458" y="6327"/>
                </a:lnTo>
                <a:lnTo>
                  <a:pt x="118441" y="2527"/>
                </a:lnTo>
                <a:lnTo>
                  <a:pt x="122474" y="2527"/>
                </a:lnTo>
                <a:lnTo>
                  <a:pt x="123502" y="3797"/>
                </a:lnTo>
                <a:lnTo>
                  <a:pt x="124503" y="3797"/>
                </a:lnTo>
                <a:lnTo>
                  <a:pt x="128563" y="6337"/>
                </a:lnTo>
                <a:lnTo>
                  <a:pt x="130059" y="10132"/>
                </a:lnTo>
                <a:lnTo>
                  <a:pt x="130065" y="11417"/>
                </a:lnTo>
                <a:close/>
              </a:path>
              <a:path w="1000125" h="234950">
                <a:moveTo>
                  <a:pt x="123162" y="2957"/>
                </a:moveTo>
                <a:lnTo>
                  <a:pt x="122474" y="2527"/>
                </a:lnTo>
                <a:lnTo>
                  <a:pt x="122988" y="2527"/>
                </a:lnTo>
                <a:lnTo>
                  <a:pt x="123162" y="2957"/>
                </a:lnTo>
                <a:close/>
              </a:path>
              <a:path w="1000125" h="234950">
                <a:moveTo>
                  <a:pt x="134632" y="3797"/>
                </a:moveTo>
                <a:lnTo>
                  <a:pt x="125518" y="3797"/>
                </a:lnTo>
                <a:lnTo>
                  <a:pt x="125518" y="2527"/>
                </a:lnTo>
                <a:lnTo>
                  <a:pt x="134118" y="2527"/>
                </a:lnTo>
                <a:lnTo>
                  <a:pt x="134632" y="3797"/>
                </a:lnTo>
                <a:close/>
              </a:path>
              <a:path w="1000125" h="234950">
                <a:moveTo>
                  <a:pt x="147779" y="6337"/>
                </a:moveTo>
                <a:lnTo>
                  <a:pt x="138677" y="6327"/>
                </a:lnTo>
                <a:lnTo>
                  <a:pt x="136649" y="3797"/>
                </a:lnTo>
                <a:lnTo>
                  <a:pt x="134632" y="3797"/>
                </a:lnTo>
                <a:lnTo>
                  <a:pt x="134632" y="2527"/>
                </a:lnTo>
                <a:lnTo>
                  <a:pt x="142718" y="2527"/>
                </a:lnTo>
                <a:lnTo>
                  <a:pt x="143746" y="3797"/>
                </a:lnTo>
                <a:lnTo>
                  <a:pt x="147779" y="6337"/>
                </a:lnTo>
                <a:close/>
              </a:path>
              <a:path w="1000125" h="234950">
                <a:moveTo>
                  <a:pt x="157901" y="12687"/>
                </a:moveTo>
                <a:lnTo>
                  <a:pt x="153868" y="12687"/>
                </a:lnTo>
                <a:lnTo>
                  <a:pt x="152579" y="10746"/>
                </a:lnTo>
                <a:lnTo>
                  <a:pt x="152346" y="10147"/>
                </a:lnTo>
                <a:lnTo>
                  <a:pt x="152346" y="8877"/>
                </a:lnTo>
                <a:lnTo>
                  <a:pt x="151832" y="8877"/>
                </a:lnTo>
                <a:lnTo>
                  <a:pt x="150824" y="6337"/>
                </a:lnTo>
                <a:lnTo>
                  <a:pt x="148287" y="6327"/>
                </a:lnTo>
                <a:lnTo>
                  <a:pt x="145763" y="2527"/>
                </a:lnTo>
                <a:lnTo>
                  <a:pt x="152840" y="2527"/>
                </a:lnTo>
                <a:lnTo>
                  <a:pt x="152840" y="3797"/>
                </a:lnTo>
                <a:lnTo>
                  <a:pt x="152346" y="3797"/>
                </a:lnTo>
                <a:lnTo>
                  <a:pt x="153868" y="7607"/>
                </a:lnTo>
                <a:lnTo>
                  <a:pt x="154877" y="8877"/>
                </a:lnTo>
                <a:lnTo>
                  <a:pt x="156399" y="10147"/>
                </a:lnTo>
                <a:lnTo>
                  <a:pt x="156893" y="11417"/>
                </a:lnTo>
                <a:lnTo>
                  <a:pt x="157901" y="12258"/>
                </a:lnTo>
                <a:lnTo>
                  <a:pt x="157901" y="12687"/>
                </a:lnTo>
                <a:close/>
              </a:path>
              <a:path w="1000125" h="234950">
                <a:moveTo>
                  <a:pt x="158415" y="7607"/>
                </a:moveTo>
                <a:lnTo>
                  <a:pt x="157407" y="7607"/>
                </a:lnTo>
                <a:lnTo>
                  <a:pt x="157395" y="6327"/>
                </a:lnTo>
                <a:lnTo>
                  <a:pt x="152840" y="2527"/>
                </a:lnTo>
                <a:lnTo>
                  <a:pt x="158415" y="2527"/>
                </a:lnTo>
                <a:lnTo>
                  <a:pt x="160432" y="3797"/>
                </a:lnTo>
                <a:lnTo>
                  <a:pt x="162962" y="5067"/>
                </a:lnTo>
                <a:lnTo>
                  <a:pt x="164485" y="6337"/>
                </a:lnTo>
                <a:lnTo>
                  <a:pt x="158929" y="6337"/>
                </a:lnTo>
                <a:lnTo>
                  <a:pt x="158415" y="7607"/>
                </a:lnTo>
                <a:close/>
              </a:path>
              <a:path w="1000125" h="234950">
                <a:moveTo>
                  <a:pt x="168023" y="7607"/>
                </a:moveTo>
                <a:lnTo>
                  <a:pt x="166501" y="5042"/>
                </a:lnTo>
                <a:lnTo>
                  <a:pt x="165493" y="3797"/>
                </a:lnTo>
                <a:lnTo>
                  <a:pt x="162468" y="3797"/>
                </a:lnTo>
                <a:lnTo>
                  <a:pt x="161460" y="2527"/>
                </a:lnTo>
                <a:lnTo>
                  <a:pt x="168023" y="2527"/>
                </a:lnTo>
                <a:lnTo>
                  <a:pt x="169051" y="3797"/>
                </a:lnTo>
                <a:lnTo>
                  <a:pt x="173085" y="6337"/>
                </a:lnTo>
                <a:lnTo>
                  <a:pt x="167529" y="6337"/>
                </a:lnTo>
                <a:lnTo>
                  <a:pt x="168023" y="7607"/>
                </a:lnTo>
                <a:close/>
              </a:path>
              <a:path w="1000125" h="234950">
                <a:moveTo>
                  <a:pt x="175121" y="6337"/>
                </a:moveTo>
                <a:lnTo>
                  <a:pt x="173079" y="6327"/>
                </a:lnTo>
                <a:lnTo>
                  <a:pt x="171582" y="3797"/>
                </a:lnTo>
                <a:lnTo>
                  <a:pt x="171068" y="2527"/>
                </a:lnTo>
                <a:lnTo>
                  <a:pt x="172076" y="2527"/>
                </a:lnTo>
                <a:lnTo>
                  <a:pt x="173085" y="3797"/>
                </a:lnTo>
                <a:lnTo>
                  <a:pt x="174113" y="3797"/>
                </a:lnTo>
                <a:lnTo>
                  <a:pt x="175121" y="6337"/>
                </a:lnTo>
                <a:close/>
              </a:path>
              <a:path w="1000125" h="234950">
                <a:moveTo>
                  <a:pt x="196373" y="6337"/>
                </a:moveTo>
                <a:lnTo>
                  <a:pt x="178146" y="6337"/>
                </a:lnTo>
                <a:lnTo>
                  <a:pt x="177651" y="5067"/>
                </a:lnTo>
                <a:lnTo>
                  <a:pt x="177651" y="3797"/>
                </a:lnTo>
                <a:lnTo>
                  <a:pt x="176643" y="2527"/>
                </a:lnTo>
                <a:lnTo>
                  <a:pt x="177651" y="2527"/>
                </a:lnTo>
                <a:lnTo>
                  <a:pt x="179174" y="3797"/>
                </a:lnTo>
                <a:lnTo>
                  <a:pt x="192321" y="3797"/>
                </a:lnTo>
                <a:lnTo>
                  <a:pt x="193329" y="5067"/>
                </a:lnTo>
                <a:lnTo>
                  <a:pt x="195859" y="5067"/>
                </a:lnTo>
                <a:lnTo>
                  <a:pt x="196373" y="6337"/>
                </a:lnTo>
                <a:close/>
              </a:path>
              <a:path w="1000125" h="234950">
                <a:moveTo>
                  <a:pt x="203451" y="7607"/>
                </a:moveTo>
                <a:lnTo>
                  <a:pt x="200426" y="7607"/>
                </a:lnTo>
                <a:lnTo>
                  <a:pt x="199912" y="6337"/>
                </a:lnTo>
                <a:lnTo>
                  <a:pt x="196887" y="5067"/>
                </a:lnTo>
                <a:lnTo>
                  <a:pt x="195859" y="3797"/>
                </a:lnTo>
                <a:lnTo>
                  <a:pt x="180182" y="3797"/>
                </a:lnTo>
                <a:lnTo>
                  <a:pt x="179668" y="2527"/>
                </a:lnTo>
                <a:lnTo>
                  <a:pt x="202443" y="2527"/>
                </a:lnTo>
                <a:lnTo>
                  <a:pt x="206496" y="6337"/>
                </a:lnTo>
                <a:lnTo>
                  <a:pt x="203965" y="6337"/>
                </a:lnTo>
                <a:lnTo>
                  <a:pt x="203451" y="7607"/>
                </a:lnTo>
                <a:close/>
              </a:path>
              <a:path w="1000125" h="234950">
                <a:moveTo>
                  <a:pt x="228262" y="6337"/>
                </a:moveTo>
                <a:lnTo>
                  <a:pt x="206998" y="6327"/>
                </a:lnTo>
                <a:lnTo>
                  <a:pt x="206239" y="5693"/>
                </a:lnTo>
                <a:lnTo>
                  <a:pt x="204973" y="2527"/>
                </a:lnTo>
                <a:lnTo>
                  <a:pt x="229784" y="2527"/>
                </a:lnTo>
                <a:lnTo>
                  <a:pt x="229784" y="3797"/>
                </a:lnTo>
                <a:lnTo>
                  <a:pt x="211557" y="3797"/>
                </a:lnTo>
                <a:lnTo>
                  <a:pt x="212071" y="5067"/>
                </a:lnTo>
                <a:lnTo>
                  <a:pt x="226740" y="5067"/>
                </a:lnTo>
                <a:lnTo>
                  <a:pt x="228262" y="6337"/>
                </a:lnTo>
                <a:close/>
              </a:path>
              <a:path w="1000125" h="234950">
                <a:moveTo>
                  <a:pt x="124503" y="3797"/>
                </a:moveTo>
                <a:lnTo>
                  <a:pt x="123502" y="3797"/>
                </a:lnTo>
                <a:lnTo>
                  <a:pt x="123162" y="2957"/>
                </a:lnTo>
                <a:lnTo>
                  <a:pt x="124503" y="3797"/>
                </a:lnTo>
                <a:close/>
              </a:path>
              <a:path w="1000125" h="234950">
                <a:moveTo>
                  <a:pt x="117519" y="3797"/>
                </a:moveTo>
                <a:lnTo>
                  <a:pt x="117328" y="3578"/>
                </a:lnTo>
                <a:lnTo>
                  <a:pt x="117519" y="3797"/>
                </a:lnTo>
                <a:close/>
              </a:path>
              <a:path w="1000125" h="234950">
                <a:moveTo>
                  <a:pt x="6583" y="5067"/>
                </a:moveTo>
                <a:lnTo>
                  <a:pt x="6069" y="5067"/>
                </a:lnTo>
                <a:lnTo>
                  <a:pt x="5061" y="3797"/>
                </a:lnTo>
                <a:lnTo>
                  <a:pt x="6069" y="3797"/>
                </a:lnTo>
                <a:lnTo>
                  <a:pt x="6583" y="4432"/>
                </a:lnTo>
                <a:lnTo>
                  <a:pt x="6583" y="5067"/>
                </a:lnTo>
                <a:close/>
              </a:path>
              <a:path w="1000125" h="234950">
                <a:moveTo>
                  <a:pt x="6583" y="4432"/>
                </a:moveTo>
                <a:lnTo>
                  <a:pt x="6069" y="3797"/>
                </a:lnTo>
                <a:lnTo>
                  <a:pt x="6583" y="3797"/>
                </a:lnTo>
                <a:lnTo>
                  <a:pt x="6583" y="4432"/>
                </a:lnTo>
                <a:close/>
              </a:path>
              <a:path w="1000125" h="234950">
                <a:moveTo>
                  <a:pt x="10141" y="6984"/>
                </a:moveTo>
                <a:lnTo>
                  <a:pt x="9113" y="6337"/>
                </a:lnTo>
                <a:lnTo>
                  <a:pt x="8592" y="6327"/>
                </a:lnTo>
                <a:lnTo>
                  <a:pt x="6583" y="3797"/>
                </a:lnTo>
                <a:lnTo>
                  <a:pt x="7963" y="4665"/>
                </a:lnTo>
                <a:lnTo>
                  <a:pt x="9627" y="6337"/>
                </a:lnTo>
                <a:lnTo>
                  <a:pt x="10141" y="6984"/>
                </a:lnTo>
                <a:close/>
              </a:path>
              <a:path w="1000125" h="234950">
                <a:moveTo>
                  <a:pt x="8599" y="5067"/>
                </a:moveTo>
                <a:lnTo>
                  <a:pt x="7963" y="4665"/>
                </a:lnTo>
                <a:lnTo>
                  <a:pt x="7097" y="3797"/>
                </a:lnTo>
                <a:lnTo>
                  <a:pt x="8599" y="5067"/>
                </a:lnTo>
                <a:close/>
              </a:path>
              <a:path w="1000125" h="234950">
                <a:moveTo>
                  <a:pt x="15697" y="6337"/>
                </a:moveTo>
                <a:lnTo>
                  <a:pt x="10110" y="6327"/>
                </a:lnTo>
                <a:lnTo>
                  <a:pt x="8580" y="5042"/>
                </a:lnTo>
                <a:lnTo>
                  <a:pt x="7591" y="3797"/>
                </a:lnTo>
                <a:lnTo>
                  <a:pt x="13660" y="3797"/>
                </a:lnTo>
                <a:lnTo>
                  <a:pt x="15697" y="6337"/>
                </a:lnTo>
                <a:close/>
              </a:path>
              <a:path w="1000125" h="234950">
                <a:moveTo>
                  <a:pt x="14688" y="4438"/>
                </a:moveTo>
                <a:lnTo>
                  <a:pt x="13660" y="3797"/>
                </a:lnTo>
                <a:lnTo>
                  <a:pt x="14688" y="3797"/>
                </a:lnTo>
                <a:lnTo>
                  <a:pt x="14688" y="4438"/>
                </a:lnTo>
                <a:close/>
              </a:path>
              <a:path w="1000125" h="234950">
                <a:moveTo>
                  <a:pt x="36949" y="21577"/>
                </a:moveTo>
                <a:lnTo>
                  <a:pt x="34419" y="21577"/>
                </a:lnTo>
                <a:lnTo>
                  <a:pt x="33411" y="20307"/>
                </a:lnTo>
                <a:lnTo>
                  <a:pt x="30880" y="17767"/>
                </a:lnTo>
                <a:lnTo>
                  <a:pt x="23288" y="17767"/>
                </a:lnTo>
                <a:lnTo>
                  <a:pt x="23288" y="16497"/>
                </a:lnTo>
                <a:lnTo>
                  <a:pt x="21252" y="13957"/>
                </a:lnTo>
                <a:lnTo>
                  <a:pt x="18722" y="11417"/>
                </a:lnTo>
                <a:lnTo>
                  <a:pt x="16705" y="8877"/>
                </a:lnTo>
                <a:lnTo>
                  <a:pt x="13166" y="8877"/>
                </a:lnTo>
                <a:lnTo>
                  <a:pt x="12667" y="8248"/>
                </a:lnTo>
                <a:lnTo>
                  <a:pt x="12652" y="7607"/>
                </a:lnTo>
                <a:lnTo>
                  <a:pt x="17713" y="7607"/>
                </a:lnTo>
                <a:lnTo>
                  <a:pt x="16705" y="6337"/>
                </a:lnTo>
                <a:lnTo>
                  <a:pt x="16171" y="5042"/>
                </a:lnTo>
                <a:lnTo>
                  <a:pt x="15183" y="3797"/>
                </a:lnTo>
                <a:lnTo>
                  <a:pt x="16191" y="3797"/>
                </a:lnTo>
                <a:lnTo>
                  <a:pt x="17219" y="5067"/>
                </a:lnTo>
                <a:lnTo>
                  <a:pt x="18227" y="5067"/>
                </a:lnTo>
                <a:lnTo>
                  <a:pt x="21252" y="7607"/>
                </a:lnTo>
                <a:lnTo>
                  <a:pt x="22774" y="10147"/>
                </a:lnTo>
                <a:lnTo>
                  <a:pt x="23288" y="10147"/>
                </a:lnTo>
                <a:lnTo>
                  <a:pt x="24297" y="11417"/>
                </a:lnTo>
                <a:lnTo>
                  <a:pt x="25305" y="11417"/>
                </a:lnTo>
                <a:lnTo>
                  <a:pt x="25819" y="12687"/>
                </a:lnTo>
                <a:lnTo>
                  <a:pt x="29358" y="12687"/>
                </a:lnTo>
                <a:lnTo>
                  <a:pt x="30880" y="13957"/>
                </a:lnTo>
                <a:lnTo>
                  <a:pt x="25305" y="13957"/>
                </a:lnTo>
                <a:lnTo>
                  <a:pt x="26827" y="16497"/>
                </a:lnTo>
                <a:lnTo>
                  <a:pt x="32402" y="16497"/>
                </a:lnTo>
                <a:lnTo>
                  <a:pt x="33915" y="17779"/>
                </a:lnTo>
                <a:lnTo>
                  <a:pt x="35961" y="20323"/>
                </a:lnTo>
                <a:lnTo>
                  <a:pt x="36435" y="20719"/>
                </a:lnTo>
                <a:lnTo>
                  <a:pt x="36949" y="21577"/>
                </a:lnTo>
                <a:close/>
              </a:path>
              <a:path w="1000125" h="234950">
                <a:moveTo>
                  <a:pt x="26313" y="6337"/>
                </a:moveTo>
                <a:lnTo>
                  <a:pt x="23276" y="6327"/>
                </a:lnTo>
                <a:lnTo>
                  <a:pt x="21766" y="5067"/>
                </a:lnTo>
                <a:lnTo>
                  <a:pt x="20244" y="5067"/>
                </a:lnTo>
                <a:lnTo>
                  <a:pt x="18227" y="3797"/>
                </a:lnTo>
                <a:lnTo>
                  <a:pt x="25819" y="3797"/>
                </a:lnTo>
                <a:lnTo>
                  <a:pt x="25819" y="5067"/>
                </a:lnTo>
                <a:lnTo>
                  <a:pt x="26313" y="6337"/>
                </a:lnTo>
                <a:close/>
              </a:path>
              <a:path w="1000125" h="234950">
                <a:moveTo>
                  <a:pt x="32897" y="5067"/>
                </a:moveTo>
                <a:lnTo>
                  <a:pt x="27341" y="5067"/>
                </a:lnTo>
                <a:lnTo>
                  <a:pt x="26313" y="3797"/>
                </a:lnTo>
                <a:lnTo>
                  <a:pt x="31888" y="3797"/>
                </a:lnTo>
                <a:lnTo>
                  <a:pt x="32897" y="5067"/>
                </a:lnTo>
                <a:close/>
              </a:path>
              <a:path w="1000125" h="234950">
                <a:moveTo>
                  <a:pt x="38966" y="8877"/>
                </a:moveTo>
                <a:lnTo>
                  <a:pt x="37463" y="8877"/>
                </a:lnTo>
                <a:lnTo>
                  <a:pt x="36435" y="7607"/>
                </a:lnTo>
                <a:lnTo>
                  <a:pt x="35929" y="6327"/>
                </a:lnTo>
                <a:lnTo>
                  <a:pt x="32897" y="3797"/>
                </a:lnTo>
                <a:lnTo>
                  <a:pt x="35427" y="3797"/>
                </a:lnTo>
                <a:lnTo>
                  <a:pt x="38966" y="8877"/>
                </a:lnTo>
                <a:close/>
              </a:path>
              <a:path w="1000125" h="234950">
                <a:moveTo>
                  <a:pt x="45549" y="7607"/>
                </a:moveTo>
                <a:lnTo>
                  <a:pt x="39480" y="7607"/>
                </a:lnTo>
                <a:lnTo>
                  <a:pt x="36435" y="3797"/>
                </a:lnTo>
                <a:lnTo>
                  <a:pt x="37463" y="3797"/>
                </a:lnTo>
                <a:lnTo>
                  <a:pt x="38966" y="6337"/>
                </a:lnTo>
                <a:lnTo>
                  <a:pt x="45549" y="6337"/>
                </a:lnTo>
                <a:lnTo>
                  <a:pt x="45549" y="7607"/>
                </a:lnTo>
                <a:close/>
              </a:path>
              <a:path w="1000125" h="234950">
                <a:moveTo>
                  <a:pt x="50116" y="6337"/>
                </a:moveTo>
                <a:lnTo>
                  <a:pt x="38960" y="6327"/>
                </a:lnTo>
                <a:lnTo>
                  <a:pt x="37463" y="3797"/>
                </a:lnTo>
                <a:lnTo>
                  <a:pt x="40488" y="3797"/>
                </a:lnTo>
                <a:lnTo>
                  <a:pt x="41002" y="5067"/>
                </a:lnTo>
                <a:lnTo>
                  <a:pt x="48594" y="5067"/>
                </a:lnTo>
                <a:lnTo>
                  <a:pt x="50116" y="6337"/>
                </a:lnTo>
                <a:close/>
              </a:path>
              <a:path w="1000125" h="234950">
                <a:moveTo>
                  <a:pt x="48594" y="5067"/>
                </a:moveTo>
                <a:lnTo>
                  <a:pt x="41002" y="5067"/>
                </a:lnTo>
                <a:lnTo>
                  <a:pt x="40488" y="3797"/>
                </a:lnTo>
                <a:lnTo>
                  <a:pt x="47586" y="3797"/>
                </a:lnTo>
                <a:lnTo>
                  <a:pt x="48594" y="5067"/>
                </a:lnTo>
                <a:close/>
              </a:path>
              <a:path w="1000125" h="234950">
                <a:moveTo>
                  <a:pt x="53141" y="6337"/>
                </a:moveTo>
                <a:lnTo>
                  <a:pt x="50116" y="6337"/>
                </a:lnTo>
                <a:lnTo>
                  <a:pt x="49582" y="5042"/>
                </a:lnTo>
                <a:lnTo>
                  <a:pt x="48594" y="3797"/>
                </a:lnTo>
                <a:lnTo>
                  <a:pt x="52133" y="3797"/>
                </a:lnTo>
                <a:lnTo>
                  <a:pt x="52647" y="5067"/>
                </a:lnTo>
                <a:lnTo>
                  <a:pt x="53141" y="5067"/>
                </a:lnTo>
                <a:lnTo>
                  <a:pt x="53141" y="6337"/>
                </a:lnTo>
                <a:close/>
              </a:path>
              <a:path w="1000125" h="234950">
                <a:moveTo>
                  <a:pt x="57194" y="5067"/>
                </a:moveTo>
                <a:lnTo>
                  <a:pt x="52647" y="5067"/>
                </a:lnTo>
                <a:lnTo>
                  <a:pt x="52133" y="3797"/>
                </a:lnTo>
                <a:lnTo>
                  <a:pt x="56680" y="3797"/>
                </a:lnTo>
                <a:lnTo>
                  <a:pt x="57194" y="5067"/>
                </a:lnTo>
                <a:close/>
              </a:path>
              <a:path w="1000125" h="234950">
                <a:moveTo>
                  <a:pt x="59724" y="5067"/>
                </a:moveTo>
                <a:lnTo>
                  <a:pt x="57194" y="5067"/>
                </a:lnTo>
                <a:lnTo>
                  <a:pt x="56680" y="3797"/>
                </a:lnTo>
                <a:lnTo>
                  <a:pt x="59724" y="3797"/>
                </a:lnTo>
                <a:lnTo>
                  <a:pt x="59724" y="5067"/>
                </a:lnTo>
                <a:close/>
              </a:path>
              <a:path w="1000125" h="234950">
                <a:moveTo>
                  <a:pt x="58716" y="10147"/>
                </a:moveTo>
                <a:lnTo>
                  <a:pt x="55671" y="7607"/>
                </a:lnTo>
                <a:lnTo>
                  <a:pt x="53655" y="5067"/>
                </a:lnTo>
                <a:lnTo>
                  <a:pt x="59724" y="5067"/>
                </a:lnTo>
                <a:lnTo>
                  <a:pt x="59724" y="3797"/>
                </a:lnTo>
                <a:lnTo>
                  <a:pt x="64271" y="3797"/>
                </a:lnTo>
                <a:lnTo>
                  <a:pt x="66308" y="6337"/>
                </a:lnTo>
                <a:lnTo>
                  <a:pt x="56185" y="6337"/>
                </a:lnTo>
                <a:lnTo>
                  <a:pt x="56680" y="7607"/>
                </a:lnTo>
                <a:lnTo>
                  <a:pt x="58716" y="10147"/>
                </a:lnTo>
                <a:close/>
              </a:path>
              <a:path w="1000125" h="234950">
                <a:moveTo>
                  <a:pt x="71026" y="7607"/>
                </a:moveTo>
                <a:lnTo>
                  <a:pt x="69332" y="7607"/>
                </a:lnTo>
                <a:lnTo>
                  <a:pt x="66308" y="3797"/>
                </a:lnTo>
                <a:lnTo>
                  <a:pt x="69332" y="6337"/>
                </a:lnTo>
                <a:lnTo>
                  <a:pt x="69675" y="6337"/>
                </a:lnTo>
                <a:lnTo>
                  <a:pt x="71026" y="7607"/>
                </a:lnTo>
                <a:close/>
              </a:path>
              <a:path w="1000125" h="234950">
                <a:moveTo>
                  <a:pt x="70874" y="6984"/>
                </a:moveTo>
                <a:lnTo>
                  <a:pt x="69840" y="6327"/>
                </a:lnTo>
                <a:lnTo>
                  <a:pt x="68324" y="3797"/>
                </a:lnTo>
                <a:lnTo>
                  <a:pt x="72377" y="3797"/>
                </a:lnTo>
                <a:lnTo>
                  <a:pt x="73231" y="4225"/>
                </a:lnTo>
                <a:lnTo>
                  <a:pt x="73899" y="5067"/>
                </a:lnTo>
                <a:lnTo>
                  <a:pt x="69332" y="5067"/>
                </a:lnTo>
                <a:lnTo>
                  <a:pt x="70874" y="6984"/>
                </a:lnTo>
                <a:close/>
              </a:path>
              <a:path w="1000125" h="234950">
                <a:moveTo>
                  <a:pt x="80977" y="8877"/>
                </a:moveTo>
                <a:lnTo>
                  <a:pt x="77952" y="8877"/>
                </a:lnTo>
                <a:lnTo>
                  <a:pt x="77438" y="7607"/>
                </a:lnTo>
                <a:lnTo>
                  <a:pt x="76418" y="6327"/>
                </a:lnTo>
                <a:lnTo>
                  <a:pt x="74858" y="5042"/>
                </a:lnTo>
                <a:lnTo>
                  <a:pt x="73231" y="4225"/>
                </a:lnTo>
                <a:lnTo>
                  <a:pt x="72891" y="3797"/>
                </a:lnTo>
                <a:lnTo>
                  <a:pt x="74907" y="3797"/>
                </a:lnTo>
                <a:lnTo>
                  <a:pt x="76430" y="5067"/>
                </a:lnTo>
                <a:lnTo>
                  <a:pt x="77093" y="5484"/>
                </a:lnTo>
                <a:lnTo>
                  <a:pt x="77438" y="6337"/>
                </a:lnTo>
                <a:lnTo>
                  <a:pt x="78446" y="6337"/>
                </a:lnTo>
                <a:lnTo>
                  <a:pt x="79969" y="7607"/>
                </a:lnTo>
                <a:lnTo>
                  <a:pt x="80977" y="8877"/>
                </a:lnTo>
                <a:close/>
              </a:path>
              <a:path w="1000125" h="234950">
                <a:moveTo>
                  <a:pt x="83507" y="8877"/>
                </a:moveTo>
                <a:lnTo>
                  <a:pt x="80977" y="8877"/>
                </a:lnTo>
                <a:lnTo>
                  <a:pt x="79969" y="7607"/>
                </a:lnTo>
                <a:lnTo>
                  <a:pt x="79455" y="6337"/>
                </a:lnTo>
                <a:lnTo>
                  <a:pt x="78431" y="6327"/>
                </a:lnTo>
                <a:lnTo>
                  <a:pt x="77093" y="5484"/>
                </a:lnTo>
                <a:lnTo>
                  <a:pt x="76924" y="5067"/>
                </a:lnTo>
                <a:lnTo>
                  <a:pt x="76430" y="5067"/>
                </a:lnTo>
                <a:lnTo>
                  <a:pt x="74907" y="3797"/>
                </a:lnTo>
                <a:lnTo>
                  <a:pt x="78960" y="3797"/>
                </a:lnTo>
                <a:lnTo>
                  <a:pt x="78960" y="5067"/>
                </a:lnTo>
                <a:lnTo>
                  <a:pt x="76924" y="5067"/>
                </a:lnTo>
                <a:lnTo>
                  <a:pt x="77093" y="5484"/>
                </a:lnTo>
                <a:lnTo>
                  <a:pt x="79542" y="5484"/>
                </a:lnTo>
                <a:lnTo>
                  <a:pt x="80296" y="6025"/>
                </a:lnTo>
                <a:lnTo>
                  <a:pt x="80483" y="6337"/>
                </a:lnTo>
                <a:lnTo>
                  <a:pt x="83507" y="8877"/>
                </a:lnTo>
                <a:close/>
              </a:path>
              <a:path w="1000125" h="234950">
                <a:moveTo>
                  <a:pt x="85277" y="5067"/>
                </a:moveTo>
                <a:lnTo>
                  <a:pt x="83013" y="5067"/>
                </a:lnTo>
                <a:lnTo>
                  <a:pt x="83013" y="3797"/>
                </a:lnTo>
                <a:lnTo>
                  <a:pt x="84516" y="3797"/>
                </a:lnTo>
                <a:lnTo>
                  <a:pt x="85277" y="5067"/>
                </a:lnTo>
                <a:close/>
              </a:path>
              <a:path w="1000125" h="234950">
                <a:moveTo>
                  <a:pt x="95666" y="5067"/>
                </a:moveTo>
                <a:lnTo>
                  <a:pt x="85544" y="5067"/>
                </a:lnTo>
                <a:lnTo>
                  <a:pt x="85030" y="3797"/>
                </a:lnTo>
                <a:lnTo>
                  <a:pt x="93630" y="3797"/>
                </a:lnTo>
                <a:lnTo>
                  <a:pt x="95666" y="5067"/>
                </a:lnTo>
                <a:close/>
              </a:path>
              <a:path w="1000125" h="234950">
                <a:moveTo>
                  <a:pt x="111343" y="5067"/>
                </a:moveTo>
                <a:lnTo>
                  <a:pt x="99205" y="5067"/>
                </a:lnTo>
                <a:lnTo>
                  <a:pt x="98691" y="3797"/>
                </a:lnTo>
                <a:lnTo>
                  <a:pt x="110335" y="3797"/>
                </a:lnTo>
                <a:lnTo>
                  <a:pt x="111343" y="5067"/>
                </a:lnTo>
                <a:close/>
              </a:path>
              <a:path w="1000125" h="234950">
                <a:moveTo>
                  <a:pt x="134378" y="8248"/>
                </a:moveTo>
                <a:lnTo>
                  <a:pt x="132094" y="6327"/>
                </a:lnTo>
                <a:lnTo>
                  <a:pt x="131064" y="5042"/>
                </a:lnTo>
                <a:lnTo>
                  <a:pt x="129571" y="3797"/>
                </a:lnTo>
                <a:lnTo>
                  <a:pt x="136649" y="3797"/>
                </a:lnTo>
                <a:lnTo>
                  <a:pt x="137657" y="6337"/>
                </a:lnTo>
                <a:lnTo>
                  <a:pt x="133624" y="6337"/>
                </a:lnTo>
                <a:lnTo>
                  <a:pt x="134378" y="8248"/>
                </a:lnTo>
                <a:close/>
              </a:path>
              <a:path w="1000125" h="234950">
                <a:moveTo>
                  <a:pt x="195859" y="5067"/>
                </a:moveTo>
                <a:lnTo>
                  <a:pt x="193843" y="5067"/>
                </a:lnTo>
                <a:lnTo>
                  <a:pt x="193843" y="3797"/>
                </a:lnTo>
                <a:lnTo>
                  <a:pt x="195859" y="3797"/>
                </a:lnTo>
                <a:lnTo>
                  <a:pt x="195859" y="5067"/>
                </a:lnTo>
                <a:close/>
              </a:path>
              <a:path w="1000125" h="234950">
                <a:moveTo>
                  <a:pt x="226740" y="5067"/>
                </a:moveTo>
                <a:lnTo>
                  <a:pt x="212071" y="5067"/>
                </a:lnTo>
                <a:lnTo>
                  <a:pt x="212071" y="3797"/>
                </a:lnTo>
                <a:lnTo>
                  <a:pt x="225218" y="3797"/>
                </a:lnTo>
                <a:lnTo>
                  <a:pt x="226740" y="5067"/>
                </a:lnTo>
                <a:close/>
              </a:path>
              <a:path w="1000125" h="234950">
                <a:moveTo>
                  <a:pt x="229784" y="10147"/>
                </a:moveTo>
                <a:lnTo>
                  <a:pt x="220157" y="10147"/>
                </a:lnTo>
                <a:lnTo>
                  <a:pt x="220157" y="8877"/>
                </a:lnTo>
                <a:lnTo>
                  <a:pt x="219662" y="8877"/>
                </a:lnTo>
                <a:lnTo>
                  <a:pt x="218634" y="7607"/>
                </a:lnTo>
                <a:lnTo>
                  <a:pt x="224209" y="7607"/>
                </a:lnTo>
                <a:lnTo>
                  <a:pt x="223695" y="6337"/>
                </a:lnTo>
                <a:lnTo>
                  <a:pt x="228262" y="6337"/>
                </a:lnTo>
                <a:lnTo>
                  <a:pt x="228252" y="5042"/>
                </a:lnTo>
                <a:lnTo>
                  <a:pt x="227748" y="3797"/>
                </a:lnTo>
                <a:lnTo>
                  <a:pt x="229784" y="3797"/>
                </a:lnTo>
                <a:lnTo>
                  <a:pt x="229784" y="10147"/>
                </a:lnTo>
                <a:close/>
              </a:path>
              <a:path w="1000125" h="234950">
                <a:moveTo>
                  <a:pt x="76492" y="7927"/>
                </a:moveTo>
                <a:lnTo>
                  <a:pt x="74900" y="6327"/>
                </a:lnTo>
                <a:lnTo>
                  <a:pt x="73231" y="4225"/>
                </a:lnTo>
                <a:lnTo>
                  <a:pt x="74907" y="5067"/>
                </a:lnTo>
                <a:lnTo>
                  <a:pt x="75669" y="6337"/>
                </a:lnTo>
                <a:lnTo>
                  <a:pt x="75421" y="6337"/>
                </a:lnTo>
                <a:lnTo>
                  <a:pt x="76430" y="7607"/>
                </a:lnTo>
                <a:lnTo>
                  <a:pt x="76492" y="7927"/>
                </a:lnTo>
                <a:close/>
              </a:path>
              <a:path w="1000125" h="234950">
                <a:moveTo>
                  <a:pt x="7097" y="5067"/>
                </a:moveTo>
                <a:lnTo>
                  <a:pt x="6583" y="5067"/>
                </a:lnTo>
                <a:lnTo>
                  <a:pt x="6583" y="4432"/>
                </a:lnTo>
                <a:lnTo>
                  <a:pt x="7097" y="5067"/>
                </a:lnTo>
                <a:close/>
              </a:path>
              <a:path w="1000125" h="234950">
                <a:moveTo>
                  <a:pt x="12652" y="8877"/>
                </a:moveTo>
                <a:lnTo>
                  <a:pt x="11644" y="8877"/>
                </a:lnTo>
                <a:lnTo>
                  <a:pt x="11130" y="7607"/>
                </a:lnTo>
                <a:lnTo>
                  <a:pt x="10141" y="6984"/>
                </a:lnTo>
                <a:lnTo>
                  <a:pt x="9627" y="6337"/>
                </a:lnTo>
                <a:lnTo>
                  <a:pt x="15697" y="6337"/>
                </a:lnTo>
                <a:lnTo>
                  <a:pt x="15183" y="5067"/>
                </a:lnTo>
                <a:lnTo>
                  <a:pt x="14688" y="5067"/>
                </a:lnTo>
                <a:lnTo>
                  <a:pt x="14688" y="4438"/>
                </a:lnTo>
                <a:lnTo>
                  <a:pt x="15697" y="5067"/>
                </a:lnTo>
                <a:lnTo>
                  <a:pt x="16705" y="6337"/>
                </a:lnTo>
                <a:lnTo>
                  <a:pt x="17219" y="7607"/>
                </a:lnTo>
                <a:lnTo>
                  <a:pt x="12158" y="7607"/>
                </a:lnTo>
                <a:lnTo>
                  <a:pt x="12652" y="8229"/>
                </a:lnTo>
                <a:lnTo>
                  <a:pt x="12652" y="8877"/>
                </a:lnTo>
                <a:close/>
              </a:path>
              <a:path w="1000125" h="234950">
                <a:moveTo>
                  <a:pt x="8599" y="6337"/>
                </a:moveTo>
                <a:lnTo>
                  <a:pt x="8105" y="6337"/>
                </a:lnTo>
                <a:lnTo>
                  <a:pt x="7591" y="5067"/>
                </a:lnTo>
                <a:lnTo>
                  <a:pt x="8599" y="6337"/>
                </a:lnTo>
                <a:close/>
              </a:path>
              <a:path w="1000125" h="234950">
                <a:moveTo>
                  <a:pt x="22774" y="6337"/>
                </a:moveTo>
                <a:lnTo>
                  <a:pt x="21252" y="6337"/>
                </a:lnTo>
                <a:lnTo>
                  <a:pt x="20758" y="5067"/>
                </a:lnTo>
                <a:lnTo>
                  <a:pt x="21766" y="5067"/>
                </a:lnTo>
                <a:lnTo>
                  <a:pt x="22774" y="6337"/>
                </a:lnTo>
                <a:close/>
              </a:path>
              <a:path w="1000125" h="234950">
                <a:moveTo>
                  <a:pt x="24297" y="8877"/>
                </a:moveTo>
                <a:lnTo>
                  <a:pt x="22766" y="6327"/>
                </a:lnTo>
                <a:lnTo>
                  <a:pt x="21766" y="5067"/>
                </a:lnTo>
                <a:lnTo>
                  <a:pt x="23288" y="6337"/>
                </a:lnTo>
                <a:lnTo>
                  <a:pt x="24297" y="8877"/>
                </a:lnTo>
                <a:close/>
              </a:path>
              <a:path w="1000125" h="234950">
                <a:moveTo>
                  <a:pt x="30880" y="6337"/>
                </a:moveTo>
                <a:lnTo>
                  <a:pt x="30366" y="6337"/>
                </a:lnTo>
                <a:lnTo>
                  <a:pt x="29872" y="5067"/>
                </a:lnTo>
                <a:lnTo>
                  <a:pt x="30880" y="6337"/>
                </a:lnTo>
                <a:close/>
              </a:path>
              <a:path w="1000125" h="234950">
                <a:moveTo>
                  <a:pt x="37463" y="8877"/>
                </a:moveTo>
                <a:lnTo>
                  <a:pt x="33411" y="8877"/>
                </a:lnTo>
                <a:lnTo>
                  <a:pt x="31374" y="6337"/>
                </a:lnTo>
                <a:lnTo>
                  <a:pt x="30872" y="6327"/>
                </a:lnTo>
                <a:lnTo>
                  <a:pt x="29872" y="5067"/>
                </a:lnTo>
                <a:lnTo>
                  <a:pt x="33905" y="5067"/>
                </a:lnTo>
                <a:lnTo>
                  <a:pt x="34419" y="6337"/>
                </a:lnTo>
                <a:lnTo>
                  <a:pt x="37463" y="8877"/>
                </a:lnTo>
                <a:close/>
              </a:path>
              <a:path w="1000125" h="234950">
                <a:moveTo>
                  <a:pt x="72377" y="8877"/>
                </a:moveTo>
                <a:lnTo>
                  <a:pt x="68324" y="5067"/>
                </a:lnTo>
                <a:lnTo>
                  <a:pt x="69085" y="5067"/>
                </a:lnTo>
                <a:lnTo>
                  <a:pt x="69846" y="6337"/>
                </a:lnTo>
                <a:lnTo>
                  <a:pt x="70874" y="6984"/>
                </a:lnTo>
                <a:lnTo>
                  <a:pt x="72377" y="8877"/>
                </a:lnTo>
                <a:close/>
              </a:path>
              <a:path w="1000125" h="234950">
                <a:moveTo>
                  <a:pt x="70360" y="6337"/>
                </a:moveTo>
                <a:lnTo>
                  <a:pt x="69332" y="5067"/>
                </a:lnTo>
                <a:lnTo>
                  <a:pt x="70360" y="5067"/>
                </a:lnTo>
                <a:lnTo>
                  <a:pt x="70360" y="6337"/>
                </a:lnTo>
                <a:close/>
              </a:path>
              <a:path w="1000125" h="234950">
                <a:moveTo>
                  <a:pt x="76173" y="7607"/>
                </a:moveTo>
                <a:lnTo>
                  <a:pt x="71863" y="7607"/>
                </a:lnTo>
                <a:lnTo>
                  <a:pt x="71851" y="6327"/>
                </a:lnTo>
                <a:lnTo>
                  <a:pt x="70360" y="5067"/>
                </a:lnTo>
                <a:lnTo>
                  <a:pt x="73899" y="5067"/>
                </a:lnTo>
                <a:lnTo>
                  <a:pt x="74907" y="6337"/>
                </a:lnTo>
                <a:lnTo>
                  <a:pt x="76173" y="7607"/>
                </a:lnTo>
                <a:close/>
              </a:path>
              <a:path w="1000125" h="234950">
                <a:moveTo>
                  <a:pt x="93630" y="6337"/>
                </a:moveTo>
                <a:lnTo>
                  <a:pt x="87046" y="6337"/>
                </a:lnTo>
                <a:lnTo>
                  <a:pt x="86552" y="5067"/>
                </a:lnTo>
                <a:lnTo>
                  <a:pt x="93630" y="5067"/>
                </a:lnTo>
                <a:lnTo>
                  <a:pt x="93630" y="6337"/>
                </a:lnTo>
                <a:close/>
              </a:path>
              <a:path w="1000125" h="234950">
                <a:moveTo>
                  <a:pt x="99205" y="8877"/>
                </a:moveTo>
                <a:lnTo>
                  <a:pt x="95650" y="6327"/>
                </a:lnTo>
                <a:lnTo>
                  <a:pt x="93630" y="5067"/>
                </a:lnTo>
                <a:lnTo>
                  <a:pt x="94638" y="5067"/>
                </a:lnTo>
                <a:lnTo>
                  <a:pt x="99205" y="8877"/>
                </a:lnTo>
                <a:close/>
              </a:path>
              <a:path w="1000125" h="234950">
                <a:moveTo>
                  <a:pt x="96674" y="6337"/>
                </a:moveTo>
                <a:lnTo>
                  <a:pt x="96160" y="6337"/>
                </a:lnTo>
                <a:lnTo>
                  <a:pt x="95666" y="5067"/>
                </a:lnTo>
                <a:lnTo>
                  <a:pt x="96582" y="6025"/>
                </a:lnTo>
                <a:lnTo>
                  <a:pt x="96674" y="6337"/>
                </a:lnTo>
                <a:close/>
              </a:path>
              <a:path w="1000125" h="234950">
                <a:moveTo>
                  <a:pt x="176643" y="19037"/>
                </a:moveTo>
                <a:lnTo>
                  <a:pt x="168537" y="19037"/>
                </a:lnTo>
                <a:lnTo>
                  <a:pt x="167769" y="18395"/>
                </a:lnTo>
                <a:lnTo>
                  <a:pt x="167015" y="16497"/>
                </a:lnTo>
                <a:lnTo>
                  <a:pt x="166521" y="16497"/>
                </a:lnTo>
                <a:lnTo>
                  <a:pt x="164485" y="13957"/>
                </a:lnTo>
                <a:lnTo>
                  <a:pt x="162962" y="12687"/>
                </a:lnTo>
                <a:lnTo>
                  <a:pt x="160946" y="12687"/>
                </a:lnTo>
                <a:lnTo>
                  <a:pt x="159938" y="11417"/>
                </a:lnTo>
                <a:lnTo>
                  <a:pt x="163476" y="11417"/>
                </a:lnTo>
                <a:lnTo>
                  <a:pt x="162468" y="10147"/>
                </a:lnTo>
                <a:lnTo>
                  <a:pt x="159424" y="9054"/>
                </a:lnTo>
                <a:lnTo>
                  <a:pt x="159424" y="8877"/>
                </a:lnTo>
                <a:lnTo>
                  <a:pt x="162468" y="8877"/>
                </a:lnTo>
                <a:lnTo>
                  <a:pt x="159938" y="7607"/>
                </a:lnTo>
                <a:lnTo>
                  <a:pt x="158929" y="6337"/>
                </a:lnTo>
                <a:lnTo>
                  <a:pt x="164485" y="6337"/>
                </a:lnTo>
                <a:lnTo>
                  <a:pt x="162962" y="5067"/>
                </a:lnTo>
                <a:lnTo>
                  <a:pt x="165493" y="6337"/>
                </a:lnTo>
                <a:lnTo>
                  <a:pt x="168023" y="8877"/>
                </a:lnTo>
                <a:lnTo>
                  <a:pt x="167529" y="10147"/>
                </a:lnTo>
                <a:lnTo>
                  <a:pt x="168537" y="11417"/>
                </a:lnTo>
                <a:lnTo>
                  <a:pt x="170567" y="12703"/>
                </a:lnTo>
                <a:lnTo>
                  <a:pt x="171582" y="13957"/>
                </a:lnTo>
                <a:lnTo>
                  <a:pt x="172590" y="13957"/>
                </a:lnTo>
                <a:lnTo>
                  <a:pt x="173085" y="14579"/>
                </a:lnTo>
                <a:lnTo>
                  <a:pt x="173085" y="15227"/>
                </a:lnTo>
                <a:lnTo>
                  <a:pt x="179174" y="15227"/>
                </a:lnTo>
                <a:lnTo>
                  <a:pt x="180182" y="16497"/>
                </a:lnTo>
                <a:lnTo>
                  <a:pt x="181704" y="17767"/>
                </a:lnTo>
                <a:lnTo>
                  <a:pt x="175121" y="17767"/>
                </a:lnTo>
                <a:lnTo>
                  <a:pt x="176643" y="19037"/>
                </a:lnTo>
                <a:close/>
              </a:path>
              <a:path w="1000125" h="234950">
                <a:moveTo>
                  <a:pt x="204973" y="11417"/>
                </a:moveTo>
                <a:lnTo>
                  <a:pt x="196887" y="11417"/>
                </a:lnTo>
                <a:lnTo>
                  <a:pt x="196373" y="10147"/>
                </a:lnTo>
                <a:lnTo>
                  <a:pt x="196373" y="8877"/>
                </a:lnTo>
                <a:lnTo>
                  <a:pt x="168023" y="8877"/>
                </a:lnTo>
                <a:lnTo>
                  <a:pt x="167015" y="7607"/>
                </a:lnTo>
                <a:lnTo>
                  <a:pt x="165473" y="6327"/>
                </a:lnTo>
                <a:lnTo>
                  <a:pt x="162962" y="5067"/>
                </a:lnTo>
                <a:lnTo>
                  <a:pt x="166007" y="6337"/>
                </a:lnTo>
                <a:lnTo>
                  <a:pt x="167272" y="6337"/>
                </a:lnTo>
                <a:lnTo>
                  <a:pt x="168023" y="7607"/>
                </a:lnTo>
                <a:lnTo>
                  <a:pt x="202957" y="7607"/>
                </a:lnTo>
                <a:lnTo>
                  <a:pt x="203026" y="9054"/>
                </a:lnTo>
                <a:lnTo>
                  <a:pt x="203451" y="10147"/>
                </a:lnTo>
                <a:lnTo>
                  <a:pt x="204479" y="10147"/>
                </a:lnTo>
                <a:lnTo>
                  <a:pt x="204973" y="11417"/>
                </a:lnTo>
                <a:close/>
              </a:path>
              <a:path w="1000125" h="234950">
                <a:moveTo>
                  <a:pt x="176643" y="6337"/>
                </a:moveTo>
                <a:lnTo>
                  <a:pt x="175615" y="6337"/>
                </a:lnTo>
                <a:lnTo>
                  <a:pt x="175615" y="5067"/>
                </a:lnTo>
                <a:lnTo>
                  <a:pt x="176643" y="6337"/>
                </a:lnTo>
                <a:close/>
              </a:path>
              <a:path w="1000125" h="234950">
                <a:moveTo>
                  <a:pt x="206492" y="6327"/>
                </a:moveTo>
                <a:lnTo>
                  <a:pt x="205487" y="5067"/>
                </a:lnTo>
                <a:lnTo>
                  <a:pt x="206239" y="5693"/>
                </a:lnTo>
                <a:lnTo>
                  <a:pt x="206492" y="6327"/>
                </a:lnTo>
                <a:close/>
              </a:path>
              <a:path w="1000125" h="234950">
                <a:moveTo>
                  <a:pt x="83507" y="8877"/>
                </a:moveTo>
                <a:lnTo>
                  <a:pt x="80477" y="6327"/>
                </a:lnTo>
                <a:lnTo>
                  <a:pt x="80296" y="6025"/>
                </a:lnTo>
                <a:lnTo>
                  <a:pt x="82499" y="7607"/>
                </a:lnTo>
                <a:lnTo>
                  <a:pt x="83507" y="8877"/>
                </a:lnTo>
                <a:close/>
              </a:path>
              <a:path w="1000125" h="234950">
                <a:moveTo>
                  <a:pt x="210034" y="12687"/>
                </a:moveTo>
                <a:lnTo>
                  <a:pt x="206998" y="10132"/>
                </a:lnTo>
                <a:lnTo>
                  <a:pt x="203965" y="6337"/>
                </a:lnTo>
                <a:lnTo>
                  <a:pt x="206496" y="6337"/>
                </a:lnTo>
                <a:lnTo>
                  <a:pt x="210548" y="11417"/>
                </a:lnTo>
                <a:lnTo>
                  <a:pt x="211043" y="11417"/>
                </a:lnTo>
                <a:lnTo>
                  <a:pt x="210034" y="12687"/>
                </a:lnTo>
                <a:close/>
              </a:path>
              <a:path w="1000125" h="234950">
                <a:moveTo>
                  <a:pt x="4052" y="8877"/>
                </a:moveTo>
                <a:lnTo>
                  <a:pt x="2530" y="8877"/>
                </a:lnTo>
                <a:lnTo>
                  <a:pt x="2530" y="6337"/>
                </a:lnTo>
                <a:lnTo>
                  <a:pt x="5061" y="6337"/>
                </a:lnTo>
                <a:lnTo>
                  <a:pt x="5565" y="7607"/>
                </a:lnTo>
                <a:lnTo>
                  <a:pt x="3538" y="7607"/>
                </a:lnTo>
                <a:lnTo>
                  <a:pt x="4052" y="8877"/>
                </a:lnTo>
                <a:close/>
              </a:path>
              <a:path w="1000125" h="234950">
                <a:moveTo>
                  <a:pt x="11644" y="8877"/>
                </a:moveTo>
                <a:lnTo>
                  <a:pt x="7090" y="8877"/>
                </a:lnTo>
                <a:lnTo>
                  <a:pt x="5061" y="6337"/>
                </a:lnTo>
                <a:lnTo>
                  <a:pt x="9113" y="6337"/>
                </a:lnTo>
                <a:lnTo>
                  <a:pt x="10141" y="6984"/>
                </a:lnTo>
                <a:lnTo>
                  <a:pt x="11644" y="8877"/>
                </a:lnTo>
                <a:close/>
              </a:path>
              <a:path w="1000125" h="234950">
                <a:moveTo>
                  <a:pt x="28844" y="10147"/>
                </a:moveTo>
                <a:lnTo>
                  <a:pt x="28349" y="10147"/>
                </a:lnTo>
                <a:lnTo>
                  <a:pt x="23783" y="6337"/>
                </a:lnTo>
                <a:lnTo>
                  <a:pt x="26827" y="6337"/>
                </a:lnTo>
                <a:lnTo>
                  <a:pt x="28172" y="8877"/>
                </a:lnTo>
                <a:lnTo>
                  <a:pt x="27341" y="8877"/>
                </a:lnTo>
                <a:lnTo>
                  <a:pt x="28844" y="10147"/>
                </a:lnTo>
                <a:close/>
              </a:path>
              <a:path w="1000125" h="234950">
                <a:moveTo>
                  <a:pt x="32897" y="8877"/>
                </a:moveTo>
                <a:lnTo>
                  <a:pt x="31888" y="8877"/>
                </a:lnTo>
                <a:lnTo>
                  <a:pt x="30880" y="6337"/>
                </a:lnTo>
                <a:lnTo>
                  <a:pt x="32897" y="8877"/>
                </a:lnTo>
                <a:close/>
              </a:path>
              <a:path w="1000125" h="234950">
                <a:moveTo>
                  <a:pt x="56185" y="8877"/>
                </a:moveTo>
                <a:lnTo>
                  <a:pt x="42511" y="8877"/>
                </a:lnTo>
                <a:lnTo>
                  <a:pt x="41496" y="7607"/>
                </a:lnTo>
                <a:lnTo>
                  <a:pt x="46558" y="7607"/>
                </a:lnTo>
                <a:lnTo>
                  <a:pt x="46558" y="6337"/>
                </a:lnTo>
                <a:lnTo>
                  <a:pt x="54149" y="6337"/>
                </a:lnTo>
                <a:lnTo>
                  <a:pt x="56185" y="8877"/>
                </a:lnTo>
                <a:close/>
              </a:path>
              <a:path w="1000125" h="234950">
                <a:moveTo>
                  <a:pt x="68324" y="11417"/>
                </a:moveTo>
                <a:lnTo>
                  <a:pt x="63263" y="11417"/>
                </a:lnTo>
                <a:lnTo>
                  <a:pt x="62751" y="10132"/>
                </a:lnTo>
                <a:lnTo>
                  <a:pt x="61246" y="8877"/>
                </a:lnTo>
                <a:lnTo>
                  <a:pt x="59724" y="8877"/>
                </a:lnTo>
                <a:lnTo>
                  <a:pt x="57708" y="7607"/>
                </a:lnTo>
                <a:lnTo>
                  <a:pt x="56680" y="6337"/>
                </a:lnTo>
                <a:lnTo>
                  <a:pt x="63777" y="6337"/>
                </a:lnTo>
                <a:lnTo>
                  <a:pt x="64271" y="7607"/>
                </a:lnTo>
                <a:lnTo>
                  <a:pt x="65794" y="8877"/>
                </a:lnTo>
                <a:lnTo>
                  <a:pt x="66308" y="10147"/>
                </a:lnTo>
                <a:lnTo>
                  <a:pt x="66802" y="10147"/>
                </a:lnTo>
                <a:lnTo>
                  <a:pt x="68324" y="11417"/>
                </a:lnTo>
                <a:close/>
              </a:path>
              <a:path w="1000125" h="234950">
                <a:moveTo>
                  <a:pt x="83013" y="20307"/>
                </a:moveTo>
                <a:lnTo>
                  <a:pt x="80483" y="16497"/>
                </a:lnTo>
                <a:lnTo>
                  <a:pt x="76430" y="16497"/>
                </a:lnTo>
                <a:lnTo>
                  <a:pt x="75421" y="13957"/>
                </a:lnTo>
                <a:lnTo>
                  <a:pt x="73385" y="11417"/>
                </a:lnTo>
                <a:lnTo>
                  <a:pt x="68838" y="11417"/>
                </a:lnTo>
                <a:lnTo>
                  <a:pt x="64785" y="6337"/>
                </a:lnTo>
                <a:lnTo>
                  <a:pt x="67316" y="6337"/>
                </a:lnTo>
                <a:lnTo>
                  <a:pt x="68838" y="7607"/>
                </a:lnTo>
                <a:lnTo>
                  <a:pt x="71026" y="7607"/>
                </a:lnTo>
                <a:lnTo>
                  <a:pt x="72377" y="8877"/>
                </a:lnTo>
                <a:lnTo>
                  <a:pt x="76677" y="8877"/>
                </a:lnTo>
                <a:lnTo>
                  <a:pt x="76924" y="10147"/>
                </a:lnTo>
                <a:lnTo>
                  <a:pt x="78446" y="12687"/>
                </a:lnTo>
                <a:lnTo>
                  <a:pt x="79455" y="12687"/>
                </a:lnTo>
                <a:lnTo>
                  <a:pt x="80483" y="13957"/>
                </a:lnTo>
                <a:lnTo>
                  <a:pt x="81985" y="13957"/>
                </a:lnTo>
                <a:lnTo>
                  <a:pt x="83013" y="15227"/>
                </a:lnTo>
                <a:lnTo>
                  <a:pt x="84021" y="15227"/>
                </a:lnTo>
                <a:lnTo>
                  <a:pt x="87046" y="17767"/>
                </a:lnTo>
                <a:lnTo>
                  <a:pt x="90100" y="17779"/>
                </a:lnTo>
                <a:lnTo>
                  <a:pt x="91099" y="19037"/>
                </a:lnTo>
                <a:lnTo>
                  <a:pt x="82499" y="19037"/>
                </a:lnTo>
                <a:lnTo>
                  <a:pt x="83013" y="20307"/>
                </a:lnTo>
                <a:close/>
              </a:path>
              <a:path w="1000125" h="234950">
                <a:moveTo>
                  <a:pt x="71863" y="7607"/>
                </a:moveTo>
                <a:lnTo>
                  <a:pt x="70874" y="6984"/>
                </a:lnTo>
                <a:lnTo>
                  <a:pt x="70360" y="6337"/>
                </a:lnTo>
                <a:lnTo>
                  <a:pt x="71863" y="7607"/>
                </a:lnTo>
                <a:close/>
              </a:path>
              <a:path w="1000125" h="234950">
                <a:moveTo>
                  <a:pt x="71863" y="7607"/>
                </a:moveTo>
                <a:lnTo>
                  <a:pt x="70360" y="6337"/>
                </a:lnTo>
                <a:lnTo>
                  <a:pt x="71863" y="6337"/>
                </a:lnTo>
                <a:lnTo>
                  <a:pt x="71863" y="7607"/>
                </a:lnTo>
                <a:close/>
              </a:path>
              <a:path w="1000125" h="234950">
                <a:moveTo>
                  <a:pt x="76430" y="7607"/>
                </a:moveTo>
                <a:lnTo>
                  <a:pt x="75421" y="6337"/>
                </a:lnTo>
                <a:lnTo>
                  <a:pt x="75669" y="6337"/>
                </a:lnTo>
                <a:lnTo>
                  <a:pt x="76430" y="7607"/>
                </a:lnTo>
                <a:close/>
              </a:path>
              <a:path w="1000125" h="234950">
                <a:moveTo>
                  <a:pt x="95779" y="10147"/>
                </a:moveTo>
                <a:lnTo>
                  <a:pt x="92621" y="10147"/>
                </a:lnTo>
                <a:lnTo>
                  <a:pt x="90091" y="7607"/>
                </a:lnTo>
                <a:lnTo>
                  <a:pt x="88074" y="6337"/>
                </a:lnTo>
                <a:lnTo>
                  <a:pt x="94144" y="6337"/>
                </a:lnTo>
                <a:lnTo>
                  <a:pt x="96160" y="7607"/>
                </a:lnTo>
                <a:lnTo>
                  <a:pt x="97682" y="8877"/>
                </a:lnTo>
                <a:lnTo>
                  <a:pt x="94638" y="8877"/>
                </a:lnTo>
                <a:lnTo>
                  <a:pt x="95779" y="10147"/>
                </a:lnTo>
                <a:close/>
              </a:path>
              <a:path w="1000125" h="234950">
                <a:moveTo>
                  <a:pt x="101221" y="8877"/>
                </a:moveTo>
                <a:lnTo>
                  <a:pt x="99699" y="6337"/>
                </a:lnTo>
                <a:lnTo>
                  <a:pt x="103752" y="6337"/>
                </a:lnTo>
                <a:lnTo>
                  <a:pt x="104266" y="7607"/>
                </a:lnTo>
                <a:lnTo>
                  <a:pt x="100727" y="7607"/>
                </a:lnTo>
                <a:lnTo>
                  <a:pt x="101221" y="8877"/>
                </a:lnTo>
                <a:close/>
              </a:path>
              <a:path w="1000125" h="234950">
                <a:moveTo>
                  <a:pt x="115396" y="8877"/>
                </a:moveTo>
                <a:lnTo>
                  <a:pt x="107290" y="8877"/>
                </a:lnTo>
                <a:lnTo>
                  <a:pt x="105788" y="7607"/>
                </a:lnTo>
                <a:lnTo>
                  <a:pt x="104760" y="6337"/>
                </a:lnTo>
                <a:lnTo>
                  <a:pt x="114388" y="6337"/>
                </a:lnTo>
                <a:lnTo>
                  <a:pt x="115396" y="8877"/>
                </a:lnTo>
                <a:close/>
              </a:path>
              <a:path w="1000125" h="234950">
                <a:moveTo>
                  <a:pt x="121979" y="8877"/>
                </a:moveTo>
                <a:lnTo>
                  <a:pt x="116404" y="8877"/>
                </a:lnTo>
                <a:lnTo>
                  <a:pt x="115396" y="6337"/>
                </a:lnTo>
                <a:lnTo>
                  <a:pt x="119749" y="6337"/>
                </a:lnTo>
                <a:lnTo>
                  <a:pt x="121979" y="8877"/>
                </a:lnTo>
                <a:close/>
              </a:path>
              <a:path w="1000125" h="234950">
                <a:moveTo>
                  <a:pt x="131093" y="13957"/>
                </a:moveTo>
                <a:lnTo>
                  <a:pt x="126032" y="13957"/>
                </a:lnTo>
                <a:lnTo>
                  <a:pt x="124510" y="12687"/>
                </a:lnTo>
                <a:lnTo>
                  <a:pt x="122988" y="10147"/>
                </a:lnTo>
                <a:lnTo>
                  <a:pt x="121979" y="10147"/>
                </a:lnTo>
                <a:lnTo>
                  <a:pt x="120457" y="8877"/>
                </a:lnTo>
                <a:lnTo>
                  <a:pt x="122474" y="8877"/>
                </a:lnTo>
                <a:lnTo>
                  <a:pt x="123996" y="6337"/>
                </a:lnTo>
                <a:lnTo>
                  <a:pt x="128049" y="11417"/>
                </a:lnTo>
                <a:lnTo>
                  <a:pt x="131093" y="13957"/>
                </a:lnTo>
                <a:close/>
              </a:path>
              <a:path w="1000125" h="234950">
                <a:moveTo>
                  <a:pt x="141216" y="8877"/>
                </a:moveTo>
                <a:lnTo>
                  <a:pt x="136154" y="8877"/>
                </a:lnTo>
                <a:lnTo>
                  <a:pt x="134632" y="7607"/>
                </a:lnTo>
                <a:lnTo>
                  <a:pt x="133624" y="6337"/>
                </a:lnTo>
                <a:lnTo>
                  <a:pt x="138685" y="6337"/>
                </a:lnTo>
                <a:lnTo>
                  <a:pt x="140188" y="7607"/>
                </a:lnTo>
                <a:lnTo>
                  <a:pt x="141216" y="8877"/>
                </a:lnTo>
                <a:close/>
              </a:path>
              <a:path w="1000125" h="234950">
                <a:moveTo>
                  <a:pt x="149815" y="8877"/>
                </a:moveTo>
                <a:lnTo>
                  <a:pt x="141216" y="8877"/>
                </a:lnTo>
                <a:lnTo>
                  <a:pt x="140702" y="7607"/>
                </a:lnTo>
                <a:lnTo>
                  <a:pt x="139693" y="6337"/>
                </a:lnTo>
                <a:lnTo>
                  <a:pt x="148807" y="6337"/>
                </a:lnTo>
                <a:lnTo>
                  <a:pt x="149815" y="8877"/>
                </a:lnTo>
                <a:close/>
              </a:path>
              <a:path w="1000125" h="234950">
                <a:moveTo>
                  <a:pt x="189790" y="7607"/>
                </a:moveTo>
                <a:lnTo>
                  <a:pt x="168023" y="7607"/>
                </a:lnTo>
                <a:lnTo>
                  <a:pt x="167529" y="6337"/>
                </a:lnTo>
                <a:lnTo>
                  <a:pt x="189790" y="6337"/>
                </a:lnTo>
                <a:lnTo>
                  <a:pt x="189790" y="7607"/>
                </a:lnTo>
                <a:close/>
              </a:path>
              <a:path w="1000125" h="234950">
                <a:moveTo>
                  <a:pt x="197896" y="7607"/>
                </a:moveTo>
                <a:lnTo>
                  <a:pt x="191312" y="7607"/>
                </a:lnTo>
                <a:lnTo>
                  <a:pt x="189790" y="6337"/>
                </a:lnTo>
                <a:lnTo>
                  <a:pt x="197382" y="6337"/>
                </a:lnTo>
                <a:lnTo>
                  <a:pt x="197896" y="7607"/>
                </a:lnTo>
                <a:close/>
              </a:path>
              <a:path w="1000125" h="234950">
                <a:moveTo>
                  <a:pt x="200426" y="7607"/>
                </a:moveTo>
                <a:lnTo>
                  <a:pt x="198904" y="7607"/>
                </a:lnTo>
                <a:lnTo>
                  <a:pt x="199912" y="6337"/>
                </a:lnTo>
                <a:lnTo>
                  <a:pt x="200426" y="7607"/>
                </a:lnTo>
                <a:close/>
              </a:path>
              <a:path w="1000125" h="234950">
                <a:moveTo>
                  <a:pt x="229784" y="15227"/>
                </a:moveTo>
                <a:lnTo>
                  <a:pt x="213079" y="15227"/>
                </a:lnTo>
                <a:lnTo>
                  <a:pt x="213573" y="13957"/>
                </a:lnTo>
                <a:lnTo>
                  <a:pt x="211043" y="11417"/>
                </a:lnTo>
                <a:lnTo>
                  <a:pt x="211557" y="11417"/>
                </a:lnTo>
                <a:lnTo>
                  <a:pt x="211545" y="10132"/>
                </a:lnTo>
                <a:lnTo>
                  <a:pt x="210548" y="8877"/>
                </a:lnTo>
                <a:lnTo>
                  <a:pt x="210034" y="7607"/>
                </a:lnTo>
                <a:lnTo>
                  <a:pt x="208512" y="6337"/>
                </a:lnTo>
                <a:lnTo>
                  <a:pt x="223201" y="6337"/>
                </a:lnTo>
                <a:lnTo>
                  <a:pt x="223695" y="7607"/>
                </a:lnTo>
                <a:lnTo>
                  <a:pt x="218634" y="7607"/>
                </a:lnTo>
                <a:lnTo>
                  <a:pt x="218634" y="8877"/>
                </a:lnTo>
                <a:lnTo>
                  <a:pt x="219662" y="8877"/>
                </a:lnTo>
                <a:lnTo>
                  <a:pt x="220157" y="10147"/>
                </a:lnTo>
                <a:lnTo>
                  <a:pt x="229784" y="10147"/>
                </a:lnTo>
                <a:lnTo>
                  <a:pt x="229784" y="12687"/>
                </a:lnTo>
                <a:lnTo>
                  <a:pt x="227748" y="12687"/>
                </a:lnTo>
                <a:lnTo>
                  <a:pt x="228262" y="13957"/>
                </a:lnTo>
                <a:lnTo>
                  <a:pt x="228756" y="13957"/>
                </a:lnTo>
                <a:lnTo>
                  <a:pt x="229784" y="15227"/>
                </a:lnTo>
                <a:close/>
              </a:path>
              <a:path w="1000125" h="234950">
                <a:moveTo>
                  <a:pt x="76677" y="8877"/>
                </a:moveTo>
                <a:lnTo>
                  <a:pt x="72891" y="8877"/>
                </a:lnTo>
                <a:lnTo>
                  <a:pt x="71369" y="7607"/>
                </a:lnTo>
                <a:lnTo>
                  <a:pt x="70874" y="6984"/>
                </a:lnTo>
                <a:lnTo>
                  <a:pt x="71863" y="7607"/>
                </a:lnTo>
                <a:lnTo>
                  <a:pt x="76173" y="7607"/>
                </a:lnTo>
                <a:lnTo>
                  <a:pt x="76492" y="7927"/>
                </a:lnTo>
                <a:lnTo>
                  <a:pt x="76677" y="8877"/>
                </a:lnTo>
                <a:close/>
              </a:path>
              <a:path w="1000125" h="234950">
                <a:moveTo>
                  <a:pt x="4566" y="8877"/>
                </a:moveTo>
                <a:lnTo>
                  <a:pt x="4052" y="8877"/>
                </a:lnTo>
                <a:lnTo>
                  <a:pt x="3538" y="7607"/>
                </a:lnTo>
                <a:lnTo>
                  <a:pt x="4566" y="8877"/>
                </a:lnTo>
                <a:close/>
              </a:path>
              <a:path w="1000125" h="234950">
                <a:moveTo>
                  <a:pt x="6069" y="8877"/>
                </a:moveTo>
                <a:lnTo>
                  <a:pt x="4566" y="8877"/>
                </a:lnTo>
                <a:lnTo>
                  <a:pt x="3538" y="7607"/>
                </a:lnTo>
                <a:lnTo>
                  <a:pt x="5565" y="7607"/>
                </a:lnTo>
                <a:lnTo>
                  <a:pt x="6069" y="8877"/>
                </a:lnTo>
                <a:close/>
              </a:path>
              <a:path w="1000125" h="234950">
                <a:moveTo>
                  <a:pt x="12652" y="8229"/>
                </a:moveTo>
                <a:lnTo>
                  <a:pt x="12158" y="7607"/>
                </a:lnTo>
                <a:lnTo>
                  <a:pt x="12652" y="7607"/>
                </a:lnTo>
                <a:lnTo>
                  <a:pt x="12652" y="8229"/>
                </a:lnTo>
                <a:close/>
              </a:path>
              <a:path w="1000125" h="234950">
                <a:moveTo>
                  <a:pt x="39994" y="8877"/>
                </a:moveTo>
                <a:lnTo>
                  <a:pt x="38966" y="8877"/>
                </a:lnTo>
                <a:lnTo>
                  <a:pt x="38966" y="7607"/>
                </a:lnTo>
                <a:lnTo>
                  <a:pt x="39994" y="8877"/>
                </a:lnTo>
                <a:close/>
              </a:path>
              <a:path w="1000125" h="234950">
                <a:moveTo>
                  <a:pt x="41496" y="8661"/>
                </a:moveTo>
                <a:lnTo>
                  <a:pt x="40488" y="7607"/>
                </a:lnTo>
                <a:lnTo>
                  <a:pt x="41496" y="7607"/>
                </a:lnTo>
                <a:lnTo>
                  <a:pt x="41496" y="8661"/>
                </a:lnTo>
                <a:close/>
              </a:path>
              <a:path w="1000125" h="234950">
                <a:moveTo>
                  <a:pt x="42529" y="9742"/>
                </a:moveTo>
                <a:lnTo>
                  <a:pt x="41496" y="8661"/>
                </a:lnTo>
                <a:lnTo>
                  <a:pt x="41496" y="7607"/>
                </a:lnTo>
                <a:lnTo>
                  <a:pt x="42511" y="8877"/>
                </a:lnTo>
                <a:lnTo>
                  <a:pt x="42010" y="8877"/>
                </a:lnTo>
                <a:lnTo>
                  <a:pt x="42529" y="9742"/>
                </a:lnTo>
                <a:close/>
              </a:path>
              <a:path w="1000125" h="234950">
                <a:moveTo>
                  <a:pt x="72891" y="8877"/>
                </a:moveTo>
                <a:lnTo>
                  <a:pt x="72377" y="8877"/>
                </a:lnTo>
                <a:lnTo>
                  <a:pt x="71369" y="7607"/>
                </a:lnTo>
                <a:lnTo>
                  <a:pt x="72891" y="8877"/>
                </a:lnTo>
                <a:close/>
              </a:path>
              <a:path w="1000125" h="234950">
                <a:moveTo>
                  <a:pt x="77438" y="8877"/>
                </a:moveTo>
                <a:lnTo>
                  <a:pt x="76492" y="7927"/>
                </a:lnTo>
                <a:lnTo>
                  <a:pt x="76430" y="7607"/>
                </a:lnTo>
                <a:lnTo>
                  <a:pt x="77438" y="8877"/>
                </a:lnTo>
                <a:close/>
              </a:path>
              <a:path w="1000125" h="234950">
                <a:moveTo>
                  <a:pt x="109327" y="16497"/>
                </a:moveTo>
                <a:lnTo>
                  <a:pt x="105788" y="16497"/>
                </a:lnTo>
                <a:lnTo>
                  <a:pt x="105284" y="15250"/>
                </a:lnTo>
                <a:lnTo>
                  <a:pt x="105211" y="13645"/>
                </a:lnTo>
                <a:lnTo>
                  <a:pt x="104760" y="11417"/>
                </a:lnTo>
                <a:lnTo>
                  <a:pt x="102743" y="8877"/>
                </a:lnTo>
                <a:lnTo>
                  <a:pt x="100727" y="7607"/>
                </a:lnTo>
                <a:lnTo>
                  <a:pt x="104266" y="7607"/>
                </a:lnTo>
                <a:lnTo>
                  <a:pt x="105274" y="8877"/>
                </a:lnTo>
                <a:lnTo>
                  <a:pt x="116404" y="8877"/>
                </a:lnTo>
                <a:lnTo>
                  <a:pt x="116404" y="10147"/>
                </a:lnTo>
                <a:lnTo>
                  <a:pt x="111343" y="10147"/>
                </a:lnTo>
                <a:lnTo>
                  <a:pt x="112361" y="11417"/>
                </a:lnTo>
                <a:lnTo>
                  <a:pt x="106282" y="11417"/>
                </a:lnTo>
                <a:lnTo>
                  <a:pt x="107805" y="13957"/>
                </a:lnTo>
                <a:lnTo>
                  <a:pt x="108822" y="15250"/>
                </a:lnTo>
                <a:lnTo>
                  <a:pt x="109327" y="16497"/>
                </a:lnTo>
                <a:close/>
              </a:path>
              <a:path w="1000125" h="234950">
                <a:moveTo>
                  <a:pt x="157901" y="8877"/>
                </a:moveTo>
                <a:lnTo>
                  <a:pt x="156893" y="8877"/>
                </a:lnTo>
                <a:lnTo>
                  <a:pt x="156399" y="7607"/>
                </a:lnTo>
                <a:lnTo>
                  <a:pt x="157407" y="7607"/>
                </a:lnTo>
                <a:lnTo>
                  <a:pt x="157901" y="8877"/>
                </a:lnTo>
                <a:close/>
              </a:path>
              <a:path w="1000125" h="234950">
                <a:moveTo>
                  <a:pt x="159424" y="9054"/>
                </a:moveTo>
                <a:lnTo>
                  <a:pt x="158929" y="8877"/>
                </a:lnTo>
                <a:lnTo>
                  <a:pt x="158415" y="8877"/>
                </a:lnTo>
                <a:lnTo>
                  <a:pt x="157901" y="7607"/>
                </a:lnTo>
                <a:lnTo>
                  <a:pt x="158929" y="7607"/>
                </a:lnTo>
                <a:lnTo>
                  <a:pt x="159340" y="8661"/>
                </a:lnTo>
                <a:lnTo>
                  <a:pt x="159424" y="9054"/>
                </a:lnTo>
                <a:close/>
              </a:path>
              <a:path w="1000125" h="234950">
                <a:moveTo>
                  <a:pt x="219662" y="8877"/>
                </a:moveTo>
                <a:lnTo>
                  <a:pt x="218634" y="8877"/>
                </a:lnTo>
                <a:lnTo>
                  <a:pt x="218634" y="7607"/>
                </a:lnTo>
                <a:lnTo>
                  <a:pt x="219662" y="8877"/>
                </a:lnTo>
                <a:close/>
              </a:path>
              <a:path w="1000125" h="234950">
                <a:moveTo>
                  <a:pt x="135126" y="10147"/>
                </a:moveTo>
                <a:lnTo>
                  <a:pt x="134378" y="8248"/>
                </a:lnTo>
                <a:lnTo>
                  <a:pt x="135126" y="8877"/>
                </a:lnTo>
                <a:lnTo>
                  <a:pt x="135126" y="10147"/>
                </a:lnTo>
                <a:close/>
              </a:path>
              <a:path w="1000125" h="234950">
                <a:moveTo>
                  <a:pt x="43533" y="11417"/>
                </a:moveTo>
                <a:lnTo>
                  <a:pt x="36435" y="11417"/>
                </a:lnTo>
                <a:lnTo>
                  <a:pt x="32897" y="8877"/>
                </a:lnTo>
                <a:lnTo>
                  <a:pt x="41496" y="8877"/>
                </a:lnTo>
                <a:lnTo>
                  <a:pt x="41496" y="8661"/>
                </a:lnTo>
                <a:lnTo>
                  <a:pt x="42529" y="9742"/>
                </a:lnTo>
                <a:lnTo>
                  <a:pt x="43533" y="11417"/>
                </a:lnTo>
                <a:close/>
              </a:path>
              <a:path w="1000125" h="234950">
                <a:moveTo>
                  <a:pt x="16191" y="15227"/>
                </a:moveTo>
                <a:lnTo>
                  <a:pt x="14174" y="15227"/>
                </a:lnTo>
                <a:lnTo>
                  <a:pt x="14174" y="13957"/>
                </a:lnTo>
                <a:lnTo>
                  <a:pt x="4052" y="13957"/>
                </a:lnTo>
                <a:lnTo>
                  <a:pt x="3057" y="12703"/>
                </a:lnTo>
                <a:lnTo>
                  <a:pt x="2530" y="11417"/>
                </a:lnTo>
                <a:lnTo>
                  <a:pt x="2530" y="8877"/>
                </a:lnTo>
                <a:lnTo>
                  <a:pt x="3044" y="10147"/>
                </a:lnTo>
                <a:lnTo>
                  <a:pt x="4052" y="10147"/>
                </a:lnTo>
                <a:lnTo>
                  <a:pt x="4052" y="11417"/>
                </a:lnTo>
                <a:lnTo>
                  <a:pt x="17970" y="11417"/>
                </a:lnTo>
                <a:lnTo>
                  <a:pt x="19236" y="12687"/>
                </a:lnTo>
                <a:lnTo>
                  <a:pt x="14174" y="12687"/>
                </a:lnTo>
                <a:lnTo>
                  <a:pt x="14683" y="13328"/>
                </a:lnTo>
                <a:lnTo>
                  <a:pt x="14688" y="13957"/>
                </a:lnTo>
                <a:lnTo>
                  <a:pt x="16191" y="15227"/>
                </a:lnTo>
                <a:close/>
              </a:path>
              <a:path w="1000125" h="234950">
                <a:moveTo>
                  <a:pt x="17970" y="11417"/>
                </a:moveTo>
                <a:lnTo>
                  <a:pt x="4566" y="11417"/>
                </a:lnTo>
                <a:lnTo>
                  <a:pt x="3538" y="8877"/>
                </a:lnTo>
                <a:lnTo>
                  <a:pt x="7090" y="8877"/>
                </a:lnTo>
                <a:lnTo>
                  <a:pt x="8105" y="10147"/>
                </a:lnTo>
                <a:lnTo>
                  <a:pt x="16705" y="10147"/>
                </a:lnTo>
                <a:lnTo>
                  <a:pt x="17970" y="11417"/>
                </a:lnTo>
                <a:close/>
              </a:path>
              <a:path w="1000125" h="234950">
                <a:moveTo>
                  <a:pt x="16705" y="10147"/>
                </a:moveTo>
                <a:lnTo>
                  <a:pt x="8105" y="10147"/>
                </a:lnTo>
                <a:lnTo>
                  <a:pt x="7097" y="8877"/>
                </a:lnTo>
                <a:lnTo>
                  <a:pt x="15697" y="8877"/>
                </a:lnTo>
                <a:lnTo>
                  <a:pt x="16705" y="10147"/>
                </a:lnTo>
                <a:close/>
              </a:path>
              <a:path w="1000125" h="234950">
                <a:moveTo>
                  <a:pt x="28836" y="10132"/>
                </a:moveTo>
                <a:lnTo>
                  <a:pt x="27341" y="8877"/>
                </a:lnTo>
                <a:lnTo>
                  <a:pt x="28172" y="8877"/>
                </a:lnTo>
                <a:lnTo>
                  <a:pt x="28836" y="10132"/>
                </a:lnTo>
                <a:close/>
              </a:path>
              <a:path w="1000125" h="234950">
                <a:moveTo>
                  <a:pt x="33905" y="15227"/>
                </a:moveTo>
                <a:lnTo>
                  <a:pt x="31374" y="12687"/>
                </a:lnTo>
                <a:lnTo>
                  <a:pt x="30366" y="11417"/>
                </a:lnTo>
                <a:lnTo>
                  <a:pt x="28836" y="10132"/>
                </a:lnTo>
                <a:lnTo>
                  <a:pt x="28172" y="8877"/>
                </a:lnTo>
                <a:lnTo>
                  <a:pt x="29358" y="8877"/>
                </a:lnTo>
                <a:lnTo>
                  <a:pt x="31374" y="11417"/>
                </a:lnTo>
                <a:lnTo>
                  <a:pt x="33411" y="12687"/>
                </a:lnTo>
                <a:lnTo>
                  <a:pt x="35941" y="12687"/>
                </a:lnTo>
                <a:lnTo>
                  <a:pt x="36445" y="13957"/>
                </a:lnTo>
                <a:lnTo>
                  <a:pt x="34419" y="13957"/>
                </a:lnTo>
                <a:lnTo>
                  <a:pt x="33905" y="15227"/>
                </a:lnTo>
                <a:close/>
              </a:path>
              <a:path w="1000125" h="234950">
                <a:moveTo>
                  <a:pt x="35941" y="12687"/>
                </a:moveTo>
                <a:lnTo>
                  <a:pt x="33411" y="12687"/>
                </a:lnTo>
                <a:lnTo>
                  <a:pt x="32897" y="11417"/>
                </a:lnTo>
                <a:lnTo>
                  <a:pt x="33411" y="11417"/>
                </a:lnTo>
                <a:lnTo>
                  <a:pt x="31374" y="8877"/>
                </a:lnTo>
                <a:lnTo>
                  <a:pt x="31888" y="8877"/>
                </a:lnTo>
                <a:lnTo>
                  <a:pt x="35941" y="12687"/>
                </a:lnTo>
                <a:close/>
              </a:path>
              <a:path w="1000125" h="234950">
                <a:moveTo>
                  <a:pt x="45700" y="13060"/>
                </a:moveTo>
                <a:lnTo>
                  <a:pt x="42529" y="9742"/>
                </a:lnTo>
                <a:lnTo>
                  <a:pt x="42010" y="8877"/>
                </a:lnTo>
                <a:lnTo>
                  <a:pt x="42511" y="8877"/>
                </a:lnTo>
                <a:lnTo>
                  <a:pt x="43019" y="9512"/>
                </a:lnTo>
                <a:lnTo>
                  <a:pt x="43019" y="10147"/>
                </a:lnTo>
                <a:lnTo>
                  <a:pt x="43526" y="10147"/>
                </a:lnTo>
                <a:lnTo>
                  <a:pt x="44541" y="11417"/>
                </a:lnTo>
                <a:lnTo>
                  <a:pt x="60739" y="11417"/>
                </a:lnTo>
                <a:lnTo>
                  <a:pt x="61754" y="12687"/>
                </a:lnTo>
                <a:lnTo>
                  <a:pt x="45549" y="12687"/>
                </a:lnTo>
                <a:lnTo>
                  <a:pt x="45700" y="13060"/>
                </a:lnTo>
                <a:close/>
              </a:path>
              <a:path w="1000125" h="234950">
                <a:moveTo>
                  <a:pt x="43533" y="10147"/>
                </a:moveTo>
                <a:lnTo>
                  <a:pt x="43029" y="9524"/>
                </a:lnTo>
                <a:lnTo>
                  <a:pt x="43019" y="8877"/>
                </a:lnTo>
                <a:lnTo>
                  <a:pt x="43533" y="10147"/>
                </a:lnTo>
                <a:close/>
              </a:path>
              <a:path w="1000125" h="234950">
                <a:moveTo>
                  <a:pt x="53655" y="11417"/>
                </a:moveTo>
                <a:lnTo>
                  <a:pt x="45055" y="11417"/>
                </a:lnTo>
                <a:lnTo>
                  <a:pt x="44027" y="10147"/>
                </a:lnTo>
                <a:lnTo>
                  <a:pt x="43533" y="10147"/>
                </a:lnTo>
                <a:lnTo>
                  <a:pt x="43019" y="8877"/>
                </a:lnTo>
                <a:lnTo>
                  <a:pt x="51619" y="8877"/>
                </a:lnTo>
                <a:lnTo>
                  <a:pt x="53655" y="11417"/>
                </a:lnTo>
                <a:close/>
              </a:path>
              <a:path w="1000125" h="234950">
                <a:moveTo>
                  <a:pt x="58716" y="11417"/>
                </a:moveTo>
                <a:lnTo>
                  <a:pt x="55177" y="11417"/>
                </a:lnTo>
                <a:lnTo>
                  <a:pt x="53655" y="10147"/>
                </a:lnTo>
                <a:lnTo>
                  <a:pt x="52647" y="10147"/>
                </a:lnTo>
                <a:lnTo>
                  <a:pt x="51619" y="8877"/>
                </a:lnTo>
                <a:lnTo>
                  <a:pt x="57194" y="8877"/>
                </a:lnTo>
                <a:lnTo>
                  <a:pt x="57708" y="10147"/>
                </a:lnTo>
                <a:lnTo>
                  <a:pt x="58716" y="11417"/>
                </a:lnTo>
                <a:close/>
              </a:path>
              <a:path w="1000125" h="234950">
                <a:moveTo>
                  <a:pt x="81491" y="19037"/>
                </a:moveTo>
                <a:lnTo>
                  <a:pt x="73899" y="19037"/>
                </a:lnTo>
                <a:lnTo>
                  <a:pt x="73899" y="17767"/>
                </a:lnTo>
                <a:lnTo>
                  <a:pt x="72377" y="16497"/>
                </a:lnTo>
                <a:lnTo>
                  <a:pt x="71863" y="15227"/>
                </a:lnTo>
                <a:lnTo>
                  <a:pt x="68324" y="15227"/>
                </a:lnTo>
                <a:lnTo>
                  <a:pt x="68324" y="13957"/>
                </a:lnTo>
                <a:lnTo>
                  <a:pt x="62769" y="13957"/>
                </a:lnTo>
                <a:lnTo>
                  <a:pt x="59210" y="8877"/>
                </a:lnTo>
                <a:lnTo>
                  <a:pt x="62769" y="11417"/>
                </a:lnTo>
                <a:lnTo>
                  <a:pt x="63263" y="11417"/>
                </a:lnTo>
                <a:lnTo>
                  <a:pt x="64271" y="12687"/>
                </a:lnTo>
                <a:lnTo>
                  <a:pt x="72891" y="12687"/>
                </a:lnTo>
                <a:lnTo>
                  <a:pt x="73899" y="13957"/>
                </a:lnTo>
                <a:lnTo>
                  <a:pt x="74393" y="15227"/>
                </a:lnTo>
                <a:lnTo>
                  <a:pt x="76430" y="16497"/>
                </a:lnTo>
                <a:lnTo>
                  <a:pt x="79969" y="16497"/>
                </a:lnTo>
                <a:lnTo>
                  <a:pt x="81491" y="19037"/>
                </a:lnTo>
                <a:close/>
              </a:path>
              <a:path w="1000125" h="234950">
                <a:moveTo>
                  <a:pt x="90605" y="15227"/>
                </a:moveTo>
                <a:lnTo>
                  <a:pt x="87046" y="15227"/>
                </a:lnTo>
                <a:lnTo>
                  <a:pt x="84021" y="11417"/>
                </a:lnTo>
                <a:lnTo>
                  <a:pt x="78960" y="11417"/>
                </a:lnTo>
                <a:lnTo>
                  <a:pt x="78434" y="10132"/>
                </a:lnTo>
                <a:lnTo>
                  <a:pt x="77438" y="8877"/>
                </a:lnTo>
                <a:lnTo>
                  <a:pt x="78446" y="8877"/>
                </a:lnTo>
                <a:lnTo>
                  <a:pt x="78950" y="9512"/>
                </a:lnTo>
                <a:lnTo>
                  <a:pt x="78960" y="10147"/>
                </a:lnTo>
                <a:lnTo>
                  <a:pt x="85544" y="10147"/>
                </a:lnTo>
                <a:lnTo>
                  <a:pt x="86038" y="11417"/>
                </a:lnTo>
                <a:lnTo>
                  <a:pt x="87053" y="12703"/>
                </a:lnTo>
                <a:lnTo>
                  <a:pt x="87560" y="13957"/>
                </a:lnTo>
                <a:lnTo>
                  <a:pt x="89587" y="13957"/>
                </a:lnTo>
                <a:lnTo>
                  <a:pt x="90605" y="15227"/>
                </a:lnTo>
                <a:close/>
              </a:path>
              <a:path w="1000125" h="234950">
                <a:moveTo>
                  <a:pt x="89082" y="13957"/>
                </a:moveTo>
                <a:lnTo>
                  <a:pt x="88074" y="13957"/>
                </a:lnTo>
                <a:lnTo>
                  <a:pt x="86552" y="11417"/>
                </a:lnTo>
                <a:lnTo>
                  <a:pt x="85544" y="10147"/>
                </a:lnTo>
                <a:lnTo>
                  <a:pt x="79455" y="10147"/>
                </a:lnTo>
                <a:lnTo>
                  <a:pt x="78960" y="9524"/>
                </a:lnTo>
                <a:lnTo>
                  <a:pt x="78960" y="8877"/>
                </a:lnTo>
                <a:lnTo>
                  <a:pt x="84516" y="8877"/>
                </a:lnTo>
                <a:lnTo>
                  <a:pt x="89082" y="12687"/>
                </a:lnTo>
                <a:lnTo>
                  <a:pt x="88568" y="12687"/>
                </a:lnTo>
                <a:lnTo>
                  <a:pt x="89082" y="13957"/>
                </a:lnTo>
                <a:close/>
              </a:path>
              <a:path w="1000125" h="234950">
                <a:moveTo>
                  <a:pt x="94144" y="13957"/>
                </a:moveTo>
                <a:lnTo>
                  <a:pt x="92107" y="13957"/>
                </a:lnTo>
                <a:lnTo>
                  <a:pt x="90605" y="12687"/>
                </a:lnTo>
                <a:lnTo>
                  <a:pt x="89577" y="11417"/>
                </a:lnTo>
                <a:lnTo>
                  <a:pt x="87554" y="10132"/>
                </a:lnTo>
                <a:lnTo>
                  <a:pt x="87046" y="8877"/>
                </a:lnTo>
                <a:lnTo>
                  <a:pt x="91099" y="8877"/>
                </a:lnTo>
                <a:lnTo>
                  <a:pt x="92621" y="10147"/>
                </a:lnTo>
                <a:lnTo>
                  <a:pt x="95779" y="10147"/>
                </a:lnTo>
                <a:lnTo>
                  <a:pt x="96921" y="11417"/>
                </a:lnTo>
                <a:lnTo>
                  <a:pt x="94638" y="11417"/>
                </a:lnTo>
                <a:lnTo>
                  <a:pt x="96667" y="12687"/>
                </a:lnTo>
                <a:lnTo>
                  <a:pt x="93630" y="12687"/>
                </a:lnTo>
                <a:lnTo>
                  <a:pt x="94144" y="13957"/>
                </a:lnTo>
                <a:close/>
              </a:path>
              <a:path w="1000125" h="234950">
                <a:moveTo>
                  <a:pt x="104009" y="15227"/>
                </a:moveTo>
                <a:lnTo>
                  <a:pt x="100727" y="15227"/>
                </a:lnTo>
                <a:lnTo>
                  <a:pt x="99699" y="11417"/>
                </a:lnTo>
                <a:lnTo>
                  <a:pt x="95152" y="8877"/>
                </a:lnTo>
                <a:lnTo>
                  <a:pt x="97682" y="8877"/>
                </a:lnTo>
                <a:lnTo>
                  <a:pt x="99205" y="10147"/>
                </a:lnTo>
                <a:lnTo>
                  <a:pt x="101221" y="11417"/>
                </a:lnTo>
                <a:lnTo>
                  <a:pt x="101735" y="11417"/>
                </a:lnTo>
                <a:lnTo>
                  <a:pt x="102743" y="12687"/>
                </a:lnTo>
                <a:lnTo>
                  <a:pt x="102743" y="13957"/>
                </a:lnTo>
                <a:lnTo>
                  <a:pt x="104009" y="15227"/>
                </a:lnTo>
                <a:close/>
              </a:path>
              <a:path w="1000125" h="234950">
                <a:moveTo>
                  <a:pt x="121465" y="11417"/>
                </a:moveTo>
                <a:lnTo>
                  <a:pt x="118441" y="11417"/>
                </a:lnTo>
                <a:lnTo>
                  <a:pt x="117413" y="8877"/>
                </a:lnTo>
                <a:lnTo>
                  <a:pt x="120457" y="8877"/>
                </a:lnTo>
                <a:lnTo>
                  <a:pt x="120457" y="10147"/>
                </a:lnTo>
                <a:lnTo>
                  <a:pt x="121465" y="11417"/>
                </a:lnTo>
                <a:close/>
              </a:path>
              <a:path w="1000125" h="234950">
                <a:moveTo>
                  <a:pt x="149301" y="13957"/>
                </a:moveTo>
                <a:lnTo>
                  <a:pt x="139693" y="13957"/>
                </a:lnTo>
                <a:lnTo>
                  <a:pt x="138685" y="11417"/>
                </a:lnTo>
                <a:lnTo>
                  <a:pt x="137651" y="10132"/>
                </a:lnTo>
                <a:lnTo>
                  <a:pt x="137163" y="8877"/>
                </a:lnTo>
                <a:lnTo>
                  <a:pt x="151338" y="8877"/>
                </a:lnTo>
                <a:lnTo>
                  <a:pt x="152181" y="10147"/>
                </a:lnTo>
                <a:lnTo>
                  <a:pt x="146277" y="10147"/>
                </a:lnTo>
                <a:lnTo>
                  <a:pt x="146771" y="11417"/>
                </a:lnTo>
                <a:lnTo>
                  <a:pt x="147285" y="11417"/>
                </a:lnTo>
                <a:lnTo>
                  <a:pt x="147779" y="12687"/>
                </a:lnTo>
                <a:lnTo>
                  <a:pt x="148807" y="12687"/>
                </a:lnTo>
                <a:lnTo>
                  <a:pt x="149301" y="13957"/>
                </a:lnTo>
                <a:close/>
              </a:path>
              <a:path w="1000125" h="234950">
                <a:moveTo>
                  <a:pt x="161460" y="11417"/>
                </a:moveTo>
                <a:lnTo>
                  <a:pt x="159424" y="11417"/>
                </a:lnTo>
                <a:lnTo>
                  <a:pt x="157407" y="8877"/>
                </a:lnTo>
                <a:lnTo>
                  <a:pt x="158929" y="8877"/>
                </a:lnTo>
                <a:lnTo>
                  <a:pt x="159424" y="9054"/>
                </a:lnTo>
                <a:lnTo>
                  <a:pt x="159424" y="10147"/>
                </a:lnTo>
                <a:lnTo>
                  <a:pt x="159938" y="10147"/>
                </a:lnTo>
                <a:lnTo>
                  <a:pt x="161460" y="11417"/>
                </a:lnTo>
                <a:close/>
              </a:path>
              <a:path w="1000125" h="234950">
                <a:moveTo>
                  <a:pt x="187774" y="11417"/>
                </a:moveTo>
                <a:lnTo>
                  <a:pt x="171582" y="11417"/>
                </a:lnTo>
                <a:lnTo>
                  <a:pt x="170821" y="10782"/>
                </a:lnTo>
                <a:lnTo>
                  <a:pt x="170060" y="8877"/>
                </a:lnTo>
                <a:lnTo>
                  <a:pt x="171582" y="8877"/>
                </a:lnTo>
                <a:lnTo>
                  <a:pt x="171582" y="10147"/>
                </a:lnTo>
                <a:lnTo>
                  <a:pt x="187260" y="10147"/>
                </a:lnTo>
                <a:lnTo>
                  <a:pt x="187774" y="11417"/>
                </a:lnTo>
                <a:close/>
              </a:path>
              <a:path w="1000125" h="234950">
                <a:moveTo>
                  <a:pt x="186251" y="10147"/>
                </a:moveTo>
                <a:lnTo>
                  <a:pt x="171582" y="10147"/>
                </a:lnTo>
                <a:lnTo>
                  <a:pt x="171582" y="8877"/>
                </a:lnTo>
                <a:lnTo>
                  <a:pt x="186251" y="8877"/>
                </a:lnTo>
                <a:lnTo>
                  <a:pt x="186251" y="10147"/>
                </a:lnTo>
                <a:close/>
              </a:path>
              <a:path w="1000125" h="234950">
                <a:moveTo>
                  <a:pt x="187260" y="10147"/>
                </a:moveTo>
                <a:lnTo>
                  <a:pt x="186765" y="10147"/>
                </a:lnTo>
                <a:lnTo>
                  <a:pt x="186251" y="8877"/>
                </a:lnTo>
                <a:lnTo>
                  <a:pt x="187774" y="8877"/>
                </a:lnTo>
                <a:lnTo>
                  <a:pt x="187260" y="10147"/>
                </a:lnTo>
                <a:close/>
              </a:path>
              <a:path w="1000125" h="234950">
                <a:moveTo>
                  <a:pt x="190304" y="11417"/>
                </a:moveTo>
                <a:lnTo>
                  <a:pt x="188268" y="11417"/>
                </a:lnTo>
                <a:lnTo>
                  <a:pt x="187774" y="10147"/>
                </a:lnTo>
                <a:lnTo>
                  <a:pt x="187774" y="8877"/>
                </a:lnTo>
                <a:lnTo>
                  <a:pt x="195365" y="8877"/>
                </a:lnTo>
                <a:lnTo>
                  <a:pt x="195365" y="10147"/>
                </a:lnTo>
                <a:lnTo>
                  <a:pt x="190304" y="10147"/>
                </a:lnTo>
                <a:lnTo>
                  <a:pt x="190304" y="11417"/>
                </a:lnTo>
                <a:close/>
              </a:path>
              <a:path w="1000125" h="234950">
                <a:moveTo>
                  <a:pt x="43526" y="10147"/>
                </a:moveTo>
                <a:lnTo>
                  <a:pt x="43019" y="10147"/>
                </a:lnTo>
                <a:lnTo>
                  <a:pt x="43019" y="9512"/>
                </a:lnTo>
                <a:lnTo>
                  <a:pt x="43526" y="10147"/>
                </a:lnTo>
                <a:close/>
              </a:path>
              <a:path w="1000125" h="234950">
                <a:moveTo>
                  <a:pt x="79455" y="10147"/>
                </a:moveTo>
                <a:lnTo>
                  <a:pt x="78960" y="10147"/>
                </a:lnTo>
                <a:lnTo>
                  <a:pt x="78960" y="9524"/>
                </a:lnTo>
                <a:lnTo>
                  <a:pt x="79455" y="10147"/>
                </a:lnTo>
                <a:close/>
              </a:path>
              <a:path w="1000125" h="234950">
                <a:moveTo>
                  <a:pt x="60739" y="11417"/>
                </a:moveTo>
                <a:lnTo>
                  <a:pt x="58716" y="11417"/>
                </a:lnTo>
                <a:lnTo>
                  <a:pt x="59210" y="10147"/>
                </a:lnTo>
                <a:lnTo>
                  <a:pt x="59724" y="10147"/>
                </a:lnTo>
                <a:lnTo>
                  <a:pt x="60739" y="11417"/>
                </a:lnTo>
                <a:close/>
              </a:path>
              <a:path w="1000125" h="234950">
                <a:moveTo>
                  <a:pt x="125004" y="13957"/>
                </a:moveTo>
                <a:lnTo>
                  <a:pt x="114388" y="13957"/>
                </a:lnTo>
                <a:lnTo>
                  <a:pt x="113874" y="12687"/>
                </a:lnTo>
                <a:lnTo>
                  <a:pt x="112866" y="11417"/>
                </a:lnTo>
                <a:lnTo>
                  <a:pt x="112352" y="10147"/>
                </a:lnTo>
                <a:lnTo>
                  <a:pt x="117413" y="10147"/>
                </a:lnTo>
                <a:lnTo>
                  <a:pt x="118441" y="11417"/>
                </a:lnTo>
                <a:lnTo>
                  <a:pt x="121465" y="11417"/>
                </a:lnTo>
                <a:lnTo>
                  <a:pt x="121979" y="12687"/>
                </a:lnTo>
                <a:lnTo>
                  <a:pt x="122988" y="12687"/>
                </a:lnTo>
                <a:lnTo>
                  <a:pt x="125004" y="13957"/>
                </a:lnTo>
                <a:close/>
              </a:path>
              <a:path w="1000125" h="234950">
                <a:moveTo>
                  <a:pt x="144240" y="25387"/>
                </a:moveTo>
                <a:lnTo>
                  <a:pt x="136649" y="25387"/>
                </a:lnTo>
                <a:lnTo>
                  <a:pt x="135640" y="22847"/>
                </a:lnTo>
                <a:lnTo>
                  <a:pt x="142224" y="22847"/>
                </a:lnTo>
                <a:lnTo>
                  <a:pt x="141710" y="21577"/>
                </a:lnTo>
                <a:lnTo>
                  <a:pt x="139693" y="17767"/>
                </a:lnTo>
                <a:lnTo>
                  <a:pt x="135640" y="12687"/>
                </a:lnTo>
                <a:lnTo>
                  <a:pt x="135126" y="10147"/>
                </a:lnTo>
                <a:lnTo>
                  <a:pt x="136154" y="11417"/>
                </a:lnTo>
                <a:lnTo>
                  <a:pt x="137163" y="11417"/>
                </a:lnTo>
                <a:lnTo>
                  <a:pt x="138698" y="12703"/>
                </a:lnTo>
                <a:lnTo>
                  <a:pt x="139693" y="13957"/>
                </a:lnTo>
                <a:lnTo>
                  <a:pt x="138171" y="13957"/>
                </a:lnTo>
                <a:lnTo>
                  <a:pt x="138685" y="16497"/>
                </a:lnTo>
                <a:lnTo>
                  <a:pt x="139179" y="16497"/>
                </a:lnTo>
                <a:lnTo>
                  <a:pt x="141216" y="19037"/>
                </a:lnTo>
                <a:lnTo>
                  <a:pt x="142718" y="19037"/>
                </a:lnTo>
                <a:lnTo>
                  <a:pt x="144754" y="20307"/>
                </a:lnTo>
                <a:lnTo>
                  <a:pt x="148293" y="20307"/>
                </a:lnTo>
                <a:lnTo>
                  <a:pt x="147779" y="21577"/>
                </a:lnTo>
                <a:lnTo>
                  <a:pt x="147285" y="21577"/>
                </a:lnTo>
                <a:lnTo>
                  <a:pt x="147779" y="22847"/>
                </a:lnTo>
                <a:lnTo>
                  <a:pt x="149815" y="24117"/>
                </a:lnTo>
                <a:lnTo>
                  <a:pt x="144240" y="24117"/>
                </a:lnTo>
                <a:lnTo>
                  <a:pt x="144240" y="25387"/>
                </a:lnTo>
                <a:close/>
              </a:path>
              <a:path w="1000125" h="234950">
                <a:moveTo>
                  <a:pt x="146771" y="11417"/>
                </a:moveTo>
                <a:lnTo>
                  <a:pt x="146277" y="10147"/>
                </a:lnTo>
                <a:lnTo>
                  <a:pt x="146944" y="10988"/>
                </a:lnTo>
                <a:lnTo>
                  <a:pt x="146771" y="11417"/>
                </a:lnTo>
                <a:close/>
              </a:path>
              <a:path w="1000125" h="234950">
                <a:moveTo>
                  <a:pt x="146944" y="10988"/>
                </a:moveTo>
                <a:lnTo>
                  <a:pt x="146277" y="10147"/>
                </a:lnTo>
                <a:lnTo>
                  <a:pt x="147285" y="10147"/>
                </a:lnTo>
                <a:lnTo>
                  <a:pt x="146944" y="10988"/>
                </a:lnTo>
                <a:close/>
              </a:path>
              <a:path w="1000125" h="234950">
                <a:moveTo>
                  <a:pt x="163476" y="16497"/>
                </a:moveTo>
                <a:lnTo>
                  <a:pt x="156399" y="16497"/>
                </a:lnTo>
                <a:lnTo>
                  <a:pt x="155885" y="15227"/>
                </a:lnTo>
                <a:lnTo>
                  <a:pt x="154877" y="13957"/>
                </a:lnTo>
                <a:lnTo>
                  <a:pt x="150310" y="13957"/>
                </a:lnTo>
                <a:lnTo>
                  <a:pt x="147285" y="10147"/>
                </a:lnTo>
                <a:lnTo>
                  <a:pt x="152181" y="10147"/>
                </a:lnTo>
                <a:lnTo>
                  <a:pt x="152579" y="10746"/>
                </a:lnTo>
                <a:lnTo>
                  <a:pt x="152840" y="11417"/>
                </a:lnTo>
                <a:lnTo>
                  <a:pt x="153868" y="12687"/>
                </a:lnTo>
                <a:lnTo>
                  <a:pt x="159424" y="12687"/>
                </a:lnTo>
                <a:lnTo>
                  <a:pt x="161460" y="15227"/>
                </a:lnTo>
                <a:lnTo>
                  <a:pt x="162468" y="15227"/>
                </a:lnTo>
                <a:lnTo>
                  <a:pt x="163476" y="16497"/>
                </a:lnTo>
                <a:close/>
              </a:path>
              <a:path w="1000125" h="234950">
                <a:moveTo>
                  <a:pt x="161460" y="11417"/>
                </a:moveTo>
                <a:lnTo>
                  <a:pt x="159938" y="10147"/>
                </a:lnTo>
                <a:lnTo>
                  <a:pt x="160432" y="10147"/>
                </a:lnTo>
                <a:lnTo>
                  <a:pt x="161460" y="11417"/>
                </a:lnTo>
                <a:close/>
              </a:path>
              <a:path w="1000125" h="234950">
                <a:moveTo>
                  <a:pt x="161460" y="11417"/>
                </a:moveTo>
                <a:lnTo>
                  <a:pt x="160432" y="10147"/>
                </a:lnTo>
                <a:lnTo>
                  <a:pt x="160946" y="10147"/>
                </a:lnTo>
                <a:lnTo>
                  <a:pt x="161460" y="11417"/>
                </a:lnTo>
                <a:close/>
              </a:path>
              <a:path w="1000125" h="234950">
                <a:moveTo>
                  <a:pt x="171075" y="11417"/>
                </a:moveTo>
                <a:lnTo>
                  <a:pt x="170060" y="11417"/>
                </a:lnTo>
                <a:lnTo>
                  <a:pt x="170060" y="10147"/>
                </a:lnTo>
                <a:lnTo>
                  <a:pt x="170778" y="10746"/>
                </a:lnTo>
                <a:lnTo>
                  <a:pt x="170903" y="10988"/>
                </a:lnTo>
                <a:lnTo>
                  <a:pt x="171075" y="11417"/>
                </a:lnTo>
                <a:close/>
              </a:path>
              <a:path w="1000125" h="234950">
                <a:moveTo>
                  <a:pt x="196887" y="11417"/>
                </a:moveTo>
                <a:lnTo>
                  <a:pt x="191312" y="11417"/>
                </a:lnTo>
                <a:lnTo>
                  <a:pt x="190798" y="10147"/>
                </a:lnTo>
                <a:lnTo>
                  <a:pt x="195365" y="10147"/>
                </a:lnTo>
                <a:lnTo>
                  <a:pt x="196887" y="11417"/>
                </a:lnTo>
                <a:close/>
              </a:path>
              <a:path w="1000125" h="234950">
                <a:moveTo>
                  <a:pt x="153868" y="12687"/>
                </a:moveTo>
                <a:lnTo>
                  <a:pt x="152840" y="11417"/>
                </a:lnTo>
                <a:lnTo>
                  <a:pt x="152579" y="10746"/>
                </a:lnTo>
                <a:lnTo>
                  <a:pt x="153868" y="12687"/>
                </a:lnTo>
                <a:close/>
              </a:path>
              <a:path w="1000125" h="234950">
                <a:moveTo>
                  <a:pt x="147285" y="11417"/>
                </a:moveTo>
                <a:lnTo>
                  <a:pt x="146771" y="11417"/>
                </a:lnTo>
                <a:lnTo>
                  <a:pt x="146944" y="10988"/>
                </a:lnTo>
                <a:lnTo>
                  <a:pt x="147285" y="11417"/>
                </a:lnTo>
                <a:close/>
              </a:path>
              <a:path w="1000125" h="234950">
                <a:moveTo>
                  <a:pt x="2530" y="12429"/>
                </a:moveTo>
                <a:lnTo>
                  <a:pt x="1522" y="11417"/>
                </a:lnTo>
                <a:lnTo>
                  <a:pt x="2530" y="11417"/>
                </a:lnTo>
                <a:lnTo>
                  <a:pt x="2530" y="12429"/>
                </a:lnTo>
                <a:close/>
              </a:path>
              <a:path w="1000125" h="234950">
                <a:moveTo>
                  <a:pt x="4052" y="13957"/>
                </a:moveTo>
                <a:lnTo>
                  <a:pt x="2530" y="12429"/>
                </a:lnTo>
                <a:lnTo>
                  <a:pt x="2530" y="11417"/>
                </a:lnTo>
                <a:lnTo>
                  <a:pt x="3057" y="12703"/>
                </a:lnTo>
                <a:lnTo>
                  <a:pt x="4052" y="13957"/>
                </a:lnTo>
                <a:close/>
              </a:path>
              <a:path w="1000125" h="234950">
                <a:moveTo>
                  <a:pt x="26827" y="12687"/>
                </a:moveTo>
                <a:lnTo>
                  <a:pt x="25819" y="12687"/>
                </a:lnTo>
                <a:lnTo>
                  <a:pt x="25305" y="11417"/>
                </a:lnTo>
                <a:lnTo>
                  <a:pt x="25819" y="11417"/>
                </a:lnTo>
                <a:lnTo>
                  <a:pt x="26827" y="12687"/>
                </a:lnTo>
                <a:close/>
              </a:path>
              <a:path w="1000125" h="234950">
                <a:moveTo>
                  <a:pt x="29358" y="12687"/>
                </a:moveTo>
                <a:lnTo>
                  <a:pt x="28349" y="12687"/>
                </a:lnTo>
                <a:lnTo>
                  <a:pt x="27835" y="11417"/>
                </a:lnTo>
                <a:lnTo>
                  <a:pt x="29358" y="12687"/>
                </a:lnTo>
                <a:close/>
              </a:path>
              <a:path w="1000125" h="234950">
                <a:moveTo>
                  <a:pt x="43019" y="19037"/>
                </a:moveTo>
                <a:lnTo>
                  <a:pt x="41875" y="18076"/>
                </a:lnTo>
                <a:lnTo>
                  <a:pt x="40488" y="16497"/>
                </a:lnTo>
                <a:lnTo>
                  <a:pt x="39994" y="16497"/>
                </a:lnTo>
                <a:lnTo>
                  <a:pt x="38966" y="15227"/>
                </a:lnTo>
                <a:lnTo>
                  <a:pt x="37463" y="13957"/>
                </a:lnTo>
                <a:lnTo>
                  <a:pt x="36435" y="11417"/>
                </a:lnTo>
                <a:lnTo>
                  <a:pt x="39502" y="15250"/>
                </a:lnTo>
                <a:lnTo>
                  <a:pt x="43019" y="19037"/>
                </a:lnTo>
                <a:close/>
              </a:path>
              <a:path w="1000125" h="234950">
                <a:moveTo>
                  <a:pt x="43019" y="16497"/>
                </a:moveTo>
                <a:lnTo>
                  <a:pt x="42524" y="16497"/>
                </a:lnTo>
                <a:lnTo>
                  <a:pt x="39994" y="13957"/>
                </a:lnTo>
                <a:lnTo>
                  <a:pt x="37958" y="11417"/>
                </a:lnTo>
                <a:lnTo>
                  <a:pt x="39480" y="11417"/>
                </a:lnTo>
                <a:lnTo>
                  <a:pt x="39994" y="12687"/>
                </a:lnTo>
                <a:lnTo>
                  <a:pt x="42010" y="13957"/>
                </a:lnTo>
                <a:lnTo>
                  <a:pt x="43019" y="16497"/>
                </a:lnTo>
                <a:close/>
              </a:path>
              <a:path w="1000125" h="234950">
                <a:moveTo>
                  <a:pt x="45055" y="12687"/>
                </a:moveTo>
                <a:lnTo>
                  <a:pt x="40488" y="12687"/>
                </a:lnTo>
                <a:lnTo>
                  <a:pt x="39994" y="11417"/>
                </a:lnTo>
                <a:lnTo>
                  <a:pt x="44027" y="11417"/>
                </a:lnTo>
                <a:lnTo>
                  <a:pt x="45055" y="12687"/>
                </a:lnTo>
                <a:close/>
              </a:path>
              <a:path w="1000125" h="234950">
                <a:moveTo>
                  <a:pt x="75421" y="13957"/>
                </a:moveTo>
                <a:lnTo>
                  <a:pt x="73899" y="12687"/>
                </a:lnTo>
                <a:lnTo>
                  <a:pt x="64271" y="12687"/>
                </a:lnTo>
                <a:lnTo>
                  <a:pt x="64271" y="11417"/>
                </a:lnTo>
                <a:lnTo>
                  <a:pt x="72891" y="11417"/>
                </a:lnTo>
                <a:lnTo>
                  <a:pt x="74407" y="12703"/>
                </a:lnTo>
                <a:lnTo>
                  <a:pt x="75421" y="13957"/>
                </a:lnTo>
                <a:close/>
              </a:path>
              <a:path w="1000125" h="234950">
                <a:moveTo>
                  <a:pt x="80231" y="12064"/>
                </a:moveTo>
                <a:lnTo>
                  <a:pt x="79455" y="11417"/>
                </a:lnTo>
                <a:lnTo>
                  <a:pt x="79969" y="11417"/>
                </a:lnTo>
                <a:lnTo>
                  <a:pt x="80231" y="12064"/>
                </a:lnTo>
                <a:close/>
              </a:path>
              <a:path w="1000125" h="234950">
                <a:moveTo>
                  <a:pt x="80977" y="12687"/>
                </a:moveTo>
                <a:lnTo>
                  <a:pt x="80231" y="12064"/>
                </a:lnTo>
                <a:lnTo>
                  <a:pt x="79969" y="11417"/>
                </a:lnTo>
                <a:lnTo>
                  <a:pt x="80483" y="11417"/>
                </a:lnTo>
                <a:lnTo>
                  <a:pt x="80977" y="12687"/>
                </a:lnTo>
                <a:close/>
              </a:path>
              <a:path w="1000125" h="234950">
                <a:moveTo>
                  <a:pt x="90091" y="17767"/>
                </a:moveTo>
                <a:lnTo>
                  <a:pt x="87046" y="17767"/>
                </a:lnTo>
                <a:lnTo>
                  <a:pt x="85544" y="16497"/>
                </a:lnTo>
                <a:lnTo>
                  <a:pt x="83507" y="13957"/>
                </a:lnTo>
                <a:lnTo>
                  <a:pt x="81985" y="13957"/>
                </a:lnTo>
                <a:lnTo>
                  <a:pt x="80990" y="12703"/>
                </a:lnTo>
                <a:lnTo>
                  <a:pt x="80483" y="11417"/>
                </a:lnTo>
                <a:lnTo>
                  <a:pt x="83013" y="11417"/>
                </a:lnTo>
                <a:lnTo>
                  <a:pt x="84522" y="12703"/>
                </a:lnTo>
                <a:lnTo>
                  <a:pt x="85030" y="13957"/>
                </a:lnTo>
                <a:lnTo>
                  <a:pt x="87046" y="15227"/>
                </a:lnTo>
                <a:lnTo>
                  <a:pt x="90605" y="15227"/>
                </a:lnTo>
                <a:lnTo>
                  <a:pt x="92107" y="16497"/>
                </a:lnTo>
                <a:lnTo>
                  <a:pt x="89577" y="16497"/>
                </a:lnTo>
                <a:lnTo>
                  <a:pt x="90091" y="17767"/>
                </a:lnTo>
                <a:close/>
              </a:path>
              <a:path w="1000125" h="234950">
                <a:moveTo>
                  <a:pt x="99205" y="13957"/>
                </a:moveTo>
                <a:lnTo>
                  <a:pt x="98697" y="13957"/>
                </a:lnTo>
                <a:lnTo>
                  <a:pt x="96674" y="12687"/>
                </a:lnTo>
                <a:lnTo>
                  <a:pt x="95666" y="11417"/>
                </a:lnTo>
                <a:lnTo>
                  <a:pt x="96921" y="11417"/>
                </a:lnTo>
                <a:lnTo>
                  <a:pt x="99205" y="13957"/>
                </a:lnTo>
                <a:close/>
              </a:path>
              <a:path w="1000125" h="234950">
                <a:moveTo>
                  <a:pt x="103257" y="12687"/>
                </a:moveTo>
                <a:lnTo>
                  <a:pt x="102071" y="11417"/>
                </a:lnTo>
                <a:lnTo>
                  <a:pt x="102229" y="11417"/>
                </a:lnTo>
                <a:lnTo>
                  <a:pt x="103257" y="12687"/>
                </a:lnTo>
                <a:close/>
              </a:path>
              <a:path w="1000125" h="234950">
                <a:moveTo>
                  <a:pt x="121465" y="22847"/>
                </a:moveTo>
                <a:lnTo>
                  <a:pt x="115910" y="22847"/>
                </a:lnTo>
                <a:lnTo>
                  <a:pt x="113380" y="20307"/>
                </a:lnTo>
                <a:lnTo>
                  <a:pt x="112459" y="19539"/>
                </a:lnTo>
                <a:lnTo>
                  <a:pt x="110849" y="16497"/>
                </a:lnTo>
                <a:lnTo>
                  <a:pt x="111343" y="16497"/>
                </a:lnTo>
                <a:lnTo>
                  <a:pt x="110335" y="13957"/>
                </a:lnTo>
                <a:lnTo>
                  <a:pt x="108319" y="11417"/>
                </a:lnTo>
                <a:lnTo>
                  <a:pt x="112361" y="11417"/>
                </a:lnTo>
                <a:lnTo>
                  <a:pt x="113380" y="12687"/>
                </a:lnTo>
                <a:lnTo>
                  <a:pt x="112352" y="12687"/>
                </a:lnTo>
                <a:lnTo>
                  <a:pt x="113380" y="13787"/>
                </a:lnTo>
                <a:lnTo>
                  <a:pt x="113380" y="13957"/>
                </a:lnTo>
                <a:lnTo>
                  <a:pt x="113538" y="13957"/>
                </a:lnTo>
                <a:lnTo>
                  <a:pt x="114724" y="15227"/>
                </a:lnTo>
                <a:lnTo>
                  <a:pt x="111857" y="15227"/>
                </a:lnTo>
                <a:lnTo>
                  <a:pt x="111857" y="16497"/>
                </a:lnTo>
                <a:lnTo>
                  <a:pt x="112352" y="17767"/>
                </a:lnTo>
                <a:lnTo>
                  <a:pt x="112875" y="17779"/>
                </a:lnTo>
                <a:lnTo>
                  <a:pt x="113874" y="19037"/>
                </a:lnTo>
                <a:lnTo>
                  <a:pt x="114388" y="19037"/>
                </a:lnTo>
                <a:lnTo>
                  <a:pt x="116918" y="21577"/>
                </a:lnTo>
                <a:lnTo>
                  <a:pt x="120971" y="21577"/>
                </a:lnTo>
                <a:lnTo>
                  <a:pt x="121465" y="22847"/>
                </a:lnTo>
                <a:close/>
              </a:path>
              <a:path w="1000125" h="234950">
                <a:moveTo>
                  <a:pt x="136649" y="19037"/>
                </a:moveTo>
                <a:lnTo>
                  <a:pt x="133624" y="19037"/>
                </a:lnTo>
                <a:lnTo>
                  <a:pt x="134118" y="17767"/>
                </a:lnTo>
                <a:lnTo>
                  <a:pt x="131596" y="12703"/>
                </a:lnTo>
                <a:lnTo>
                  <a:pt x="131588" y="11417"/>
                </a:lnTo>
                <a:lnTo>
                  <a:pt x="139179" y="17767"/>
                </a:lnTo>
                <a:lnTo>
                  <a:pt x="136649" y="19037"/>
                </a:lnTo>
                <a:close/>
              </a:path>
              <a:path w="1000125" h="234950">
                <a:moveTo>
                  <a:pt x="159424" y="12687"/>
                </a:moveTo>
                <a:lnTo>
                  <a:pt x="158415" y="12687"/>
                </a:lnTo>
                <a:lnTo>
                  <a:pt x="157901" y="12258"/>
                </a:lnTo>
                <a:lnTo>
                  <a:pt x="157901" y="11417"/>
                </a:lnTo>
                <a:lnTo>
                  <a:pt x="158929" y="11417"/>
                </a:lnTo>
                <a:lnTo>
                  <a:pt x="159424" y="12687"/>
                </a:lnTo>
                <a:close/>
              </a:path>
              <a:path w="1000125" h="234950">
                <a:moveTo>
                  <a:pt x="185737" y="16497"/>
                </a:moveTo>
                <a:lnTo>
                  <a:pt x="181190" y="16497"/>
                </a:lnTo>
                <a:lnTo>
                  <a:pt x="180676" y="15227"/>
                </a:lnTo>
                <a:lnTo>
                  <a:pt x="179668" y="15227"/>
                </a:lnTo>
                <a:lnTo>
                  <a:pt x="179174" y="13957"/>
                </a:lnTo>
                <a:lnTo>
                  <a:pt x="172590" y="13957"/>
                </a:lnTo>
                <a:lnTo>
                  <a:pt x="171068" y="12687"/>
                </a:lnTo>
                <a:lnTo>
                  <a:pt x="171582" y="12687"/>
                </a:lnTo>
                <a:lnTo>
                  <a:pt x="171075" y="11417"/>
                </a:lnTo>
                <a:lnTo>
                  <a:pt x="181704" y="11417"/>
                </a:lnTo>
                <a:lnTo>
                  <a:pt x="182218" y="12703"/>
                </a:lnTo>
                <a:lnTo>
                  <a:pt x="183721" y="13957"/>
                </a:lnTo>
                <a:lnTo>
                  <a:pt x="185737" y="16497"/>
                </a:lnTo>
                <a:close/>
              </a:path>
              <a:path w="1000125" h="234950">
                <a:moveTo>
                  <a:pt x="182712" y="12687"/>
                </a:moveTo>
                <a:lnTo>
                  <a:pt x="182198" y="11417"/>
                </a:lnTo>
                <a:lnTo>
                  <a:pt x="183207" y="11417"/>
                </a:lnTo>
                <a:lnTo>
                  <a:pt x="182712" y="12687"/>
                </a:lnTo>
                <a:close/>
              </a:path>
              <a:path w="1000125" h="234950">
                <a:moveTo>
                  <a:pt x="191826" y="13957"/>
                </a:moveTo>
                <a:lnTo>
                  <a:pt x="184235" y="13957"/>
                </a:lnTo>
                <a:lnTo>
                  <a:pt x="184130" y="12429"/>
                </a:lnTo>
                <a:lnTo>
                  <a:pt x="183721" y="11417"/>
                </a:lnTo>
                <a:lnTo>
                  <a:pt x="190798" y="11417"/>
                </a:lnTo>
                <a:lnTo>
                  <a:pt x="191826" y="13957"/>
                </a:lnTo>
                <a:close/>
              </a:path>
              <a:path w="1000125" h="234950">
                <a:moveTo>
                  <a:pt x="195365" y="15870"/>
                </a:moveTo>
                <a:lnTo>
                  <a:pt x="194851" y="15227"/>
                </a:lnTo>
                <a:lnTo>
                  <a:pt x="192835" y="11417"/>
                </a:lnTo>
                <a:lnTo>
                  <a:pt x="197382" y="11417"/>
                </a:lnTo>
                <a:lnTo>
                  <a:pt x="197896" y="12687"/>
                </a:lnTo>
                <a:lnTo>
                  <a:pt x="202443" y="12687"/>
                </a:lnTo>
                <a:lnTo>
                  <a:pt x="202443" y="13957"/>
                </a:lnTo>
                <a:lnTo>
                  <a:pt x="211557" y="13957"/>
                </a:lnTo>
                <a:lnTo>
                  <a:pt x="213079" y="15227"/>
                </a:lnTo>
                <a:lnTo>
                  <a:pt x="195365" y="15227"/>
                </a:lnTo>
                <a:lnTo>
                  <a:pt x="195365" y="15870"/>
                </a:lnTo>
                <a:close/>
              </a:path>
              <a:path w="1000125" h="234950">
                <a:moveTo>
                  <a:pt x="207504" y="13957"/>
                </a:moveTo>
                <a:lnTo>
                  <a:pt x="204479" y="13957"/>
                </a:lnTo>
                <a:lnTo>
                  <a:pt x="203965" y="12687"/>
                </a:lnTo>
                <a:lnTo>
                  <a:pt x="197896" y="12687"/>
                </a:lnTo>
                <a:lnTo>
                  <a:pt x="197382" y="11417"/>
                </a:lnTo>
                <a:lnTo>
                  <a:pt x="205982" y="11417"/>
                </a:lnTo>
                <a:lnTo>
                  <a:pt x="207504" y="13957"/>
                </a:lnTo>
                <a:close/>
              </a:path>
              <a:path w="1000125" h="234950">
                <a:moveTo>
                  <a:pt x="209540" y="13957"/>
                </a:moveTo>
                <a:lnTo>
                  <a:pt x="208018" y="13957"/>
                </a:lnTo>
                <a:lnTo>
                  <a:pt x="207010" y="11417"/>
                </a:lnTo>
                <a:lnTo>
                  <a:pt x="207504" y="11417"/>
                </a:lnTo>
                <a:lnTo>
                  <a:pt x="209540" y="13957"/>
                </a:lnTo>
                <a:close/>
              </a:path>
              <a:path w="1000125" h="234950">
                <a:moveTo>
                  <a:pt x="80977" y="12687"/>
                </a:moveTo>
                <a:lnTo>
                  <a:pt x="80483" y="12687"/>
                </a:lnTo>
                <a:lnTo>
                  <a:pt x="80231" y="12064"/>
                </a:lnTo>
                <a:lnTo>
                  <a:pt x="80977" y="12687"/>
                </a:lnTo>
                <a:close/>
              </a:path>
              <a:path w="1000125" h="234950">
                <a:moveTo>
                  <a:pt x="158415" y="12687"/>
                </a:moveTo>
                <a:lnTo>
                  <a:pt x="157901" y="12687"/>
                </a:lnTo>
                <a:lnTo>
                  <a:pt x="157901" y="12258"/>
                </a:lnTo>
                <a:lnTo>
                  <a:pt x="158415" y="12687"/>
                </a:lnTo>
                <a:close/>
              </a:path>
              <a:path w="1000125" h="234950">
                <a:moveTo>
                  <a:pt x="20758" y="22847"/>
                </a:moveTo>
                <a:lnTo>
                  <a:pt x="19236" y="22847"/>
                </a:lnTo>
                <a:lnTo>
                  <a:pt x="17219" y="21577"/>
                </a:lnTo>
                <a:lnTo>
                  <a:pt x="16705" y="20307"/>
                </a:lnTo>
                <a:lnTo>
                  <a:pt x="15183" y="19037"/>
                </a:lnTo>
                <a:lnTo>
                  <a:pt x="15697" y="19037"/>
                </a:lnTo>
                <a:lnTo>
                  <a:pt x="13660" y="16497"/>
                </a:lnTo>
                <a:lnTo>
                  <a:pt x="4566" y="16497"/>
                </a:lnTo>
                <a:lnTo>
                  <a:pt x="2568" y="15250"/>
                </a:lnTo>
                <a:lnTo>
                  <a:pt x="2530" y="12429"/>
                </a:lnTo>
                <a:lnTo>
                  <a:pt x="4052" y="13957"/>
                </a:lnTo>
                <a:lnTo>
                  <a:pt x="14174" y="13957"/>
                </a:lnTo>
                <a:lnTo>
                  <a:pt x="14174" y="15227"/>
                </a:lnTo>
                <a:lnTo>
                  <a:pt x="13166" y="15227"/>
                </a:lnTo>
                <a:lnTo>
                  <a:pt x="19060" y="21142"/>
                </a:lnTo>
                <a:lnTo>
                  <a:pt x="19236" y="21577"/>
                </a:lnTo>
                <a:lnTo>
                  <a:pt x="19493" y="21577"/>
                </a:lnTo>
                <a:lnTo>
                  <a:pt x="20758" y="22847"/>
                </a:lnTo>
                <a:close/>
              </a:path>
              <a:path w="1000125" h="234950">
                <a:moveTo>
                  <a:pt x="22280" y="21577"/>
                </a:moveTo>
                <a:lnTo>
                  <a:pt x="19025" y="18517"/>
                </a:lnTo>
                <a:lnTo>
                  <a:pt x="18722" y="17767"/>
                </a:lnTo>
                <a:lnTo>
                  <a:pt x="15697" y="17767"/>
                </a:lnTo>
                <a:lnTo>
                  <a:pt x="13166" y="15227"/>
                </a:lnTo>
                <a:lnTo>
                  <a:pt x="16191" y="15227"/>
                </a:lnTo>
                <a:lnTo>
                  <a:pt x="14688" y="13334"/>
                </a:lnTo>
                <a:lnTo>
                  <a:pt x="14688" y="12687"/>
                </a:lnTo>
                <a:lnTo>
                  <a:pt x="19236" y="12687"/>
                </a:lnTo>
                <a:lnTo>
                  <a:pt x="21785" y="15250"/>
                </a:lnTo>
                <a:lnTo>
                  <a:pt x="22774" y="16497"/>
                </a:lnTo>
                <a:lnTo>
                  <a:pt x="19750" y="16497"/>
                </a:lnTo>
                <a:lnTo>
                  <a:pt x="22274" y="19037"/>
                </a:lnTo>
                <a:lnTo>
                  <a:pt x="23288" y="20307"/>
                </a:lnTo>
                <a:lnTo>
                  <a:pt x="21252" y="20307"/>
                </a:lnTo>
                <a:lnTo>
                  <a:pt x="22280" y="21577"/>
                </a:lnTo>
                <a:close/>
              </a:path>
              <a:path w="1000125" h="234950">
                <a:moveTo>
                  <a:pt x="44541" y="17354"/>
                </a:moveTo>
                <a:lnTo>
                  <a:pt x="44027" y="16497"/>
                </a:lnTo>
                <a:lnTo>
                  <a:pt x="43019" y="15227"/>
                </a:lnTo>
                <a:lnTo>
                  <a:pt x="43533" y="15227"/>
                </a:lnTo>
                <a:lnTo>
                  <a:pt x="41002" y="12687"/>
                </a:lnTo>
                <a:lnTo>
                  <a:pt x="45344" y="12687"/>
                </a:lnTo>
                <a:lnTo>
                  <a:pt x="45700" y="13060"/>
                </a:lnTo>
                <a:lnTo>
                  <a:pt x="46063" y="13957"/>
                </a:lnTo>
                <a:lnTo>
                  <a:pt x="44027" y="13957"/>
                </a:lnTo>
                <a:lnTo>
                  <a:pt x="45055" y="16497"/>
                </a:lnTo>
                <a:lnTo>
                  <a:pt x="44541" y="16497"/>
                </a:lnTo>
                <a:lnTo>
                  <a:pt x="44541" y="17354"/>
                </a:lnTo>
                <a:close/>
              </a:path>
              <a:path w="1000125" h="234950">
                <a:moveTo>
                  <a:pt x="46558" y="13957"/>
                </a:moveTo>
                <a:lnTo>
                  <a:pt x="45700" y="13060"/>
                </a:lnTo>
                <a:lnTo>
                  <a:pt x="45549" y="12687"/>
                </a:lnTo>
                <a:lnTo>
                  <a:pt x="47072" y="12687"/>
                </a:lnTo>
                <a:lnTo>
                  <a:pt x="46558" y="13957"/>
                </a:lnTo>
                <a:close/>
              </a:path>
              <a:path w="1000125" h="234950">
                <a:moveTo>
                  <a:pt x="48594" y="13957"/>
                </a:moveTo>
                <a:lnTo>
                  <a:pt x="48080" y="13957"/>
                </a:lnTo>
                <a:lnTo>
                  <a:pt x="47072" y="12687"/>
                </a:lnTo>
                <a:lnTo>
                  <a:pt x="48080" y="12687"/>
                </a:lnTo>
                <a:lnTo>
                  <a:pt x="48594" y="13957"/>
                </a:lnTo>
                <a:close/>
              </a:path>
              <a:path w="1000125" h="234950">
                <a:moveTo>
                  <a:pt x="59210" y="13957"/>
                </a:moveTo>
                <a:lnTo>
                  <a:pt x="49602" y="13957"/>
                </a:lnTo>
                <a:lnTo>
                  <a:pt x="48080" y="12687"/>
                </a:lnTo>
                <a:lnTo>
                  <a:pt x="58716" y="12687"/>
                </a:lnTo>
                <a:lnTo>
                  <a:pt x="59210" y="13957"/>
                </a:lnTo>
                <a:close/>
              </a:path>
              <a:path w="1000125" h="234950">
                <a:moveTo>
                  <a:pt x="59210" y="13957"/>
                </a:moveTo>
                <a:lnTo>
                  <a:pt x="58716" y="12687"/>
                </a:lnTo>
                <a:lnTo>
                  <a:pt x="59210" y="12687"/>
                </a:lnTo>
                <a:lnTo>
                  <a:pt x="59210" y="13957"/>
                </a:lnTo>
                <a:close/>
              </a:path>
              <a:path w="1000125" h="234950">
                <a:moveTo>
                  <a:pt x="66308" y="19037"/>
                </a:moveTo>
                <a:lnTo>
                  <a:pt x="57708" y="19037"/>
                </a:lnTo>
                <a:lnTo>
                  <a:pt x="57194" y="17767"/>
                </a:lnTo>
                <a:lnTo>
                  <a:pt x="61741" y="17767"/>
                </a:lnTo>
                <a:lnTo>
                  <a:pt x="60732" y="16497"/>
                </a:lnTo>
                <a:lnTo>
                  <a:pt x="60238" y="15227"/>
                </a:lnTo>
                <a:lnTo>
                  <a:pt x="59210" y="13957"/>
                </a:lnTo>
                <a:lnTo>
                  <a:pt x="59210" y="12687"/>
                </a:lnTo>
                <a:lnTo>
                  <a:pt x="61754" y="12687"/>
                </a:lnTo>
                <a:lnTo>
                  <a:pt x="62769" y="13957"/>
                </a:lnTo>
                <a:lnTo>
                  <a:pt x="60238" y="13957"/>
                </a:lnTo>
                <a:lnTo>
                  <a:pt x="61246" y="15227"/>
                </a:lnTo>
                <a:lnTo>
                  <a:pt x="69332" y="15227"/>
                </a:lnTo>
                <a:lnTo>
                  <a:pt x="69332" y="16497"/>
                </a:lnTo>
                <a:lnTo>
                  <a:pt x="64785" y="16497"/>
                </a:lnTo>
                <a:lnTo>
                  <a:pt x="66308" y="19037"/>
                </a:lnTo>
                <a:close/>
              </a:path>
              <a:path w="1000125" h="234950">
                <a:moveTo>
                  <a:pt x="75916" y="15227"/>
                </a:moveTo>
                <a:lnTo>
                  <a:pt x="72891" y="12687"/>
                </a:lnTo>
                <a:lnTo>
                  <a:pt x="73899" y="12687"/>
                </a:lnTo>
                <a:lnTo>
                  <a:pt x="75916" y="15227"/>
                </a:lnTo>
                <a:close/>
              </a:path>
              <a:path w="1000125" h="234950">
                <a:moveTo>
                  <a:pt x="81985" y="13957"/>
                </a:moveTo>
                <a:lnTo>
                  <a:pt x="81491" y="13957"/>
                </a:lnTo>
                <a:lnTo>
                  <a:pt x="80977" y="12687"/>
                </a:lnTo>
                <a:lnTo>
                  <a:pt x="81985" y="13957"/>
                </a:lnTo>
                <a:close/>
              </a:path>
              <a:path w="1000125" h="234950">
                <a:moveTo>
                  <a:pt x="100727" y="19037"/>
                </a:moveTo>
                <a:lnTo>
                  <a:pt x="91613" y="19037"/>
                </a:lnTo>
                <a:lnTo>
                  <a:pt x="90605" y="16497"/>
                </a:lnTo>
                <a:lnTo>
                  <a:pt x="92107" y="16497"/>
                </a:lnTo>
                <a:lnTo>
                  <a:pt x="90605" y="15227"/>
                </a:lnTo>
                <a:lnTo>
                  <a:pt x="88568" y="12687"/>
                </a:lnTo>
                <a:lnTo>
                  <a:pt x="89082" y="12687"/>
                </a:lnTo>
                <a:lnTo>
                  <a:pt x="90436" y="13539"/>
                </a:lnTo>
                <a:lnTo>
                  <a:pt x="90605" y="13957"/>
                </a:lnTo>
                <a:lnTo>
                  <a:pt x="90091" y="13957"/>
                </a:lnTo>
                <a:lnTo>
                  <a:pt x="93135" y="17767"/>
                </a:lnTo>
                <a:lnTo>
                  <a:pt x="99709" y="17779"/>
                </a:lnTo>
                <a:lnTo>
                  <a:pt x="100727" y="19037"/>
                </a:lnTo>
                <a:close/>
              </a:path>
              <a:path w="1000125" h="234950">
                <a:moveTo>
                  <a:pt x="90605" y="13645"/>
                </a:moveTo>
                <a:lnTo>
                  <a:pt x="90436" y="13539"/>
                </a:lnTo>
                <a:lnTo>
                  <a:pt x="90091" y="12687"/>
                </a:lnTo>
                <a:lnTo>
                  <a:pt x="90605" y="12687"/>
                </a:lnTo>
                <a:lnTo>
                  <a:pt x="90605" y="13645"/>
                </a:lnTo>
                <a:close/>
              </a:path>
              <a:path w="1000125" h="234950">
                <a:moveTo>
                  <a:pt x="105788" y="17354"/>
                </a:moveTo>
                <a:lnTo>
                  <a:pt x="104760" y="16497"/>
                </a:lnTo>
                <a:lnTo>
                  <a:pt x="97682" y="16497"/>
                </a:lnTo>
                <a:lnTo>
                  <a:pt x="95152" y="13957"/>
                </a:lnTo>
                <a:lnTo>
                  <a:pt x="93630" y="12687"/>
                </a:lnTo>
                <a:lnTo>
                  <a:pt x="96667" y="12687"/>
                </a:lnTo>
                <a:lnTo>
                  <a:pt x="98196" y="13957"/>
                </a:lnTo>
                <a:lnTo>
                  <a:pt x="98697" y="13957"/>
                </a:lnTo>
                <a:lnTo>
                  <a:pt x="100727" y="15227"/>
                </a:lnTo>
                <a:lnTo>
                  <a:pt x="104009" y="15227"/>
                </a:lnTo>
                <a:lnTo>
                  <a:pt x="105274" y="16497"/>
                </a:lnTo>
                <a:lnTo>
                  <a:pt x="105788" y="17354"/>
                </a:lnTo>
                <a:close/>
              </a:path>
              <a:path w="1000125" h="234950">
                <a:moveTo>
                  <a:pt x="113380" y="13787"/>
                </a:moveTo>
                <a:lnTo>
                  <a:pt x="112352" y="12687"/>
                </a:lnTo>
                <a:lnTo>
                  <a:pt x="113380" y="13328"/>
                </a:lnTo>
                <a:lnTo>
                  <a:pt x="113380" y="13787"/>
                </a:lnTo>
                <a:close/>
              </a:path>
              <a:path w="1000125" h="234950">
                <a:moveTo>
                  <a:pt x="113380" y="13328"/>
                </a:moveTo>
                <a:lnTo>
                  <a:pt x="112352" y="12687"/>
                </a:lnTo>
                <a:lnTo>
                  <a:pt x="113380" y="12687"/>
                </a:lnTo>
                <a:lnTo>
                  <a:pt x="113380" y="13328"/>
                </a:lnTo>
                <a:close/>
              </a:path>
              <a:path w="1000125" h="234950">
                <a:moveTo>
                  <a:pt x="211557" y="13957"/>
                </a:moveTo>
                <a:lnTo>
                  <a:pt x="209540" y="13957"/>
                </a:lnTo>
                <a:lnTo>
                  <a:pt x="210034" y="12687"/>
                </a:lnTo>
                <a:lnTo>
                  <a:pt x="211557" y="13957"/>
                </a:lnTo>
                <a:close/>
              </a:path>
              <a:path w="1000125" h="234950">
                <a:moveTo>
                  <a:pt x="229784" y="13957"/>
                </a:moveTo>
                <a:lnTo>
                  <a:pt x="228756" y="13957"/>
                </a:lnTo>
                <a:lnTo>
                  <a:pt x="228262" y="12687"/>
                </a:lnTo>
                <a:lnTo>
                  <a:pt x="229784" y="12687"/>
                </a:lnTo>
                <a:lnTo>
                  <a:pt x="229784" y="13957"/>
                </a:lnTo>
                <a:close/>
              </a:path>
              <a:path w="1000125" h="234950">
                <a:moveTo>
                  <a:pt x="98697" y="13957"/>
                </a:moveTo>
                <a:lnTo>
                  <a:pt x="98196" y="13957"/>
                </a:lnTo>
                <a:lnTo>
                  <a:pt x="96694" y="12703"/>
                </a:lnTo>
                <a:lnTo>
                  <a:pt x="98697" y="13957"/>
                </a:lnTo>
                <a:close/>
              </a:path>
              <a:path w="1000125" h="234950">
                <a:moveTo>
                  <a:pt x="117237" y="17332"/>
                </a:moveTo>
                <a:lnTo>
                  <a:pt x="115910" y="16497"/>
                </a:lnTo>
                <a:lnTo>
                  <a:pt x="113380" y="13787"/>
                </a:lnTo>
                <a:lnTo>
                  <a:pt x="113380" y="13328"/>
                </a:lnTo>
                <a:lnTo>
                  <a:pt x="114388" y="13957"/>
                </a:lnTo>
                <a:lnTo>
                  <a:pt x="113874" y="13957"/>
                </a:lnTo>
                <a:lnTo>
                  <a:pt x="115415" y="15250"/>
                </a:lnTo>
                <a:lnTo>
                  <a:pt x="116404" y="16497"/>
                </a:lnTo>
                <a:lnTo>
                  <a:pt x="117237" y="17332"/>
                </a:lnTo>
                <a:close/>
              </a:path>
              <a:path w="1000125" h="234950">
                <a:moveTo>
                  <a:pt x="16191" y="15227"/>
                </a:moveTo>
                <a:lnTo>
                  <a:pt x="14688" y="13957"/>
                </a:lnTo>
                <a:lnTo>
                  <a:pt x="14688" y="13334"/>
                </a:lnTo>
                <a:lnTo>
                  <a:pt x="16191" y="15227"/>
                </a:lnTo>
                <a:close/>
              </a:path>
              <a:path w="1000125" h="234950">
                <a:moveTo>
                  <a:pt x="90605" y="13957"/>
                </a:moveTo>
                <a:lnTo>
                  <a:pt x="90436" y="13539"/>
                </a:lnTo>
                <a:lnTo>
                  <a:pt x="90605" y="13645"/>
                </a:lnTo>
                <a:lnTo>
                  <a:pt x="90605" y="13957"/>
                </a:lnTo>
                <a:close/>
              </a:path>
              <a:path w="1000125" h="234950">
                <a:moveTo>
                  <a:pt x="95666" y="17767"/>
                </a:moveTo>
                <a:lnTo>
                  <a:pt x="93135" y="17767"/>
                </a:lnTo>
                <a:lnTo>
                  <a:pt x="93135" y="16497"/>
                </a:lnTo>
                <a:lnTo>
                  <a:pt x="92120" y="16497"/>
                </a:lnTo>
                <a:lnTo>
                  <a:pt x="90091" y="13957"/>
                </a:lnTo>
                <a:lnTo>
                  <a:pt x="90605" y="13957"/>
                </a:lnTo>
                <a:lnTo>
                  <a:pt x="90605" y="13645"/>
                </a:lnTo>
                <a:lnTo>
                  <a:pt x="91099" y="13957"/>
                </a:lnTo>
                <a:lnTo>
                  <a:pt x="95666" y="17767"/>
                </a:lnTo>
                <a:close/>
              </a:path>
              <a:path w="1000125" h="234950">
                <a:moveTo>
                  <a:pt x="32402" y="16497"/>
                </a:moveTo>
                <a:lnTo>
                  <a:pt x="28349" y="16497"/>
                </a:lnTo>
                <a:lnTo>
                  <a:pt x="26313" y="13957"/>
                </a:lnTo>
                <a:lnTo>
                  <a:pt x="30880" y="13957"/>
                </a:lnTo>
                <a:lnTo>
                  <a:pt x="31898" y="15250"/>
                </a:lnTo>
                <a:lnTo>
                  <a:pt x="32402" y="16497"/>
                </a:lnTo>
                <a:close/>
              </a:path>
              <a:path w="1000125" h="234950">
                <a:moveTo>
                  <a:pt x="32897" y="15227"/>
                </a:moveTo>
                <a:lnTo>
                  <a:pt x="30880" y="13957"/>
                </a:lnTo>
                <a:lnTo>
                  <a:pt x="31888" y="13957"/>
                </a:lnTo>
                <a:lnTo>
                  <a:pt x="32897" y="15227"/>
                </a:lnTo>
                <a:close/>
              </a:path>
              <a:path w="1000125" h="234950">
                <a:moveTo>
                  <a:pt x="46063" y="22847"/>
                </a:moveTo>
                <a:lnTo>
                  <a:pt x="41002" y="22847"/>
                </a:lnTo>
                <a:lnTo>
                  <a:pt x="41002" y="21577"/>
                </a:lnTo>
                <a:lnTo>
                  <a:pt x="39994" y="20307"/>
                </a:lnTo>
                <a:lnTo>
                  <a:pt x="39480" y="19037"/>
                </a:lnTo>
                <a:lnTo>
                  <a:pt x="36435" y="16497"/>
                </a:lnTo>
                <a:lnTo>
                  <a:pt x="34419" y="13957"/>
                </a:lnTo>
                <a:lnTo>
                  <a:pt x="36445" y="13957"/>
                </a:lnTo>
                <a:lnTo>
                  <a:pt x="36949" y="15227"/>
                </a:lnTo>
                <a:lnTo>
                  <a:pt x="38683" y="16318"/>
                </a:lnTo>
                <a:lnTo>
                  <a:pt x="40488" y="19037"/>
                </a:lnTo>
                <a:lnTo>
                  <a:pt x="42524" y="21577"/>
                </a:lnTo>
                <a:lnTo>
                  <a:pt x="44541" y="21577"/>
                </a:lnTo>
                <a:lnTo>
                  <a:pt x="46063" y="22847"/>
                </a:lnTo>
                <a:close/>
              </a:path>
              <a:path w="1000125" h="234950">
                <a:moveTo>
                  <a:pt x="57708" y="19037"/>
                </a:moveTo>
                <a:lnTo>
                  <a:pt x="48080" y="19037"/>
                </a:lnTo>
                <a:lnTo>
                  <a:pt x="47072" y="16497"/>
                </a:lnTo>
                <a:lnTo>
                  <a:pt x="45055" y="15227"/>
                </a:lnTo>
                <a:lnTo>
                  <a:pt x="44027" y="13957"/>
                </a:lnTo>
                <a:lnTo>
                  <a:pt x="57708" y="13957"/>
                </a:lnTo>
                <a:lnTo>
                  <a:pt x="59220" y="15250"/>
                </a:lnTo>
                <a:lnTo>
                  <a:pt x="59724" y="16497"/>
                </a:lnTo>
                <a:lnTo>
                  <a:pt x="61741" y="17767"/>
                </a:lnTo>
                <a:lnTo>
                  <a:pt x="57194" y="17767"/>
                </a:lnTo>
                <a:lnTo>
                  <a:pt x="57708" y="19037"/>
                </a:lnTo>
                <a:close/>
              </a:path>
              <a:path w="1000125" h="234950">
                <a:moveTo>
                  <a:pt x="61246" y="15227"/>
                </a:moveTo>
                <a:lnTo>
                  <a:pt x="60238" y="13957"/>
                </a:lnTo>
                <a:lnTo>
                  <a:pt x="60732" y="13957"/>
                </a:lnTo>
                <a:lnTo>
                  <a:pt x="61246" y="15227"/>
                </a:lnTo>
                <a:close/>
              </a:path>
              <a:path w="1000125" h="234950">
                <a:moveTo>
                  <a:pt x="65299" y="15227"/>
                </a:moveTo>
                <a:lnTo>
                  <a:pt x="61246" y="15227"/>
                </a:lnTo>
                <a:lnTo>
                  <a:pt x="60732" y="13957"/>
                </a:lnTo>
                <a:lnTo>
                  <a:pt x="65299" y="13957"/>
                </a:lnTo>
                <a:lnTo>
                  <a:pt x="65299" y="15227"/>
                </a:lnTo>
                <a:close/>
              </a:path>
              <a:path w="1000125" h="234950">
                <a:moveTo>
                  <a:pt x="68324" y="15227"/>
                </a:moveTo>
                <a:lnTo>
                  <a:pt x="65794" y="15227"/>
                </a:lnTo>
                <a:lnTo>
                  <a:pt x="65299" y="13957"/>
                </a:lnTo>
                <a:lnTo>
                  <a:pt x="67830" y="13957"/>
                </a:lnTo>
                <a:lnTo>
                  <a:pt x="68324" y="15227"/>
                </a:lnTo>
                <a:close/>
              </a:path>
              <a:path w="1000125" h="234950">
                <a:moveTo>
                  <a:pt x="97682" y="16497"/>
                </a:moveTo>
                <a:lnTo>
                  <a:pt x="94638" y="16497"/>
                </a:lnTo>
                <a:lnTo>
                  <a:pt x="91613" y="13957"/>
                </a:lnTo>
                <a:lnTo>
                  <a:pt x="94638" y="13957"/>
                </a:lnTo>
                <a:lnTo>
                  <a:pt x="97682" y="16497"/>
                </a:lnTo>
                <a:close/>
              </a:path>
              <a:path w="1000125" h="234950">
                <a:moveTo>
                  <a:pt x="131093" y="26657"/>
                </a:moveTo>
                <a:lnTo>
                  <a:pt x="127535" y="26657"/>
                </a:lnTo>
                <a:lnTo>
                  <a:pt x="126871" y="26239"/>
                </a:lnTo>
                <a:lnTo>
                  <a:pt x="126527" y="25387"/>
                </a:lnTo>
                <a:lnTo>
                  <a:pt x="123996" y="21577"/>
                </a:lnTo>
                <a:lnTo>
                  <a:pt x="120391" y="19003"/>
                </a:lnTo>
                <a:lnTo>
                  <a:pt x="117927" y="17767"/>
                </a:lnTo>
                <a:lnTo>
                  <a:pt x="117237" y="17332"/>
                </a:lnTo>
                <a:lnTo>
                  <a:pt x="116404" y="16497"/>
                </a:lnTo>
                <a:lnTo>
                  <a:pt x="115396" y="15227"/>
                </a:lnTo>
                <a:lnTo>
                  <a:pt x="113874" y="13957"/>
                </a:lnTo>
                <a:lnTo>
                  <a:pt x="119449" y="13957"/>
                </a:lnTo>
                <a:lnTo>
                  <a:pt x="119449" y="15227"/>
                </a:lnTo>
                <a:lnTo>
                  <a:pt x="120457" y="15227"/>
                </a:lnTo>
                <a:lnTo>
                  <a:pt x="120457" y="16497"/>
                </a:lnTo>
                <a:lnTo>
                  <a:pt x="121979" y="16497"/>
                </a:lnTo>
                <a:lnTo>
                  <a:pt x="122988" y="17767"/>
                </a:lnTo>
                <a:lnTo>
                  <a:pt x="126527" y="17767"/>
                </a:lnTo>
                <a:lnTo>
                  <a:pt x="126032" y="19037"/>
                </a:lnTo>
                <a:lnTo>
                  <a:pt x="126527" y="20307"/>
                </a:lnTo>
                <a:lnTo>
                  <a:pt x="127535" y="20307"/>
                </a:lnTo>
                <a:lnTo>
                  <a:pt x="128563" y="21577"/>
                </a:lnTo>
                <a:lnTo>
                  <a:pt x="139179" y="21577"/>
                </a:lnTo>
                <a:lnTo>
                  <a:pt x="140702" y="22847"/>
                </a:lnTo>
                <a:lnTo>
                  <a:pt x="134118" y="22847"/>
                </a:lnTo>
                <a:lnTo>
                  <a:pt x="134632" y="24117"/>
                </a:lnTo>
                <a:lnTo>
                  <a:pt x="135640" y="24117"/>
                </a:lnTo>
                <a:lnTo>
                  <a:pt x="136649" y="25387"/>
                </a:lnTo>
                <a:lnTo>
                  <a:pt x="131093" y="25387"/>
                </a:lnTo>
                <a:lnTo>
                  <a:pt x="131093" y="26657"/>
                </a:lnTo>
                <a:close/>
              </a:path>
              <a:path w="1000125" h="234950">
                <a:moveTo>
                  <a:pt x="139179" y="21577"/>
                </a:moveTo>
                <a:lnTo>
                  <a:pt x="129571" y="21577"/>
                </a:lnTo>
                <a:lnTo>
                  <a:pt x="128536" y="19003"/>
                </a:lnTo>
                <a:lnTo>
                  <a:pt x="127535" y="17767"/>
                </a:lnTo>
                <a:lnTo>
                  <a:pt x="122988" y="17767"/>
                </a:lnTo>
                <a:lnTo>
                  <a:pt x="122474" y="16497"/>
                </a:lnTo>
                <a:lnTo>
                  <a:pt x="121465" y="15227"/>
                </a:lnTo>
                <a:lnTo>
                  <a:pt x="120971" y="13957"/>
                </a:lnTo>
                <a:lnTo>
                  <a:pt x="129057" y="13957"/>
                </a:lnTo>
                <a:lnTo>
                  <a:pt x="130075" y="15250"/>
                </a:lnTo>
                <a:lnTo>
                  <a:pt x="130579" y="16497"/>
                </a:lnTo>
                <a:lnTo>
                  <a:pt x="131588" y="16497"/>
                </a:lnTo>
                <a:lnTo>
                  <a:pt x="133624" y="19037"/>
                </a:lnTo>
                <a:lnTo>
                  <a:pt x="136649" y="19037"/>
                </a:lnTo>
                <a:lnTo>
                  <a:pt x="137657" y="20307"/>
                </a:lnTo>
                <a:lnTo>
                  <a:pt x="138171" y="20307"/>
                </a:lnTo>
                <a:lnTo>
                  <a:pt x="139179" y="21577"/>
                </a:lnTo>
                <a:close/>
              </a:path>
              <a:path w="1000125" h="234950">
                <a:moveTo>
                  <a:pt x="145249" y="16497"/>
                </a:moveTo>
                <a:lnTo>
                  <a:pt x="140702" y="16497"/>
                </a:lnTo>
                <a:lnTo>
                  <a:pt x="139693" y="15227"/>
                </a:lnTo>
                <a:lnTo>
                  <a:pt x="138171" y="13957"/>
                </a:lnTo>
                <a:lnTo>
                  <a:pt x="143232" y="13957"/>
                </a:lnTo>
                <a:lnTo>
                  <a:pt x="145249" y="16497"/>
                </a:lnTo>
                <a:close/>
              </a:path>
              <a:path w="1000125" h="234950">
                <a:moveTo>
                  <a:pt x="153868" y="16497"/>
                </a:moveTo>
                <a:lnTo>
                  <a:pt x="146277" y="16497"/>
                </a:lnTo>
                <a:lnTo>
                  <a:pt x="145763" y="15227"/>
                </a:lnTo>
                <a:lnTo>
                  <a:pt x="144754" y="13957"/>
                </a:lnTo>
                <a:lnTo>
                  <a:pt x="153354" y="13957"/>
                </a:lnTo>
                <a:lnTo>
                  <a:pt x="153364" y="15250"/>
                </a:lnTo>
                <a:lnTo>
                  <a:pt x="153868" y="16497"/>
                </a:lnTo>
                <a:close/>
              </a:path>
              <a:path w="1000125" h="234950">
                <a:moveTo>
                  <a:pt x="179174" y="15227"/>
                </a:moveTo>
                <a:lnTo>
                  <a:pt x="173599" y="15227"/>
                </a:lnTo>
                <a:lnTo>
                  <a:pt x="173085" y="14579"/>
                </a:lnTo>
                <a:lnTo>
                  <a:pt x="173085" y="13957"/>
                </a:lnTo>
                <a:lnTo>
                  <a:pt x="177651" y="13957"/>
                </a:lnTo>
                <a:lnTo>
                  <a:pt x="179174" y="15227"/>
                </a:lnTo>
                <a:close/>
              </a:path>
              <a:path w="1000125" h="234950">
                <a:moveTo>
                  <a:pt x="188782" y="16497"/>
                </a:moveTo>
                <a:lnTo>
                  <a:pt x="185737" y="16497"/>
                </a:lnTo>
                <a:lnTo>
                  <a:pt x="184729" y="13957"/>
                </a:lnTo>
                <a:lnTo>
                  <a:pt x="192835" y="13957"/>
                </a:lnTo>
                <a:lnTo>
                  <a:pt x="193843" y="15227"/>
                </a:lnTo>
                <a:lnTo>
                  <a:pt x="188782" y="15227"/>
                </a:lnTo>
                <a:lnTo>
                  <a:pt x="188782" y="16497"/>
                </a:lnTo>
                <a:close/>
              </a:path>
              <a:path w="1000125" h="234950">
                <a:moveTo>
                  <a:pt x="173599" y="15227"/>
                </a:moveTo>
                <a:lnTo>
                  <a:pt x="173085" y="15227"/>
                </a:lnTo>
                <a:lnTo>
                  <a:pt x="173085" y="14579"/>
                </a:lnTo>
                <a:lnTo>
                  <a:pt x="173599" y="15227"/>
                </a:lnTo>
                <a:close/>
              </a:path>
              <a:path w="1000125" h="234950">
                <a:moveTo>
                  <a:pt x="18231" y="30467"/>
                </a:moveTo>
                <a:lnTo>
                  <a:pt x="16705" y="30467"/>
                </a:lnTo>
                <a:lnTo>
                  <a:pt x="15866" y="30116"/>
                </a:lnTo>
                <a:lnTo>
                  <a:pt x="12633" y="26640"/>
                </a:lnTo>
                <a:lnTo>
                  <a:pt x="11130" y="25387"/>
                </a:lnTo>
                <a:lnTo>
                  <a:pt x="9113" y="25387"/>
                </a:lnTo>
                <a:lnTo>
                  <a:pt x="8599" y="24117"/>
                </a:lnTo>
                <a:lnTo>
                  <a:pt x="6980" y="23097"/>
                </a:lnTo>
                <a:lnTo>
                  <a:pt x="6069" y="21577"/>
                </a:lnTo>
                <a:lnTo>
                  <a:pt x="5061" y="20307"/>
                </a:lnTo>
                <a:lnTo>
                  <a:pt x="4566" y="19037"/>
                </a:lnTo>
                <a:lnTo>
                  <a:pt x="3044" y="19037"/>
                </a:lnTo>
                <a:lnTo>
                  <a:pt x="2627" y="18517"/>
                </a:lnTo>
                <a:lnTo>
                  <a:pt x="2530" y="15227"/>
                </a:lnTo>
                <a:lnTo>
                  <a:pt x="3538" y="16497"/>
                </a:lnTo>
                <a:lnTo>
                  <a:pt x="3044" y="16497"/>
                </a:lnTo>
                <a:lnTo>
                  <a:pt x="6069" y="19037"/>
                </a:lnTo>
                <a:lnTo>
                  <a:pt x="6583" y="20307"/>
                </a:lnTo>
                <a:lnTo>
                  <a:pt x="9113" y="20307"/>
                </a:lnTo>
                <a:lnTo>
                  <a:pt x="10122" y="21577"/>
                </a:lnTo>
                <a:lnTo>
                  <a:pt x="12652" y="21577"/>
                </a:lnTo>
                <a:lnTo>
                  <a:pt x="13660" y="24117"/>
                </a:lnTo>
                <a:lnTo>
                  <a:pt x="12158" y="24117"/>
                </a:lnTo>
                <a:lnTo>
                  <a:pt x="13166" y="26657"/>
                </a:lnTo>
                <a:lnTo>
                  <a:pt x="14174" y="26657"/>
                </a:lnTo>
                <a:lnTo>
                  <a:pt x="17219" y="29197"/>
                </a:lnTo>
                <a:lnTo>
                  <a:pt x="18231" y="30467"/>
                </a:lnTo>
                <a:close/>
              </a:path>
              <a:path w="1000125" h="234950">
                <a:moveTo>
                  <a:pt x="4566" y="16497"/>
                </a:moveTo>
                <a:lnTo>
                  <a:pt x="3538" y="16497"/>
                </a:lnTo>
                <a:lnTo>
                  <a:pt x="2530" y="15227"/>
                </a:lnTo>
                <a:lnTo>
                  <a:pt x="4566" y="16497"/>
                </a:lnTo>
                <a:close/>
              </a:path>
              <a:path w="1000125" h="234950">
                <a:moveTo>
                  <a:pt x="38966" y="16497"/>
                </a:moveTo>
                <a:lnTo>
                  <a:pt x="38683" y="16318"/>
                </a:lnTo>
                <a:lnTo>
                  <a:pt x="37958" y="15227"/>
                </a:lnTo>
                <a:lnTo>
                  <a:pt x="38966" y="16497"/>
                </a:lnTo>
                <a:close/>
              </a:path>
              <a:path w="1000125" h="234950">
                <a:moveTo>
                  <a:pt x="71030" y="16931"/>
                </a:moveTo>
                <a:lnTo>
                  <a:pt x="69332" y="15227"/>
                </a:lnTo>
                <a:lnTo>
                  <a:pt x="71863" y="15227"/>
                </a:lnTo>
                <a:lnTo>
                  <a:pt x="72377" y="16497"/>
                </a:lnTo>
                <a:lnTo>
                  <a:pt x="70855" y="16497"/>
                </a:lnTo>
                <a:lnTo>
                  <a:pt x="71030" y="16931"/>
                </a:lnTo>
                <a:close/>
              </a:path>
              <a:path w="1000125" h="234950">
                <a:moveTo>
                  <a:pt x="121465" y="21577"/>
                </a:moveTo>
                <a:lnTo>
                  <a:pt x="116918" y="21577"/>
                </a:lnTo>
                <a:lnTo>
                  <a:pt x="115910" y="20307"/>
                </a:lnTo>
                <a:lnTo>
                  <a:pt x="116404" y="19037"/>
                </a:lnTo>
                <a:lnTo>
                  <a:pt x="114388" y="17767"/>
                </a:lnTo>
                <a:lnTo>
                  <a:pt x="113874" y="16497"/>
                </a:lnTo>
                <a:lnTo>
                  <a:pt x="112866" y="16497"/>
                </a:lnTo>
                <a:lnTo>
                  <a:pt x="111857" y="15227"/>
                </a:lnTo>
                <a:lnTo>
                  <a:pt x="114724" y="15227"/>
                </a:lnTo>
                <a:lnTo>
                  <a:pt x="115910" y="16497"/>
                </a:lnTo>
                <a:lnTo>
                  <a:pt x="117259" y="17354"/>
                </a:lnTo>
                <a:lnTo>
                  <a:pt x="121465" y="21577"/>
                </a:lnTo>
                <a:close/>
              </a:path>
              <a:path w="1000125" h="234950">
                <a:moveTo>
                  <a:pt x="195365" y="19037"/>
                </a:moveTo>
                <a:lnTo>
                  <a:pt x="192321" y="19037"/>
                </a:lnTo>
                <a:lnTo>
                  <a:pt x="191947" y="18076"/>
                </a:lnTo>
                <a:lnTo>
                  <a:pt x="191826" y="16497"/>
                </a:lnTo>
                <a:lnTo>
                  <a:pt x="189790" y="16497"/>
                </a:lnTo>
                <a:lnTo>
                  <a:pt x="188782" y="15227"/>
                </a:lnTo>
                <a:lnTo>
                  <a:pt x="194851" y="15227"/>
                </a:lnTo>
                <a:lnTo>
                  <a:pt x="195365" y="15870"/>
                </a:lnTo>
                <a:lnTo>
                  <a:pt x="195365" y="16497"/>
                </a:lnTo>
                <a:lnTo>
                  <a:pt x="194851" y="17767"/>
                </a:lnTo>
                <a:lnTo>
                  <a:pt x="195365" y="19037"/>
                </a:lnTo>
                <a:close/>
              </a:path>
              <a:path w="1000125" h="234950">
                <a:moveTo>
                  <a:pt x="201435" y="19037"/>
                </a:moveTo>
                <a:lnTo>
                  <a:pt x="197896" y="19037"/>
                </a:lnTo>
                <a:lnTo>
                  <a:pt x="195365" y="15870"/>
                </a:lnTo>
                <a:lnTo>
                  <a:pt x="195365" y="15227"/>
                </a:lnTo>
                <a:lnTo>
                  <a:pt x="199912" y="15227"/>
                </a:lnTo>
                <a:lnTo>
                  <a:pt x="199418" y="16497"/>
                </a:lnTo>
                <a:lnTo>
                  <a:pt x="198904" y="16497"/>
                </a:lnTo>
                <a:lnTo>
                  <a:pt x="199418" y="17767"/>
                </a:lnTo>
                <a:lnTo>
                  <a:pt x="201435" y="19037"/>
                </a:lnTo>
                <a:close/>
              </a:path>
              <a:path w="1000125" h="234950">
                <a:moveTo>
                  <a:pt x="229270" y="19037"/>
                </a:moveTo>
                <a:lnTo>
                  <a:pt x="202443" y="19037"/>
                </a:lnTo>
                <a:lnTo>
                  <a:pt x="201435" y="16497"/>
                </a:lnTo>
                <a:lnTo>
                  <a:pt x="200426" y="15227"/>
                </a:lnTo>
                <a:lnTo>
                  <a:pt x="230279" y="15227"/>
                </a:lnTo>
                <a:lnTo>
                  <a:pt x="230279" y="16497"/>
                </a:lnTo>
                <a:lnTo>
                  <a:pt x="227748" y="16497"/>
                </a:lnTo>
                <a:lnTo>
                  <a:pt x="229270" y="19037"/>
                </a:lnTo>
                <a:close/>
              </a:path>
              <a:path w="1000125" h="234950">
                <a:moveTo>
                  <a:pt x="132102" y="16497"/>
                </a:moveTo>
                <a:lnTo>
                  <a:pt x="131588" y="16497"/>
                </a:lnTo>
                <a:lnTo>
                  <a:pt x="131103" y="15250"/>
                </a:lnTo>
                <a:lnTo>
                  <a:pt x="132102" y="16497"/>
                </a:lnTo>
                <a:close/>
              </a:path>
              <a:path w="1000125" h="234950">
                <a:moveTo>
                  <a:pt x="2530" y="19037"/>
                </a:moveTo>
                <a:lnTo>
                  <a:pt x="1008" y="16497"/>
                </a:lnTo>
                <a:lnTo>
                  <a:pt x="2530" y="18395"/>
                </a:lnTo>
                <a:lnTo>
                  <a:pt x="2530" y="19037"/>
                </a:lnTo>
                <a:close/>
              </a:path>
              <a:path w="1000125" h="234950">
                <a:moveTo>
                  <a:pt x="6069" y="19037"/>
                </a:moveTo>
                <a:lnTo>
                  <a:pt x="3044" y="16497"/>
                </a:lnTo>
                <a:lnTo>
                  <a:pt x="5070" y="17779"/>
                </a:lnTo>
                <a:lnTo>
                  <a:pt x="6069" y="19037"/>
                </a:lnTo>
                <a:close/>
              </a:path>
              <a:path w="1000125" h="234950">
                <a:moveTo>
                  <a:pt x="9113" y="20307"/>
                </a:moveTo>
                <a:lnTo>
                  <a:pt x="7097" y="20307"/>
                </a:lnTo>
                <a:lnTo>
                  <a:pt x="6583" y="19037"/>
                </a:lnTo>
                <a:lnTo>
                  <a:pt x="6069" y="19037"/>
                </a:lnTo>
                <a:lnTo>
                  <a:pt x="5061" y="17767"/>
                </a:lnTo>
                <a:lnTo>
                  <a:pt x="3044" y="16497"/>
                </a:lnTo>
                <a:lnTo>
                  <a:pt x="6069" y="16497"/>
                </a:lnTo>
                <a:lnTo>
                  <a:pt x="6502" y="16931"/>
                </a:lnTo>
                <a:lnTo>
                  <a:pt x="6583" y="17767"/>
                </a:lnTo>
                <a:lnTo>
                  <a:pt x="7097" y="17767"/>
                </a:lnTo>
                <a:lnTo>
                  <a:pt x="7591" y="19037"/>
                </a:lnTo>
                <a:lnTo>
                  <a:pt x="9113" y="20307"/>
                </a:lnTo>
                <a:close/>
              </a:path>
              <a:path w="1000125" h="234950">
                <a:moveTo>
                  <a:pt x="6583" y="17012"/>
                </a:moveTo>
                <a:lnTo>
                  <a:pt x="6069" y="16497"/>
                </a:lnTo>
                <a:lnTo>
                  <a:pt x="6583" y="16497"/>
                </a:lnTo>
                <a:lnTo>
                  <a:pt x="6583" y="17012"/>
                </a:lnTo>
                <a:close/>
              </a:path>
              <a:path w="1000125" h="234950">
                <a:moveTo>
                  <a:pt x="23783" y="29197"/>
                </a:moveTo>
                <a:lnTo>
                  <a:pt x="20244" y="29197"/>
                </a:lnTo>
                <a:lnTo>
                  <a:pt x="19236" y="27927"/>
                </a:lnTo>
                <a:lnTo>
                  <a:pt x="18722" y="26657"/>
                </a:lnTo>
                <a:lnTo>
                  <a:pt x="17219" y="26657"/>
                </a:lnTo>
                <a:lnTo>
                  <a:pt x="14174" y="22847"/>
                </a:lnTo>
                <a:lnTo>
                  <a:pt x="13660" y="22847"/>
                </a:lnTo>
                <a:lnTo>
                  <a:pt x="12652" y="21577"/>
                </a:lnTo>
                <a:lnTo>
                  <a:pt x="10122" y="21577"/>
                </a:lnTo>
                <a:lnTo>
                  <a:pt x="9113" y="19037"/>
                </a:lnTo>
                <a:lnTo>
                  <a:pt x="8599" y="19037"/>
                </a:lnTo>
                <a:lnTo>
                  <a:pt x="6689" y="17119"/>
                </a:lnTo>
                <a:lnTo>
                  <a:pt x="6583" y="16497"/>
                </a:lnTo>
                <a:lnTo>
                  <a:pt x="12158" y="16497"/>
                </a:lnTo>
                <a:lnTo>
                  <a:pt x="13670" y="17767"/>
                </a:lnTo>
                <a:lnTo>
                  <a:pt x="12652" y="17767"/>
                </a:lnTo>
                <a:lnTo>
                  <a:pt x="15196" y="20323"/>
                </a:lnTo>
                <a:lnTo>
                  <a:pt x="16191" y="21577"/>
                </a:lnTo>
                <a:lnTo>
                  <a:pt x="16705" y="22847"/>
                </a:lnTo>
                <a:lnTo>
                  <a:pt x="18227" y="25387"/>
                </a:lnTo>
                <a:lnTo>
                  <a:pt x="18722" y="25387"/>
                </a:lnTo>
                <a:lnTo>
                  <a:pt x="21252" y="26657"/>
                </a:lnTo>
                <a:lnTo>
                  <a:pt x="21766" y="27927"/>
                </a:lnTo>
                <a:lnTo>
                  <a:pt x="23783" y="29197"/>
                </a:lnTo>
                <a:close/>
              </a:path>
              <a:path w="1000125" h="234950">
                <a:moveTo>
                  <a:pt x="22247" y="19003"/>
                </a:moveTo>
                <a:lnTo>
                  <a:pt x="19750" y="16497"/>
                </a:lnTo>
                <a:lnTo>
                  <a:pt x="20244" y="16497"/>
                </a:lnTo>
                <a:lnTo>
                  <a:pt x="22247" y="19003"/>
                </a:lnTo>
                <a:close/>
              </a:path>
              <a:path w="1000125" h="234950">
                <a:moveTo>
                  <a:pt x="34419" y="21577"/>
                </a:moveTo>
                <a:lnTo>
                  <a:pt x="23288" y="21577"/>
                </a:lnTo>
                <a:lnTo>
                  <a:pt x="22774" y="20307"/>
                </a:lnTo>
                <a:lnTo>
                  <a:pt x="23288" y="20307"/>
                </a:lnTo>
                <a:lnTo>
                  <a:pt x="22774" y="19037"/>
                </a:lnTo>
                <a:lnTo>
                  <a:pt x="22280" y="19037"/>
                </a:lnTo>
                <a:lnTo>
                  <a:pt x="20244" y="16497"/>
                </a:lnTo>
                <a:lnTo>
                  <a:pt x="22774" y="16497"/>
                </a:lnTo>
                <a:lnTo>
                  <a:pt x="23288" y="17767"/>
                </a:lnTo>
                <a:lnTo>
                  <a:pt x="29377" y="17779"/>
                </a:lnTo>
                <a:lnTo>
                  <a:pt x="31374" y="19037"/>
                </a:lnTo>
                <a:lnTo>
                  <a:pt x="32428" y="20323"/>
                </a:lnTo>
                <a:lnTo>
                  <a:pt x="34419" y="21577"/>
                </a:lnTo>
                <a:close/>
              </a:path>
              <a:path w="1000125" h="234950">
                <a:moveTo>
                  <a:pt x="39480" y="21577"/>
                </a:moveTo>
                <a:lnTo>
                  <a:pt x="38966" y="21577"/>
                </a:lnTo>
                <a:lnTo>
                  <a:pt x="37463" y="20307"/>
                </a:lnTo>
                <a:lnTo>
                  <a:pt x="34933" y="17767"/>
                </a:lnTo>
                <a:lnTo>
                  <a:pt x="33411" y="16497"/>
                </a:lnTo>
                <a:lnTo>
                  <a:pt x="34933" y="16497"/>
                </a:lnTo>
                <a:lnTo>
                  <a:pt x="37958" y="19037"/>
                </a:lnTo>
                <a:lnTo>
                  <a:pt x="37463" y="19037"/>
                </a:lnTo>
                <a:lnTo>
                  <a:pt x="38973" y="20323"/>
                </a:lnTo>
                <a:lnTo>
                  <a:pt x="39480" y="21577"/>
                </a:lnTo>
                <a:close/>
              </a:path>
              <a:path w="1000125" h="234950">
                <a:moveTo>
                  <a:pt x="44948" y="21577"/>
                </a:moveTo>
                <a:lnTo>
                  <a:pt x="44541" y="21577"/>
                </a:lnTo>
                <a:lnTo>
                  <a:pt x="42524" y="20307"/>
                </a:lnTo>
                <a:lnTo>
                  <a:pt x="39994" y="17767"/>
                </a:lnTo>
                <a:lnTo>
                  <a:pt x="38966" y="16497"/>
                </a:lnTo>
                <a:lnTo>
                  <a:pt x="39994" y="16497"/>
                </a:lnTo>
                <a:lnTo>
                  <a:pt x="41875" y="18076"/>
                </a:lnTo>
                <a:lnTo>
                  <a:pt x="44948" y="21577"/>
                </a:lnTo>
                <a:close/>
              </a:path>
              <a:path w="1000125" h="234950">
                <a:moveTo>
                  <a:pt x="44541" y="17767"/>
                </a:moveTo>
                <a:lnTo>
                  <a:pt x="44027" y="16497"/>
                </a:lnTo>
                <a:lnTo>
                  <a:pt x="44528" y="17332"/>
                </a:lnTo>
                <a:lnTo>
                  <a:pt x="44541" y="17767"/>
                </a:lnTo>
                <a:close/>
              </a:path>
              <a:path w="1000125" h="234950">
                <a:moveTo>
                  <a:pt x="47586" y="19037"/>
                </a:moveTo>
                <a:lnTo>
                  <a:pt x="45549" y="19037"/>
                </a:lnTo>
                <a:lnTo>
                  <a:pt x="44541" y="17354"/>
                </a:lnTo>
                <a:lnTo>
                  <a:pt x="44541" y="16497"/>
                </a:lnTo>
                <a:lnTo>
                  <a:pt x="45055" y="16497"/>
                </a:lnTo>
                <a:lnTo>
                  <a:pt x="46567" y="17779"/>
                </a:lnTo>
                <a:lnTo>
                  <a:pt x="47586" y="19037"/>
                </a:lnTo>
                <a:close/>
              </a:path>
              <a:path w="1000125" h="234950">
                <a:moveTo>
                  <a:pt x="71369" y="17767"/>
                </a:moveTo>
                <a:lnTo>
                  <a:pt x="66308" y="17767"/>
                </a:lnTo>
                <a:lnTo>
                  <a:pt x="65299" y="16497"/>
                </a:lnTo>
                <a:lnTo>
                  <a:pt x="70598" y="16497"/>
                </a:lnTo>
                <a:lnTo>
                  <a:pt x="71030" y="16931"/>
                </a:lnTo>
                <a:lnTo>
                  <a:pt x="71369" y="17767"/>
                </a:lnTo>
                <a:close/>
              </a:path>
              <a:path w="1000125" h="234950">
                <a:moveTo>
                  <a:pt x="71863" y="17767"/>
                </a:moveTo>
                <a:lnTo>
                  <a:pt x="71030" y="16931"/>
                </a:lnTo>
                <a:lnTo>
                  <a:pt x="70855" y="16497"/>
                </a:lnTo>
                <a:lnTo>
                  <a:pt x="72377" y="16497"/>
                </a:lnTo>
                <a:lnTo>
                  <a:pt x="71863" y="17767"/>
                </a:lnTo>
                <a:close/>
              </a:path>
              <a:path w="1000125" h="234950">
                <a:moveTo>
                  <a:pt x="106796" y="19037"/>
                </a:moveTo>
                <a:lnTo>
                  <a:pt x="101221" y="19037"/>
                </a:lnTo>
                <a:lnTo>
                  <a:pt x="101221" y="17767"/>
                </a:lnTo>
                <a:lnTo>
                  <a:pt x="95666" y="17767"/>
                </a:lnTo>
                <a:lnTo>
                  <a:pt x="95152" y="16497"/>
                </a:lnTo>
                <a:lnTo>
                  <a:pt x="104760" y="16497"/>
                </a:lnTo>
                <a:lnTo>
                  <a:pt x="105788" y="17354"/>
                </a:lnTo>
                <a:lnTo>
                  <a:pt x="106796" y="19037"/>
                </a:lnTo>
                <a:close/>
              </a:path>
              <a:path w="1000125" h="234950">
                <a:moveTo>
                  <a:pt x="110849" y="19037"/>
                </a:moveTo>
                <a:lnTo>
                  <a:pt x="107805" y="19037"/>
                </a:lnTo>
                <a:lnTo>
                  <a:pt x="105775" y="17332"/>
                </a:lnTo>
                <a:lnTo>
                  <a:pt x="105274" y="16497"/>
                </a:lnTo>
                <a:lnTo>
                  <a:pt x="109821" y="16497"/>
                </a:lnTo>
                <a:lnTo>
                  <a:pt x="110839" y="17767"/>
                </a:lnTo>
                <a:lnTo>
                  <a:pt x="110849" y="19037"/>
                </a:lnTo>
                <a:close/>
              </a:path>
              <a:path w="1000125" h="234950">
                <a:moveTo>
                  <a:pt x="112352" y="17767"/>
                </a:moveTo>
                <a:lnTo>
                  <a:pt x="111857" y="16497"/>
                </a:lnTo>
                <a:lnTo>
                  <a:pt x="112267" y="17012"/>
                </a:lnTo>
                <a:lnTo>
                  <a:pt x="112352" y="17767"/>
                </a:lnTo>
                <a:close/>
              </a:path>
              <a:path w="1000125" h="234950">
                <a:moveTo>
                  <a:pt x="112352" y="17119"/>
                </a:moveTo>
                <a:lnTo>
                  <a:pt x="111857" y="16497"/>
                </a:lnTo>
                <a:lnTo>
                  <a:pt x="112352" y="16497"/>
                </a:lnTo>
                <a:lnTo>
                  <a:pt x="112352" y="17119"/>
                </a:lnTo>
                <a:close/>
              </a:path>
              <a:path w="1000125" h="234950">
                <a:moveTo>
                  <a:pt x="159424" y="24117"/>
                </a:moveTo>
                <a:lnTo>
                  <a:pt x="150824" y="24117"/>
                </a:lnTo>
                <a:lnTo>
                  <a:pt x="149815" y="21577"/>
                </a:lnTo>
                <a:lnTo>
                  <a:pt x="148807" y="20307"/>
                </a:lnTo>
                <a:lnTo>
                  <a:pt x="144754" y="20307"/>
                </a:lnTo>
                <a:lnTo>
                  <a:pt x="143733" y="19003"/>
                </a:lnTo>
                <a:lnTo>
                  <a:pt x="143232" y="17767"/>
                </a:lnTo>
                <a:lnTo>
                  <a:pt x="142224" y="16497"/>
                </a:lnTo>
                <a:lnTo>
                  <a:pt x="156893" y="16497"/>
                </a:lnTo>
                <a:lnTo>
                  <a:pt x="156893" y="17767"/>
                </a:lnTo>
                <a:lnTo>
                  <a:pt x="150310" y="17767"/>
                </a:lnTo>
                <a:lnTo>
                  <a:pt x="150824" y="19037"/>
                </a:lnTo>
                <a:lnTo>
                  <a:pt x="151858" y="20323"/>
                </a:lnTo>
                <a:lnTo>
                  <a:pt x="153868" y="21577"/>
                </a:lnTo>
                <a:lnTo>
                  <a:pt x="157901" y="21577"/>
                </a:lnTo>
                <a:lnTo>
                  <a:pt x="159424" y="23475"/>
                </a:lnTo>
                <a:lnTo>
                  <a:pt x="159424" y="24117"/>
                </a:lnTo>
                <a:close/>
              </a:path>
              <a:path w="1000125" h="234950">
                <a:moveTo>
                  <a:pt x="156399" y="21577"/>
                </a:moveTo>
                <a:lnTo>
                  <a:pt x="153868" y="21577"/>
                </a:lnTo>
                <a:lnTo>
                  <a:pt x="153868" y="20307"/>
                </a:lnTo>
                <a:lnTo>
                  <a:pt x="152827" y="19003"/>
                </a:lnTo>
                <a:lnTo>
                  <a:pt x="152346" y="17767"/>
                </a:lnTo>
                <a:lnTo>
                  <a:pt x="156893" y="17767"/>
                </a:lnTo>
                <a:lnTo>
                  <a:pt x="156893" y="16497"/>
                </a:lnTo>
                <a:lnTo>
                  <a:pt x="165493" y="16497"/>
                </a:lnTo>
                <a:lnTo>
                  <a:pt x="167769" y="18395"/>
                </a:lnTo>
                <a:lnTo>
                  <a:pt x="168023" y="19037"/>
                </a:lnTo>
                <a:lnTo>
                  <a:pt x="160946" y="19037"/>
                </a:lnTo>
                <a:lnTo>
                  <a:pt x="161460" y="20307"/>
                </a:lnTo>
                <a:lnTo>
                  <a:pt x="156399" y="20307"/>
                </a:lnTo>
                <a:lnTo>
                  <a:pt x="156399" y="21577"/>
                </a:lnTo>
                <a:close/>
              </a:path>
              <a:path w="1000125" h="234950">
                <a:moveTo>
                  <a:pt x="202957" y="26657"/>
                </a:moveTo>
                <a:lnTo>
                  <a:pt x="192321" y="26657"/>
                </a:lnTo>
                <a:lnTo>
                  <a:pt x="191491" y="26239"/>
                </a:lnTo>
                <a:lnTo>
                  <a:pt x="189790" y="24117"/>
                </a:lnTo>
                <a:lnTo>
                  <a:pt x="188782" y="21577"/>
                </a:lnTo>
                <a:lnTo>
                  <a:pt x="186725" y="19003"/>
                </a:lnTo>
                <a:lnTo>
                  <a:pt x="183721" y="16497"/>
                </a:lnTo>
                <a:lnTo>
                  <a:pt x="190304" y="16497"/>
                </a:lnTo>
                <a:lnTo>
                  <a:pt x="192321" y="19037"/>
                </a:lnTo>
                <a:lnTo>
                  <a:pt x="195859" y="19037"/>
                </a:lnTo>
                <a:lnTo>
                  <a:pt x="195859" y="20307"/>
                </a:lnTo>
                <a:lnTo>
                  <a:pt x="197382" y="20307"/>
                </a:lnTo>
                <a:lnTo>
                  <a:pt x="199418" y="21577"/>
                </a:lnTo>
                <a:lnTo>
                  <a:pt x="199418" y="22847"/>
                </a:lnTo>
                <a:lnTo>
                  <a:pt x="199912" y="22847"/>
                </a:lnTo>
                <a:lnTo>
                  <a:pt x="200426" y="24117"/>
                </a:lnTo>
                <a:lnTo>
                  <a:pt x="201949" y="25387"/>
                </a:lnTo>
                <a:lnTo>
                  <a:pt x="202957" y="26657"/>
                </a:lnTo>
                <a:close/>
              </a:path>
              <a:path w="1000125" h="234950">
                <a:moveTo>
                  <a:pt x="230279" y="17767"/>
                </a:moveTo>
                <a:lnTo>
                  <a:pt x="229784" y="17767"/>
                </a:lnTo>
                <a:lnTo>
                  <a:pt x="229784" y="16497"/>
                </a:lnTo>
                <a:lnTo>
                  <a:pt x="230279" y="16497"/>
                </a:lnTo>
                <a:lnTo>
                  <a:pt x="230279" y="17767"/>
                </a:lnTo>
                <a:close/>
              </a:path>
              <a:path w="1000125" h="234950">
                <a:moveTo>
                  <a:pt x="112866" y="17767"/>
                </a:moveTo>
                <a:lnTo>
                  <a:pt x="112352" y="17767"/>
                </a:lnTo>
                <a:lnTo>
                  <a:pt x="112352" y="17119"/>
                </a:lnTo>
                <a:lnTo>
                  <a:pt x="112866" y="17767"/>
                </a:lnTo>
                <a:close/>
              </a:path>
              <a:path w="1000125" h="234950">
                <a:moveTo>
                  <a:pt x="15183" y="19037"/>
                </a:moveTo>
                <a:lnTo>
                  <a:pt x="13166" y="17767"/>
                </a:lnTo>
                <a:lnTo>
                  <a:pt x="13685" y="17779"/>
                </a:lnTo>
                <a:lnTo>
                  <a:pt x="15183" y="19037"/>
                </a:lnTo>
                <a:close/>
              </a:path>
              <a:path w="1000125" h="234950">
                <a:moveTo>
                  <a:pt x="24811" y="24117"/>
                </a:moveTo>
                <a:lnTo>
                  <a:pt x="22939" y="24117"/>
                </a:lnTo>
                <a:lnTo>
                  <a:pt x="21252" y="21577"/>
                </a:lnTo>
                <a:lnTo>
                  <a:pt x="19493" y="21577"/>
                </a:lnTo>
                <a:lnTo>
                  <a:pt x="19060" y="21142"/>
                </a:lnTo>
                <a:lnTo>
                  <a:pt x="18722" y="20307"/>
                </a:lnTo>
                <a:lnTo>
                  <a:pt x="16705" y="17767"/>
                </a:lnTo>
                <a:lnTo>
                  <a:pt x="18240" y="17779"/>
                </a:lnTo>
                <a:lnTo>
                  <a:pt x="19025" y="18517"/>
                </a:lnTo>
                <a:lnTo>
                  <a:pt x="19236" y="19037"/>
                </a:lnTo>
                <a:lnTo>
                  <a:pt x="20758" y="20307"/>
                </a:lnTo>
                <a:lnTo>
                  <a:pt x="20929" y="20307"/>
                </a:lnTo>
                <a:lnTo>
                  <a:pt x="24773" y="23932"/>
                </a:lnTo>
                <a:lnTo>
                  <a:pt x="24811" y="24117"/>
                </a:lnTo>
                <a:close/>
              </a:path>
              <a:path w="1000125" h="234950">
                <a:moveTo>
                  <a:pt x="19025" y="18517"/>
                </a:moveTo>
                <a:lnTo>
                  <a:pt x="18227" y="17767"/>
                </a:lnTo>
                <a:lnTo>
                  <a:pt x="18722" y="17767"/>
                </a:lnTo>
                <a:lnTo>
                  <a:pt x="19025" y="18517"/>
                </a:lnTo>
                <a:close/>
              </a:path>
              <a:path w="1000125" h="234950">
                <a:moveTo>
                  <a:pt x="77952" y="21577"/>
                </a:moveTo>
                <a:lnTo>
                  <a:pt x="70855" y="21577"/>
                </a:lnTo>
                <a:lnTo>
                  <a:pt x="68838" y="20307"/>
                </a:lnTo>
                <a:lnTo>
                  <a:pt x="69332" y="20307"/>
                </a:lnTo>
                <a:lnTo>
                  <a:pt x="67316" y="17767"/>
                </a:lnTo>
                <a:lnTo>
                  <a:pt x="72891" y="17767"/>
                </a:lnTo>
                <a:lnTo>
                  <a:pt x="73385" y="19037"/>
                </a:lnTo>
                <a:lnTo>
                  <a:pt x="76924" y="19037"/>
                </a:lnTo>
                <a:lnTo>
                  <a:pt x="76937" y="20323"/>
                </a:lnTo>
                <a:lnTo>
                  <a:pt x="77952" y="21577"/>
                </a:lnTo>
                <a:close/>
              </a:path>
              <a:path w="1000125" h="234950">
                <a:moveTo>
                  <a:pt x="183207" y="19037"/>
                </a:moveTo>
                <a:lnTo>
                  <a:pt x="177137" y="19037"/>
                </a:lnTo>
                <a:lnTo>
                  <a:pt x="177137" y="17767"/>
                </a:lnTo>
                <a:lnTo>
                  <a:pt x="182712" y="17767"/>
                </a:lnTo>
                <a:lnTo>
                  <a:pt x="183207" y="19037"/>
                </a:lnTo>
                <a:close/>
              </a:path>
              <a:path w="1000125" h="234950">
                <a:moveTo>
                  <a:pt x="111857" y="19037"/>
                </a:moveTo>
                <a:lnTo>
                  <a:pt x="110849" y="19037"/>
                </a:lnTo>
                <a:lnTo>
                  <a:pt x="110849" y="17779"/>
                </a:lnTo>
                <a:lnTo>
                  <a:pt x="111857" y="19037"/>
                </a:lnTo>
                <a:close/>
              </a:path>
              <a:path w="1000125" h="234950">
                <a:moveTo>
                  <a:pt x="168537" y="19037"/>
                </a:moveTo>
                <a:lnTo>
                  <a:pt x="168023" y="19037"/>
                </a:lnTo>
                <a:lnTo>
                  <a:pt x="167769" y="18395"/>
                </a:lnTo>
                <a:lnTo>
                  <a:pt x="168537" y="19037"/>
                </a:lnTo>
                <a:close/>
              </a:path>
              <a:path w="1000125" h="234950">
                <a:moveTo>
                  <a:pt x="36188" y="20307"/>
                </a:moveTo>
                <a:lnTo>
                  <a:pt x="35941" y="20307"/>
                </a:lnTo>
                <a:lnTo>
                  <a:pt x="35427" y="19037"/>
                </a:lnTo>
                <a:lnTo>
                  <a:pt x="36188" y="20307"/>
                </a:lnTo>
                <a:close/>
              </a:path>
              <a:path w="1000125" h="234950">
                <a:moveTo>
                  <a:pt x="39994" y="21577"/>
                </a:moveTo>
                <a:lnTo>
                  <a:pt x="37958" y="19037"/>
                </a:lnTo>
                <a:lnTo>
                  <a:pt x="39480" y="19037"/>
                </a:lnTo>
                <a:lnTo>
                  <a:pt x="39994" y="20307"/>
                </a:lnTo>
                <a:lnTo>
                  <a:pt x="39994" y="21577"/>
                </a:lnTo>
                <a:close/>
              </a:path>
              <a:path w="1000125" h="234950">
                <a:moveTo>
                  <a:pt x="63777" y="24117"/>
                </a:moveTo>
                <a:lnTo>
                  <a:pt x="49088" y="24117"/>
                </a:lnTo>
                <a:lnTo>
                  <a:pt x="49088" y="22847"/>
                </a:lnTo>
                <a:lnTo>
                  <a:pt x="47072" y="19037"/>
                </a:lnTo>
                <a:lnTo>
                  <a:pt x="67830" y="19037"/>
                </a:lnTo>
                <a:lnTo>
                  <a:pt x="68337" y="20323"/>
                </a:lnTo>
                <a:lnTo>
                  <a:pt x="69332" y="21577"/>
                </a:lnTo>
                <a:lnTo>
                  <a:pt x="54663" y="21577"/>
                </a:lnTo>
                <a:lnTo>
                  <a:pt x="55177" y="22847"/>
                </a:lnTo>
                <a:lnTo>
                  <a:pt x="63263" y="22847"/>
                </a:lnTo>
                <a:lnTo>
                  <a:pt x="63777" y="24117"/>
                </a:lnTo>
                <a:close/>
              </a:path>
              <a:path w="1000125" h="234950">
                <a:moveTo>
                  <a:pt x="96160" y="26657"/>
                </a:moveTo>
                <a:lnTo>
                  <a:pt x="83013" y="26657"/>
                </a:lnTo>
                <a:lnTo>
                  <a:pt x="81985" y="24117"/>
                </a:lnTo>
                <a:lnTo>
                  <a:pt x="80483" y="22847"/>
                </a:lnTo>
                <a:lnTo>
                  <a:pt x="77952" y="19037"/>
                </a:lnTo>
                <a:lnTo>
                  <a:pt x="82170" y="19037"/>
                </a:lnTo>
                <a:lnTo>
                  <a:pt x="83013" y="20307"/>
                </a:lnTo>
                <a:lnTo>
                  <a:pt x="88074" y="20307"/>
                </a:lnTo>
                <a:lnTo>
                  <a:pt x="88074" y="21577"/>
                </a:lnTo>
                <a:lnTo>
                  <a:pt x="98691" y="21577"/>
                </a:lnTo>
                <a:lnTo>
                  <a:pt x="99699" y="22847"/>
                </a:lnTo>
                <a:lnTo>
                  <a:pt x="109070" y="22847"/>
                </a:lnTo>
                <a:lnTo>
                  <a:pt x="109821" y="24117"/>
                </a:lnTo>
                <a:lnTo>
                  <a:pt x="86038" y="24117"/>
                </a:lnTo>
                <a:lnTo>
                  <a:pt x="87046" y="25387"/>
                </a:lnTo>
                <a:lnTo>
                  <a:pt x="95666" y="25387"/>
                </a:lnTo>
                <a:lnTo>
                  <a:pt x="96160" y="26657"/>
                </a:lnTo>
                <a:close/>
              </a:path>
              <a:path w="1000125" h="234950">
                <a:moveTo>
                  <a:pt x="92621" y="20307"/>
                </a:moveTo>
                <a:lnTo>
                  <a:pt x="83013" y="20307"/>
                </a:lnTo>
                <a:lnTo>
                  <a:pt x="82499" y="19037"/>
                </a:lnTo>
                <a:lnTo>
                  <a:pt x="92107" y="19037"/>
                </a:lnTo>
                <a:lnTo>
                  <a:pt x="92621" y="20307"/>
                </a:lnTo>
                <a:close/>
              </a:path>
              <a:path w="1000125" h="234950">
                <a:moveTo>
                  <a:pt x="99699" y="20307"/>
                </a:moveTo>
                <a:lnTo>
                  <a:pt x="92621" y="20307"/>
                </a:lnTo>
                <a:lnTo>
                  <a:pt x="92107" y="19037"/>
                </a:lnTo>
                <a:lnTo>
                  <a:pt x="99699" y="19037"/>
                </a:lnTo>
                <a:lnTo>
                  <a:pt x="99699" y="20307"/>
                </a:lnTo>
                <a:close/>
              </a:path>
              <a:path w="1000125" h="234950">
                <a:moveTo>
                  <a:pt x="103752" y="22847"/>
                </a:moveTo>
                <a:lnTo>
                  <a:pt x="99699" y="22847"/>
                </a:lnTo>
                <a:lnTo>
                  <a:pt x="99699" y="21577"/>
                </a:lnTo>
                <a:lnTo>
                  <a:pt x="98691" y="21577"/>
                </a:lnTo>
                <a:lnTo>
                  <a:pt x="97682" y="20307"/>
                </a:lnTo>
                <a:lnTo>
                  <a:pt x="99699" y="20307"/>
                </a:lnTo>
                <a:lnTo>
                  <a:pt x="99699" y="19037"/>
                </a:lnTo>
                <a:lnTo>
                  <a:pt x="101221" y="19037"/>
                </a:lnTo>
                <a:lnTo>
                  <a:pt x="102236" y="20323"/>
                </a:lnTo>
                <a:lnTo>
                  <a:pt x="102743" y="21577"/>
                </a:lnTo>
                <a:lnTo>
                  <a:pt x="103752" y="22847"/>
                </a:lnTo>
                <a:close/>
              </a:path>
              <a:path w="1000125" h="234950">
                <a:moveTo>
                  <a:pt x="109070" y="22847"/>
                </a:moveTo>
                <a:lnTo>
                  <a:pt x="106282" y="22847"/>
                </a:lnTo>
                <a:lnTo>
                  <a:pt x="105788" y="21577"/>
                </a:lnTo>
                <a:lnTo>
                  <a:pt x="102229" y="19037"/>
                </a:lnTo>
                <a:lnTo>
                  <a:pt x="108319" y="19037"/>
                </a:lnTo>
                <a:lnTo>
                  <a:pt x="108813" y="20307"/>
                </a:lnTo>
                <a:lnTo>
                  <a:pt x="111343" y="21577"/>
                </a:lnTo>
                <a:lnTo>
                  <a:pt x="108319" y="21577"/>
                </a:lnTo>
                <a:lnTo>
                  <a:pt x="109070" y="22847"/>
                </a:lnTo>
                <a:close/>
              </a:path>
              <a:path w="1000125" h="234950">
                <a:moveTo>
                  <a:pt x="112514" y="21978"/>
                </a:moveTo>
                <a:lnTo>
                  <a:pt x="110849" y="20307"/>
                </a:lnTo>
                <a:lnTo>
                  <a:pt x="109821" y="20307"/>
                </a:lnTo>
                <a:lnTo>
                  <a:pt x="108319" y="19037"/>
                </a:lnTo>
                <a:lnTo>
                  <a:pt x="110335" y="19037"/>
                </a:lnTo>
                <a:lnTo>
                  <a:pt x="112866" y="21577"/>
                </a:lnTo>
                <a:lnTo>
                  <a:pt x="112352" y="21577"/>
                </a:lnTo>
                <a:lnTo>
                  <a:pt x="112514" y="21978"/>
                </a:lnTo>
                <a:close/>
              </a:path>
              <a:path w="1000125" h="234950">
                <a:moveTo>
                  <a:pt x="112866" y="20307"/>
                </a:moveTo>
                <a:lnTo>
                  <a:pt x="111857" y="19037"/>
                </a:lnTo>
                <a:lnTo>
                  <a:pt x="112459" y="19539"/>
                </a:lnTo>
                <a:lnTo>
                  <a:pt x="112866" y="20307"/>
                </a:lnTo>
                <a:close/>
              </a:path>
              <a:path w="1000125" h="234950">
                <a:moveTo>
                  <a:pt x="183721" y="22847"/>
                </a:moveTo>
                <a:lnTo>
                  <a:pt x="164485" y="22847"/>
                </a:lnTo>
                <a:lnTo>
                  <a:pt x="164485" y="21577"/>
                </a:lnTo>
                <a:lnTo>
                  <a:pt x="163476" y="20307"/>
                </a:lnTo>
                <a:lnTo>
                  <a:pt x="162962" y="19037"/>
                </a:lnTo>
                <a:lnTo>
                  <a:pt x="184235" y="19037"/>
                </a:lnTo>
                <a:lnTo>
                  <a:pt x="185747" y="20307"/>
                </a:lnTo>
                <a:lnTo>
                  <a:pt x="172076" y="20307"/>
                </a:lnTo>
                <a:lnTo>
                  <a:pt x="172076" y="21577"/>
                </a:lnTo>
                <a:lnTo>
                  <a:pt x="183207" y="21577"/>
                </a:lnTo>
                <a:lnTo>
                  <a:pt x="183721" y="22847"/>
                </a:lnTo>
                <a:close/>
              </a:path>
              <a:path w="1000125" h="234950">
                <a:moveTo>
                  <a:pt x="215095" y="26657"/>
                </a:moveTo>
                <a:lnTo>
                  <a:pt x="204479" y="26657"/>
                </a:lnTo>
                <a:lnTo>
                  <a:pt x="203451" y="25387"/>
                </a:lnTo>
                <a:lnTo>
                  <a:pt x="202941" y="24097"/>
                </a:lnTo>
                <a:lnTo>
                  <a:pt x="201949" y="22847"/>
                </a:lnTo>
                <a:lnTo>
                  <a:pt x="201435" y="22847"/>
                </a:lnTo>
                <a:lnTo>
                  <a:pt x="201435" y="21577"/>
                </a:lnTo>
                <a:lnTo>
                  <a:pt x="199418" y="21577"/>
                </a:lnTo>
                <a:lnTo>
                  <a:pt x="195859" y="19037"/>
                </a:lnTo>
                <a:lnTo>
                  <a:pt x="205487" y="19037"/>
                </a:lnTo>
                <a:lnTo>
                  <a:pt x="207010" y="21577"/>
                </a:lnTo>
                <a:lnTo>
                  <a:pt x="210034" y="24117"/>
                </a:lnTo>
                <a:lnTo>
                  <a:pt x="214087" y="24117"/>
                </a:lnTo>
                <a:lnTo>
                  <a:pt x="214601" y="25387"/>
                </a:lnTo>
                <a:lnTo>
                  <a:pt x="215095" y="25387"/>
                </a:lnTo>
                <a:lnTo>
                  <a:pt x="215095" y="26657"/>
                </a:lnTo>
                <a:close/>
              </a:path>
              <a:path w="1000125" h="234950">
                <a:moveTo>
                  <a:pt x="207010" y="21577"/>
                </a:moveTo>
                <a:lnTo>
                  <a:pt x="205487" y="19037"/>
                </a:lnTo>
                <a:lnTo>
                  <a:pt x="206502" y="20323"/>
                </a:lnTo>
                <a:lnTo>
                  <a:pt x="207010" y="21577"/>
                </a:lnTo>
                <a:close/>
              </a:path>
              <a:path w="1000125" h="234950">
                <a:moveTo>
                  <a:pt x="208512" y="21577"/>
                </a:moveTo>
                <a:lnTo>
                  <a:pt x="207010" y="21577"/>
                </a:lnTo>
                <a:lnTo>
                  <a:pt x="206496" y="20307"/>
                </a:lnTo>
                <a:lnTo>
                  <a:pt x="205487" y="19037"/>
                </a:lnTo>
                <a:lnTo>
                  <a:pt x="222193" y="19037"/>
                </a:lnTo>
                <a:lnTo>
                  <a:pt x="223201" y="20307"/>
                </a:lnTo>
                <a:lnTo>
                  <a:pt x="208018" y="20307"/>
                </a:lnTo>
                <a:lnTo>
                  <a:pt x="208512" y="21577"/>
                </a:lnTo>
                <a:close/>
              </a:path>
              <a:path w="1000125" h="234950">
                <a:moveTo>
                  <a:pt x="230279" y="24117"/>
                </a:moveTo>
                <a:lnTo>
                  <a:pt x="229270" y="22847"/>
                </a:lnTo>
                <a:lnTo>
                  <a:pt x="227748" y="21577"/>
                </a:lnTo>
                <a:lnTo>
                  <a:pt x="224723" y="21577"/>
                </a:lnTo>
                <a:lnTo>
                  <a:pt x="223695" y="19037"/>
                </a:lnTo>
                <a:lnTo>
                  <a:pt x="230279" y="19037"/>
                </a:lnTo>
                <a:lnTo>
                  <a:pt x="230279" y="24117"/>
                </a:lnTo>
                <a:close/>
              </a:path>
              <a:path w="1000125" h="234950">
                <a:moveTo>
                  <a:pt x="7591" y="24117"/>
                </a:moveTo>
                <a:lnTo>
                  <a:pt x="6583" y="24117"/>
                </a:lnTo>
                <a:lnTo>
                  <a:pt x="3542" y="20307"/>
                </a:lnTo>
                <a:lnTo>
                  <a:pt x="4052" y="20307"/>
                </a:lnTo>
                <a:lnTo>
                  <a:pt x="6069" y="21577"/>
                </a:lnTo>
                <a:lnTo>
                  <a:pt x="6583" y="22847"/>
                </a:lnTo>
                <a:lnTo>
                  <a:pt x="6980" y="23097"/>
                </a:lnTo>
                <a:lnTo>
                  <a:pt x="7591" y="24117"/>
                </a:lnTo>
                <a:close/>
              </a:path>
              <a:path w="1000125" h="234950">
                <a:moveTo>
                  <a:pt x="22280" y="21577"/>
                </a:moveTo>
                <a:lnTo>
                  <a:pt x="21252" y="20307"/>
                </a:lnTo>
                <a:lnTo>
                  <a:pt x="22774" y="20307"/>
                </a:lnTo>
                <a:lnTo>
                  <a:pt x="22280" y="21577"/>
                </a:lnTo>
                <a:close/>
              </a:path>
              <a:path w="1000125" h="234950">
                <a:moveTo>
                  <a:pt x="37958" y="21577"/>
                </a:moveTo>
                <a:lnTo>
                  <a:pt x="37463" y="21577"/>
                </a:lnTo>
                <a:lnTo>
                  <a:pt x="36435" y="20719"/>
                </a:lnTo>
                <a:lnTo>
                  <a:pt x="36188" y="20307"/>
                </a:lnTo>
                <a:lnTo>
                  <a:pt x="36435" y="20307"/>
                </a:lnTo>
                <a:lnTo>
                  <a:pt x="37958" y="21577"/>
                </a:lnTo>
                <a:close/>
              </a:path>
              <a:path w="1000125" h="234950">
                <a:moveTo>
                  <a:pt x="97682" y="21577"/>
                </a:moveTo>
                <a:lnTo>
                  <a:pt x="89082" y="21577"/>
                </a:lnTo>
                <a:lnTo>
                  <a:pt x="88074" y="20307"/>
                </a:lnTo>
                <a:lnTo>
                  <a:pt x="97682" y="20307"/>
                </a:lnTo>
                <a:lnTo>
                  <a:pt x="97682" y="21577"/>
                </a:lnTo>
                <a:close/>
              </a:path>
              <a:path w="1000125" h="234950">
                <a:moveTo>
                  <a:pt x="123502" y="21577"/>
                </a:moveTo>
                <a:lnTo>
                  <a:pt x="121979" y="21577"/>
                </a:lnTo>
                <a:lnTo>
                  <a:pt x="121465" y="20307"/>
                </a:lnTo>
                <a:lnTo>
                  <a:pt x="121979" y="20307"/>
                </a:lnTo>
                <a:lnTo>
                  <a:pt x="123502" y="21577"/>
                </a:lnTo>
                <a:close/>
              </a:path>
              <a:path w="1000125" h="234950">
                <a:moveTo>
                  <a:pt x="184235" y="24117"/>
                </a:moveTo>
                <a:lnTo>
                  <a:pt x="159938" y="24117"/>
                </a:lnTo>
                <a:lnTo>
                  <a:pt x="159424" y="23475"/>
                </a:lnTo>
                <a:lnTo>
                  <a:pt x="159424" y="22847"/>
                </a:lnTo>
                <a:lnTo>
                  <a:pt x="158415" y="21577"/>
                </a:lnTo>
                <a:lnTo>
                  <a:pt x="157407" y="21577"/>
                </a:lnTo>
                <a:lnTo>
                  <a:pt x="156399" y="20307"/>
                </a:lnTo>
                <a:lnTo>
                  <a:pt x="161460" y="20307"/>
                </a:lnTo>
                <a:lnTo>
                  <a:pt x="162468" y="21577"/>
                </a:lnTo>
                <a:lnTo>
                  <a:pt x="164485" y="22847"/>
                </a:lnTo>
                <a:lnTo>
                  <a:pt x="183721" y="22847"/>
                </a:lnTo>
                <a:lnTo>
                  <a:pt x="184235" y="24117"/>
                </a:lnTo>
                <a:close/>
              </a:path>
              <a:path w="1000125" h="234950">
                <a:moveTo>
                  <a:pt x="187260" y="21577"/>
                </a:moveTo>
                <a:lnTo>
                  <a:pt x="173085" y="21577"/>
                </a:lnTo>
                <a:lnTo>
                  <a:pt x="172590" y="20307"/>
                </a:lnTo>
                <a:lnTo>
                  <a:pt x="185747" y="20307"/>
                </a:lnTo>
                <a:lnTo>
                  <a:pt x="187260" y="21577"/>
                </a:lnTo>
                <a:close/>
              </a:path>
              <a:path w="1000125" h="234950">
                <a:moveTo>
                  <a:pt x="209540" y="21577"/>
                </a:moveTo>
                <a:lnTo>
                  <a:pt x="208512" y="21577"/>
                </a:lnTo>
                <a:lnTo>
                  <a:pt x="208018" y="20307"/>
                </a:lnTo>
                <a:lnTo>
                  <a:pt x="209540" y="21577"/>
                </a:lnTo>
                <a:close/>
              </a:path>
              <a:path w="1000125" h="234950">
                <a:moveTo>
                  <a:pt x="224209" y="21577"/>
                </a:moveTo>
                <a:lnTo>
                  <a:pt x="209540" y="21577"/>
                </a:lnTo>
                <a:lnTo>
                  <a:pt x="208018" y="20307"/>
                </a:lnTo>
                <a:lnTo>
                  <a:pt x="223201" y="20307"/>
                </a:lnTo>
                <a:lnTo>
                  <a:pt x="224209" y="21577"/>
                </a:lnTo>
                <a:close/>
              </a:path>
              <a:path w="1000125" h="234950">
                <a:moveTo>
                  <a:pt x="21766" y="25387"/>
                </a:moveTo>
                <a:lnTo>
                  <a:pt x="21252" y="25387"/>
                </a:lnTo>
                <a:lnTo>
                  <a:pt x="19236" y="24117"/>
                </a:lnTo>
                <a:lnTo>
                  <a:pt x="18227" y="24117"/>
                </a:lnTo>
                <a:lnTo>
                  <a:pt x="17713" y="22847"/>
                </a:lnTo>
                <a:lnTo>
                  <a:pt x="17219" y="22847"/>
                </a:lnTo>
                <a:lnTo>
                  <a:pt x="15202" y="20323"/>
                </a:lnTo>
                <a:lnTo>
                  <a:pt x="16705" y="21577"/>
                </a:lnTo>
                <a:lnTo>
                  <a:pt x="20758" y="24117"/>
                </a:lnTo>
                <a:lnTo>
                  <a:pt x="21766" y="25387"/>
                </a:lnTo>
                <a:close/>
              </a:path>
              <a:path w="1000125" h="234950">
                <a:moveTo>
                  <a:pt x="19493" y="21577"/>
                </a:moveTo>
                <a:lnTo>
                  <a:pt x="19236" y="21577"/>
                </a:lnTo>
                <a:lnTo>
                  <a:pt x="19060" y="21142"/>
                </a:lnTo>
                <a:lnTo>
                  <a:pt x="19493" y="21577"/>
                </a:lnTo>
                <a:close/>
              </a:path>
              <a:path w="1000125" h="234950">
                <a:moveTo>
                  <a:pt x="6069" y="26657"/>
                </a:moveTo>
                <a:lnTo>
                  <a:pt x="5061" y="26657"/>
                </a:lnTo>
                <a:lnTo>
                  <a:pt x="3523" y="24097"/>
                </a:lnTo>
                <a:lnTo>
                  <a:pt x="2530" y="22847"/>
                </a:lnTo>
                <a:lnTo>
                  <a:pt x="2036" y="22847"/>
                </a:lnTo>
                <a:lnTo>
                  <a:pt x="2036" y="21577"/>
                </a:lnTo>
                <a:lnTo>
                  <a:pt x="2530" y="21577"/>
                </a:lnTo>
                <a:lnTo>
                  <a:pt x="5061" y="25387"/>
                </a:lnTo>
                <a:lnTo>
                  <a:pt x="6069" y="26657"/>
                </a:lnTo>
                <a:close/>
              </a:path>
              <a:path w="1000125" h="234950">
                <a:moveTo>
                  <a:pt x="8609" y="26657"/>
                </a:moveTo>
                <a:lnTo>
                  <a:pt x="6075" y="26657"/>
                </a:lnTo>
                <a:lnTo>
                  <a:pt x="5045" y="24097"/>
                </a:lnTo>
                <a:lnTo>
                  <a:pt x="4052" y="22847"/>
                </a:lnTo>
                <a:lnTo>
                  <a:pt x="4566" y="22847"/>
                </a:lnTo>
                <a:lnTo>
                  <a:pt x="4052" y="21577"/>
                </a:lnTo>
                <a:lnTo>
                  <a:pt x="6579" y="24117"/>
                </a:lnTo>
                <a:lnTo>
                  <a:pt x="7591" y="25387"/>
                </a:lnTo>
                <a:lnTo>
                  <a:pt x="8105" y="25387"/>
                </a:lnTo>
                <a:lnTo>
                  <a:pt x="8609" y="26657"/>
                </a:lnTo>
                <a:close/>
              </a:path>
              <a:path w="1000125" h="234950">
                <a:moveTo>
                  <a:pt x="25305" y="26657"/>
                </a:moveTo>
                <a:lnTo>
                  <a:pt x="23783" y="26657"/>
                </a:lnTo>
                <a:lnTo>
                  <a:pt x="22280" y="25387"/>
                </a:lnTo>
                <a:lnTo>
                  <a:pt x="20244" y="22847"/>
                </a:lnTo>
                <a:lnTo>
                  <a:pt x="20758" y="22847"/>
                </a:lnTo>
                <a:lnTo>
                  <a:pt x="19750" y="21577"/>
                </a:lnTo>
                <a:lnTo>
                  <a:pt x="21252" y="21577"/>
                </a:lnTo>
                <a:lnTo>
                  <a:pt x="22774" y="24117"/>
                </a:lnTo>
                <a:lnTo>
                  <a:pt x="22939" y="24117"/>
                </a:lnTo>
                <a:lnTo>
                  <a:pt x="23783" y="25387"/>
                </a:lnTo>
                <a:lnTo>
                  <a:pt x="25305" y="26657"/>
                </a:lnTo>
                <a:close/>
              </a:path>
              <a:path w="1000125" h="234950">
                <a:moveTo>
                  <a:pt x="22939" y="24117"/>
                </a:moveTo>
                <a:lnTo>
                  <a:pt x="22774" y="24117"/>
                </a:lnTo>
                <a:lnTo>
                  <a:pt x="21252" y="21577"/>
                </a:lnTo>
                <a:lnTo>
                  <a:pt x="22939" y="24117"/>
                </a:lnTo>
                <a:close/>
              </a:path>
              <a:path w="1000125" h="234950">
                <a:moveTo>
                  <a:pt x="81491" y="33007"/>
                </a:moveTo>
                <a:lnTo>
                  <a:pt x="48080" y="33007"/>
                </a:lnTo>
                <a:lnTo>
                  <a:pt x="46035" y="30443"/>
                </a:lnTo>
                <a:lnTo>
                  <a:pt x="44541" y="29197"/>
                </a:lnTo>
                <a:lnTo>
                  <a:pt x="42524" y="27927"/>
                </a:lnTo>
                <a:lnTo>
                  <a:pt x="38966" y="27927"/>
                </a:lnTo>
                <a:lnTo>
                  <a:pt x="37948" y="26640"/>
                </a:lnTo>
                <a:lnTo>
                  <a:pt x="36435" y="24117"/>
                </a:lnTo>
                <a:lnTo>
                  <a:pt x="24969" y="24117"/>
                </a:lnTo>
                <a:lnTo>
                  <a:pt x="24773" y="23932"/>
                </a:lnTo>
                <a:lnTo>
                  <a:pt x="24297" y="21577"/>
                </a:lnTo>
                <a:lnTo>
                  <a:pt x="37463" y="21577"/>
                </a:lnTo>
                <a:lnTo>
                  <a:pt x="37958" y="22847"/>
                </a:lnTo>
                <a:lnTo>
                  <a:pt x="40488" y="25387"/>
                </a:lnTo>
                <a:lnTo>
                  <a:pt x="50620" y="25387"/>
                </a:lnTo>
                <a:lnTo>
                  <a:pt x="51124" y="26657"/>
                </a:lnTo>
                <a:lnTo>
                  <a:pt x="47586" y="26657"/>
                </a:lnTo>
                <a:lnTo>
                  <a:pt x="47586" y="27927"/>
                </a:lnTo>
                <a:lnTo>
                  <a:pt x="49088" y="29197"/>
                </a:lnTo>
                <a:lnTo>
                  <a:pt x="49602" y="30467"/>
                </a:lnTo>
                <a:lnTo>
                  <a:pt x="68838" y="30467"/>
                </a:lnTo>
                <a:lnTo>
                  <a:pt x="70061" y="31236"/>
                </a:lnTo>
                <a:lnTo>
                  <a:pt x="70360" y="31737"/>
                </a:lnTo>
                <a:lnTo>
                  <a:pt x="79969" y="31737"/>
                </a:lnTo>
                <a:lnTo>
                  <a:pt x="81491" y="33007"/>
                </a:lnTo>
                <a:close/>
              </a:path>
              <a:path w="1000125" h="234950">
                <a:moveTo>
                  <a:pt x="50620" y="25387"/>
                </a:moveTo>
                <a:lnTo>
                  <a:pt x="41496" y="25387"/>
                </a:lnTo>
                <a:lnTo>
                  <a:pt x="39480" y="24117"/>
                </a:lnTo>
                <a:lnTo>
                  <a:pt x="38966" y="22847"/>
                </a:lnTo>
                <a:lnTo>
                  <a:pt x="37958" y="21577"/>
                </a:lnTo>
                <a:lnTo>
                  <a:pt x="39994" y="21577"/>
                </a:lnTo>
                <a:lnTo>
                  <a:pt x="41002" y="22847"/>
                </a:lnTo>
                <a:lnTo>
                  <a:pt x="47586" y="22847"/>
                </a:lnTo>
                <a:lnTo>
                  <a:pt x="48594" y="24117"/>
                </a:lnTo>
                <a:lnTo>
                  <a:pt x="49602" y="24117"/>
                </a:lnTo>
                <a:lnTo>
                  <a:pt x="50371" y="24758"/>
                </a:lnTo>
                <a:lnTo>
                  <a:pt x="50620" y="25387"/>
                </a:lnTo>
                <a:close/>
              </a:path>
              <a:path w="1000125" h="234950">
                <a:moveTo>
                  <a:pt x="46063" y="22847"/>
                </a:moveTo>
                <a:lnTo>
                  <a:pt x="44948" y="21577"/>
                </a:lnTo>
                <a:lnTo>
                  <a:pt x="46063" y="22847"/>
                </a:lnTo>
                <a:close/>
              </a:path>
              <a:path w="1000125" h="234950">
                <a:moveTo>
                  <a:pt x="62255" y="22847"/>
                </a:moveTo>
                <a:lnTo>
                  <a:pt x="55177" y="22847"/>
                </a:lnTo>
                <a:lnTo>
                  <a:pt x="55177" y="21577"/>
                </a:lnTo>
                <a:lnTo>
                  <a:pt x="61741" y="21577"/>
                </a:lnTo>
                <a:lnTo>
                  <a:pt x="62255" y="22212"/>
                </a:lnTo>
                <a:lnTo>
                  <a:pt x="62255" y="22847"/>
                </a:lnTo>
                <a:close/>
              </a:path>
              <a:path w="1000125" h="234950">
                <a:moveTo>
                  <a:pt x="80483" y="24117"/>
                </a:moveTo>
                <a:lnTo>
                  <a:pt x="75421" y="24117"/>
                </a:lnTo>
                <a:lnTo>
                  <a:pt x="74907" y="22847"/>
                </a:lnTo>
                <a:lnTo>
                  <a:pt x="62769" y="22847"/>
                </a:lnTo>
                <a:lnTo>
                  <a:pt x="62255" y="22212"/>
                </a:lnTo>
                <a:lnTo>
                  <a:pt x="62255" y="21577"/>
                </a:lnTo>
                <a:lnTo>
                  <a:pt x="78960" y="21577"/>
                </a:lnTo>
                <a:lnTo>
                  <a:pt x="80483" y="22847"/>
                </a:lnTo>
                <a:lnTo>
                  <a:pt x="80483" y="24117"/>
                </a:lnTo>
                <a:close/>
              </a:path>
              <a:path w="1000125" h="234950">
                <a:moveTo>
                  <a:pt x="119449" y="25387"/>
                </a:moveTo>
                <a:lnTo>
                  <a:pt x="111857" y="25387"/>
                </a:lnTo>
                <a:lnTo>
                  <a:pt x="110849" y="22847"/>
                </a:lnTo>
                <a:lnTo>
                  <a:pt x="109821" y="22847"/>
                </a:lnTo>
                <a:lnTo>
                  <a:pt x="108319" y="21577"/>
                </a:lnTo>
                <a:lnTo>
                  <a:pt x="112114" y="21577"/>
                </a:lnTo>
                <a:lnTo>
                  <a:pt x="112514" y="21978"/>
                </a:lnTo>
                <a:lnTo>
                  <a:pt x="113380" y="24117"/>
                </a:lnTo>
                <a:lnTo>
                  <a:pt x="118935" y="24117"/>
                </a:lnTo>
                <a:lnTo>
                  <a:pt x="119449" y="25387"/>
                </a:lnTo>
                <a:close/>
              </a:path>
              <a:path w="1000125" h="234950">
                <a:moveTo>
                  <a:pt x="118441" y="24117"/>
                </a:moveTo>
                <a:lnTo>
                  <a:pt x="113380" y="24117"/>
                </a:lnTo>
                <a:lnTo>
                  <a:pt x="113380" y="22847"/>
                </a:lnTo>
                <a:lnTo>
                  <a:pt x="112514" y="21978"/>
                </a:lnTo>
                <a:lnTo>
                  <a:pt x="112352" y="21577"/>
                </a:lnTo>
                <a:lnTo>
                  <a:pt x="112866" y="21577"/>
                </a:lnTo>
                <a:lnTo>
                  <a:pt x="115396" y="22847"/>
                </a:lnTo>
                <a:lnTo>
                  <a:pt x="117927" y="22847"/>
                </a:lnTo>
                <a:lnTo>
                  <a:pt x="118441" y="24117"/>
                </a:lnTo>
                <a:close/>
              </a:path>
              <a:path w="1000125" h="234950">
                <a:moveTo>
                  <a:pt x="187774" y="25387"/>
                </a:moveTo>
                <a:lnTo>
                  <a:pt x="186251" y="25387"/>
                </a:lnTo>
                <a:lnTo>
                  <a:pt x="185722" y="24097"/>
                </a:lnTo>
                <a:lnTo>
                  <a:pt x="183721" y="21577"/>
                </a:lnTo>
                <a:lnTo>
                  <a:pt x="187774" y="21577"/>
                </a:lnTo>
                <a:lnTo>
                  <a:pt x="187774" y="25387"/>
                </a:lnTo>
                <a:close/>
              </a:path>
              <a:path w="1000125" h="234950">
                <a:moveTo>
                  <a:pt x="213573" y="24117"/>
                </a:moveTo>
                <a:lnTo>
                  <a:pt x="211557" y="24117"/>
                </a:lnTo>
                <a:lnTo>
                  <a:pt x="210548" y="21577"/>
                </a:lnTo>
                <a:lnTo>
                  <a:pt x="212565" y="21577"/>
                </a:lnTo>
                <a:lnTo>
                  <a:pt x="212565" y="22847"/>
                </a:lnTo>
                <a:lnTo>
                  <a:pt x="213573" y="24117"/>
                </a:lnTo>
                <a:close/>
              </a:path>
              <a:path w="1000125" h="234950">
                <a:moveTo>
                  <a:pt x="228262" y="24117"/>
                </a:moveTo>
                <a:lnTo>
                  <a:pt x="216618" y="24117"/>
                </a:lnTo>
                <a:lnTo>
                  <a:pt x="215095" y="22847"/>
                </a:lnTo>
                <a:lnTo>
                  <a:pt x="213079" y="22847"/>
                </a:lnTo>
                <a:lnTo>
                  <a:pt x="212565" y="21577"/>
                </a:lnTo>
                <a:lnTo>
                  <a:pt x="225732" y="21577"/>
                </a:lnTo>
                <a:lnTo>
                  <a:pt x="227254" y="22847"/>
                </a:lnTo>
                <a:lnTo>
                  <a:pt x="228262" y="24117"/>
                </a:lnTo>
                <a:close/>
              </a:path>
              <a:path w="1000125" h="234950">
                <a:moveTo>
                  <a:pt x="62769" y="22847"/>
                </a:moveTo>
                <a:lnTo>
                  <a:pt x="62255" y="22847"/>
                </a:lnTo>
                <a:lnTo>
                  <a:pt x="62255" y="22212"/>
                </a:lnTo>
                <a:lnTo>
                  <a:pt x="62769" y="22847"/>
                </a:lnTo>
                <a:close/>
              </a:path>
              <a:path w="1000125" h="234950">
                <a:moveTo>
                  <a:pt x="10636" y="31737"/>
                </a:moveTo>
                <a:lnTo>
                  <a:pt x="2036" y="31737"/>
                </a:lnTo>
                <a:lnTo>
                  <a:pt x="2036" y="22847"/>
                </a:lnTo>
                <a:lnTo>
                  <a:pt x="5061" y="26657"/>
                </a:lnTo>
                <a:lnTo>
                  <a:pt x="6075" y="26657"/>
                </a:lnTo>
                <a:lnTo>
                  <a:pt x="8105" y="29197"/>
                </a:lnTo>
                <a:lnTo>
                  <a:pt x="10636" y="31737"/>
                </a:lnTo>
                <a:close/>
              </a:path>
              <a:path w="1000125" h="234950">
                <a:moveTo>
                  <a:pt x="75421" y="24117"/>
                </a:moveTo>
                <a:lnTo>
                  <a:pt x="63777" y="24117"/>
                </a:lnTo>
                <a:lnTo>
                  <a:pt x="63263" y="22847"/>
                </a:lnTo>
                <a:lnTo>
                  <a:pt x="74907" y="22847"/>
                </a:lnTo>
                <a:lnTo>
                  <a:pt x="75421" y="24117"/>
                </a:lnTo>
                <a:close/>
              </a:path>
              <a:path w="1000125" h="234950">
                <a:moveTo>
                  <a:pt x="119943" y="24117"/>
                </a:moveTo>
                <a:lnTo>
                  <a:pt x="118935" y="24117"/>
                </a:lnTo>
                <a:lnTo>
                  <a:pt x="117927" y="22847"/>
                </a:lnTo>
                <a:lnTo>
                  <a:pt x="119943" y="22847"/>
                </a:lnTo>
                <a:lnTo>
                  <a:pt x="119943" y="24117"/>
                </a:lnTo>
                <a:close/>
              </a:path>
              <a:path w="1000125" h="234950">
                <a:moveTo>
                  <a:pt x="127041" y="26657"/>
                </a:moveTo>
                <a:lnTo>
                  <a:pt x="121979" y="26657"/>
                </a:lnTo>
                <a:lnTo>
                  <a:pt x="119449" y="24117"/>
                </a:lnTo>
                <a:lnTo>
                  <a:pt x="119943" y="24117"/>
                </a:lnTo>
                <a:lnTo>
                  <a:pt x="119943" y="22847"/>
                </a:lnTo>
                <a:lnTo>
                  <a:pt x="122474" y="22847"/>
                </a:lnTo>
                <a:lnTo>
                  <a:pt x="123502" y="24117"/>
                </a:lnTo>
                <a:lnTo>
                  <a:pt x="125004" y="25387"/>
                </a:lnTo>
                <a:lnTo>
                  <a:pt x="125518" y="25387"/>
                </a:lnTo>
                <a:lnTo>
                  <a:pt x="126874" y="26244"/>
                </a:lnTo>
                <a:lnTo>
                  <a:pt x="127041" y="26657"/>
                </a:lnTo>
                <a:close/>
              </a:path>
              <a:path w="1000125" h="234950">
                <a:moveTo>
                  <a:pt x="159938" y="24117"/>
                </a:moveTo>
                <a:lnTo>
                  <a:pt x="159424" y="24117"/>
                </a:lnTo>
                <a:lnTo>
                  <a:pt x="159424" y="23475"/>
                </a:lnTo>
                <a:lnTo>
                  <a:pt x="159938" y="24117"/>
                </a:lnTo>
                <a:close/>
              </a:path>
              <a:path w="1000125" h="234950">
                <a:moveTo>
                  <a:pt x="29358" y="29197"/>
                </a:moveTo>
                <a:lnTo>
                  <a:pt x="27835" y="29197"/>
                </a:lnTo>
                <a:lnTo>
                  <a:pt x="26827" y="26657"/>
                </a:lnTo>
                <a:lnTo>
                  <a:pt x="25819" y="26657"/>
                </a:lnTo>
                <a:lnTo>
                  <a:pt x="24297" y="24117"/>
                </a:lnTo>
                <a:lnTo>
                  <a:pt x="24811" y="24117"/>
                </a:lnTo>
                <a:lnTo>
                  <a:pt x="24773" y="23932"/>
                </a:lnTo>
                <a:lnTo>
                  <a:pt x="26313" y="25387"/>
                </a:lnTo>
                <a:lnTo>
                  <a:pt x="27335" y="26239"/>
                </a:lnTo>
                <a:lnTo>
                  <a:pt x="27341" y="26657"/>
                </a:lnTo>
                <a:lnTo>
                  <a:pt x="28135" y="27157"/>
                </a:lnTo>
                <a:lnTo>
                  <a:pt x="29358" y="29197"/>
                </a:lnTo>
                <a:close/>
              </a:path>
              <a:path w="1000125" h="234950">
                <a:moveTo>
                  <a:pt x="17219" y="26657"/>
                </a:moveTo>
                <a:lnTo>
                  <a:pt x="13166" y="26657"/>
                </a:lnTo>
                <a:lnTo>
                  <a:pt x="12158" y="24117"/>
                </a:lnTo>
                <a:lnTo>
                  <a:pt x="13660" y="24117"/>
                </a:lnTo>
                <a:lnTo>
                  <a:pt x="15183" y="25387"/>
                </a:lnTo>
                <a:lnTo>
                  <a:pt x="16191" y="25387"/>
                </a:lnTo>
                <a:lnTo>
                  <a:pt x="17219" y="26657"/>
                </a:lnTo>
                <a:close/>
              </a:path>
              <a:path w="1000125" h="234950">
                <a:moveTo>
                  <a:pt x="18722" y="25387"/>
                </a:moveTo>
                <a:lnTo>
                  <a:pt x="18227" y="25387"/>
                </a:lnTo>
                <a:lnTo>
                  <a:pt x="18227" y="24117"/>
                </a:lnTo>
                <a:lnTo>
                  <a:pt x="18722" y="25387"/>
                </a:lnTo>
                <a:close/>
              </a:path>
              <a:path w="1000125" h="234950">
                <a:moveTo>
                  <a:pt x="34933" y="31737"/>
                </a:moveTo>
                <a:lnTo>
                  <a:pt x="31374" y="31737"/>
                </a:lnTo>
                <a:lnTo>
                  <a:pt x="31355" y="30443"/>
                </a:lnTo>
                <a:lnTo>
                  <a:pt x="29358" y="27927"/>
                </a:lnTo>
                <a:lnTo>
                  <a:pt x="28135" y="27157"/>
                </a:lnTo>
                <a:lnTo>
                  <a:pt x="27816" y="26640"/>
                </a:lnTo>
                <a:lnTo>
                  <a:pt x="27341" y="26244"/>
                </a:lnTo>
                <a:lnTo>
                  <a:pt x="27341" y="25387"/>
                </a:lnTo>
                <a:lnTo>
                  <a:pt x="26313" y="24117"/>
                </a:lnTo>
                <a:lnTo>
                  <a:pt x="35427" y="24117"/>
                </a:lnTo>
                <a:lnTo>
                  <a:pt x="35427" y="25387"/>
                </a:lnTo>
                <a:lnTo>
                  <a:pt x="36435" y="26657"/>
                </a:lnTo>
                <a:lnTo>
                  <a:pt x="32402" y="26657"/>
                </a:lnTo>
                <a:lnTo>
                  <a:pt x="33905" y="29197"/>
                </a:lnTo>
                <a:lnTo>
                  <a:pt x="32897" y="29197"/>
                </a:lnTo>
                <a:lnTo>
                  <a:pt x="34933" y="31737"/>
                </a:lnTo>
                <a:close/>
              </a:path>
              <a:path w="1000125" h="234950">
                <a:moveTo>
                  <a:pt x="50371" y="24758"/>
                </a:moveTo>
                <a:lnTo>
                  <a:pt x="49602" y="24117"/>
                </a:lnTo>
                <a:lnTo>
                  <a:pt x="50116" y="24117"/>
                </a:lnTo>
                <a:lnTo>
                  <a:pt x="50371" y="24758"/>
                </a:lnTo>
                <a:close/>
              </a:path>
              <a:path w="1000125" h="234950">
                <a:moveTo>
                  <a:pt x="61246" y="26657"/>
                </a:moveTo>
                <a:lnTo>
                  <a:pt x="52133" y="26657"/>
                </a:lnTo>
                <a:lnTo>
                  <a:pt x="51124" y="25387"/>
                </a:lnTo>
                <a:lnTo>
                  <a:pt x="50371" y="24758"/>
                </a:lnTo>
                <a:lnTo>
                  <a:pt x="50116" y="24117"/>
                </a:lnTo>
                <a:lnTo>
                  <a:pt x="60238" y="24117"/>
                </a:lnTo>
                <a:lnTo>
                  <a:pt x="61246" y="26657"/>
                </a:lnTo>
                <a:close/>
              </a:path>
              <a:path w="1000125" h="234950">
                <a:moveTo>
                  <a:pt x="80977" y="26657"/>
                </a:moveTo>
                <a:lnTo>
                  <a:pt x="61246" y="26657"/>
                </a:lnTo>
                <a:lnTo>
                  <a:pt x="60238" y="24117"/>
                </a:lnTo>
                <a:lnTo>
                  <a:pt x="80977" y="24117"/>
                </a:lnTo>
                <a:lnTo>
                  <a:pt x="81985" y="25387"/>
                </a:lnTo>
                <a:lnTo>
                  <a:pt x="80483" y="25387"/>
                </a:lnTo>
                <a:lnTo>
                  <a:pt x="80977" y="26657"/>
                </a:lnTo>
                <a:close/>
              </a:path>
              <a:path w="1000125" h="234950">
                <a:moveTo>
                  <a:pt x="110849" y="25387"/>
                </a:moveTo>
                <a:lnTo>
                  <a:pt x="87046" y="25387"/>
                </a:lnTo>
                <a:lnTo>
                  <a:pt x="86552" y="24117"/>
                </a:lnTo>
                <a:lnTo>
                  <a:pt x="110335" y="24117"/>
                </a:lnTo>
                <a:lnTo>
                  <a:pt x="110849" y="25387"/>
                </a:lnTo>
                <a:close/>
              </a:path>
              <a:path w="1000125" h="234950">
                <a:moveTo>
                  <a:pt x="171068" y="25387"/>
                </a:moveTo>
                <a:lnTo>
                  <a:pt x="146771" y="25387"/>
                </a:lnTo>
                <a:lnTo>
                  <a:pt x="145763" y="24117"/>
                </a:lnTo>
                <a:lnTo>
                  <a:pt x="171068" y="24117"/>
                </a:lnTo>
                <a:lnTo>
                  <a:pt x="171068" y="25387"/>
                </a:lnTo>
                <a:close/>
              </a:path>
              <a:path w="1000125" h="234950">
                <a:moveTo>
                  <a:pt x="186251" y="25387"/>
                </a:moveTo>
                <a:lnTo>
                  <a:pt x="171582" y="25387"/>
                </a:lnTo>
                <a:lnTo>
                  <a:pt x="171582" y="24117"/>
                </a:lnTo>
                <a:lnTo>
                  <a:pt x="185243" y="24117"/>
                </a:lnTo>
                <a:lnTo>
                  <a:pt x="186251" y="25387"/>
                </a:lnTo>
                <a:close/>
              </a:path>
              <a:path w="1000125" h="234950">
                <a:moveTo>
                  <a:pt x="227748" y="29197"/>
                </a:moveTo>
                <a:lnTo>
                  <a:pt x="224723" y="29197"/>
                </a:lnTo>
                <a:lnTo>
                  <a:pt x="222687" y="26657"/>
                </a:lnTo>
                <a:lnTo>
                  <a:pt x="222193" y="26657"/>
                </a:lnTo>
                <a:lnTo>
                  <a:pt x="220157" y="24117"/>
                </a:lnTo>
                <a:lnTo>
                  <a:pt x="222687" y="24117"/>
                </a:lnTo>
                <a:lnTo>
                  <a:pt x="224209" y="25387"/>
                </a:lnTo>
                <a:lnTo>
                  <a:pt x="225218" y="25387"/>
                </a:lnTo>
                <a:lnTo>
                  <a:pt x="226226" y="26657"/>
                </a:lnTo>
                <a:lnTo>
                  <a:pt x="226840" y="27680"/>
                </a:lnTo>
                <a:lnTo>
                  <a:pt x="226740" y="27927"/>
                </a:lnTo>
                <a:lnTo>
                  <a:pt x="227254" y="28372"/>
                </a:lnTo>
                <a:lnTo>
                  <a:pt x="227748" y="29197"/>
                </a:lnTo>
                <a:close/>
              </a:path>
              <a:path w="1000125" h="234950">
                <a:moveTo>
                  <a:pt x="230279" y="30467"/>
                </a:moveTo>
                <a:lnTo>
                  <a:pt x="229270" y="29197"/>
                </a:lnTo>
                <a:lnTo>
                  <a:pt x="228262" y="29197"/>
                </a:lnTo>
                <a:lnTo>
                  <a:pt x="227234" y="28339"/>
                </a:lnTo>
                <a:lnTo>
                  <a:pt x="226840" y="27680"/>
                </a:lnTo>
                <a:lnTo>
                  <a:pt x="227254" y="26657"/>
                </a:lnTo>
                <a:lnTo>
                  <a:pt x="227748" y="26657"/>
                </a:lnTo>
                <a:lnTo>
                  <a:pt x="227254" y="25387"/>
                </a:lnTo>
                <a:lnTo>
                  <a:pt x="226226" y="24117"/>
                </a:lnTo>
                <a:lnTo>
                  <a:pt x="230279" y="24117"/>
                </a:lnTo>
                <a:lnTo>
                  <a:pt x="230279" y="30467"/>
                </a:lnTo>
                <a:close/>
              </a:path>
              <a:path w="1000125" h="234950">
                <a:moveTo>
                  <a:pt x="20254" y="33007"/>
                </a:moveTo>
                <a:lnTo>
                  <a:pt x="15697" y="33007"/>
                </a:lnTo>
                <a:lnTo>
                  <a:pt x="11130" y="29197"/>
                </a:lnTo>
                <a:lnTo>
                  <a:pt x="8105" y="25387"/>
                </a:lnTo>
                <a:lnTo>
                  <a:pt x="11130" y="25387"/>
                </a:lnTo>
                <a:lnTo>
                  <a:pt x="13660" y="29197"/>
                </a:lnTo>
                <a:lnTo>
                  <a:pt x="15866" y="30116"/>
                </a:lnTo>
                <a:lnTo>
                  <a:pt x="16191" y="30467"/>
                </a:lnTo>
                <a:lnTo>
                  <a:pt x="18231" y="30467"/>
                </a:lnTo>
                <a:lnTo>
                  <a:pt x="20254" y="33007"/>
                </a:lnTo>
                <a:close/>
              </a:path>
              <a:path w="1000125" h="234950">
                <a:moveTo>
                  <a:pt x="82499" y="26657"/>
                </a:moveTo>
                <a:lnTo>
                  <a:pt x="80977" y="26657"/>
                </a:lnTo>
                <a:lnTo>
                  <a:pt x="80977" y="25387"/>
                </a:lnTo>
                <a:lnTo>
                  <a:pt x="81985" y="25387"/>
                </a:lnTo>
                <a:lnTo>
                  <a:pt x="82499" y="26657"/>
                </a:lnTo>
                <a:close/>
              </a:path>
              <a:path w="1000125" h="234950">
                <a:moveTo>
                  <a:pt x="110849" y="26657"/>
                </a:moveTo>
                <a:lnTo>
                  <a:pt x="96160" y="26657"/>
                </a:lnTo>
                <a:lnTo>
                  <a:pt x="95666" y="25387"/>
                </a:lnTo>
                <a:lnTo>
                  <a:pt x="110335" y="25387"/>
                </a:lnTo>
                <a:lnTo>
                  <a:pt x="110849" y="26657"/>
                </a:lnTo>
                <a:close/>
              </a:path>
              <a:path w="1000125" h="234950">
                <a:moveTo>
                  <a:pt x="120971" y="26657"/>
                </a:moveTo>
                <a:lnTo>
                  <a:pt x="110849" y="26657"/>
                </a:lnTo>
                <a:lnTo>
                  <a:pt x="110335" y="25387"/>
                </a:lnTo>
                <a:lnTo>
                  <a:pt x="119943" y="25387"/>
                </a:lnTo>
                <a:lnTo>
                  <a:pt x="120971" y="26657"/>
                </a:lnTo>
                <a:close/>
              </a:path>
              <a:path w="1000125" h="234950">
                <a:moveTo>
                  <a:pt x="146771" y="26657"/>
                </a:moveTo>
                <a:lnTo>
                  <a:pt x="132102" y="26657"/>
                </a:lnTo>
                <a:lnTo>
                  <a:pt x="131093" y="25387"/>
                </a:lnTo>
                <a:lnTo>
                  <a:pt x="144754" y="25387"/>
                </a:lnTo>
                <a:lnTo>
                  <a:pt x="146771" y="26657"/>
                </a:lnTo>
                <a:close/>
              </a:path>
              <a:path w="1000125" h="234950">
                <a:moveTo>
                  <a:pt x="155885" y="26657"/>
                </a:moveTo>
                <a:lnTo>
                  <a:pt x="147779" y="26657"/>
                </a:lnTo>
                <a:lnTo>
                  <a:pt x="147285" y="25387"/>
                </a:lnTo>
                <a:lnTo>
                  <a:pt x="155371" y="25387"/>
                </a:lnTo>
                <a:lnTo>
                  <a:pt x="155885" y="26657"/>
                </a:lnTo>
                <a:close/>
              </a:path>
              <a:path w="1000125" h="234950">
                <a:moveTo>
                  <a:pt x="166007" y="26657"/>
                </a:moveTo>
                <a:lnTo>
                  <a:pt x="156893" y="26657"/>
                </a:lnTo>
                <a:lnTo>
                  <a:pt x="156399" y="25387"/>
                </a:lnTo>
                <a:lnTo>
                  <a:pt x="166007" y="25387"/>
                </a:lnTo>
                <a:lnTo>
                  <a:pt x="166007" y="26657"/>
                </a:lnTo>
                <a:close/>
              </a:path>
              <a:path w="1000125" h="234950">
                <a:moveTo>
                  <a:pt x="183721" y="30467"/>
                </a:moveTo>
                <a:lnTo>
                  <a:pt x="170554" y="30467"/>
                </a:lnTo>
                <a:lnTo>
                  <a:pt x="169546" y="29197"/>
                </a:lnTo>
                <a:lnTo>
                  <a:pt x="169051" y="27927"/>
                </a:lnTo>
                <a:lnTo>
                  <a:pt x="168023" y="27927"/>
                </a:lnTo>
                <a:lnTo>
                  <a:pt x="166007" y="25387"/>
                </a:lnTo>
                <a:lnTo>
                  <a:pt x="188268" y="25387"/>
                </a:lnTo>
                <a:lnTo>
                  <a:pt x="189296" y="26657"/>
                </a:lnTo>
                <a:lnTo>
                  <a:pt x="185243" y="26657"/>
                </a:lnTo>
                <a:lnTo>
                  <a:pt x="185737" y="29197"/>
                </a:lnTo>
                <a:lnTo>
                  <a:pt x="182198" y="29197"/>
                </a:lnTo>
                <a:lnTo>
                  <a:pt x="183721" y="30467"/>
                </a:lnTo>
                <a:close/>
              </a:path>
              <a:path w="1000125" h="234950">
                <a:moveTo>
                  <a:pt x="191826" y="26657"/>
                </a:moveTo>
                <a:lnTo>
                  <a:pt x="189790" y="26657"/>
                </a:lnTo>
                <a:lnTo>
                  <a:pt x="189790" y="25387"/>
                </a:lnTo>
                <a:lnTo>
                  <a:pt x="191496" y="26244"/>
                </a:lnTo>
                <a:lnTo>
                  <a:pt x="191826" y="26657"/>
                </a:lnTo>
                <a:close/>
              </a:path>
              <a:path w="1000125" h="234950">
                <a:moveTo>
                  <a:pt x="127535" y="26657"/>
                </a:moveTo>
                <a:lnTo>
                  <a:pt x="127041" y="26657"/>
                </a:lnTo>
                <a:lnTo>
                  <a:pt x="126871" y="26239"/>
                </a:lnTo>
                <a:lnTo>
                  <a:pt x="127535" y="26657"/>
                </a:lnTo>
                <a:close/>
              </a:path>
              <a:path w="1000125" h="234950">
                <a:moveTo>
                  <a:pt x="203965" y="30467"/>
                </a:moveTo>
                <a:lnTo>
                  <a:pt x="196373" y="30467"/>
                </a:lnTo>
                <a:lnTo>
                  <a:pt x="194851" y="29197"/>
                </a:lnTo>
                <a:lnTo>
                  <a:pt x="193329" y="29197"/>
                </a:lnTo>
                <a:lnTo>
                  <a:pt x="191312" y="26657"/>
                </a:lnTo>
                <a:lnTo>
                  <a:pt x="191826" y="26657"/>
                </a:lnTo>
                <a:lnTo>
                  <a:pt x="191494" y="26241"/>
                </a:lnTo>
                <a:lnTo>
                  <a:pt x="192321" y="26657"/>
                </a:lnTo>
                <a:lnTo>
                  <a:pt x="193843" y="27927"/>
                </a:lnTo>
                <a:lnTo>
                  <a:pt x="200921" y="27927"/>
                </a:lnTo>
                <a:lnTo>
                  <a:pt x="203965" y="30467"/>
                </a:lnTo>
                <a:close/>
              </a:path>
              <a:path w="1000125" h="234950">
                <a:moveTo>
                  <a:pt x="28135" y="27157"/>
                </a:moveTo>
                <a:lnTo>
                  <a:pt x="27341" y="26657"/>
                </a:lnTo>
                <a:lnTo>
                  <a:pt x="27341" y="26244"/>
                </a:lnTo>
                <a:lnTo>
                  <a:pt x="27835" y="26657"/>
                </a:lnTo>
                <a:lnTo>
                  <a:pt x="28135" y="27157"/>
                </a:lnTo>
                <a:close/>
              </a:path>
              <a:path w="1000125" h="234950">
                <a:moveTo>
                  <a:pt x="10122" y="30467"/>
                </a:moveTo>
                <a:lnTo>
                  <a:pt x="7097" y="26657"/>
                </a:lnTo>
                <a:lnTo>
                  <a:pt x="7591" y="26657"/>
                </a:lnTo>
                <a:lnTo>
                  <a:pt x="9627" y="29197"/>
                </a:lnTo>
                <a:lnTo>
                  <a:pt x="10122" y="29197"/>
                </a:lnTo>
                <a:lnTo>
                  <a:pt x="10122" y="30467"/>
                </a:lnTo>
                <a:close/>
              </a:path>
              <a:path w="1000125" h="234950">
                <a:moveTo>
                  <a:pt x="16725" y="28372"/>
                </a:moveTo>
                <a:lnTo>
                  <a:pt x="16191" y="27927"/>
                </a:lnTo>
                <a:lnTo>
                  <a:pt x="14174" y="26657"/>
                </a:lnTo>
                <a:lnTo>
                  <a:pt x="15697" y="26657"/>
                </a:lnTo>
                <a:lnTo>
                  <a:pt x="16725" y="28372"/>
                </a:lnTo>
                <a:close/>
              </a:path>
              <a:path w="1000125" h="234950">
                <a:moveTo>
                  <a:pt x="19750" y="29197"/>
                </a:moveTo>
                <a:lnTo>
                  <a:pt x="17713" y="29197"/>
                </a:lnTo>
                <a:lnTo>
                  <a:pt x="16705" y="28339"/>
                </a:lnTo>
                <a:lnTo>
                  <a:pt x="15697" y="26657"/>
                </a:lnTo>
                <a:lnTo>
                  <a:pt x="17713" y="26657"/>
                </a:lnTo>
                <a:lnTo>
                  <a:pt x="19750" y="29197"/>
                </a:lnTo>
                <a:close/>
              </a:path>
              <a:path w="1000125" h="234950">
                <a:moveTo>
                  <a:pt x="28349" y="34277"/>
                </a:moveTo>
                <a:lnTo>
                  <a:pt x="27341" y="34277"/>
                </a:lnTo>
                <a:lnTo>
                  <a:pt x="26827" y="33419"/>
                </a:lnTo>
                <a:lnTo>
                  <a:pt x="26715" y="32819"/>
                </a:lnTo>
                <a:lnTo>
                  <a:pt x="25286" y="30443"/>
                </a:lnTo>
                <a:lnTo>
                  <a:pt x="22280" y="26657"/>
                </a:lnTo>
                <a:lnTo>
                  <a:pt x="24297" y="27927"/>
                </a:lnTo>
                <a:lnTo>
                  <a:pt x="27341" y="30467"/>
                </a:lnTo>
                <a:lnTo>
                  <a:pt x="28844" y="30467"/>
                </a:lnTo>
                <a:lnTo>
                  <a:pt x="28844" y="31737"/>
                </a:lnTo>
                <a:lnTo>
                  <a:pt x="27341" y="31737"/>
                </a:lnTo>
                <a:lnTo>
                  <a:pt x="27341" y="33007"/>
                </a:lnTo>
                <a:lnTo>
                  <a:pt x="27835" y="33007"/>
                </a:lnTo>
                <a:lnTo>
                  <a:pt x="28349" y="34277"/>
                </a:lnTo>
                <a:close/>
              </a:path>
              <a:path w="1000125" h="234950">
                <a:moveTo>
                  <a:pt x="37958" y="36817"/>
                </a:moveTo>
                <a:lnTo>
                  <a:pt x="35941" y="36817"/>
                </a:lnTo>
                <a:lnTo>
                  <a:pt x="32897" y="34277"/>
                </a:lnTo>
                <a:lnTo>
                  <a:pt x="28844" y="34277"/>
                </a:lnTo>
                <a:lnTo>
                  <a:pt x="27341" y="31737"/>
                </a:lnTo>
                <a:lnTo>
                  <a:pt x="29358" y="31737"/>
                </a:lnTo>
                <a:lnTo>
                  <a:pt x="28844" y="30467"/>
                </a:lnTo>
                <a:lnTo>
                  <a:pt x="27341" y="30467"/>
                </a:lnTo>
                <a:lnTo>
                  <a:pt x="24297" y="26657"/>
                </a:lnTo>
                <a:lnTo>
                  <a:pt x="26313" y="26657"/>
                </a:lnTo>
                <a:lnTo>
                  <a:pt x="27835" y="29197"/>
                </a:lnTo>
                <a:lnTo>
                  <a:pt x="29358" y="29197"/>
                </a:lnTo>
                <a:lnTo>
                  <a:pt x="30880" y="31737"/>
                </a:lnTo>
                <a:lnTo>
                  <a:pt x="31888" y="33007"/>
                </a:lnTo>
                <a:lnTo>
                  <a:pt x="35427" y="35547"/>
                </a:lnTo>
                <a:lnTo>
                  <a:pt x="35941" y="35547"/>
                </a:lnTo>
                <a:lnTo>
                  <a:pt x="37626" y="36399"/>
                </a:lnTo>
                <a:lnTo>
                  <a:pt x="37958" y="36817"/>
                </a:lnTo>
                <a:close/>
              </a:path>
              <a:path w="1000125" h="234950">
                <a:moveTo>
                  <a:pt x="39994" y="29197"/>
                </a:moveTo>
                <a:lnTo>
                  <a:pt x="34933" y="29197"/>
                </a:lnTo>
                <a:lnTo>
                  <a:pt x="32897" y="26657"/>
                </a:lnTo>
                <a:lnTo>
                  <a:pt x="37463" y="26657"/>
                </a:lnTo>
                <a:lnTo>
                  <a:pt x="38966" y="27927"/>
                </a:lnTo>
                <a:lnTo>
                  <a:pt x="39994" y="27927"/>
                </a:lnTo>
                <a:lnTo>
                  <a:pt x="39994" y="29197"/>
                </a:lnTo>
                <a:close/>
              </a:path>
              <a:path w="1000125" h="234950">
                <a:moveTo>
                  <a:pt x="68838" y="30467"/>
                </a:moveTo>
                <a:lnTo>
                  <a:pt x="51619" y="30467"/>
                </a:lnTo>
                <a:lnTo>
                  <a:pt x="50610" y="29197"/>
                </a:lnTo>
                <a:lnTo>
                  <a:pt x="49602" y="29197"/>
                </a:lnTo>
                <a:lnTo>
                  <a:pt x="48594" y="26657"/>
                </a:lnTo>
                <a:lnTo>
                  <a:pt x="62255" y="26657"/>
                </a:lnTo>
                <a:lnTo>
                  <a:pt x="62769" y="27927"/>
                </a:lnTo>
                <a:lnTo>
                  <a:pt x="66802" y="27927"/>
                </a:lnTo>
                <a:lnTo>
                  <a:pt x="68324" y="29197"/>
                </a:lnTo>
                <a:lnTo>
                  <a:pt x="68838" y="30467"/>
                </a:lnTo>
                <a:close/>
              </a:path>
              <a:path w="1000125" h="234950">
                <a:moveTo>
                  <a:pt x="69332" y="29197"/>
                </a:moveTo>
                <a:lnTo>
                  <a:pt x="68324" y="29197"/>
                </a:lnTo>
                <a:lnTo>
                  <a:pt x="67830" y="27927"/>
                </a:lnTo>
                <a:lnTo>
                  <a:pt x="63263" y="27927"/>
                </a:lnTo>
                <a:lnTo>
                  <a:pt x="62255" y="26657"/>
                </a:lnTo>
                <a:lnTo>
                  <a:pt x="68324" y="26657"/>
                </a:lnTo>
                <a:lnTo>
                  <a:pt x="69332" y="29197"/>
                </a:lnTo>
                <a:close/>
              </a:path>
              <a:path w="1000125" h="234950">
                <a:moveTo>
                  <a:pt x="69332" y="29197"/>
                </a:moveTo>
                <a:lnTo>
                  <a:pt x="68324" y="26657"/>
                </a:lnTo>
                <a:lnTo>
                  <a:pt x="68838" y="27927"/>
                </a:lnTo>
                <a:lnTo>
                  <a:pt x="69332" y="27927"/>
                </a:lnTo>
                <a:lnTo>
                  <a:pt x="69332" y="29197"/>
                </a:lnTo>
                <a:close/>
              </a:path>
              <a:path w="1000125" h="234950">
                <a:moveTo>
                  <a:pt x="73385" y="29197"/>
                </a:moveTo>
                <a:lnTo>
                  <a:pt x="69332" y="29197"/>
                </a:lnTo>
                <a:lnTo>
                  <a:pt x="69332" y="27927"/>
                </a:lnTo>
                <a:lnTo>
                  <a:pt x="68838" y="27927"/>
                </a:lnTo>
                <a:lnTo>
                  <a:pt x="68324" y="26657"/>
                </a:lnTo>
                <a:lnTo>
                  <a:pt x="71863" y="26657"/>
                </a:lnTo>
                <a:lnTo>
                  <a:pt x="72891" y="27927"/>
                </a:lnTo>
                <a:lnTo>
                  <a:pt x="73385" y="29197"/>
                </a:lnTo>
                <a:close/>
              </a:path>
              <a:path w="1000125" h="234950">
                <a:moveTo>
                  <a:pt x="106282" y="27927"/>
                </a:moveTo>
                <a:lnTo>
                  <a:pt x="72891" y="27927"/>
                </a:lnTo>
                <a:lnTo>
                  <a:pt x="72377" y="26657"/>
                </a:lnTo>
                <a:lnTo>
                  <a:pt x="105788" y="26657"/>
                </a:lnTo>
                <a:lnTo>
                  <a:pt x="106282" y="27927"/>
                </a:lnTo>
                <a:close/>
              </a:path>
              <a:path w="1000125" h="234950">
                <a:moveTo>
                  <a:pt x="129571" y="30467"/>
                </a:moveTo>
                <a:lnTo>
                  <a:pt x="94144" y="30467"/>
                </a:lnTo>
                <a:lnTo>
                  <a:pt x="93630" y="29197"/>
                </a:lnTo>
                <a:lnTo>
                  <a:pt x="108813" y="29197"/>
                </a:lnTo>
                <a:lnTo>
                  <a:pt x="106796" y="27927"/>
                </a:lnTo>
                <a:lnTo>
                  <a:pt x="106282" y="26657"/>
                </a:lnTo>
                <a:lnTo>
                  <a:pt x="107805" y="26657"/>
                </a:lnTo>
                <a:lnTo>
                  <a:pt x="108319" y="27927"/>
                </a:lnTo>
                <a:lnTo>
                  <a:pt x="126527" y="27927"/>
                </a:lnTo>
                <a:lnTo>
                  <a:pt x="129571" y="29197"/>
                </a:lnTo>
                <a:lnTo>
                  <a:pt x="129571" y="30467"/>
                </a:lnTo>
                <a:close/>
              </a:path>
              <a:path w="1000125" h="234950">
                <a:moveTo>
                  <a:pt x="116404" y="27927"/>
                </a:moveTo>
                <a:lnTo>
                  <a:pt x="108319" y="27927"/>
                </a:lnTo>
                <a:lnTo>
                  <a:pt x="108319" y="26657"/>
                </a:lnTo>
                <a:lnTo>
                  <a:pt x="115396" y="26657"/>
                </a:lnTo>
                <a:lnTo>
                  <a:pt x="116404" y="27927"/>
                </a:lnTo>
                <a:close/>
              </a:path>
              <a:path w="1000125" h="234950">
                <a:moveTo>
                  <a:pt x="126527" y="27927"/>
                </a:moveTo>
                <a:lnTo>
                  <a:pt x="116918" y="27927"/>
                </a:lnTo>
                <a:lnTo>
                  <a:pt x="116404" y="26657"/>
                </a:lnTo>
                <a:lnTo>
                  <a:pt x="126032" y="26657"/>
                </a:lnTo>
                <a:lnTo>
                  <a:pt x="126527" y="27927"/>
                </a:lnTo>
                <a:close/>
              </a:path>
              <a:path w="1000125" h="234950">
                <a:moveTo>
                  <a:pt x="155371" y="31737"/>
                </a:moveTo>
                <a:lnTo>
                  <a:pt x="105274" y="31737"/>
                </a:lnTo>
                <a:lnTo>
                  <a:pt x="103752" y="30467"/>
                </a:lnTo>
                <a:lnTo>
                  <a:pt x="130065" y="30467"/>
                </a:lnTo>
                <a:lnTo>
                  <a:pt x="129571" y="29197"/>
                </a:lnTo>
                <a:lnTo>
                  <a:pt x="128049" y="27927"/>
                </a:lnTo>
                <a:lnTo>
                  <a:pt x="126032" y="26657"/>
                </a:lnTo>
                <a:lnTo>
                  <a:pt x="132102" y="26657"/>
                </a:lnTo>
                <a:lnTo>
                  <a:pt x="132596" y="27927"/>
                </a:lnTo>
                <a:lnTo>
                  <a:pt x="142224" y="27927"/>
                </a:lnTo>
                <a:lnTo>
                  <a:pt x="142224" y="29197"/>
                </a:lnTo>
                <a:lnTo>
                  <a:pt x="152840" y="29197"/>
                </a:lnTo>
                <a:lnTo>
                  <a:pt x="153868" y="30467"/>
                </a:lnTo>
                <a:lnTo>
                  <a:pt x="155371" y="31737"/>
                </a:lnTo>
                <a:close/>
              </a:path>
              <a:path w="1000125" h="234950">
                <a:moveTo>
                  <a:pt x="141710" y="27927"/>
                </a:moveTo>
                <a:lnTo>
                  <a:pt x="133110" y="27927"/>
                </a:lnTo>
                <a:lnTo>
                  <a:pt x="133110" y="26657"/>
                </a:lnTo>
                <a:lnTo>
                  <a:pt x="141710" y="26657"/>
                </a:lnTo>
                <a:lnTo>
                  <a:pt x="141710" y="27927"/>
                </a:lnTo>
                <a:close/>
              </a:path>
              <a:path w="1000125" h="234950">
                <a:moveTo>
                  <a:pt x="168023" y="29197"/>
                </a:moveTo>
                <a:lnTo>
                  <a:pt x="153354" y="29197"/>
                </a:lnTo>
                <a:lnTo>
                  <a:pt x="152346" y="27927"/>
                </a:lnTo>
                <a:lnTo>
                  <a:pt x="142224" y="27927"/>
                </a:lnTo>
                <a:lnTo>
                  <a:pt x="141710" y="26657"/>
                </a:lnTo>
                <a:lnTo>
                  <a:pt x="165493" y="26657"/>
                </a:lnTo>
                <a:lnTo>
                  <a:pt x="166521" y="27927"/>
                </a:lnTo>
                <a:lnTo>
                  <a:pt x="168023" y="29197"/>
                </a:lnTo>
                <a:close/>
              </a:path>
              <a:path w="1000125" h="234950">
                <a:moveTo>
                  <a:pt x="200426" y="34277"/>
                </a:moveTo>
                <a:lnTo>
                  <a:pt x="194172" y="34277"/>
                </a:lnTo>
                <a:lnTo>
                  <a:pt x="193329" y="33007"/>
                </a:lnTo>
                <a:lnTo>
                  <a:pt x="194357" y="33007"/>
                </a:lnTo>
                <a:lnTo>
                  <a:pt x="194357" y="31737"/>
                </a:lnTo>
                <a:lnTo>
                  <a:pt x="191826" y="31737"/>
                </a:lnTo>
                <a:lnTo>
                  <a:pt x="191312" y="30467"/>
                </a:lnTo>
                <a:lnTo>
                  <a:pt x="190304" y="30467"/>
                </a:lnTo>
                <a:lnTo>
                  <a:pt x="188268" y="29197"/>
                </a:lnTo>
                <a:lnTo>
                  <a:pt x="185243" y="26657"/>
                </a:lnTo>
                <a:lnTo>
                  <a:pt x="189790" y="26657"/>
                </a:lnTo>
                <a:lnTo>
                  <a:pt x="191312" y="27927"/>
                </a:lnTo>
                <a:lnTo>
                  <a:pt x="193329" y="29197"/>
                </a:lnTo>
                <a:lnTo>
                  <a:pt x="194357" y="29197"/>
                </a:lnTo>
                <a:lnTo>
                  <a:pt x="200426" y="34277"/>
                </a:lnTo>
                <a:close/>
              </a:path>
              <a:path w="1000125" h="234950">
                <a:moveTo>
                  <a:pt x="200426" y="27927"/>
                </a:moveTo>
                <a:lnTo>
                  <a:pt x="194357" y="27927"/>
                </a:lnTo>
                <a:lnTo>
                  <a:pt x="193329" y="26657"/>
                </a:lnTo>
                <a:lnTo>
                  <a:pt x="199912" y="26657"/>
                </a:lnTo>
                <a:lnTo>
                  <a:pt x="200426" y="26977"/>
                </a:lnTo>
                <a:lnTo>
                  <a:pt x="200426" y="27927"/>
                </a:lnTo>
                <a:close/>
              </a:path>
              <a:path w="1000125" h="234950">
                <a:moveTo>
                  <a:pt x="200426" y="26977"/>
                </a:moveTo>
                <a:lnTo>
                  <a:pt x="199912" y="26657"/>
                </a:lnTo>
                <a:lnTo>
                  <a:pt x="200426" y="26657"/>
                </a:lnTo>
                <a:lnTo>
                  <a:pt x="200426" y="26977"/>
                </a:lnTo>
                <a:close/>
              </a:path>
              <a:path w="1000125" h="234950">
                <a:moveTo>
                  <a:pt x="211557" y="29197"/>
                </a:moveTo>
                <a:lnTo>
                  <a:pt x="202957" y="29197"/>
                </a:lnTo>
                <a:lnTo>
                  <a:pt x="201949" y="27927"/>
                </a:lnTo>
                <a:lnTo>
                  <a:pt x="200426" y="26977"/>
                </a:lnTo>
                <a:lnTo>
                  <a:pt x="200426" y="26657"/>
                </a:lnTo>
                <a:lnTo>
                  <a:pt x="215610" y="26657"/>
                </a:lnTo>
                <a:lnTo>
                  <a:pt x="218387" y="27927"/>
                </a:lnTo>
                <a:lnTo>
                  <a:pt x="211043" y="27927"/>
                </a:lnTo>
                <a:lnTo>
                  <a:pt x="211557" y="29197"/>
                </a:lnTo>
                <a:close/>
              </a:path>
              <a:path w="1000125" h="234950">
                <a:moveTo>
                  <a:pt x="227234" y="28339"/>
                </a:moveTo>
                <a:lnTo>
                  <a:pt x="226740" y="27927"/>
                </a:lnTo>
                <a:lnTo>
                  <a:pt x="226840" y="27680"/>
                </a:lnTo>
                <a:lnTo>
                  <a:pt x="227234" y="28339"/>
                </a:lnTo>
                <a:close/>
              </a:path>
              <a:path w="1000125" h="234950">
                <a:moveTo>
                  <a:pt x="45549" y="31737"/>
                </a:moveTo>
                <a:lnTo>
                  <a:pt x="44027" y="31737"/>
                </a:lnTo>
                <a:lnTo>
                  <a:pt x="43533" y="30467"/>
                </a:lnTo>
                <a:lnTo>
                  <a:pt x="42010" y="29197"/>
                </a:lnTo>
                <a:lnTo>
                  <a:pt x="41002" y="29197"/>
                </a:lnTo>
                <a:lnTo>
                  <a:pt x="39994" y="27927"/>
                </a:lnTo>
                <a:lnTo>
                  <a:pt x="42524" y="27927"/>
                </a:lnTo>
                <a:lnTo>
                  <a:pt x="44027" y="29197"/>
                </a:lnTo>
                <a:lnTo>
                  <a:pt x="45549" y="31737"/>
                </a:lnTo>
                <a:close/>
              </a:path>
              <a:path w="1000125" h="234950">
                <a:moveTo>
                  <a:pt x="107805" y="29197"/>
                </a:moveTo>
                <a:lnTo>
                  <a:pt x="74907" y="29197"/>
                </a:lnTo>
                <a:lnTo>
                  <a:pt x="73899" y="27927"/>
                </a:lnTo>
                <a:lnTo>
                  <a:pt x="106796" y="27927"/>
                </a:lnTo>
                <a:lnTo>
                  <a:pt x="107805" y="29197"/>
                </a:lnTo>
                <a:close/>
              </a:path>
              <a:path w="1000125" h="234950">
                <a:moveTo>
                  <a:pt x="152346" y="29197"/>
                </a:moveTo>
                <a:lnTo>
                  <a:pt x="143232" y="29197"/>
                </a:lnTo>
                <a:lnTo>
                  <a:pt x="143232" y="27927"/>
                </a:lnTo>
                <a:lnTo>
                  <a:pt x="152346" y="27927"/>
                </a:lnTo>
                <a:lnTo>
                  <a:pt x="152346" y="29197"/>
                </a:lnTo>
                <a:close/>
              </a:path>
              <a:path w="1000125" h="234950">
                <a:moveTo>
                  <a:pt x="225218" y="34277"/>
                </a:moveTo>
                <a:lnTo>
                  <a:pt x="222193" y="34277"/>
                </a:lnTo>
                <a:lnTo>
                  <a:pt x="219662" y="30467"/>
                </a:lnTo>
                <a:lnTo>
                  <a:pt x="213573" y="30467"/>
                </a:lnTo>
                <a:lnTo>
                  <a:pt x="212565" y="29197"/>
                </a:lnTo>
                <a:lnTo>
                  <a:pt x="211557" y="29197"/>
                </a:lnTo>
                <a:lnTo>
                  <a:pt x="211043" y="27927"/>
                </a:lnTo>
                <a:lnTo>
                  <a:pt x="218387" y="27927"/>
                </a:lnTo>
                <a:lnTo>
                  <a:pt x="221165" y="29197"/>
                </a:lnTo>
                <a:lnTo>
                  <a:pt x="223695" y="31737"/>
                </a:lnTo>
                <a:lnTo>
                  <a:pt x="225218" y="34277"/>
                </a:lnTo>
                <a:close/>
              </a:path>
              <a:path w="1000125" h="234950">
                <a:moveTo>
                  <a:pt x="29358" y="36817"/>
                </a:moveTo>
                <a:lnTo>
                  <a:pt x="23288" y="36817"/>
                </a:lnTo>
                <a:lnTo>
                  <a:pt x="24297" y="35547"/>
                </a:lnTo>
                <a:lnTo>
                  <a:pt x="23783" y="35547"/>
                </a:lnTo>
                <a:lnTo>
                  <a:pt x="17219" y="29197"/>
                </a:lnTo>
                <a:lnTo>
                  <a:pt x="20244" y="29197"/>
                </a:lnTo>
                <a:lnTo>
                  <a:pt x="20758" y="30467"/>
                </a:lnTo>
                <a:lnTo>
                  <a:pt x="25305" y="30467"/>
                </a:lnTo>
                <a:lnTo>
                  <a:pt x="25305" y="31737"/>
                </a:lnTo>
                <a:lnTo>
                  <a:pt x="25819" y="31737"/>
                </a:lnTo>
                <a:lnTo>
                  <a:pt x="26827" y="33419"/>
                </a:lnTo>
                <a:lnTo>
                  <a:pt x="26827" y="34277"/>
                </a:lnTo>
                <a:lnTo>
                  <a:pt x="27865" y="35571"/>
                </a:lnTo>
                <a:lnTo>
                  <a:pt x="29358" y="36817"/>
                </a:lnTo>
                <a:close/>
              </a:path>
              <a:path w="1000125" h="234950">
                <a:moveTo>
                  <a:pt x="24811" y="30467"/>
                </a:moveTo>
                <a:lnTo>
                  <a:pt x="21766" y="30467"/>
                </a:lnTo>
                <a:lnTo>
                  <a:pt x="21252" y="29197"/>
                </a:lnTo>
                <a:lnTo>
                  <a:pt x="24297" y="29197"/>
                </a:lnTo>
                <a:lnTo>
                  <a:pt x="24811" y="30467"/>
                </a:lnTo>
                <a:close/>
              </a:path>
              <a:path w="1000125" h="234950">
                <a:moveTo>
                  <a:pt x="33895" y="30443"/>
                </a:moveTo>
                <a:lnTo>
                  <a:pt x="32897" y="29197"/>
                </a:lnTo>
                <a:lnTo>
                  <a:pt x="33411" y="29197"/>
                </a:lnTo>
                <a:lnTo>
                  <a:pt x="33895" y="30443"/>
                </a:lnTo>
                <a:close/>
              </a:path>
              <a:path w="1000125" h="234950">
                <a:moveTo>
                  <a:pt x="42524" y="31737"/>
                </a:moveTo>
                <a:lnTo>
                  <a:pt x="34933" y="31737"/>
                </a:lnTo>
                <a:lnTo>
                  <a:pt x="33895" y="30443"/>
                </a:lnTo>
                <a:lnTo>
                  <a:pt x="33411" y="29197"/>
                </a:lnTo>
                <a:lnTo>
                  <a:pt x="33905" y="29197"/>
                </a:lnTo>
                <a:lnTo>
                  <a:pt x="35815" y="30155"/>
                </a:lnTo>
                <a:lnTo>
                  <a:pt x="35941" y="30467"/>
                </a:lnTo>
                <a:lnTo>
                  <a:pt x="41496" y="30467"/>
                </a:lnTo>
                <a:lnTo>
                  <a:pt x="42524" y="31737"/>
                </a:lnTo>
                <a:close/>
              </a:path>
              <a:path w="1000125" h="234950">
                <a:moveTo>
                  <a:pt x="41496" y="30467"/>
                </a:moveTo>
                <a:lnTo>
                  <a:pt x="36435" y="30467"/>
                </a:lnTo>
                <a:lnTo>
                  <a:pt x="35815" y="30155"/>
                </a:lnTo>
                <a:lnTo>
                  <a:pt x="35427" y="29197"/>
                </a:lnTo>
                <a:lnTo>
                  <a:pt x="41002" y="29197"/>
                </a:lnTo>
                <a:lnTo>
                  <a:pt x="41496" y="30467"/>
                </a:lnTo>
                <a:close/>
              </a:path>
              <a:path w="1000125" h="234950">
                <a:moveTo>
                  <a:pt x="95152" y="31737"/>
                </a:moveTo>
                <a:lnTo>
                  <a:pt x="70855" y="31737"/>
                </a:lnTo>
                <a:lnTo>
                  <a:pt x="70061" y="31236"/>
                </a:lnTo>
                <a:lnTo>
                  <a:pt x="68838" y="29197"/>
                </a:lnTo>
                <a:lnTo>
                  <a:pt x="93630" y="29197"/>
                </a:lnTo>
                <a:lnTo>
                  <a:pt x="94144" y="30467"/>
                </a:lnTo>
                <a:lnTo>
                  <a:pt x="95152" y="31737"/>
                </a:lnTo>
                <a:close/>
              </a:path>
              <a:path w="1000125" h="234950">
                <a:moveTo>
                  <a:pt x="163990" y="31737"/>
                </a:moveTo>
                <a:lnTo>
                  <a:pt x="155885" y="31737"/>
                </a:lnTo>
                <a:lnTo>
                  <a:pt x="155352" y="30443"/>
                </a:lnTo>
                <a:lnTo>
                  <a:pt x="154363" y="29197"/>
                </a:lnTo>
                <a:lnTo>
                  <a:pt x="162468" y="29197"/>
                </a:lnTo>
                <a:lnTo>
                  <a:pt x="162468" y="30467"/>
                </a:lnTo>
                <a:lnTo>
                  <a:pt x="162962" y="30467"/>
                </a:lnTo>
                <a:lnTo>
                  <a:pt x="163990" y="31737"/>
                </a:lnTo>
                <a:close/>
              </a:path>
              <a:path w="1000125" h="234950">
                <a:moveTo>
                  <a:pt x="184729" y="31737"/>
                </a:moveTo>
                <a:lnTo>
                  <a:pt x="164485" y="31737"/>
                </a:lnTo>
                <a:lnTo>
                  <a:pt x="162468" y="29197"/>
                </a:lnTo>
                <a:lnTo>
                  <a:pt x="169051" y="29197"/>
                </a:lnTo>
                <a:lnTo>
                  <a:pt x="169546" y="30467"/>
                </a:lnTo>
                <a:lnTo>
                  <a:pt x="183721" y="30467"/>
                </a:lnTo>
                <a:lnTo>
                  <a:pt x="184729" y="31737"/>
                </a:lnTo>
                <a:close/>
              </a:path>
              <a:path w="1000125" h="234950">
                <a:moveTo>
                  <a:pt x="186765" y="31737"/>
                </a:moveTo>
                <a:lnTo>
                  <a:pt x="184729" y="29197"/>
                </a:lnTo>
                <a:lnTo>
                  <a:pt x="185737" y="29197"/>
                </a:lnTo>
                <a:lnTo>
                  <a:pt x="186423" y="30043"/>
                </a:lnTo>
                <a:lnTo>
                  <a:pt x="186765" y="31737"/>
                </a:lnTo>
                <a:close/>
              </a:path>
              <a:path w="1000125" h="234950">
                <a:moveTo>
                  <a:pt x="186423" y="30043"/>
                </a:moveTo>
                <a:lnTo>
                  <a:pt x="185737" y="29197"/>
                </a:lnTo>
                <a:lnTo>
                  <a:pt x="186251" y="29197"/>
                </a:lnTo>
                <a:lnTo>
                  <a:pt x="186423" y="30043"/>
                </a:lnTo>
                <a:close/>
              </a:path>
              <a:path w="1000125" h="234950">
                <a:moveTo>
                  <a:pt x="190798" y="31737"/>
                </a:moveTo>
                <a:lnTo>
                  <a:pt x="187260" y="31737"/>
                </a:lnTo>
                <a:lnTo>
                  <a:pt x="187260" y="30467"/>
                </a:lnTo>
                <a:lnTo>
                  <a:pt x="186765" y="30467"/>
                </a:lnTo>
                <a:lnTo>
                  <a:pt x="186423" y="30043"/>
                </a:lnTo>
                <a:lnTo>
                  <a:pt x="186251" y="29197"/>
                </a:lnTo>
                <a:lnTo>
                  <a:pt x="187774" y="29197"/>
                </a:lnTo>
                <a:lnTo>
                  <a:pt x="190798" y="31737"/>
                </a:lnTo>
                <a:close/>
              </a:path>
              <a:path w="1000125" h="234950">
                <a:moveTo>
                  <a:pt x="213573" y="30467"/>
                </a:moveTo>
                <a:lnTo>
                  <a:pt x="204479" y="30467"/>
                </a:lnTo>
                <a:lnTo>
                  <a:pt x="204479" y="29197"/>
                </a:lnTo>
                <a:lnTo>
                  <a:pt x="212565" y="29197"/>
                </a:lnTo>
                <a:lnTo>
                  <a:pt x="213573" y="30467"/>
                </a:lnTo>
                <a:close/>
              </a:path>
              <a:path w="1000125" h="234950">
                <a:moveTo>
                  <a:pt x="229784" y="34277"/>
                </a:moveTo>
                <a:lnTo>
                  <a:pt x="225218" y="30467"/>
                </a:lnTo>
                <a:lnTo>
                  <a:pt x="225218" y="29197"/>
                </a:lnTo>
                <a:lnTo>
                  <a:pt x="228262" y="29197"/>
                </a:lnTo>
                <a:lnTo>
                  <a:pt x="227254" y="30467"/>
                </a:lnTo>
                <a:lnTo>
                  <a:pt x="228262" y="30467"/>
                </a:lnTo>
                <a:lnTo>
                  <a:pt x="228756" y="31737"/>
                </a:lnTo>
                <a:lnTo>
                  <a:pt x="229784" y="31737"/>
                </a:lnTo>
                <a:lnTo>
                  <a:pt x="229784" y="34277"/>
                </a:lnTo>
                <a:close/>
              </a:path>
              <a:path w="1000125" h="234950">
                <a:moveTo>
                  <a:pt x="16705" y="30467"/>
                </a:moveTo>
                <a:lnTo>
                  <a:pt x="16191" y="30467"/>
                </a:lnTo>
                <a:lnTo>
                  <a:pt x="15866" y="30116"/>
                </a:lnTo>
                <a:lnTo>
                  <a:pt x="16705" y="30467"/>
                </a:lnTo>
                <a:close/>
              </a:path>
              <a:path w="1000125" h="234950">
                <a:moveTo>
                  <a:pt x="36435" y="30467"/>
                </a:moveTo>
                <a:lnTo>
                  <a:pt x="35941" y="30467"/>
                </a:lnTo>
                <a:lnTo>
                  <a:pt x="35815" y="30155"/>
                </a:lnTo>
                <a:lnTo>
                  <a:pt x="36435" y="30467"/>
                </a:lnTo>
                <a:close/>
              </a:path>
              <a:path w="1000125" h="234950">
                <a:moveTo>
                  <a:pt x="26827" y="33419"/>
                </a:moveTo>
                <a:lnTo>
                  <a:pt x="25819" y="31737"/>
                </a:lnTo>
                <a:lnTo>
                  <a:pt x="25305" y="31737"/>
                </a:lnTo>
                <a:lnTo>
                  <a:pt x="25305" y="30467"/>
                </a:lnTo>
                <a:lnTo>
                  <a:pt x="26715" y="32819"/>
                </a:lnTo>
                <a:lnTo>
                  <a:pt x="26827" y="33419"/>
                </a:lnTo>
                <a:close/>
              </a:path>
              <a:path w="1000125" h="234950">
                <a:moveTo>
                  <a:pt x="104266" y="31737"/>
                </a:moveTo>
                <a:lnTo>
                  <a:pt x="95152" y="31737"/>
                </a:lnTo>
                <a:lnTo>
                  <a:pt x="94638" y="30467"/>
                </a:lnTo>
                <a:lnTo>
                  <a:pt x="103752" y="30467"/>
                </a:lnTo>
                <a:lnTo>
                  <a:pt x="104266" y="31737"/>
                </a:lnTo>
                <a:close/>
              </a:path>
              <a:path w="1000125" h="234950">
                <a:moveTo>
                  <a:pt x="211557" y="41897"/>
                </a:moveTo>
                <a:lnTo>
                  <a:pt x="206496" y="41897"/>
                </a:lnTo>
                <a:lnTo>
                  <a:pt x="204973" y="39357"/>
                </a:lnTo>
                <a:lnTo>
                  <a:pt x="204479" y="38087"/>
                </a:lnTo>
                <a:lnTo>
                  <a:pt x="202957" y="36817"/>
                </a:lnTo>
                <a:lnTo>
                  <a:pt x="208018" y="36817"/>
                </a:lnTo>
                <a:lnTo>
                  <a:pt x="207504" y="35547"/>
                </a:lnTo>
                <a:lnTo>
                  <a:pt x="206496" y="34277"/>
                </a:lnTo>
                <a:lnTo>
                  <a:pt x="201949" y="34277"/>
                </a:lnTo>
                <a:lnTo>
                  <a:pt x="201435" y="33007"/>
                </a:lnTo>
                <a:lnTo>
                  <a:pt x="199912" y="31737"/>
                </a:lnTo>
                <a:lnTo>
                  <a:pt x="197896" y="30467"/>
                </a:lnTo>
                <a:lnTo>
                  <a:pt x="206496" y="30467"/>
                </a:lnTo>
                <a:lnTo>
                  <a:pt x="207010" y="31737"/>
                </a:lnTo>
                <a:lnTo>
                  <a:pt x="208522" y="33007"/>
                </a:lnTo>
                <a:lnTo>
                  <a:pt x="209026" y="34277"/>
                </a:lnTo>
                <a:lnTo>
                  <a:pt x="209679" y="34511"/>
                </a:lnTo>
                <a:lnTo>
                  <a:pt x="211043" y="36817"/>
                </a:lnTo>
                <a:lnTo>
                  <a:pt x="212071" y="38087"/>
                </a:lnTo>
                <a:lnTo>
                  <a:pt x="207504" y="38087"/>
                </a:lnTo>
                <a:lnTo>
                  <a:pt x="207504" y="39357"/>
                </a:lnTo>
                <a:lnTo>
                  <a:pt x="208512" y="40627"/>
                </a:lnTo>
                <a:lnTo>
                  <a:pt x="209540" y="40627"/>
                </a:lnTo>
                <a:lnTo>
                  <a:pt x="211557" y="41897"/>
                </a:lnTo>
                <a:close/>
              </a:path>
              <a:path w="1000125" h="234950">
                <a:moveTo>
                  <a:pt x="219148" y="31737"/>
                </a:moveTo>
                <a:lnTo>
                  <a:pt x="209026" y="31737"/>
                </a:lnTo>
                <a:lnTo>
                  <a:pt x="208512" y="30467"/>
                </a:lnTo>
                <a:lnTo>
                  <a:pt x="219662" y="30467"/>
                </a:lnTo>
                <a:lnTo>
                  <a:pt x="219148" y="31737"/>
                </a:lnTo>
                <a:close/>
              </a:path>
              <a:path w="1000125" h="234950">
                <a:moveTo>
                  <a:pt x="70855" y="31737"/>
                </a:moveTo>
                <a:lnTo>
                  <a:pt x="70360" y="31737"/>
                </a:lnTo>
                <a:lnTo>
                  <a:pt x="70061" y="31236"/>
                </a:lnTo>
                <a:lnTo>
                  <a:pt x="70855" y="31737"/>
                </a:lnTo>
                <a:close/>
              </a:path>
              <a:path w="1000125" h="234950">
                <a:moveTo>
                  <a:pt x="11130" y="39357"/>
                </a:moveTo>
                <a:lnTo>
                  <a:pt x="9113" y="39357"/>
                </a:lnTo>
                <a:lnTo>
                  <a:pt x="9113" y="38087"/>
                </a:lnTo>
                <a:lnTo>
                  <a:pt x="6069" y="35547"/>
                </a:lnTo>
                <a:lnTo>
                  <a:pt x="4052" y="34277"/>
                </a:lnTo>
                <a:lnTo>
                  <a:pt x="3044" y="33007"/>
                </a:lnTo>
                <a:lnTo>
                  <a:pt x="2530" y="31737"/>
                </a:lnTo>
                <a:lnTo>
                  <a:pt x="11130" y="31737"/>
                </a:lnTo>
                <a:lnTo>
                  <a:pt x="11130" y="33007"/>
                </a:lnTo>
                <a:lnTo>
                  <a:pt x="6069" y="33007"/>
                </a:lnTo>
                <a:lnTo>
                  <a:pt x="6069" y="34277"/>
                </a:lnTo>
                <a:lnTo>
                  <a:pt x="7591" y="35547"/>
                </a:lnTo>
                <a:lnTo>
                  <a:pt x="11130" y="35547"/>
                </a:lnTo>
                <a:lnTo>
                  <a:pt x="11644" y="36817"/>
                </a:lnTo>
                <a:lnTo>
                  <a:pt x="9627" y="36817"/>
                </a:lnTo>
                <a:lnTo>
                  <a:pt x="10636" y="38087"/>
                </a:lnTo>
                <a:lnTo>
                  <a:pt x="11130" y="39357"/>
                </a:lnTo>
                <a:close/>
              </a:path>
              <a:path w="1000125" h="234950">
                <a:moveTo>
                  <a:pt x="17209" y="35547"/>
                </a:moveTo>
                <a:lnTo>
                  <a:pt x="16705" y="35547"/>
                </a:lnTo>
                <a:lnTo>
                  <a:pt x="16283" y="34912"/>
                </a:lnTo>
                <a:lnTo>
                  <a:pt x="16191" y="34277"/>
                </a:lnTo>
                <a:lnTo>
                  <a:pt x="15625" y="33920"/>
                </a:lnTo>
                <a:lnTo>
                  <a:pt x="14174" y="31737"/>
                </a:lnTo>
                <a:lnTo>
                  <a:pt x="15697" y="33007"/>
                </a:lnTo>
                <a:lnTo>
                  <a:pt x="20254" y="33007"/>
                </a:lnTo>
                <a:lnTo>
                  <a:pt x="21265" y="34277"/>
                </a:lnTo>
                <a:lnTo>
                  <a:pt x="16705" y="34277"/>
                </a:lnTo>
                <a:lnTo>
                  <a:pt x="17209" y="35547"/>
                </a:lnTo>
                <a:close/>
              </a:path>
              <a:path w="1000125" h="234950">
                <a:moveTo>
                  <a:pt x="43019" y="34277"/>
                </a:moveTo>
                <a:lnTo>
                  <a:pt x="34419" y="34277"/>
                </a:lnTo>
                <a:lnTo>
                  <a:pt x="32897" y="33007"/>
                </a:lnTo>
                <a:lnTo>
                  <a:pt x="31888" y="31737"/>
                </a:lnTo>
                <a:lnTo>
                  <a:pt x="36435" y="31737"/>
                </a:lnTo>
                <a:lnTo>
                  <a:pt x="36435" y="33007"/>
                </a:lnTo>
                <a:lnTo>
                  <a:pt x="42010" y="33007"/>
                </a:lnTo>
                <a:lnTo>
                  <a:pt x="43019" y="34277"/>
                </a:lnTo>
                <a:close/>
              </a:path>
              <a:path w="1000125" h="234950">
                <a:moveTo>
                  <a:pt x="47072" y="34277"/>
                </a:moveTo>
                <a:lnTo>
                  <a:pt x="43019" y="34277"/>
                </a:lnTo>
                <a:lnTo>
                  <a:pt x="43019" y="33007"/>
                </a:lnTo>
                <a:lnTo>
                  <a:pt x="36949" y="33007"/>
                </a:lnTo>
                <a:lnTo>
                  <a:pt x="36435" y="31737"/>
                </a:lnTo>
                <a:lnTo>
                  <a:pt x="46063" y="31737"/>
                </a:lnTo>
                <a:lnTo>
                  <a:pt x="46063" y="33007"/>
                </a:lnTo>
                <a:lnTo>
                  <a:pt x="47072" y="34277"/>
                </a:lnTo>
                <a:close/>
              </a:path>
              <a:path w="1000125" h="234950">
                <a:moveTo>
                  <a:pt x="47072" y="33007"/>
                </a:moveTo>
                <a:lnTo>
                  <a:pt x="46063" y="31737"/>
                </a:lnTo>
                <a:lnTo>
                  <a:pt x="46558" y="31737"/>
                </a:lnTo>
                <a:lnTo>
                  <a:pt x="47072" y="33007"/>
                </a:lnTo>
                <a:close/>
              </a:path>
              <a:path w="1000125" h="234950">
                <a:moveTo>
                  <a:pt x="90605" y="33007"/>
                </a:moveTo>
                <a:lnTo>
                  <a:pt x="81491" y="33007"/>
                </a:lnTo>
                <a:lnTo>
                  <a:pt x="80977" y="31737"/>
                </a:lnTo>
                <a:lnTo>
                  <a:pt x="91099" y="31737"/>
                </a:lnTo>
                <a:lnTo>
                  <a:pt x="90605" y="33007"/>
                </a:lnTo>
                <a:close/>
              </a:path>
              <a:path w="1000125" h="234950">
                <a:moveTo>
                  <a:pt x="101221" y="34277"/>
                </a:moveTo>
                <a:lnTo>
                  <a:pt x="91613" y="34277"/>
                </a:lnTo>
                <a:lnTo>
                  <a:pt x="91537" y="32819"/>
                </a:lnTo>
                <a:lnTo>
                  <a:pt x="91099" y="31737"/>
                </a:lnTo>
                <a:lnTo>
                  <a:pt x="115396" y="31737"/>
                </a:lnTo>
                <a:lnTo>
                  <a:pt x="115910" y="33007"/>
                </a:lnTo>
                <a:lnTo>
                  <a:pt x="101221" y="33007"/>
                </a:lnTo>
                <a:lnTo>
                  <a:pt x="101221" y="34277"/>
                </a:lnTo>
                <a:close/>
              </a:path>
              <a:path w="1000125" h="234950">
                <a:moveTo>
                  <a:pt x="122988" y="33007"/>
                </a:moveTo>
                <a:lnTo>
                  <a:pt x="116404" y="33007"/>
                </a:lnTo>
                <a:lnTo>
                  <a:pt x="115910" y="31737"/>
                </a:lnTo>
                <a:lnTo>
                  <a:pt x="121979" y="31737"/>
                </a:lnTo>
                <a:lnTo>
                  <a:pt x="122988" y="33007"/>
                </a:lnTo>
                <a:close/>
              </a:path>
              <a:path w="1000125" h="234950">
                <a:moveTo>
                  <a:pt x="128049" y="36817"/>
                </a:moveTo>
                <a:lnTo>
                  <a:pt x="125004" y="36817"/>
                </a:lnTo>
                <a:lnTo>
                  <a:pt x="124336" y="36388"/>
                </a:lnTo>
                <a:lnTo>
                  <a:pt x="123996" y="35547"/>
                </a:lnTo>
                <a:lnTo>
                  <a:pt x="123502" y="35547"/>
                </a:lnTo>
                <a:lnTo>
                  <a:pt x="122988" y="34277"/>
                </a:lnTo>
                <a:lnTo>
                  <a:pt x="120971" y="33007"/>
                </a:lnTo>
                <a:lnTo>
                  <a:pt x="122988" y="33007"/>
                </a:lnTo>
                <a:lnTo>
                  <a:pt x="122988" y="31737"/>
                </a:lnTo>
                <a:lnTo>
                  <a:pt x="123502" y="31737"/>
                </a:lnTo>
                <a:lnTo>
                  <a:pt x="125004" y="34277"/>
                </a:lnTo>
                <a:lnTo>
                  <a:pt x="126527" y="34277"/>
                </a:lnTo>
                <a:lnTo>
                  <a:pt x="128049" y="36817"/>
                </a:lnTo>
                <a:close/>
              </a:path>
              <a:path w="1000125" h="234950">
                <a:moveTo>
                  <a:pt x="127041" y="34277"/>
                </a:moveTo>
                <a:lnTo>
                  <a:pt x="125004" y="34277"/>
                </a:lnTo>
                <a:lnTo>
                  <a:pt x="123502" y="31737"/>
                </a:lnTo>
                <a:lnTo>
                  <a:pt x="149301" y="31737"/>
                </a:lnTo>
                <a:lnTo>
                  <a:pt x="150320" y="33007"/>
                </a:lnTo>
                <a:lnTo>
                  <a:pt x="126527" y="33007"/>
                </a:lnTo>
                <a:lnTo>
                  <a:pt x="127041" y="34277"/>
                </a:lnTo>
                <a:close/>
              </a:path>
              <a:path w="1000125" h="234950">
                <a:moveTo>
                  <a:pt x="161954" y="35547"/>
                </a:moveTo>
                <a:lnTo>
                  <a:pt x="152840" y="35547"/>
                </a:lnTo>
                <a:lnTo>
                  <a:pt x="152346" y="34277"/>
                </a:lnTo>
                <a:lnTo>
                  <a:pt x="150310" y="31737"/>
                </a:lnTo>
                <a:lnTo>
                  <a:pt x="173599" y="31737"/>
                </a:lnTo>
                <a:lnTo>
                  <a:pt x="173599" y="33007"/>
                </a:lnTo>
                <a:lnTo>
                  <a:pt x="160432" y="33007"/>
                </a:lnTo>
                <a:lnTo>
                  <a:pt x="160946" y="34277"/>
                </a:lnTo>
                <a:lnTo>
                  <a:pt x="161954" y="34277"/>
                </a:lnTo>
                <a:lnTo>
                  <a:pt x="161954" y="35547"/>
                </a:lnTo>
                <a:close/>
              </a:path>
              <a:path w="1000125" h="234950">
                <a:moveTo>
                  <a:pt x="180182" y="34277"/>
                </a:moveTo>
                <a:lnTo>
                  <a:pt x="176129" y="34277"/>
                </a:lnTo>
                <a:lnTo>
                  <a:pt x="175121" y="33007"/>
                </a:lnTo>
                <a:lnTo>
                  <a:pt x="174607" y="31737"/>
                </a:lnTo>
                <a:lnTo>
                  <a:pt x="184235" y="31737"/>
                </a:lnTo>
                <a:lnTo>
                  <a:pt x="185243" y="33007"/>
                </a:lnTo>
                <a:lnTo>
                  <a:pt x="180182" y="33007"/>
                </a:lnTo>
                <a:lnTo>
                  <a:pt x="180182" y="34277"/>
                </a:lnTo>
                <a:close/>
              </a:path>
              <a:path w="1000125" h="234950">
                <a:moveTo>
                  <a:pt x="190798" y="35547"/>
                </a:moveTo>
                <a:lnTo>
                  <a:pt x="186765" y="33007"/>
                </a:lnTo>
                <a:lnTo>
                  <a:pt x="185737" y="31737"/>
                </a:lnTo>
                <a:lnTo>
                  <a:pt x="193329" y="31737"/>
                </a:lnTo>
                <a:lnTo>
                  <a:pt x="194357" y="33007"/>
                </a:lnTo>
                <a:lnTo>
                  <a:pt x="193329" y="33007"/>
                </a:lnTo>
                <a:lnTo>
                  <a:pt x="193843" y="34277"/>
                </a:lnTo>
                <a:lnTo>
                  <a:pt x="190304" y="34277"/>
                </a:lnTo>
                <a:lnTo>
                  <a:pt x="190679" y="34589"/>
                </a:lnTo>
                <a:lnTo>
                  <a:pt x="190798" y="35547"/>
                </a:lnTo>
                <a:close/>
              </a:path>
              <a:path w="1000125" h="234950">
                <a:moveTo>
                  <a:pt x="208448" y="32819"/>
                </a:moveTo>
                <a:lnTo>
                  <a:pt x="207010" y="31737"/>
                </a:lnTo>
                <a:lnTo>
                  <a:pt x="208018" y="31737"/>
                </a:lnTo>
                <a:lnTo>
                  <a:pt x="208448" y="32819"/>
                </a:lnTo>
                <a:close/>
              </a:path>
              <a:path w="1000125" h="234950">
                <a:moveTo>
                  <a:pt x="222193" y="34277"/>
                </a:moveTo>
                <a:lnTo>
                  <a:pt x="211557" y="34277"/>
                </a:lnTo>
                <a:lnTo>
                  <a:pt x="210034" y="31737"/>
                </a:lnTo>
                <a:lnTo>
                  <a:pt x="218140" y="31737"/>
                </a:lnTo>
                <a:lnTo>
                  <a:pt x="221165" y="33007"/>
                </a:lnTo>
                <a:lnTo>
                  <a:pt x="222193" y="34277"/>
                </a:lnTo>
                <a:close/>
              </a:path>
              <a:path w="1000125" h="234950">
                <a:moveTo>
                  <a:pt x="211595" y="35198"/>
                </a:moveTo>
                <a:lnTo>
                  <a:pt x="209679" y="34511"/>
                </a:lnTo>
                <a:lnTo>
                  <a:pt x="209540" y="34277"/>
                </a:lnTo>
                <a:lnTo>
                  <a:pt x="210034" y="34277"/>
                </a:lnTo>
                <a:lnTo>
                  <a:pt x="208522" y="33007"/>
                </a:lnTo>
                <a:lnTo>
                  <a:pt x="208448" y="32819"/>
                </a:lnTo>
                <a:lnTo>
                  <a:pt x="211595" y="35198"/>
                </a:lnTo>
                <a:close/>
              </a:path>
              <a:path w="1000125" h="234950">
                <a:moveTo>
                  <a:pt x="8352" y="39357"/>
                </a:moveTo>
                <a:lnTo>
                  <a:pt x="7591" y="39357"/>
                </a:lnTo>
                <a:lnTo>
                  <a:pt x="6583" y="38087"/>
                </a:lnTo>
                <a:lnTo>
                  <a:pt x="5061" y="38087"/>
                </a:lnTo>
                <a:lnTo>
                  <a:pt x="4052" y="36817"/>
                </a:lnTo>
                <a:lnTo>
                  <a:pt x="3538" y="35547"/>
                </a:lnTo>
                <a:lnTo>
                  <a:pt x="3044" y="35547"/>
                </a:lnTo>
                <a:lnTo>
                  <a:pt x="2530" y="34277"/>
                </a:lnTo>
                <a:lnTo>
                  <a:pt x="2036" y="34277"/>
                </a:lnTo>
                <a:lnTo>
                  <a:pt x="2036" y="33007"/>
                </a:lnTo>
                <a:lnTo>
                  <a:pt x="3538" y="34277"/>
                </a:lnTo>
                <a:lnTo>
                  <a:pt x="4566" y="36817"/>
                </a:lnTo>
                <a:lnTo>
                  <a:pt x="6069" y="36817"/>
                </a:lnTo>
                <a:lnTo>
                  <a:pt x="7979" y="38734"/>
                </a:lnTo>
                <a:lnTo>
                  <a:pt x="8352" y="39357"/>
                </a:lnTo>
                <a:close/>
              </a:path>
              <a:path w="1000125" h="234950">
                <a:moveTo>
                  <a:pt x="19236" y="40627"/>
                </a:moveTo>
                <a:lnTo>
                  <a:pt x="15697" y="40627"/>
                </a:lnTo>
                <a:lnTo>
                  <a:pt x="14174" y="39099"/>
                </a:lnTo>
                <a:lnTo>
                  <a:pt x="14174" y="38087"/>
                </a:lnTo>
                <a:lnTo>
                  <a:pt x="13166" y="36817"/>
                </a:lnTo>
                <a:lnTo>
                  <a:pt x="12652" y="36817"/>
                </a:lnTo>
                <a:lnTo>
                  <a:pt x="11644" y="35547"/>
                </a:lnTo>
                <a:lnTo>
                  <a:pt x="7591" y="35547"/>
                </a:lnTo>
                <a:lnTo>
                  <a:pt x="6069" y="34277"/>
                </a:lnTo>
                <a:lnTo>
                  <a:pt x="6069" y="33007"/>
                </a:lnTo>
                <a:lnTo>
                  <a:pt x="7591" y="33007"/>
                </a:lnTo>
                <a:lnTo>
                  <a:pt x="8105" y="34277"/>
                </a:lnTo>
                <a:lnTo>
                  <a:pt x="12961" y="34277"/>
                </a:lnTo>
                <a:lnTo>
                  <a:pt x="18227" y="39357"/>
                </a:lnTo>
                <a:lnTo>
                  <a:pt x="19236" y="40627"/>
                </a:lnTo>
                <a:close/>
              </a:path>
              <a:path w="1000125" h="234950">
                <a:moveTo>
                  <a:pt x="12961" y="34277"/>
                </a:moveTo>
                <a:lnTo>
                  <a:pt x="8105" y="34277"/>
                </a:lnTo>
                <a:lnTo>
                  <a:pt x="7591" y="33007"/>
                </a:lnTo>
                <a:lnTo>
                  <a:pt x="11644" y="33007"/>
                </a:lnTo>
                <a:lnTo>
                  <a:pt x="12961" y="34277"/>
                </a:lnTo>
                <a:close/>
              </a:path>
              <a:path w="1000125" h="234950">
                <a:moveTo>
                  <a:pt x="15862" y="34277"/>
                </a:moveTo>
                <a:lnTo>
                  <a:pt x="14688" y="34277"/>
                </a:lnTo>
                <a:lnTo>
                  <a:pt x="14174" y="33007"/>
                </a:lnTo>
                <a:lnTo>
                  <a:pt x="15625" y="33920"/>
                </a:lnTo>
                <a:lnTo>
                  <a:pt x="15862" y="34277"/>
                </a:lnTo>
                <a:close/>
              </a:path>
              <a:path w="1000125" h="234950">
                <a:moveTo>
                  <a:pt x="66802" y="34277"/>
                </a:moveTo>
                <a:lnTo>
                  <a:pt x="48080" y="34277"/>
                </a:lnTo>
                <a:lnTo>
                  <a:pt x="47072" y="33007"/>
                </a:lnTo>
                <a:lnTo>
                  <a:pt x="65794" y="33007"/>
                </a:lnTo>
                <a:lnTo>
                  <a:pt x="66802" y="34277"/>
                </a:lnTo>
                <a:close/>
              </a:path>
              <a:path w="1000125" h="234950">
                <a:moveTo>
                  <a:pt x="91613" y="34277"/>
                </a:moveTo>
                <a:lnTo>
                  <a:pt x="67830" y="34277"/>
                </a:lnTo>
                <a:lnTo>
                  <a:pt x="66802" y="33007"/>
                </a:lnTo>
                <a:lnTo>
                  <a:pt x="91613" y="33007"/>
                </a:lnTo>
                <a:lnTo>
                  <a:pt x="91613" y="34277"/>
                </a:lnTo>
                <a:close/>
              </a:path>
              <a:path w="1000125" h="234950">
                <a:moveTo>
                  <a:pt x="104266" y="35547"/>
                </a:moveTo>
                <a:lnTo>
                  <a:pt x="103257" y="35547"/>
                </a:lnTo>
                <a:lnTo>
                  <a:pt x="101735" y="33007"/>
                </a:lnTo>
                <a:lnTo>
                  <a:pt x="120971" y="33007"/>
                </a:lnTo>
                <a:lnTo>
                  <a:pt x="121465" y="34277"/>
                </a:lnTo>
                <a:lnTo>
                  <a:pt x="103752" y="34277"/>
                </a:lnTo>
                <a:lnTo>
                  <a:pt x="104266" y="35547"/>
                </a:lnTo>
                <a:close/>
              </a:path>
              <a:path w="1000125" h="234950">
                <a:moveTo>
                  <a:pt x="151338" y="34277"/>
                </a:moveTo>
                <a:lnTo>
                  <a:pt x="128049" y="34277"/>
                </a:lnTo>
                <a:lnTo>
                  <a:pt x="127041" y="33007"/>
                </a:lnTo>
                <a:lnTo>
                  <a:pt x="150320" y="33007"/>
                </a:lnTo>
                <a:lnTo>
                  <a:pt x="151338" y="34277"/>
                </a:lnTo>
                <a:close/>
              </a:path>
              <a:path w="1000125" h="234950">
                <a:moveTo>
                  <a:pt x="174607" y="34277"/>
                </a:moveTo>
                <a:lnTo>
                  <a:pt x="162468" y="34277"/>
                </a:lnTo>
                <a:lnTo>
                  <a:pt x="161954" y="33007"/>
                </a:lnTo>
                <a:lnTo>
                  <a:pt x="174113" y="33007"/>
                </a:lnTo>
                <a:lnTo>
                  <a:pt x="174607" y="34277"/>
                </a:lnTo>
                <a:close/>
              </a:path>
              <a:path w="1000125" h="234950">
                <a:moveTo>
                  <a:pt x="181190" y="41897"/>
                </a:moveTo>
                <a:lnTo>
                  <a:pt x="171582" y="41897"/>
                </a:lnTo>
                <a:lnTo>
                  <a:pt x="171068" y="40627"/>
                </a:lnTo>
                <a:lnTo>
                  <a:pt x="170060" y="39992"/>
                </a:lnTo>
                <a:lnTo>
                  <a:pt x="168537" y="38087"/>
                </a:lnTo>
                <a:lnTo>
                  <a:pt x="168023" y="36817"/>
                </a:lnTo>
                <a:lnTo>
                  <a:pt x="172590" y="36817"/>
                </a:lnTo>
                <a:lnTo>
                  <a:pt x="171068" y="35547"/>
                </a:lnTo>
                <a:lnTo>
                  <a:pt x="170554" y="34277"/>
                </a:lnTo>
                <a:lnTo>
                  <a:pt x="180676" y="34277"/>
                </a:lnTo>
                <a:lnTo>
                  <a:pt x="181190" y="33007"/>
                </a:lnTo>
                <a:lnTo>
                  <a:pt x="181704" y="33007"/>
                </a:lnTo>
                <a:lnTo>
                  <a:pt x="181826" y="34589"/>
                </a:lnTo>
                <a:lnTo>
                  <a:pt x="182198" y="35547"/>
                </a:lnTo>
                <a:lnTo>
                  <a:pt x="182712" y="35547"/>
                </a:lnTo>
                <a:lnTo>
                  <a:pt x="186755" y="38087"/>
                </a:lnTo>
                <a:lnTo>
                  <a:pt x="178146" y="38087"/>
                </a:lnTo>
                <a:lnTo>
                  <a:pt x="178660" y="39357"/>
                </a:lnTo>
                <a:lnTo>
                  <a:pt x="181190" y="41897"/>
                </a:lnTo>
                <a:close/>
              </a:path>
              <a:path w="1000125" h="234950">
                <a:moveTo>
                  <a:pt x="186251" y="35547"/>
                </a:moveTo>
                <a:lnTo>
                  <a:pt x="183207" y="35547"/>
                </a:lnTo>
                <a:lnTo>
                  <a:pt x="182455" y="34912"/>
                </a:lnTo>
                <a:lnTo>
                  <a:pt x="181704" y="33007"/>
                </a:lnTo>
                <a:lnTo>
                  <a:pt x="186765" y="33007"/>
                </a:lnTo>
                <a:lnTo>
                  <a:pt x="186765" y="34277"/>
                </a:lnTo>
                <a:lnTo>
                  <a:pt x="185737" y="34277"/>
                </a:lnTo>
                <a:lnTo>
                  <a:pt x="186251" y="35547"/>
                </a:lnTo>
                <a:close/>
              </a:path>
              <a:path w="1000125" h="234950">
                <a:moveTo>
                  <a:pt x="197896" y="39357"/>
                </a:moveTo>
                <a:lnTo>
                  <a:pt x="195859" y="38087"/>
                </a:lnTo>
                <a:lnTo>
                  <a:pt x="194357" y="36817"/>
                </a:lnTo>
                <a:lnTo>
                  <a:pt x="192321" y="34277"/>
                </a:lnTo>
                <a:lnTo>
                  <a:pt x="193843" y="34277"/>
                </a:lnTo>
                <a:lnTo>
                  <a:pt x="193329" y="33007"/>
                </a:lnTo>
                <a:lnTo>
                  <a:pt x="195859" y="36817"/>
                </a:lnTo>
                <a:lnTo>
                  <a:pt x="197896" y="38087"/>
                </a:lnTo>
                <a:lnTo>
                  <a:pt x="197896" y="39357"/>
                </a:lnTo>
                <a:close/>
              </a:path>
              <a:path w="1000125" h="234950">
                <a:moveTo>
                  <a:pt x="16069" y="34589"/>
                </a:moveTo>
                <a:lnTo>
                  <a:pt x="15862" y="34277"/>
                </a:lnTo>
                <a:lnTo>
                  <a:pt x="16191" y="34277"/>
                </a:lnTo>
                <a:lnTo>
                  <a:pt x="16069" y="34589"/>
                </a:lnTo>
                <a:close/>
              </a:path>
              <a:path w="1000125" h="234950">
                <a:moveTo>
                  <a:pt x="23288" y="36817"/>
                </a:moveTo>
                <a:lnTo>
                  <a:pt x="19236" y="36817"/>
                </a:lnTo>
                <a:lnTo>
                  <a:pt x="19236" y="35547"/>
                </a:lnTo>
                <a:lnTo>
                  <a:pt x="18722" y="34277"/>
                </a:lnTo>
                <a:lnTo>
                  <a:pt x="21265" y="34277"/>
                </a:lnTo>
                <a:lnTo>
                  <a:pt x="23288" y="36817"/>
                </a:lnTo>
                <a:close/>
              </a:path>
              <a:path w="1000125" h="234950">
                <a:moveTo>
                  <a:pt x="33411" y="39357"/>
                </a:moveTo>
                <a:lnTo>
                  <a:pt x="25305" y="39357"/>
                </a:lnTo>
                <a:lnTo>
                  <a:pt x="24297" y="38087"/>
                </a:lnTo>
                <a:lnTo>
                  <a:pt x="30880" y="38087"/>
                </a:lnTo>
                <a:lnTo>
                  <a:pt x="30880" y="36817"/>
                </a:lnTo>
                <a:lnTo>
                  <a:pt x="29872" y="35547"/>
                </a:lnTo>
                <a:lnTo>
                  <a:pt x="28349" y="34277"/>
                </a:lnTo>
                <a:lnTo>
                  <a:pt x="32897" y="34277"/>
                </a:lnTo>
                <a:lnTo>
                  <a:pt x="34933" y="36817"/>
                </a:lnTo>
                <a:lnTo>
                  <a:pt x="31374" y="36817"/>
                </a:lnTo>
                <a:lnTo>
                  <a:pt x="31888" y="38087"/>
                </a:lnTo>
                <a:lnTo>
                  <a:pt x="33411" y="39357"/>
                </a:lnTo>
                <a:close/>
              </a:path>
              <a:path w="1000125" h="234950">
                <a:moveTo>
                  <a:pt x="44027" y="36817"/>
                </a:moveTo>
                <a:lnTo>
                  <a:pt x="38472" y="36817"/>
                </a:lnTo>
                <a:lnTo>
                  <a:pt x="37617" y="36388"/>
                </a:lnTo>
                <a:lnTo>
                  <a:pt x="36949" y="35547"/>
                </a:lnTo>
                <a:lnTo>
                  <a:pt x="35427" y="34277"/>
                </a:lnTo>
                <a:lnTo>
                  <a:pt x="41002" y="34277"/>
                </a:lnTo>
                <a:lnTo>
                  <a:pt x="41496" y="35547"/>
                </a:lnTo>
                <a:lnTo>
                  <a:pt x="44027" y="35547"/>
                </a:lnTo>
                <a:lnTo>
                  <a:pt x="44027" y="36817"/>
                </a:lnTo>
                <a:close/>
              </a:path>
              <a:path w="1000125" h="234950">
                <a:moveTo>
                  <a:pt x="78446" y="35547"/>
                </a:moveTo>
                <a:lnTo>
                  <a:pt x="42524" y="35547"/>
                </a:lnTo>
                <a:lnTo>
                  <a:pt x="42524" y="34277"/>
                </a:lnTo>
                <a:lnTo>
                  <a:pt x="76430" y="34277"/>
                </a:lnTo>
                <a:lnTo>
                  <a:pt x="78446" y="35547"/>
                </a:lnTo>
                <a:close/>
              </a:path>
              <a:path w="1000125" h="234950">
                <a:moveTo>
                  <a:pt x="103257" y="35547"/>
                </a:moveTo>
                <a:lnTo>
                  <a:pt x="78446" y="35547"/>
                </a:lnTo>
                <a:lnTo>
                  <a:pt x="77438" y="34277"/>
                </a:lnTo>
                <a:lnTo>
                  <a:pt x="102229" y="34277"/>
                </a:lnTo>
                <a:lnTo>
                  <a:pt x="103257" y="35547"/>
                </a:lnTo>
                <a:close/>
              </a:path>
              <a:path w="1000125" h="234950">
                <a:moveTo>
                  <a:pt x="115396" y="39357"/>
                </a:moveTo>
                <a:lnTo>
                  <a:pt x="108813" y="39357"/>
                </a:lnTo>
                <a:lnTo>
                  <a:pt x="108319" y="38087"/>
                </a:lnTo>
                <a:lnTo>
                  <a:pt x="107290" y="36817"/>
                </a:lnTo>
                <a:lnTo>
                  <a:pt x="108319" y="36817"/>
                </a:lnTo>
                <a:lnTo>
                  <a:pt x="108319" y="35547"/>
                </a:lnTo>
                <a:lnTo>
                  <a:pt x="104266" y="35547"/>
                </a:lnTo>
                <a:lnTo>
                  <a:pt x="103752" y="34277"/>
                </a:lnTo>
                <a:lnTo>
                  <a:pt x="112352" y="34277"/>
                </a:lnTo>
                <a:lnTo>
                  <a:pt x="115396" y="38087"/>
                </a:lnTo>
                <a:lnTo>
                  <a:pt x="115396" y="39357"/>
                </a:lnTo>
                <a:close/>
              </a:path>
              <a:path w="1000125" h="234950">
                <a:moveTo>
                  <a:pt x="96674" y="43167"/>
                </a:moveTo>
                <a:lnTo>
                  <a:pt x="93630" y="39357"/>
                </a:lnTo>
                <a:lnTo>
                  <a:pt x="115396" y="39357"/>
                </a:lnTo>
                <a:lnTo>
                  <a:pt x="115396" y="38087"/>
                </a:lnTo>
                <a:lnTo>
                  <a:pt x="113380" y="35547"/>
                </a:lnTo>
                <a:lnTo>
                  <a:pt x="112866" y="34277"/>
                </a:lnTo>
                <a:lnTo>
                  <a:pt x="121979" y="34277"/>
                </a:lnTo>
                <a:lnTo>
                  <a:pt x="122988" y="35547"/>
                </a:lnTo>
                <a:lnTo>
                  <a:pt x="124341" y="36399"/>
                </a:lnTo>
                <a:lnTo>
                  <a:pt x="124510" y="36817"/>
                </a:lnTo>
                <a:lnTo>
                  <a:pt x="116918" y="36817"/>
                </a:lnTo>
                <a:lnTo>
                  <a:pt x="117927" y="39357"/>
                </a:lnTo>
                <a:lnTo>
                  <a:pt x="119449" y="40627"/>
                </a:lnTo>
                <a:lnTo>
                  <a:pt x="105274" y="40627"/>
                </a:lnTo>
                <a:lnTo>
                  <a:pt x="105274" y="41897"/>
                </a:lnTo>
                <a:lnTo>
                  <a:pt x="96160" y="41897"/>
                </a:lnTo>
                <a:lnTo>
                  <a:pt x="96674" y="43167"/>
                </a:lnTo>
                <a:close/>
              </a:path>
              <a:path w="1000125" h="234950">
                <a:moveTo>
                  <a:pt x="128563" y="36817"/>
                </a:moveTo>
                <a:lnTo>
                  <a:pt x="126527" y="34277"/>
                </a:lnTo>
                <a:lnTo>
                  <a:pt x="136649" y="34277"/>
                </a:lnTo>
                <a:lnTo>
                  <a:pt x="136649" y="35547"/>
                </a:lnTo>
                <a:lnTo>
                  <a:pt x="128563" y="35547"/>
                </a:lnTo>
                <a:lnTo>
                  <a:pt x="128563" y="36817"/>
                </a:lnTo>
                <a:close/>
              </a:path>
              <a:path w="1000125" h="234950">
                <a:moveTo>
                  <a:pt x="148807" y="38087"/>
                </a:moveTo>
                <a:lnTo>
                  <a:pt x="133624" y="38087"/>
                </a:lnTo>
                <a:lnTo>
                  <a:pt x="133110" y="36817"/>
                </a:lnTo>
                <a:lnTo>
                  <a:pt x="128563" y="36817"/>
                </a:lnTo>
                <a:lnTo>
                  <a:pt x="128563" y="35547"/>
                </a:lnTo>
                <a:lnTo>
                  <a:pt x="137163" y="35547"/>
                </a:lnTo>
                <a:lnTo>
                  <a:pt x="137163" y="34277"/>
                </a:lnTo>
                <a:lnTo>
                  <a:pt x="146277" y="34277"/>
                </a:lnTo>
                <a:lnTo>
                  <a:pt x="146791" y="35571"/>
                </a:lnTo>
                <a:lnTo>
                  <a:pt x="148807" y="38087"/>
                </a:lnTo>
                <a:close/>
              </a:path>
              <a:path w="1000125" h="234950">
                <a:moveTo>
                  <a:pt x="170567" y="40627"/>
                </a:moveTo>
                <a:lnTo>
                  <a:pt x="165493" y="40627"/>
                </a:lnTo>
                <a:lnTo>
                  <a:pt x="164485" y="39357"/>
                </a:lnTo>
                <a:lnTo>
                  <a:pt x="155885" y="39357"/>
                </a:lnTo>
                <a:lnTo>
                  <a:pt x="153868" y="38087"/>
                </a:lnTo>
                <a:lnTo>
                  <a:pt x="149815" y="38087"/>
                </a:lnTo>
                <a:lnTo>
                  <a:pt x="149301" y="36817"/>
                </a:lnTo>
                <a:lnTo>
                  <a:pt x="148293" y="35547"/>
                </a:lnTo>
                <a:lnTo>
                  <a:pt x="147779" y="34277"/>
                </a:lnTo>
                <a:lnTo>
                  <a:pt x="152346" y="34277"/>
                </a:lnTo>
                <a:lnTo>
                  <a:pt x="152840" y="35547"/>
                </a:lnTo>
                <a:lnTo>
                  <a:pt x="156893" y="35547"/>
                </a:lnTo>
                <a:lnTo>
                  <a:pt x="156893" y="36817"/>
                </a:lnTo>
                <a:lnTo>
                  <a:pt x="168023" y="36817"/>
                </a:lnTo>
                <a:lnTo>
                  <a:pt x="169051" y="39357"/>
                </a:lnTo>
                <a:lnTo>
                  <a:pt x="170065" y="39998"/>
                </a:lnTo>
                <a:lnTo>
                  <a:pt x="170567" y="40627"/>
                </a:lnTo>
                <a:close/>
              </a:path>
              <a:path w="1000125" h="234950">
                <a:moveTo>
                  <a:pt x="170554" y="36817"/>
                </a:moveTo>
                <a:lnTo>
                  <a:pt x="157407" y="36817"/>
                </a:lnTo>
                <a:lnTo>
                  <a:pt x="157407" y="35547"/>
                </a:lnTo>
                <a:lnTo>
                  <a:pt x="163476" y="35547"/>
                </a:lnTo>
                <a:lnTo>
                  <a:pt x="162962" y="34277"/>
                </a:lnTo>
                <a:lnTo>
                  <a:pt x="169546" y="34277"/>
                </a:lnTo>
                <a:lnTo>
                  <a:pt x="170554" y="36817"/>
                </a:lnTo>
                <a:close/>
              </a:path>
              <a:path w="1000125" h="234950">
                <a:moveTo>
                  <a:pt x="182712" y="35547"/>
                </a:moveTo>
                <a:lnTo>
                  <a:pt x="182198" y="35547"/>
                </a:lnTo>
                <a:lnTo>
                  <a:pt x="181704" y="34277"/>
                </a:lnTo>
                <a:lnTo>
                  <a:pt x="182712" y="35547"/>
                </a:lnTo>
                <a:close/>
              </a:path>
              <a:path w="1000125" h="234950">
                <a:moveTo>
                  <a:pt x="182712" y="35547"/>
                </a:moveTo>
                <a:lnTo>
                  <a:pt x="181704" y="34277"/>
                </a:lnTo>
                <a:lnTo>
                  <a:pt x="182455" y="34912"/>
                </a:lnTo>
                <a:lnTo>
                  <a:pt x="182712" y="35547"/>
                </a:lnTo>
                <a:close/>
              </a:path>
              <a:path w="1000125" h="234950">
                <a:moveTo>
                  <a:pt x="182455" y="34912"/>
                </a:moveTo>
                <a:lnTo>
                  <a:pt x="181704" y="34277"/>
                </a:lnTo>
                <a:lnTo>
                  <a:pt x="182198" y="34277"/>
                </a:lnTo>
                <a:lnTo>
                  <a:pt x="182455" y="34912"/>
                </a:lnTo>
                <a:close/>
              </a:path>
              <a:path w="1000125" h="234950">
                <a:moveTo>
                  <a:pt x="186765" y="35547"/>
                </a:moveTo>
                <a:lnTo>
                  <a:pt x="186251" y="35547"/>
                </a:lnTo>
                <a:lnTo>
                  <a:pt x="185737" y="34277"/>
                </a:lnTo>
                <a:lnTo>
                  <a:pt x="186765" y="34277"/>
                </a:lnTo>
                <a:lnTo>
                  <a:pt x="186765" y="35547"/>
                </a:lnTo>
                <a:close/>
              </a:path>
              <a:path w="1000125" h="234950">
                <a:moveTo>
                  <a:pt x="190798" y="34689"/>
                </a:moveTo>
                <a:lnTo>
                  <a:pt x="190304" y="34277"/>
                </a:lnTo>
                <a:lnTo>
                  <a:pt x="190798" y="34277"/>
                </a:lnTo>
                <a:lnTo>
                  <a:pt x="190798" y="34689"/>
                </a:lnTo>
                <a:close/>
              </a:path>
              <a:path w="1000125" h="234950">
                <a:moveTo>
                  <a:pt x="191826" y="35547"/>
                </a:moveTo>
                <a:lnTo>
                  <a:pt x="190899" y="34773"/>
                </a:lnTo>
                <a:lnTo>
                  <a:pt x="190798" y="34277"/>
                </a:lnTo>
                <a:lnTo>
                  <a:pt x="192321" y="34277"/>
                </a:lnTo>
                <a:lnTo>
                  <a:pt x="191826" y="35547"/>
                </a:lnTo>
                <a:close/>
              </a:path>
              <a:path w="1000125" h="234950">
                <a:moveTo>
                  <a:pt x="205487" y="35547"/>
                </a:moveTo>
                <a:lnTo>
                  <a:pt x="197382" y="35547"/>
                </a:lnTo>
                <a:lnTo>
                  <a:pt x="195365" y="34277"/>
                </a:lnTo>
                <a:lnTo>
                  <a:pt x="204973" y="34277"/>
                </a:lnTo>
                <a:lnTo>
                  <a:pt x="205487" y="35547"/>
                </a:lnTo>
                <a:close/>
              </a:path>
              <a:path w="1000125" h="234950">
                <a:moveTo>
                  <a:pt x="209679" y="34511"/>
                </a:moveTo>
                <a:lnTo>
                  <a:pt x="209026" y="34277"/>
                </a:lnTo>
                <a:lnTo>
                  <a:pt x="209540" y="34277"/>
                </a:lnTo>
                <a:lnTo>
                  <a:pt x="209679" y="34511"/>
                </a:lnTo>
                <a:close/>
              </a:path>
              <a:path w="1000125" h="234950">
                <a:moveTo>
                  <a:pt x="211584" y="35180"/>
                </a:moveTo>
                <a:lnTo>
                  <a:pt x="210384" y="34277"/>
                </a:lnTo>
                <a:lnTo>
                  <a:pt x="211043" y="34277"/>
                </a:lnTo>
                <a:lnTo>
                  <a:pt x="211584" y="35180"/>
                </a:lnTo>
                <a:close/>
              </a:path>
              <a:path w="1000125" h="234950">
                <a:moveTo>
                  <a:pt x="224723" y="44437"/>
                </a:moveTo>
                <a:lnTo>
                  <a:pt x="218140" y="44437"/>
                </a:lnTo>
                <a:lnTo>
                  <a:pt x="216104" y="41897"/>
                </a:lnTo>
                <a:lnTo>
                  <a:pt x="214601" y="40627"/>
                </a:lnTo>
                <a:lnTo>
                  <a:pt x="216618" y="40627"/>
                </a:lnTo>
                <a:lnTo>
                  <a:pt x="217132" y="39357"/>
                </a:lnTo>
                <a:lnTo>
                  <a:pt x="212565" y="35547"/>
                </a:lnTo>
                <a:lnTo>
                  <a:pt x="211620" y="35208"/>
                </a:lnTo>
                <a:lnTo>
                  <a:pt x="211043" y="34277"/>
                </a:lnTo>
                <a:lnTo>
                  <a:pt x="216104" y="34277"/>
                </a:lnTo>
                <a:lnTo>
                  <a:pt x="218140" y="36817"/>
                </a:lnTo>
                <a:lnTo>
                  <a:pt x="223695" y="36817"/>
                </a:lnTo>
                <a:lnTo>
                  <a:pt x="223201" y="38087"/>
                </a:lnTo>
                <a:lnTo>
                  <a:pt x="224209" y="39357"/>
                </a:lnTo>
                <a:lnTo>
                  <a:pt x="218140" y="39357"/>
                </a:lnTo>
                <a:lnTo>
                  <a:pt x="219148" y="41897"/>
                </a:lnTo>
                <a:lnTo>
                  <a:pt x="219148" y="43167"/>
                </a:lnTo>
                <a:lnTo>
                  <a:pt x="223705" y="43167"/>
                </a:lnTo>
                <a:lnTo>
                  <a:pt x="224723" y="44437"/>
                </a:lnTo>
                <a:close/>
              </a:path>
              <a:path w="1000125" h="234950">
                <a:moveTo>
                  <a:pt x="223695" y="36817"/>
                </a:moveTo>
                <a:lnTo>
                  <a:pt x="218140" y="36817"/>
                </a:lnTo>
                <a:lnTo>
                  <a:pt x="217132" y="34277"/>
                </a:lnTo>
                <a:lnTo>
                  <a:pt x="227254" y="34277"/>
                </a:lnTo>
                <a:lnTo>
                  <a:pt x="228756" y="35547"/>
                </a:lnTo>
                <a:lnTo>
                  <a:pt x="222687" y="35547"/>
                </a:lnTo>
                <a:lnTo>
                  <a:pt x="223695" y="36817"/>
                </a:lnTo>
                <a:close/>
              </a:path>
              <a:path w="1000125" h="234950">
                <a:moveTo>
                  <a:pt x="16191" y="35547"/>
                </a:moveTo>
                <a:lnTo>
                  <a:pt x="15697" y="35547"/>
                </a:lnTo>
                <a:lnTo>
                  <a:pt x="16069" y="34589"/>
                </a:lnTo>
                <a:lnTo>
                  <a:pt x="16191" y="35547"/>
                </a:lnTo>
                <a:close/>
              </a:path>
              <a:path w="1000125" h="234950">
                <a:moveTo>
                  <a:pt x="212565" y="36817"/>
                </a:moveTo>
                <a:lnTo>
                  <a:pt x="211595" y="35198"/>
                </a:lnTo>
                <a:lnTo>
                  <a:pt x="212071" y="35547"/>
                </a:lnTo>
                <a:lnTo>
                  <a:pt x="212565" y="36817"/>
                </a:lnTo>
                <a:close/>
              </a:path>
              <a:path w="1000125" h="234950">
                <a:moveTo>
                  <a:pt x="17219" y="35571"/>
                </a:moveTo>
                <a:close/>
              </a:path>
              <a:path w="1000125" h="234950">
                <a:moveTo>
                  <a:pt x="108319" y="36817"/>
                </a:moveTo>
                <a:lnTo>
                  <a:pt x="44541" y="36817"/>
                </a:lnTo>
                <a:lnTo>
                  <a:pt x="44541" y="35547"/>
                </a:lnTo>
                <a:lnTo>
                  <a:pt x="108319" y="35547"/>
                </a:lnTo>
                <a:lnTo>
                  <a:pt x="108319" y="36817"/>
                </a:lnTo>
                <a:close/>
              </a:path>
              <a:path w="1000125" h="234950">
                <a:moveTo>
                  <a:pt x="157407" y="36817"/>
                </a:moveTo>
                <a:lnTo>
                  <a:pt x="156893" y="36817"/>
                </a:lnTo>
                <a:lnTo>
                  <a:pt x="156893" y="35547"/>
                </a:lnTo>
                <a:lnTo>
                  <a:pt x="157407" y="35547"/>
                </a:lnTo>
                <a:lnTo>
                  <a:pt x="157407" y="36817"/>
                </a:lnTo>
                <a:close/>
              </a:path>
              <a:path w="1000125" h="234950">
                <a:moveTo>
                  <a:pt x="188782" y="38087"/>
                </a:moveTo>
                <a:lnTo>
                  <a:pt x="187774" y="38087"/>
                </a:lnTo>
                <a:lnTo>
                  <a:pt x="184729" y="35547"/>
                </a:lnTo>
                <a:lnTo>
                  <a:pt x="187260" y="35547"/>
                </a:lnTo>
                <a:lnTo>
                  <a:pt x="187774" y="36817"/>
                </a:lnTo>
                <a:lnTo>
                  <a:pt x="188782" y="38087"/>
                </a:lnTo>
                <a:close/>
              </a:path>
              <a:path w="1000125" h="234950">
                <a:moveTo>
                  <a:pt x="192835" y="39357"/>
                </a:moveTo>
                <a:lnTo>
                  <a:pt x="190304" y="39357"/>
                </a:lnTo>
                <a:lnTo>
                  <a:pt x="189296" y="38087"/>
                </a:lnTo>
                <a:lnTo>
                  <a:pt x="188268" y="35547"/>
                </a:lnTo>
                <a:lnTo>
                  <a:pt x="190304" y="36817"/>
                </a:lnTo>
                <a:lnTo>
                  <a:pt x="192835" y="38087"/>
                </a:lnTo>
                <a:lnTo>
                  <a:pt x="192835" y="39357"/>
                </a:lnTo>
                <a:close/>
              </a:path>
              <a:path w="1000125" h="234950">
                <a:moveTo>
                  <a:pt x="205982" y="41897"/>
                </a:moveTo>
                <a:lnTo>
                  <a:pt x="201949" y="41897"/>
                </a:lnTo>
                <a:lnTo>
                  <a:pt x="201435" y="40627"/>
                </a:lnTo>
                <a:lnTo>
                  <a:pt x="199912" y="39357"/>
                </a:lnTo>
                <a:lnTo>
                  <a:pt x="199032" y="39357"/>
                </a:lnTo>
                <a:lnTo>
                  <a:pt x="197896" y="38087"/>
                </a:lnTo>
                <a:lnTo>
                  <a:pt x="198904" y="36817"/>
                </a:lnTo>
                <a:lnTo>
                  <a:pt x="198390" y="36817"/>
                </a:lnTo>
                <a:lnTo>
                  <a:pt x="196887" y="35547"/>
                </a:lnTo>
                <a:lnTo>
                  <a:pt x="200426" y="35547"/>
                </a:lnTo>
                <a:lnTo>
                  <a:pt x="201435" y="36817"/>
                </a:lnTo>
                <a:lnTo>
                  <a:pt x="201949" y="38087"/>
                </a:lnTo>
                <a:lnTo>
                  <a:pt x="203451" y="39357"/>
                </a:lnTo>
                <a:lnTo>
                  <a:pt x="203965" y="40627"/>
                </a:lnTo>
                <a:lnTo>
                  <a:pt x="204973" y="40627"/>
                </a:lnTo>
                <a:lnTo>
                  <a:pt x="205982" y="41897"/>
                </a:lnTo>
                <a:close/>
              </a:path>
              <a:path w="1000125" h="234950">
                <a:moveTo>
                  <a:pt x="207010" y="36817"/>
                </a:moveTo>
                <a:lnTo>
                  <a:pt x="201435" y="36817"/>
                </a:lnTo>
                <a:lnTo>
                  <a:pt x="200426" y="35547"/>
                </a:lnTo>
                <a:lnTo>
                  <a:pt x="205982" y="35547"/>
                </a:lnTo>
                <a:lnTo>
                  <a:pt x="207010" y="36817"/>
                </a:lnTo>
                <a:close/>
              </a:path>
              <a:path w="1000125" h="234950">
                <a:moveTo>
                  <a:pt x="228756" y="46977"/>
                </a:moveTo>
                <a:lnTo>
                  <a:pt x="228262" y="46977"/>
                </a:lnTo>
                <a:lnTo>
                  <a:pt x="227748" y="45707"/>
                </a:lnTo>
                <a:lnTo>
                  <a:pt x="226226" y="45707"/>
                </a:lnTo>
                <a:lnTo>
                  <a:pt x="224209" y="44437"/>
                </a:lnTo>
                <a:lnTo>
                  <a:pt x="225218" y="44437"/>
                </a:lnTo>
                <a:lnTo>
                  <a:pt x="224209" y="43167"/>
                </a:lnTo>
                <a:lnTo>
                  <a:pt x="223695" y="41897"/>
                </a:lnTo>
                <a:lnTo>
                  <a:pt x="222687" y="40627"/>
                </a:lnTo>
                <a:lnTo>
                  <a:pt x="228262" y="40627"/>
                </a:lnTo>
                <a:lnTo>
                  <a:pt x="226740" y="39357"/>
                </a:lnTo>
                <a:lnTo>
                  <a:pt x="225732" y="38087"/>
                </a:lnTo>
                <a:lnTo>
                  <a:pt x="222687" y="35547"/>
                </a:lnTo>
                <a:lnTo>
                  <a:pt x="228756" y="35547"/>
                </a:lnTo>
                <a:lnTo>
                  <a:pt x="228756" y="46977"/>
                </a:lnTo>
                <a:close/>
              </a:path>
              <a:path w="1000125" h="234950">
                <a:moveTo>
                  <a:pt x="17713" y="36817"/>
                </a:moveTo>
                <a:lnTo>
                  <a:pt x="17219" y="36817"/>
                </a:lnTo>
                <a:lnTo>
                  <a:pt x="17219" y="35571"/>
                </a:lnTo>
                <a:lnTo>
                  <a:pt x="17713" y="36817"/>
                </a:lnTo>
                <a:close/>
              </a:path>
              <a:path w="1000125" h="234950">
                <a:moveTo>
                  <a:pt x="38472" y="36817"/>
                </a:moveTo>
                <a:lnTo>
                  <a:pt x="37958" y="36817"/>
                </a:lnTo>
                <a:lnTo>
                  <a:pt x="37617" y="36388"/>
                </a:lnTo>
                <a:lnTo>
                  <a:pt x="38472" y="36817"/>
                </a:lnTo>
                <a:close/>
              </a:path>
              <a:path w="1000125" h="234950">
                <a:moveTo>
                  <a:pt x="125004" y="36817"/>
                </a:moveTo>
                <a:lnTo>
                  <a:pt x="124510" y="36817"/>
                </a:lnTo>
                <a:lnTo>
                  <a:pt x="124341" y="36399"/>
                </a:lnTo>
                <a:lnTo>
                  <a:pt x="125004" y="36817"/>
                </a:lnTo>
                <a:close/>
              </a:path>
              <a:path w="1000125" h="234950">
                <a:moveTo>
                  <a:pt x="4052" y="40627"/>
                </a:moveTo>
                <a:lnTo>
                  <a:pt x="3538" y="40627"/>
                </a:lnTo>
                <a:lnTo>
                  <a:pt x="1008" y="39357"/>
                </a:lnTo>
                <a:lnTo>
                  <a:pt x="0" y="38087"/>
                </a:lnTo>
                <a:lnTo>
                  <a:pt x="514" y="36817"/>
                </a:lnTo>
                <a:lnTo>
                  <a:pt x="4052" y="40627"/>
                </a:lnTo>
                <a:close/>
              </a:path>
              <a:path w="1000125" h="234950">
                <a:moveTo>
                  <a:pt x="15697" y="40627"/>
                </a:moveTo>
                <a:lnTo>
                  <a:pt x="13166" y="40627"/>
                </a:lnTo>
                <a:lnTo>
                  <a:pt x="13166" y="39357"/>
                </a:lnTo>
                <a:lnTo>
                  <a:pt x="11644" y="38087"/>
                </a:lnTo>
                <a:lnTo>
                  <a:pt x="11130" y="36817"/>
                </a:lnTo>
                <a:lnTo>
                  <a:pt x="11644" y="36817"/>
                </a:lnTo>
                <a:lnTo>
                  <a:pt x="13166" y="38087"/>
                </a:lnTo>
                <a:lnTo>
                  <a:pt x="14174" y="39099"/>
                </a:lnTo>
                <a:lnTo>
                  <a:pt x="14174" y="39357"/>
                </a:lnTo>
                <a:lnTo>
                  <a:pt x="15697" y="40627"/>
                </a:lnTo>
                <a:close/>
              </a:path>
              <a:path w="1000125" h="234950">
                <a:moveTo>
                  <a:pt x="19490" y="39998"/>
                </a:moveTo>
                <a:lnTo>
                  <a:pt x="18722" y="39357"/>
                </a:lnTo>
                <a:lnTo>
                  <a:pt x="18722" y="38087"/>
                </a:lnTo>
                <a:lnTo>
                  <a:pt x="18227" y="36817"/>
                </a:lnTo>
                <a:lnTo>
                  <a:pt x="30880" y="36817"/>
                </a:lnTo>
                <a:lnTo>
                  <a:pt x="30880" y="38087"/>
                </a:lnTo>
                <a:lnTo>
                  <a:pt x="24297" y="38087"/>
                </a:lnTo>
                <a:lnTo>
                  <a:pt x="24811" y="39357"/>
                </a:lnTo>
                <a:lnTo>
                  <a:pt x="19236" y="39357"/>
                </a:lnTo>
                <a:lnTo>
                  <a:pt x="19490" y="39998"/>
                </a:lnTo>
                <a:close/>
              </a:path>
              <a:path w="1000125" h="234950">
                <a:moveTo>
                  <a:pt x="32392" y="38087"/>
                </a:moveTo>
                <a:lnTo>
                  <a:pt x="31888" y="38087"/>
                </a:lnTo>
                <a:lnTo>
                  <a:pt x="31374" y="36817"/>
                </a:lnTo>
                <a:lnTo>
                  <a:pt x="32392" y="38087"/>
                </a:lnTo>
                <a:close/>
              </a:path>
              <a:path w="1000125" h="234950">
                <a:moveTo>
                  <a:pt x="33411" y="39357"/>
                </a:moveTo>
                <a:lnTo>
                  <a:pt x="31374" y="36817"/>
                </a:lnTo>
                <a:lnTo>
                  <a:pt x="47072" y="36817"/>
                </a:lnTo>
                <a:lnTo>
                  <a:pt x="48251" y="38087"/>
                </a:lnTo>
                <a:lnTo>
                  <a:pt x="32897" y="38087"/>
                </a:lnTo>
                <a:lnTo>
                  <a:pt x="33411" y="39357"/>
                </a:lnTo>
                <a:close/>
              </a:path>
              <a:path w="1000125" h="234950">
                <a:moveTo>
                  <a:pt x="50610" y="39357"/>
                </a:moveTo>
                <a:lnTo>
                  <a:pt x="48594" y="36817"/>
                </a:lnTo>
                <a:lnTo>
                  <a:pt x="71863" y="36817"/>
                </a:lnTo>
                <a:lnTo>
                  <a:pt x="72891" y="38087"/>
                </a:lnTo>
                <a:lnTo>
                  <a:pt x="50116" y="38087"/>
                </a:lnTo>
                <a:lnTo>
                  <a:pt x="50610" y="39357"/>
                </a:lnTo>
                <a:close/>
              </a:path>
              <a:path w="1000125" h="234950">
                <a:moveTo>
                  <a:pt x="73899" y="39357"/>
                </a:moveTo>
                <a:lnTo>
                  <a:pt x="72377" y="36817"/>
                </a:lnTo>
                <a:lnTo>
                  <a:pt x="81491" y="36817"/>
                </a:lnTo>
                <a:lnTo>
                  <a:pt x="81491" y="38087"/>
                </a:lnTo>
                <a:lnTo>
                  <a:pt x="73385" y="38087"/>
                </a:lnTo>
                <a:lnTo>
                  <a:pt x="73899" y="39357"/>
                </a:lnTo>
                <a:close/>
              </a:path>
              <a:path w="1000125" h="234950">
                <a:moveTo>
                  <a:pt x="107805" y="39357"/>
                </a:moveTo>
                <a:lnTo>
                  <a:pt x="84021" y="39357"/>
                </a:lnTo>
                <a:lnTo>
                  <a:pt x="83507" y="38087"/>
                </a:lnTo>
                <a:lnTo>
                  <a:pt x="82499" y="36817"/>
                </a:lnTo>
                <a:lnTo>
                  <a:pt x="97682" y="36817"/>
                </a:lnTo>
                <a:lnTo>
                  <a:pt x="97682" y="38087"/>
                </a:lnTo>
                <a:lnTo>
                  <a:pt x="107805" y="38087"/>
                </a:lnTo>
                <a:lnTo>
                  <a:pt x="107805" y="39357"/>
                </a:lnTo>
                <a:close/>
              </a:path>
              <a:path w="1000125" h="234950">
                <a:moveTo>
                  <a:pt x="100213" y="38087"/>
                </a:moveTo>
                <a:lnTo>
                  <a:pt x="97682" y="38087"/>
                </a:lnTo>
                <a:lnTo>
                  <a:pt x="97682" y="36817"/>
                </a:lnTo>
                <a:lnTo>
                  <a:pt x="99699" y="36817"/>
                </a:lnTo>
                <a:lnTo>
                  <a:pt x="100213" y="38087"/>
                </a:lnTo>
                <a:close/>
              </a:path>
              <a:path w="1000125" h="234950">
                <a:moveTo>
                  <a:pt x="107805" y="38087"/>
                </a:moveTo>
                <a:lnTo>
                  <a:pt x="100213" y="38087"/>
                </a:lnTo>
                <a:lnTo>
                  <a:pt x="99699" y="36817"/>
                </a:lnTo>
                <a:lnTo>
                  <a:pt x="107290" y="36817"/>
                </a:lnTo>
                <a:lnTo>
                  <a:pt x="107805" y="38087"/>
                </a:lnTo>
                <a:close/>
              </a:path>
              <a:path w="1000125" h="234950">
                <a:moveTo>
                  <a:pt x="125004" y="39357"/>
                </a:moveTo>
                <a:lnTo>
                  <a:pt x="118441" y="39357"/>
                </a:lnTo>
                <a:lnTo>
                  <a:pt x="116918" y="36817"/>
                </a:lnTo>
                <a:lnTo>
                  <a:pt x="132596" y="36817"/>
                </a:lnTo>
                <a:lnTo>
                  <a:pt x="132596" y="38087"/>
                </a:lnTo>
                <a:lnTo>
                  <a:pt x="125004" y="38087"/>
                </a:lnTo>
                <a:lnTo>
                  <a:pt x="125004" y="39357"/>
                </a:lnTo>
                <a:close/>
              </a:path>
              <a:path w="1000125" h="234950">
                <a:moveTo>
                  <a:pt x="20758" y="46977"/>
                </a:moveTo>
                <a:lnTo>
                  <a:pt x="13166" y="46977"/>
                </a:lnTo>
                <a:lnTo>
                  <a:pt x="11130" y="45707"/>
                </a:lnTo>
                <a:lnTo>
                  <a:pt x="9113" y="43167"/>
                </a:lnTo>
                <a:lnTo>
                  <a:pt x="7097" y="41897"/>
                </a:lnTo>
                <a:lnTo>
                  <a:pt x="5575" y="38087"/>
                </a:lnTo>
                <a:lnTo>
                  <a:pt x="6583" y="38087"/>
                </a:lnTo>
                <a:lnTo>
                  <a:pt x="7097" y="39357"/>
                </a:lnTo>
                <a:lnTo>
                  <a:pt x="7591" y="39357"/>
                </a:lnTo>
                <a:lnTo>
                  <a:pt x="8599" y="40627"/>
                </a:lnTo>
                <a:lnTo>
                  <a:pt x="19236" y="40627"/>
                </a:lnTo>
                <a:lnTo>
                  <a:pt x="20244" y="41897"/>
                </a:lnTo>
                <a:lnTo>
                  <a:pt x="15183" y="41897"/>
                </a:lnTo>
                <a:lnTo>
                  <a:pt x="16191" y="43167"/>
                </a:lnTo>
                <a:lnTo>
                  <a:pt x="18722" y="45707"/>
                </a:lnTo>
                <a:lnTo>
                  <a:pt x="20758" y="46977"/>
                </a:lnTo>
                <a:close/>
              </a:path>
              <a:path w="1000125" h="234950">
                <a:moveTo>
                  <a:pt x="7591" y="39357"/>
                </a:moveTo>
                <a:lnTo>
                  <a:pt x="7097" y="39357"/>
                </a:lnTo>
                <a:lnTo>
                  <a:pt x="6583" y="38087"/>
                </a:lnTo>
                <a:lnTo>
                  <a:pt x="7591" y="39357"/>
                </a:lnTo>
                <a:close/>
              </a:path>
              <a:path w="1000125" h="234950">
                <a:moveTo>
                  <a:pt x="13166" y="40627"/>
                </a:moveTo>
                <a:lnTo>
                  <a:pt x="9113" y="40627"/>
                </a:lnTo>
                <a:lnTo>
                  <a:pt x="8599" y="39357"/>
                </a:lnTo>
                <a:lnTo>
                  <a:pt x="7979" y="38734"/>
                </a:lnTo>
                <a:lnTo>
                  <a:pt x="7591" y="38087"/>
                </a:lnTo>
                <a:lnTo>
                  <a:pt x="9113" y="39357"/>
                </a:lnTo>
                <a:lnTo>
                  <a:pt x="11130" y="39357"/>
                </a:lnTo>
                <a:lnTo>
                  <a:pt x="13166" y="40627"/>
                </a:lnTo>
                <a:close/>
              </a:path>
              <a:path w="1000125" h="234950">
                <a:moveTo>
                  <a:pt x="37463" y="43167"/>
                </a:moveTo>
                <a:lnTo>
                  <a:pt x="32897" y="38087"/>
                </a:lnTo>
                <a:lnTo>
                  <a:pt x="33905" y="38087"/>
                </a:lnTo>
                <a:lnTo>
                  <a:pt x="34933" y="39357"/>
                </a:lnTo>
                <a:lnTo>
                  <a:pt x="36435" y="40627"/>
                </a:lnTo>
                <a:lnTo>
                  <a:pt x="51619" y="40627"/>
                </a:lnTo>
                <a:lnTo>
                  <a:pt x="52133" y="41897"/>
                </a:lnTo>
                <a:lnTo>
                  <a:pt x="36949" y="41897"/>
                </a:lnTo>
                <a:lnTo>
                  <a:pt x="37463" y="43167"/>
                </a:lnTo>
                <a:close/>
              </a:path>
              <a:path w="1000125" h="234950">
                <a:moveTo>
                  <a:pt x="50610" y="40627"/>
                </a:moveTo>
                <a:lnTo>
                  <a:pt x="37463" y="40627"/>
                </a:lnTo>
                <a:lnTo>
                  <a:pt x="36435" y="39357"/>
                </a:lnTo>
                <a:lnTo>
                  <a:pt x="34933" y="38087"/>
                </a:lnTo>
                <a:lnTo>
                  <a:pt x="48251" y="38087"/>
                </a:lnTo>
                <a:lnTo>
                  <a:pt x="50610" y="40627"/>
                </a:lnTo>
                <a:close/>
              </a:path>
              <a:path w="1000125" h="234950">
                <a:moveTo>
                  <a:pt x="61741" y="60946"/>
                </a:moveTo>
                <a:lnTo>
                  <a:pt x="55671" y="60946"/>
                </a:lnTo>
                <a:lnTo>
                  <a:pt x="54673" y="60318"/>
                </a:lnTo>
                <a:lnTo>
                  <a:pt x="53141" y="58406"/>
                </a:lnTo>
                <a:lnTo>
                  <a:pt x="51619" y="57136"/>
                </a:lnTo>
                <a:lnTo>
                  <a:pt x="50610" y="55866"/>
                </a:lnTo>
                <a:lnTo>
                  <a:pt x="48594" y="55866"/>
                </a:lnTo>
                <a:lnTo>
                  <a:pt x="48080" y="54596"/>
                </a:lnTo>
                <a:lnTo>
                  <a:pt x="45055" y="50787"/>
                </a:lnTo>
                <a:lnTo>
                  <a:pt x="42010" y="48247"/>
                </a:lnTo>
                <a:lnTo>
                  <a:pt x="47072" y="48247"/>
                </a:lnTo>
                <a:lnTo>
                  <a:pt x="47072" y="46977"/>
                </a:lnTo>
                <a:lnTo>
                  <a:pt x="46063" y="45707"/>
                </a:lnTo>
                <a:lnTo>
                  <a:pt x="43019" y="43167"/>
                </a:lnTo>
                <a:lnTo>
                  <a:pt x="37463" y="43167"/>
                </a:lnTo>
                <a:lnTo>
                  <a:pt x="36949" y="41897"/>
                </a:lnTo>
                <a:lnTo>
                  <a:pt x="53141" y="41897"/>
                </a:lnTo>
                <a:lnTo>
                  <a:pt x="52133" y="40627"/>
                </a:lnTo>
                <a:lnTo>
                  <a:pt x="51124" y="38087"/>
                </a:lnTo>
                <a:lnTo>
                  <a:pt x="67830" y="38087"/>
                </a:lnTo>
                <a:lnTo>
                  <a:pt x="68838" y="39357"/>
                </a:lnTo>
                <a:lnTo>
                  <a:pt x="60238" y="39357"/>
                </a:lnTo>
                <a:lnTo>
                  <a:pt x="61246" y="40627"/>
                </a:lnTo>
                <a:lnTo>
                  <a:pt x="55177" y="40627"/>
                </a:lnTo>
                <a:lnTo>
                  <a:pt x="55177" y="41897"/>
                </a:lnTo>
                <a:lnTo>
                  <a:pt x="57194" y="43167"/>
                </a:lnTo>
                <a:lnTo>
                  <a:pt x="57708" y="44437"/>
                </a:lnTo>
                <a:lnTo>
                  <a:pt x="53655" y="44437"/>
                </a:lnTo>
                <a:lnTo>
                  <a:pt x="55177" y="46977"/>
                </a:lnTo>
                <a:lnTo>
                  <a:pt x="49088" y="46977"/>
                </a:lnTo>
                <a:lnTo>
                  <a:pt x="50116" y="48247"/>
                </a:lnTo>
                <a:lnTo>
                  <a:pt x="50610" y="49517"/>
                </a:lnTo>
                <a:lnTo>
                  <a:pt x="46063" y="49517"/>
                </a:lnTo>
                <a:lnTo>
                  <a:pt x="46063" y="50787"/>
                </a:lnTo>
                <a:lnTo>
                  <a:pt x="47586" y="50787"/>
                </a:lnTo>
                <a:lnTo>
                  <a:pt x="48594" y="53326"/>
                </a:lnTo>
                <a:lnTo>
                  <a:pt x="52647" y="53326"/>
                </a:lnTo>
                <a:lnTo>
                  <a:pt x="55177" y="55866"/>
                </a:lnTo>
                <a:lnTo>
                  <a:pt x="56680" y="57136"/>
                </a:lnTo>
                <a:lnTo>
                  <a:pt x="58716" y="58406"/>
                </a:lnTo>
                <a:lnTo>
                  <a:pt x="57708" y="58406"/>
                </a:lnTo>
                <a:lnTo>
                  <a:pt x="58202" y="59676"/>
                </a:lnTo>
                <a:lnTo>
                  <a:pt x="60228" y="59676"/>
                </a:lnTo>
                <a:lnTo>
                  <a:pt x="61741" y="60946"/>
                </a:lnTo>
                <a:close/>
              </a:path>
              <a:path w="1000125" h="234950">
                <a:moveTo>
                  <a:pt x="70360" y="39357"/>
                </a:moveTo>
                <a:lnTo>
                  <a:pt x="68838" y="39357"/>
                </a:lnTo>
                <a:lnTo>
                  <a:pt x="67830" y="38087"/>
                </a:lnTo>
                <a:lnTo>
                  <a:pt x="69846" y="38087"/>
                </a:lnTo>
                <a:lnTo>
                  <a:pt x="70360" y="39357"/>
                </a:lnTo>
                <a:close/>
              </a:path>
              <a:path w="1000125" h="234950">
                <a:moveTo>
                  <a:pt x="73899" y="39357"/>
                </a:moveTo>
                <a:lnTo>
                  <a:pt x="70360" y="39357"/>
                </a:lnTo>
                <a:lnTo>
                  <a:pt x="70360" y="38087"/>
                </a:lnTo>
                <a:lnTo>
                  <a:pt x="73138" y="38087"/>
                </a:lnTo>
                <a:lnTo>
                  <a:pt x="73899" y="39357"/>
                </a:lnTo>
                <a:close/>
              </a:path>
              <a:path w="1000125" h="234950">
                <a:moveTo>
                  <a:pt x="83013" y="39357"/>
                </a:moveTo>
                <a:lnTo>
                  <a:pt x="73899" y="39357"/>
                </a:lnTo>
                <a:lnTo>
                  <a:pt x="73385" y="38087"/>
                </a:lnTo>
                <a:lnTo>
                  <a:pt x="81985" y="38087"/>
                </a:lnTo>
                <a:lnTo>
                  <a:pt x="83013" y="39357"/>
                </a:lnTo>
                <a:close/>
              </a:path>
              <a:path w="1000125" h="234950">
                <a:moveTo>
                  <a:pt x="130579" y="41897"/>
                </a:moveTo>
                <a:lnTo>
                  <a:pt x="120457" y="41897"/>
                </a:lnTo>
                <a:lnTo>
                  <a:pt x="119449" y="39357"/>
                </a:lnTo>
                <a:lnTo>
                  <a:pt x="125518" y="39357"/>
                </a:lnTo>
                <a:lnTo>
                  <a:pt x="125004" y="38087"/>
                </a:lnTo>
                <a:lnTo>
                  <a:pt x="128049" y="38087"/>
                </a:lnTo>
                <a:lnTo>
                  <a:pt x="128563" y="39357"/>
                </a:lnTo>
                <a:lnTo>
                  <a:pt x="130579" y="41897"/>
                </a:lnTo>
                <a:close/>
              </a:path>
              <a:path w="1000125" h="234950">
                <a:moveTo>
                  <a:pt x="144240" y="39357"/>
                </a:moveTo>
                <a:lnTo>
                  <a:pt x="129571" y="39357"/>
                </a:lnTo>
                <a:lnTo>
                  <a:pt x="128049" y="38087"/>
                </a:lnTo>
                <a:lnTo>
                  <a:pt x="143232" y="38087"/>
                </a:lnTo>
                <a:lnTo>
                  <a:pt x="144240" y="39357"/>
                </a:lnTo>
                <a:close/>
              </a:path>
              <a:path w="1000125" h="234950">
                <a:moveTo>
                  <a:pt x="156399" y="41897"/>
                </a:moveTo>
                <a:lnTo>
                  <a:pt x="140188" y="41897"/>
                </a:lnTo>
                <a:lnTo>
                  <a:pt x="139693" y="40627"/>
                </a:lnTo>
                <a:lnTo>
                  <a:pt x="145763" y="40627"/>
                </a:lnTo>
                <a:lnTo>
                  <a:pt x="145249" y="39357"/>
                </a:lnTo>
                <a:lnTo>
                  <a:pt x="144240" y="38087"/>
                </a:lnTo>
                <a:lnTo>
                  <a:pt x="153868" y="38087"/>
                </a:lnTo>
                <a:lnTo>
                  <a:pt x="154363" y="39357"/>
                </a:lnTo>
                <a:lnTo>
                  <a:pt x="154877" y="39357"/>
                </a:lnTo>
                <a:lnTo>
                  <a:pt x="155371" y="40627"/>
                </a:lnTo>
                <a:lnTo>
                  <a:pt x="156399" y="41897"/>
                </a:lnTo>
                <a:close/>
              </a:path>
              <a:path w="1000125" h="234950">
                <a:moveTo>
                  <a:pt x="190798" y="40627"/>
                </a:moveTo>
                <a:lnTo>
                  <a:pt x="180676" y="40627"/>
                </a:lnTo>
                <a:lnTo>
                  <a:pt x="180182" y="39357"/>
                </a:lnTo>
                <a:lnTo>
                  <a:pt x="179174" y="39357"/>
                </a:lnTo>
                <a:lnTo>
                  <a:pt x="178660" y="38087"/>
                </a:lnTo>
                <a:lnTo>
                  <a:pt x="186755" y="38087"/>
                </a:lnTo>
                <a:lnTo>
                  <a:pt x="190798" y="40627"/>
                </a:lnTo>
                <a:close/>
              </a:path>
              <a:path w="1000125" h="234950">
                <a:moveTo>
                  <a:pt x="214087" y="53326"/>
                </a:moveTo>
                <a:lnTo>
                  <a:pt x="213573" y="52056"/>
                </a:lnTo>
                <a:lnTo>
                  <a:pt x="211557" y="50787"/>
                </a:lnTo>
                <a:lnTo>
                  <a:pt x="210049" y="49529"/>
                </a:lnTo>
                <a:lnTo>
                  <a:pt x="209540" y="48247"/>
                </a:lnTo>
                <a:lnTo>
                  <a:pt x="206496" y="46977"/>
                </a:lnTo>
                <a:lnTo>
                  <a:pt x="204479" y="46977"/>
                </a:lnTo>
                <a:lnTo>
                  <a:pt x="200921" y="44437"/>
                </a:lnTo>
                <a:lnTo>
                  <a:pt x="200426" y="44437"/>
                </a:lnTo>
                <a:lnTo>
                  <a:pt x="199912" y="43167"/>
                </a:lnTo>
                <a:lnTo>
                  <a:pt x="198904" y="41897"/>
                </a:lnTo>
                <a:lnTo>
                  <a:pt x="195365" y="38087"/>
                </a:lnTo>
                <a:lnTo>
                  <a:pt x="197382" y="39357"/>
                </a:lnTo>
                <a:lnTo>
                  <a:pt x="199032" y="39357"/>
                </a:lnTo>
                <a:lnTo>
                  <a:pt x="202443" y="43167"/>
                </a:lnTo>
                <a:lnTo>
                  <a:pt x="212071" y="43167"/>
                </a:lnTo>
                <a:lnTo>
                  <a:pt x="211557" y="44437"/>
                </a:lnTo>
                <a:lnTo>
                  <a:pt x="213573" y="45707"/>
                </a:lnTo>
                <a:lnTo>
                  <a:pt x="216104" y="45707"/>
                </a:lnTo>
                <a:lnTo>
                  <a:pt x="217132" y="48247"/>
                </a:lnTo>
                <a:lnTo>
                  <a:pt x="222193" y="48247"/>
                </a:lnTo>
                <a:lnTo>
                  <a:pt x="222193" y="49517"/>
                </a:lnTo>
                <a:lnTo>
                  <a:pt x="222712" y="49529"/>
                </a:lnTo>
                <a:lnTo>
                  <a:pt x="225218" y="50787"/>
                </a:lnTo>
                <a:lnTo>
                  <a:pt x="215095" y="50787"/>
                </a:lnTo>
                <a:lnTo>
                  <a:pt x="216618" y="52056"/>
                </a:lnTo>
                <a:lnTo>
                  <a:pt x="214601" y="52056"/>
                </a:lnTo>
                <a:lnTo>
                  <a:pt x="214087" y="53326"/>
                </a:lnTo>
                <a:close/>
              </a:path>
              <a:path w="1000125" h="234950">
                <a:moveTo>
                  <a:pt x="199032" y="39357"/>
                </a:moveTo>
                <a:lnTo>
                  <a:pt x="197896" y="39357"/>
                </a:lnTo>
                <a:lnTo>
                  <a:pt x="197896" y="38087"/>
                </a:lnTo>
                <a:lnTo>
                  <a:pt x="199032" y="39357"/>
                </a:lnTo>
                <a:close/>
              </a:path>
              <a:path w="1000125" h="234950">
                <a:moveTo>
                  <a:pt x="214601" y="39357"/>
                </a:moveTo>
                <a:lnTo>
                  <a:pt x="209540" y="39357"/>
                </a:lnTo>
                <a:lnTo>
                  <a:pt x="207504" y="38087"/>
                </a:lnTo>
                <a:lnTo>
                  <a:pt x="213573" y="38087"/>
                </a:lnTo>
                <a:lnTo>
                  <a:pt x="214601" y="39357"/>
                </a:lnTo>
                <a:close/>
              </a:path>
              <a:path w="1000125" h="234950">
                <a:moveTo>
                  <a:pt x="9113" y="40627"/>
                </a:moveTo>
                <a:lnTo>
                  <a:pt x="7979" y="38734"/>
                </a:lnTo>
                <a:lnTo>
                  <a:pt x="8599" y="39357"/>
                </a:lnTo>
                <a:lnTo>
                  <a:pt x="9113" y="40627"/>
                </a:lnTo>
                <a:close/>
              </a:path>
              <a:path w="1000125" h="234950">
                <a:moveTo>
                  <a:pt x="15697" y="40627"/>
                </a:moveTo>
                <a:lnTo>
                  <a:pt x="14174" y="39357"/>
                </a:lnTo>
                <a:lnTo>
                  <a:pt x="14174" y="39099"/>
                </a:lnTo>
                <a:lnTo>
                  <a:pt x="15697" y="40627"/>
                </a:lnTo>
                <a:close/>
              </a:path>
              <a:path w="1000125" h="234950">
                <a:moveTo>
                  <a:pt x="1522" y="41897"/>
                </a:moveTo>
                <a:lnTo>
                  <a:pt x="0" y="40627"/>
                </a:lnTo>
                <a:lnTo>
                  <a:pt x="0" y="39357"/>
                </a:lnTo>
                <a:lnTo>
                  <a:pt x="1522" y="41255"/>
                </a:lnTo>
                <a:lnTo>
                  <a:pt x="1522" y="41897"/>
                </a:lnTo>
                <a:close/>
              </a:path>
              <a:path w="1000125" h="234950">
                <a:moveTo>
                  <a:pt x="35941" y="54596"/>
                </a:moveTo>
                <a:lnTo>
                  <a:pt x="15697" y="54596"/>
                </a:lnTo>
                <a:lnTo>
                  <a:pt x="15697" y="53326"/>
                </a:lnTo>
                <a:lnTo>
                  <a:pt x="14174" y="52056"/>
                </a:lnTo>
                <a:lnTo>
                  <a:pt x="13166" y="50787"/>
                </a:lnTo>
                <a:lnTo>
                  <a:pt x="11150" y="49529"/>
                </a:lnTo>
                <a:lnTo>
                  <a:pt x="10636" y="48247"/>
                </a:lnTo>
                <a:lnTo>
                  <a:pt x="5575" y="48247"/>
                </a:lnTo>
                <a:lnTo>
                  <a:pt x="5061" y="46977"/>
                </a:lnTo>
                <a:lnTo>
                  <a:pt x="8105" y="46977"/>
                </a:lnTo>
                <a:lnTo>
                  <a:pt x="7591" y="45707"/>
                </a:lnTo>
                <a:lnTo>
                  <a:pt x="7097" y="45707"/>
                </a:lnTo>
                <a:lnTo>
                  <a:pt x="6583" y="44437"/>
                </a:lnTo>
                <a:lnTo>
                  <a:pt x="4566" y="40627"/>
                </a:lnTo>
                <a:lnTo>
                  <a:pt x="3538" y="39357"/>
                </a:lnTo>
                <a:lnTo>
                  <a:pt x="5061" y="40627"/>
                </a:lnTo>
                <a:lnTo>
                  <a:pt x="5575" y="41897"/>
                </a:lnTo>
                <a:lnTo>
                  <a:pt x="6583" y="41897"/>
                </a:lnTo>
                <a:lnTo>
                  <a:pt x="7097" y="43167"/>
                </a:lnTo>
                <a:lnTo>
                  <a:pt x="7591" y="43167"/>
                </a:lnTo>
                <a:lnTo>
                  <a:pt x="9113" y="44437"/>
                </a:lnTo>
                <a:lnTo>
                  <a:pt x="10122" y="44437"/>
                </a:lnTo>
                <a:lnTo>
                  <a:pt x="11644" y="46977"/>
                </a:lnTo>
                <a:lnTo>
                  <a:pt x="14688" y="49517"/>
                </a:lnTo>
                <a:lnTo>
                  <a:pt x="31898" y="49529"/>
                </a:lnTo>
                <a:lnTo>
                  <a:pt x="32897" y="50787"/>
                </a:lnTo>
                <a:lnTo>
                  <a:pt x="20758" y="50787"/>
                </a:lnTo>
                <a:lnTo>
                  <a:pt x="21250" y="51406"/>
                </a:lnTo>
                <a:lnTo>
                  <a:pt x="21252" y="52056"/>
                </a:lnTo>
                <a:lnTo>
                  <a:pt x="31374" y="52056"/>
                </a:lnTo>
                <a:lnTo>
                  <a:pt x="31888" y="53326"/>
                </a:lnTo>
                <a:lnTo>
                  <a:pt x="33905" y="53326"/>
                </a:lnTo>
                <a:lnTo>
                  <a:pt x="35941" y="54596"/>
                </a:lnTo>
                <a:close/>
              </a:path>
              <a:path w="1000125" h="234950">
                <a:moveTo>
                  <a:pt x="26827" y="41897"/>
                </a:moveTo>
                <a:lnTo>
                  <a:pt x="21766" y="41897"/>
                </a:lnTo>
                <a:lnTo>
                  <a:pt x="20998" y="41255"/>
                </a:lnTo>
                <a:lnTo>
                  <a:pt x="20244" y="39357"/>
                </a:lnTo>
                <a:lnTo>
                  <a:pt x="23783" y="39357"/>
                </a:lnTo>
                <a:lnTo>
                  <a:pt x="25305" y="40627"/>
                </a:lnTo>
                <a:lnTo>
                  <a:pt x="26313" y="40627"/>
                </a:lnTo>
                <a:lnTo>
                  <a:pt x="26827" y="41897"/>
                </a:lnTo>
                <a:close/>
              </a:path>
              <a:path w="1000125" h="234950">
                <a:moveTo>
                  <a:pt x="25305" y="40627"/>
                </a:moveTo>
                <a:lnTo>
                  <a:pt x="23783" y="39357"/>
                </a:lnTo>
                <a:lnTo>
                  <a:pt x="24297" y="39357"/>
                </a:lnTo>
                <a:lnTo>
                  <a:pt x="25305" y="40627"/>
                </a:lnTo>
                <a:close/>
              </a:path>
              <a:path w="1000125" h="234950">
                <a:moveTo>
                  <a:pt x="27341" y="40627"/>
                </a:moveTo>
                <a:lnTo>
                  <a:pt x="25305" y="40627"/>
                </a:lnTo>
                <a:lnTo>
                  <a:pt x="24297" y="39357"/>
                </a:lnTo>
                <a:lnTo>
                  <a:pt x="25819" y="39357"/>
                </a:lnTo>
                <a:lnTo>
                  <a:pt x="27341" y="40315"/>
                </a:lnTo>
                <a:lnTo>
                  <a:pt x="27341" y="40627"/>
                </a:lnTo>
                <a:close/>
              </a:path>
              <a:path w="1000125" h="234950">
                <a:moveTo>
                  <a:pt x="31374" y="40627"/>
                </a:moveTo>
                <a:lnTo>
                  <a:pt x="27835" y="40627"/>
                </a:lnTo>
                <a:lnTo>
                  <a:pt x="27413" y="40361"/>
                </a:lnTo>
                <a:lnTo>
                  <a:pt x="27341" y="39357"/>
                </a:lnTo>
                <a:lnTo>
                  <a:pt x="30880" y="39357"/>
                </a:lnTo>
                <a:lnTo>
                  <a:pt x="31374" y="40627"/>
                </a:lnTo>
                <a:close/>
              </a:path>
              <a:path w="1000125" h="234950">
                <a:moveTo>
                  <a:pt x="31374" y="40627"/>
                </a:moveTo>
                <a:lnTo>
                  <a:pt x="30880" y="39357"/>
                </a:lnTo>
                <a:lnTo>
                  <a:pt x="31455" y="40315"/>
                </a:lnTo>
                <a:lnTo>
                  <a:pt x="31374" y="40627"/>
                </a:lnTo>
                <a:close/>
              </a:path>
              <a:path w="1000125" h="234950">
                <a:moveTo>
                  <a:pt x="31482" y="40361"/>
                </a:moveTo>
                <a:lnTo>
                  <a:pt x="30880" y="39357"/>
                </a:lnTo>
                <a:lnTo>
                  <a:pt x="31888" y="39357"/>
                </a:lnTo>
                <a:lnTo>
                  <a:pt x="31482" y="40361"/>
                </a:lnTo>
                <a:close/>
              </a:path>
              <a:path w="1000125" h="234950">
                <a:moveTo>
                  <a:pt x="35941" y="41897"/>
                </a:moveTo>
                <a:lnTo>
                  <a:pt x="32897" y="41897"/>
                </a:lnTo>
                <a:lnTo>
                  <a:pt x="31888" y="39357"/>
                </a:lnTo>
                <a:lnTo>
                  <a:pt x="33905" y="39357"/>
                </a:lnTo>
                <a:lnTo>
                  <a:pt x="35941" y="41897"/>
                </a:lnTo>
                <a:close/>
              </a:path>
              <a:path w="1000125" h="234950">
                <a:moveTo>
                  <a:pt x="62769" y="41897"/>
                </a:moveTo>
                <a:lnTo>
                  <a:pt x="61246" y="40627"/>
                </a:lnTo>
                <a:lnTo>
                  <a:pt x="60238" y="39357"/>
                </a:lnTo>
                <a:lnTo>
                  <a:pt x="68838" y="39357"/>
                </a:lnTo>
                <a:lnTo>
                  <a:pt x="69846" y="40627"/>
                </a:lnTo>
                <a:lnTo>
                  <a:pt x="61741" y="40627"/>
                </a:lnTo>
                <a:lnTo>
                  <a:pt x="62769" y="41897"/>
                </a:lnTo>
                <a:close/>
              </a:path>
              <a:path w="1000125" h="234950">
                <a:moveTo>
                  <a:pt x="66802" y="48247"/>
                </a:moveTo>
                <a:lnTo>
                  <a:pt x="56185" y="48247"/>
                </a:lnTo>
                <a:lnTo>
                  <a:pt x="55671" y="46977"/>
                </a:lnTo>
                <a:lnTo>
                  <a:pt x="55671" y="45707"/>
                </a:lnTo>
                <a:lnTo>
                  <a:pt x="59724" y="45707"/>
                </a:lnTo>
                <a:lnTo>
                  <a:pt x="56680" y="41897"/>
                </a:lnTo>
                <a:lnTo>
                  <a:pt x="71369" y="41897"/>
                </a:lnTo>
                <a:lnTo>
                  <a:pt x="69332" y="39357"/>
                </a:lnTo>
                <a:lnTo>
                  <a:pt x="84021" y="39357"/>
                </a:lnTo>
                <a:lnTo>
                  <a:pt x="84516" y="40627"/>
                </a:lnTo>
                <a:lnTo>
                  <a:pt x="79455" y="40627"/>
                </a:lnTo>
                <a:lnTo>
                  <a:pt x="81491" y="43167"/>
                </a:lnTo>
                <a:lnTo>
                  <a:pt x="76924" y="43167"/>
                </a:lnTo>
                <a:lnTo>
                  <a:pt x="77952" y="44437"/>
                </a:lnTo>
                <a:lnTo>
                  <a:pt x="73899" y="44437"/>
                </a:lnTo>
                <a:lnTo>
                  <a:pt x="73899" y="45707"/>
                </a:lnTo>
                <a:lnTo>
                  <a:pt x="75164" y="46977"/>
                </a:lnTo>
                <a:lnTo>
                  <a:pt x="64785" y="46977"/>
                </a:lnTo>
                <a:lnTo>
                  <a:pt x="66802" y="48247"/>
                </a:lnTo>
                <a:close/>
              </a:path>
              <a:path w="1000125" h="234950">
                <a:moveTo>
                  <a:pt x="85030" y="40627"/>
                </a:moveTo>
                <a:lnTo>
                  <a:pt x="84516" y="40627"/>
                </a:lnTo>
                <a:lnTo>
                  <a:pt x="84516" y="39357"/>
                </a:lnTo>
                <a:lnTo>
                  <a:pt x="85030" y="40627"/>
                </a:lnTo>
                <a:close/>
              </a:path>
              <a:path w="1000125" h="234950">
                <a:moveTo>
                  <a:pt x="94144" y="41897"/>
                </a:moveTo>
                <a:lnTo>
                  <a:pt x="80483" y="41897"/>
                </a:lnTo>
                <a:lnTo>
                  <a:pt x="79455" y="40627"/>
                </a:lnTo>
                <a:lnTo>
                  <a:pt x="85030" y="40627"/>
                </a:lnTo>
                <a:lnTo>
                  <a:pt x="84516" y="39357"/>
                </a:lnTo>
                <a:lnTo>
                  <a:pt x="92107" y="39357"/>
                </a:lnTo>
                <a:lnTo>
                  <a:pt x="92621" y="40627"/>
                </a:lnTo>
                <a:lnTo>
                  <a:pt x="94144" y="41897"/>
                </a:lnTo>
                <a:close/>
              </a:path>
              <a:path w="1000125" h="234950">
                <a:moveTo>
                  <a:pt x="134632" y="43167"/>
                </a:moveTo>
                <a:lnTo>
                  <a:pt x="132102" y="40627"/>
                </a:lnTo>
                <a:lnTo>
                  <a:pt x="130579" y="39357"/>
                </a:lnTo>
                <a:lnTo>
                  <a:pt x="144754" y="39357"/>
                </a:lnTo>
                <a:lnTo>
                  <a:pt x="145763" y="40627"/>
                </a:lnTo>
                <a:lnTo>
                  <a:pt x="139693" y="40627"/>
                </a:lnTo>
                <a:lnTo>
                  <a:pt x="139693" y="41897"/>
                </a:lnTo>
                <a:lnTo>
                  <a:pt x="134632" y="41897"/>
                </a:lnTo>
                <a:lnTo>
                  <a:pt x="134632" y="43167"/>
                </a:lnTo>
                <a:close/>
              </a:path>
              <a:path w="1000125" h="234950">
                <a:moveTo>
                  <a:pt x="171582" y="41897"/>
                </a:moveTo>
                <a:lnTo>
                  <a:pt x="157407" y="41897"/>
                </a:lnTo>
                <a:lnTo>
                  <a:pt x="156399" y="39357"/>
                </a:lnTo>
                <a:lnTo>
                  <a:pt x="162962" y="39357"/>
                </a:lnTo>
                <a:lnTo>
                  <a:pt x="163476" y="40627"/>
                </a:lnTo>
                <a:lnTo>
                  <a:pt x="170567" y="40627"/>
                </a:lnTo>
                <a:lnTo>
                  <a:pt x="171582" y="41897"/>
                </a:lnTo>
                <a:close/>
              </a:path>
              <a:path w="1000125" h="234950">
                <a:moveTo>
                  <a:pt x="193459" y="41576"/>
                </a:moveTo>
                <a:lnTo>
                  <a:pt x="192321" y="40627"/>
                </a:lnTo>
                <a:lnTo>
                  <a:pt x="191312" y="39357"/>
                </a:lnTo>
                <a:lnTo>
                  <a:pt x="193329" y="39357"/>
                </a:lnTo>
                <a:lnTo>
                  <a:pt x="193843" y="40627"/>
                </a:lnTo>
                <a:lnTo>
                  <a:pt x="193459" y="41576"/>
                </a:lnTo>
                <a:close/>
              </a:path>
              <a:path w="1000125" h="234950">
                <a:moveTo>
                  <a:pt x="215095" y="44437"/>
                </a:moveTo>
                <a:lnTo>
                  <a:pt x="210034" y="39357"/>
                </a:lnTo>
                <a:lnTo>
                  <a:pt x="213573" y="39357"/>
                </a:lnTo>
                <a:lnTo>
                  <a:pt x="214601" y="40627"/>
                </a:lnTo>
                <a:lnTo>
                  <a:pt x="214087" y="41897"/>
                </a:lnTo>
                <a:lnTo>
                  <a:pt x="215095" y="44437"/>
                </a:lnTo>
                <a:close/>
              </a:path>
              <a:path w="1000125" h="234950">
                <a:moveTo>
                  <a:pt x="222193" y="41897"/>
                </a:moveTo>
                <a:lnTo>
                  <a:pt x="219662" y="41897"/>
                </a:lnTo>
                <a:lnTo>
                  <a:pt x="218140" y="39357"/>
                </a:lnTo>
                <a:lnTo>
                  <a:pt x="224209" y="39357"/>
                </a:lnTo>
                <a:lnTo>
                  <a:pt x="226226" y="40627"/>
                </a:lnTo>
                <a:lnTo>
                  <a:pt x="221165" y="40627"/>
                </a:lnTo>
                <a:lnTo>
                  <a:pt x="222193" y="41897"/>
                </a:lnTo>
                <a:close/>
              </a:path>
              <a:path w="1000125" h="234950">
                <a:moveTo>
                  <a:pt x="171582" y="41897"/>
                </a:moveTo>
                <a:lnTo>
                  <a:pt x="170060" y="39992"/>
                </a:lnTo>
                <a:lnTo>
                  <a:pt x="171068" y="40627"/>
                </a:lnTo>
                <a:lnTo>
                  <a:pt x="171582" y="41897"/>
                </a:lnTo>
                <a:close/>
              </a:path>
              <a:path w="1000125" h="234950">
                <a:moveTo>
                  <a:pt x="29872" y="48247"/>
                </a:moveTo>
                <a:lnTo>
                  <a:pt x="23288" y="48247"/>
                </a:lnTo>
                <a:lnTo>
                  <a:pt x="22774" y="46977"/>
                </a:lnTo>
                <a:lnTo>
                  <a:pt x="20758" y="46977"/>
                </a:lnTo>
                <a:lnTo>
                  <a:pt x="16705" y="41897"/>
                </a:lnTo>
                <a:lnTo>
                  <a:pt x="20244" y="41897"/>
                </a:lnTo>
                <a:lnTo>
                  <a:pt x="19490" y="39998"/>
                </a:lnTo>
                <a:lnTo>
                  <a:pt x="20998" y="41255"/>
                </a:lnTo>
                <a:lnTo>
                  <a:pt x="21252" y="41897"/>
                </a:lnTo>
                <a:lnTo>
                  <a:pt x="22774" y="44437"/>
                </a:lnTo>
                <a:lnTo>
                  <a:pt x="27341" y="44437"/>
                </a:lnTo>
                <a:lnTo>
                  <a:pt x="28349" y="45707"/>
                </a:lnTo>
                <a:lnTo>
                  <a:pt x="28844" y="46977"/>
                </a:lnTo>
                <a:lnTo>
                  <a:pt x="29872" y="48247"/>
                </a:lnTo>
                <a:close/>
              </a:path>
              <a:path w="1000125" h="234950">
                <a:moveTo>
                  <a:pt x="27835" y="40627"/>
                </a:moveTo>
                <a:lnTo>
                  <a:pt x="27341" y="40627"/>
                </a:lnTo>
                <a:lnTo>
                  <a:pt x="27341" y="40315"/>
                </a:lnTo>
                <a:lnTo>
                  <a:pt x="27835" y="40627"/>
                </a:lnTo>
                <a:close/>
              </a:path>
              <a:path w="1000125" h="234950">
                <a:moveTo>
                  <a:pt x="30880" y="46728"/>
                </a:moveTo>
                <a:lnTo>
                  <a:pt x="28844" y="45707"/>
                </a:lnTo>
                <a:lnTo>
                  <a:pt x="27835" y="44437"/>
                </a:lnTo>
                <a:lnTo>
                  <a:pt x="22774" y="44437"/>
                </a:lnTo>
                <a:lnTo>
                  <a:pt x="22774" y="43167"/>
                </a:lnTo>
                <a:lnTo>
                  <a:pt x="21252" y="41897"/>
                </a:lnTo>
                <a:lnTo>
                  <a:pt x="27341" y="41897"/>
                </a:lnTo>
                <a:lnTo>
                  <a:pt x="26313" y="40627"/>
                </a:lnTo>
                <a:lnTo>
                  <a:pt x="31374" y="40627"/>
                </a:lnTo>
                <a:lnTo>
                  <a:pt x="31482" y="40361"/>
                </a:lnTo>
                <a:lnTo>
                  <a:pt x="32402" y="41897"/>
                </a:lnTo>
                <a:lnTo>
                  <a:pt x="33668" y="43167"/>
                </a:lnTo>
                <a:lnTo>
                  <a:pt x="31888" y="43167"/>
                </a:lnTo>
                <a:lnTo>
                  <a:pt x="32402" y="44437"/>
                </a:lnTo>
                <a:lnTo>
                  <a:pt x="33411" y="45707"/>
                </a:lnTo>
                <a:lnTo>
                  <a:pt x="30880" y="45707"/>
                </a:lnTo>
                <a:lnTo>
                  <a:pt x="30880" y="46728"/>
                </a:lnTo>
                <a:close/>
              </a:path>
              <a:path w="1000125" h="234950">
                <a:moveTo>
                  <a:pt x="11130" y="59676"/>
                </a:moveTo>
                <a:lnTo>
                  <a:pt x="1522" y="59676"/>
                </a:lnTo>
                <a:lnTo>
                  <a:pt x="1522" y="49517"/>
                </a:lnTo>
                <a:lnTo>
                  <a:pt x="2036" y="49517"/>
                </a:lnTo>
                <a:lnTo>
                  <a:pt x="1522" y="48882"/>
                </a:lnTo>
                <a:lnTo>
                  <a:pt x="1522" y="41897"/>
                </a:lnTo>
                <a:lnTo>
                  <a:pt x="2036" y="41897"/>
                </a:lnTo>
                <a:lnTo>
                  <a:pt x="1522" y="41255"/>
                </a:lnTo>
                <a:lnTo>
                  <a:pt x="1522" y="40627"/>
                </a:lnTo>
                <a:lnTo>
                  <a:pt x="5472" y="44437"/>
                </a:lnTo>
                <a:lnTo>
                  <a:pt x="2036" y="44437"/>
                </a:lnTo>
                <a:lnTo>
                  <a:pt x="2036" y="45707"/>
                </a:lnTo>
                <a:lnTo>
                  <a:pt x="6788" y="45707"/>
                </a:lnTo>
                <a:lnTo>
                  <a:pt x="8105" y="46977"/>
                </a:lnTo>
                <a:lnTo>
                  <a:pt x="4566" y="46977"/>
                </a:lnTo>
                <a:lnTo>
                  <a:pt x="5575" y="48247"/>
                </a:lnTo>
                <a:lnTo>
                  <a:pt x="8599" y="48247"/>
                </a:lnTo>
                <a:lnTo>
                  <a:pt x="9642" y="49529"/>
                </a:lnTo>
                <a:lnTo>
                  <a:pt x="12652" y="52056"/>
                </a:lnTo>
                <a:lnTo>
                  <a:pt x="13660" y="53326"/>
                </a:lnTo>
                <a:lnTo>
                  <a:pt x="9627" y="53326"/>
                </a:lnTo>
                <a:lnTo>
                  <a:pt x="10122" y="54596"/>
                </a:lnTo>
                <a:lnTo>
                  <a:pt x="3044" y="54596"/>
                </a:lnTo>
                <a:lnTo>
                  <a:pt x="3044" y="55866"/>
                </a:lnTo>
                <a:lnTo>
                  <a:pt x="3538" y="55866"/>
                </a:lnTo>
                <a:lnTo>
                  <a:pt x="5575" y="58406"/>
                </a:lnTo>
                <a:lnTo>
                  <a:pt x="10636" y="58406"/>
                </a:lnTo>
                <a:lnTo>
                  <a:pt x="11130" y="59676"/>
                </a:lnTo>
                <a:close/>
              </a:path>
              <a:path w="1000125" h="234950">
                <a:moveTo>
                  <a:pt x="27341" y="41897"/>
                </a:moveTo>
                <a:lnTo>
                  <a:pt x="26827" y="41897"/>
                </a:lnTo>
                <a:lnTo>
                  <a:pt x="26313" y="40627"/>
                </a:lnTo>
                <a:lnTo>
                  <a:pt x="27341" y="41897"/>
                </a:lnTo>
                <a:close/>
              </a:path>
              <a:path w="1000125" h="234950">
                <a:moveTo>
                  <a:pt x="62769" y="41897"/>
                </a:moveTo>
                <a:lnTo>
                  <a:pt x="56185" y="41897"/>
                </a:lnTo>
                <a:lnTo>
                  <a:pt x="55671" y="40627"/>
                </a:lnTo>
                <a:lnTo>
                  <a:pt x="61246" y="40627"/>
                </a:lnTo>
                <a:lnTo>
                  <a:pt x="62769" y="41897"/>
                </a:lnTo>
                <a:close/>
              </a:path>
              <a:path w="1000125" h="234950">
                <a:moveTo>
                  <a:pt x="71369" y="41897"/>
                </a:moveTo>
                <a:lnTo>
                  <a:pt x="62769" y="41897"/>
                </a:lnTo>
                <a:lnTo>
                  <a:pt x="62255" y="40627"/>
                </a:lnTo>
                <a:lnTo>
                  <a:pt x="69846" y="40627"/>
                </a:lnTo>
                <a:lnTo>
                  <a:pt x="71369" y="41897"/>
                </a:lnTo>
                <a:close/>
              </a:path>
              <a:path w="1000125" h="234950">
                <a:moveTo>
                  <a:pt x="122988" y="52056"/>
                </a:moveTo>
                <a:lnTo>
                  <a:pt x="120457" y="49517"/>
                </a:lnTo>
                <a:lnTo>
                  <a:pt x="119449" y="48247"/>
                </a:lnTo>
                <a:lnTo>
                  <a:pt x="110335" y="48247"/>
                </a:lnTo>
                <a:lnTo>
                  <a:pt x="109327" y="46977"/>
                </a:lnTo>
                <a:lnTo>
                  <a:pt x="106282" y="46977"/>
                </a:lnTo>
                <a:lnTo>
                  <a:pt x="104266" y="44437"/>
                </a:lnTo>
                <a:lnTo>
                  <a:pt x="108319" y="44437"/>
                </a:lnTo>
                <a:lnTo>
                  <a:pt x="107290" y="43167"/>
                </a:lnTo>
                <a:lnTo>
                  <a:pt x="106796" y="41897"/>
                </a:lnTo>
                <a:lnTo>
                  <a:pt x="105788" y="40627"/>
                </a:lnTo>
                <a:lnTo>
                  <a:pt x="113874" y="40627"/>
                </a:lnTo>
                <a:lnTo>
                  <a:pt x="114388" y="41897"/>
                </a:lnTo>
                <a:lnTo>
                  <a:pt x="127041" y="41897"/>
                </a:lnTo>
                <a:lnTo>
                  <a:pt x="127535" y="43167"/>
                </a:lnTo>
                <a:lnTo>
                  <a:pt x="128563" y="44437"/>
                </a:lnTo>
                <a:lnTo>
                  <a:pt x="128563" y="45707"/>
                </a:lnTo>
                <a:lnTo>
                  <a:pt x="117927" y="45707"/>
                </a:lnTo>
                <a:lnTo>
                  <a:pt x="122988" y="50787"/>
                </a:lnTo>
                <a:lnTo>
                  <a:pt x="121979" y="50787"/>
                </a:lnTo>
                <a:lnTo>
                  <a:pt x="122988" y="52056"/>
                </a:lnTo>
                <a:close/>
              </a:path>
              <a:path w="1000125" h="234950">
                <a:moveTo>
                  <a:pt x="120457" y="41897"/>
                </a:moveTo>
                <a:lnTo>
                  <a:pt x="114882" y="41897"/>
                </a:lnTo>
                <a:lnTo>
                  <a:pt x="114882" y="40627"/>
                </a:lnTo>
                <a:lnTo>
                  <a:pt x="119449" y="40627"/>
                </a:lnTo>
                <a:lnTo>
                  <a:pt x="120457" y="41897"/>
                </a:lnTo>
                <a:close/>
              </a:path>
              <a:path w="1000125" h="234950">
                <a:moveTo>
                  <a:pt x="157407" y="41897"/>
                </a:moveTo>
                <a:lnTo>
                  <a:pt x="156399" y="41897"/>
                </a:lnTo>
                <a:lnTo>
                  <a:pt x="155371" y="40627"/>
                </a:lnTo>
                <a:lnTo>
                  <a:pt x="156893" y="40627"/>
                </a:lnTo>
                <a:lnTo>
                  <a:pt x="157407" y="41897"/>
                </a:lnTo>
                <a:close/>
              </a:path>
              <a:path w="1000125" h="234950">
                <a:moveTo>
                  <a:pt x="193329" y="41897"/>
                </a:moveTo>
                <a:lnTo>
                  <a:pt x="181190" y="41897"/>
                </a:lnTo>
                <a:lnTo>
                  <a:pt x="181190" y="40627"/>
                </a:lnTo>
                <a:lnTo>
                  <a:pt x="192321" y="40627"/>
                </a:lnTo>
                <a:lnTo>
                  <a:pt x="193329" y="41897"/>
                </a:lnTo>
                <a:close/>
              </a:path>
              <a:path w="1000125" h="234950">
                <a:moveTo>
                  <a:pt x="205982" y="50787"/>
                </a:moveTo>
                <a:lnTo>
                  <a:pt x="192321" y="50787"/>
                </a:lnTo>
                <a:lnTo>
                  <a:pt x="192321" y="49517"/>
                </a:lnTo>
                <a:lnTo>
                  <a:pt x="195859" y="49517"/>
                </a:lnTo>
                <a:lnTo>
                  <a:pt x="195859" y="48247"/>
                </a:lnTo>
                <a:lnTo>
                  <a:pt x="193843" y="48247"/>
                </a:lnTo>
                <a:lnTo>
                  <a:pt x="193843" y="46977"/>
                </a:lnTo>
                <a:lnTo>
                  <a:pt x="189296" y="46977"/>
                </a:lnTo>
                <a:lnTo>
                  <a:pt x="188782" y="45707"/>
                </a:lnTo>
                <a:lnTo>
                  <a:pt x="187774" y="44437"/>
                </a:lnTo>
                <a:lnTo>
                  <a:pt x="187260" y="43167"/>
                </a:lnTo>
                <a:lnTo>
                  <a:pt x="186765" y="43167"/>
                </a:lnTo>
                <a:lnTo>
                  <a:pt x="185737" y="41897"/>
                </a:lnTo>
                <a:lnTo>
                  <a:pt x="193329" y="41897"/>
                </a:lnTo>
                <a:lnTo>
                  <a:pt x="193459" y="41576"/>
                </a:lnTo>
                <a:lnTo>
                  <a:pt x="193843" y="41897"/>
                </a:lnTo>
                <a:lnTo>
                  <a:pt x="195859" y="43167"/>
                </a:lnTo>
                <a:lnTo>
                  <a:pt x="197382" y="44437"/>
                </a:lnTo>
                <a:lnTo>
                  <a:pt x="199418" y="44437"/>
                </a:lnTo>
                <a:lnTo>
                  <a:pt x="199912" y="45707"/>
                </a:lnTo>
                <a:lnTo>
                  <a:pt x="201435" y="45707"/>
                </a:lnTo>
                <a:lnTo>
                  <a:pt x="201949" y="46977"/>
                </a:lnTo>
                <a:lnTo>
                  <a:pt x="203965" y="48247"/>
                </a:lnTo>
                <a:lnTo>
                  <a:pt x="205982" y="50787"/>
                </a:lnTo>
                <a:close/>
              </a:path>
              <a:path w="1000125" h="234950">
                <a:moveTo>
                  <a:pt x="36949" y="45707"/>
                </a:moveTo>
                <a:lnTo>
                  <a:pt x="34933" y="44437"/>
                </a:lnTo>
                <a:lnTo>
                  <a:pt x="33905" y="43167"/>
                </a:lnTo>
                <a:lnTo>
                  <a:pt x="33411" y="41897"/>
                </a:lnTo>
                <a:lnTo>
                  <a:pt x="36322" y="41897"/>
                </a:lnTo>
                <a:lnTo>
                  <a:pt x="37463" y="43167"/>
                </a:lnTo>
                <a:lnTo>
                  <a:pt x="43019" y="43167"/>
                </a:lnTo>
                <a:lnTo>
                  <a:pt x="44541" y="44437"/>
                </a:lnTo>
                <a:lnTo>
                  <a:pt x="35941" y="44437"/>
                </a:lnTo>
                <a:lnTo>
                  <a:pt x="36949" y="45707"/>
                </a:lnTo>
                <a:close/>
              </a:path>
              <a:path w="1000125" h="234950">
                <a:moveTo>
                  <a:pt x="96674" y="43167"/>
                </a:moveTo>
                <a:lnTo>
                  <a:pt x="81491" y="43167"/>
                </a:lnTo>
                <a:lnTo>
                  <a:pt x="80977" y="41897"/>
                </a:lnTo>
                <a:lnTo>
                  <a:pt x="95659" y="41897"/>
                </a:lnTo>
                <a:lnTo>
                  <a:pt x="96674" y="43167"/>
                </a:lnTo>
                <a:close/>
              </a:path>
              <a:path w="1000125" h="234950">
                <a:moveTo>
                  <a:pt x="108319" y="44437"/>
                </a:moveTo>
                <a:lnTo>
                  <a:pt x="103257" y="44437"/>
                </a:lnTo>
                <a:lnTo>
                  <a:pt x="102743" y="43167"/>
                </a:lnTo>
                <a:lnTo>
                  <a:pt x="96674" y="43167"/>
                </a:lnTo>
                <a:lnTo>
                  <a:pt x="96160" y="41897"/>
                </a:lnTo>
                <a:lnTo>
                  <a:pt x="105788" y="41897"/>
                </a:lnTo>
                <a:lnTo>
                  <a:pt x="106796" y="43167"/>
                </a:lnTo>
                <a:lnTo>
                  <a:pt x="108319" y="44437"/>
                </a:lnTo>
                <a:close/>
              </a:path>
              <a:path w="1000125" h="234950">
                <a:moveTo>
                  <a:pt x="136154" y="44437"/>
                </a:moveTo>
                <a:lnTo>
                  <a:pt x="128563" y="44437"/>
                </a:lnTo>
                <a:lnTo>
                  <a:pt x="128563" y="43167"/>
                </a:lnTo>
                <a:lnTo>
                  <a:pt x="127535" y="41897"/>
                </a:lnTo>
                <a:lnTo>
                  <a:pt x="132596" y="41897"/>
                </a:lnTo>
                <a:lnTo>
                  <a:pt x="133624" y="43167"/>
                </a:lnTo>
                <a:lnTo>
                  <a:pt x="135640" y="43167"/>
                </a:lnTo>
                <a:lnTo>
                  <a:pt x="136154" y="44437"/>
                </a:lnTo>
                <a:close/>
              </a:path>
              <a:path w="1000125" h="234950">
                <a:moveTo>
                  <a:pt x="141216" y="43167"/>
                </a:moveTo>
                <a:lnTo>
                  <a:pt x="135126" y="43167"/>
                </a:lnTo>
                <a:lnTo>
                  <a:pt x="135126" y="41897"/>
                </a:lnTo>
                <a:lnTo>
                  <a:pt x="140188" y="41897"/>
                </a:lnTo>
                <a:lnTo>
                  <a:pt x="141216" y="43167"/>
                </a:lnTo>
                <a:close/>
              </a:path>
              <a:path w="1000125" h="234950">
                <a:moveTo>
                  <a:pt x="151832" y="44437"/>
                </a:moveTo>
                <a:lnTo>
                  <a:pt x="137657" y="44437"/>
                </a:lnTo>
                <a:lnTo>
                  <a:pt x="136649" y="43167"/>
                </a:lnTo>
                <a:lnTo>
                  <a:pt x="141710" y="43167"/>
                </a:lnTo>
                <a:lnTo>
                  <a:pt x="141710" y="41897"/>
                </a:lnTo>
                <a:lnTo>
                  <a:pt x="151338" y="41897"/>
                </a:lnTo>
                <a:lnTo>
                  <a:pt x="151832" y="43167"/>
                </a:lnTo>
                <a:lnTo>
                  <a:pt x="151832" y="44437"/>
                </a:lnTo>
                <a:close/>
              </a:path>
              <a:path w="1000125" h="234950">
                <a:moveTo>
                  <a:pt x="156399" y="45707"/>
                </a:moveTo>
                <a:lnTo>
                  <a:pt x="154363" y="45707"/>
                </a:lnTo>
                <a:lnTo>
                  <a:pt x="153868" y="44437"/>
                </a:lnTo>
                <a:lnTo>
                  <a:pt x="152840" y="43167"/>
                </a:lnTo>
                <a:lnTo>
                  <a:pt x="152346" y="41897"/>
                </a:lnTo>
                <a:lnTo>
                  <a:pt x="159424" y="41897"/>
                </a:lnTo>
                <a:lnTo>
                  <a:pt x="160432" y="43167"/>
                </a:lnTo>
                <a:lnTo>
                  <a:pt x="161954" y="44437"/>
                </a:lnTo>
                <a:lnTo>
                  <a:pt x="155885" y="44437"/>
                </a:lnTo>
                <a:lnTo>
                  <a:pt x="156399" y="44865"/>
                </a:lnTo>
                <a:lnTo>
                  <a:pt x="156399" y="45707"/>
                </a:lnTo>
                <a:close/>
              </a:path>
              <a:path w="1000125" h="234950">
                <a:moveTo>
                  <a:pt x="169051" y="48247"/>
                </a:moveTo>
                <a:lnTo>
                  <a:pt x="168537" y="48247"/>
                </a:lnTo>
                <a:lnTo>
                  <a:pt x="166521" y="46977"/>
                </a:lnTo>
                <a:lnTo>
                  <a:pt x="165493" y="45707"/>
                </a:lnTo>
                <a:lnTo>
                  <a:pt x="163990" y="44437"/>
                </a:lnTo>
                <a:lnTo>
                  <a:pt x="159424" y="41897"/>
                </a:lnTo>
                <a:lnTo>
                  <a:pt x="170060" y="41897"/>
                </a:lnTo>
                <a:lnTo>
                  <a:pt x="170060" y="43167"/>
                </a:lnTo>
                <a:lnTo>
                  <a:pt x="172333" y="44437"/>
                </a:lnTo>
                <a:lnTo>
                  <a:pt x="170060" y="44437"/>
                </a:lnTo>
                <a:lnTo>
                  <a:pt x="173599" y="46977"/>
                </a:lnTo>
                <a:lnTo>
                  <a:pt x="167529" y="46977"/>
                </a:lnTo>
                <a:lnTo>
                  <a:pt x="169051" y="48247"/>
                </a:lnTo>
                <a:close/>
              </a:path>
              <a:path w="1000125" h="234950">
                <a:moveTo>
                  <a:pt x="182198" y="54596"/>
                </a:moveTo>
                <a:lnTo>
                  <a:pt x="180676" y="54596"/>
                </a:lnTo>
                <a:lnTo>
                  <a:pt x="180182" y="53326"/>
                </a:lnTo>
                <a:lnTo>
                  <a:pt x="178146" y="52056"/>
                </a:lnTo>
                <a:lnTo>
                  <a:pt x="176643" y="50787"/>
                </a:lnTo>
                <a:lnTo>
                  <a:pt x="171582" y="50787"/>
                </a:lnTo>
                <a:lnTo>
                  <a:pt x="170554" y="48247"/>
                </a:lnTo>
                <a:lnTo>
                  <a:pt x="174607" y="48247"/>
                </a:lnTo>
                <a:lnTo>
                  <a:pt x="174991" y="47297"/>
                </a:lnTo>
                <a:lnTo>
                  <a:pt x="175020" y="46728"/>
                </a:lnTo>
                <a:lnTo>
                  <a:pt x="174607" y="45707"/>
                </a:lnTo>
                <a:lnTo>
                  <a:pt x="172076" y="43167"/>
                </a:lnTo>
                <a:lnTo>
                  <a:pt x="171582" y="43167"/>
                </a:lnTo>
                <a:lnTo>
                  <a:pt x="170060" y="41897"/>
                </a:lnTo>
                <a:lnTo>
                  <a:pt x="174607" y="41897"/>
                </a:lnTo>
                <a:lnTo>
                  <a:pt x="174113" y="43167"/>
                </a:lnTo>
                <a:lnTo>
                  <a:pt x="175615" y="44437"/>
                </a:lnTo>
                <a:lnTo>
                  <a:pt x="176643" y="44437"/>
                </a:lnTo>
                <a:lnTo>
                  <a:pt x="176643" y="45707"/>
                </a:lnTo>
                <a:lnTo>
                  <a:pt x="178660" y="46977"/>
                </a:lnTo>
                <a:lnTo>
                  <a:pt x="175615" y="46977"/>
                </a:lnTo>
                <a:lnTo>
                  <a:pt x="179174" y="49517"/>
                </a:lnTo>
                <a:lnTo>
                  <a:pt x="179688" y="49529"/>
                </a:lnTo>
                <a:lnTo>
                  <a:pt x="183721" y="52056"/>
                </a:lnTo>
                <a:lnTo>
                  <a:pt x="184729" y="52056"/>
                </a:lnTo>
                <a:lnTo>
                  <a:pt x="185243" y="53326"/>
                </a:lnTo>
                <a:lnTo>
                  <a:pt x="182198" y="53326"/>
                </a:lnTo>
                <a:lnTo>
                  <a:pt x="182198" y="54596"/>
                </a:lnTo>
                <a:close/>
              </a:path>
              <a:path w="1000125" h="234950">
                <a:moveTo>
                  <a:pt x="191826" y="50787"/>
                </a:moveTo>
                <a:lnTo>
                  <a:pt x="183721" y="50787"/>
                </a:lnTo>
                <a:lnTo>
                  <a:pt x="179174" y="46977"/>
                </a:lnTo>
                <a:lnTo>
                  <a:pt x="178660" y="44437"/>
                </a:lnTo>
                <a:lnTo>
                  <a:pt x="178146" y="43167"/>
                </a:lnTo>
                <a:lnTo>
                  <a:pt x="176129" y="41897"/>
                </a:lnTo>
                <a:lnTo>
                  <a:pt x="185243" y="41897"/>
                </a:lnTo>
                <a:lnTo>
                  <a:pt x="185737" y="43167"/>
                </a:lnTo>
                <a:lnTo>
                  <a:pt x="185737" y="44437"/>
                </a:lnTo>
                <a:lnTo>
                  <a:pt x="181190" y="44437"/>
                </a:lnTo>
                <a:lnTo>
                  <a:pt x="183207" y="48247"/>
                </a:lnTo>
                <a:lnTo>
                  <a:pt x="195365" y="48247"/>
                </a:lnTo>
                <a:lnTo>
                  <a:pt x="195859" y="49517"/>
                </a:lnTo>
                <a:lnTo>
                  <a:pt x="191826" y="49517"/>
                </a:lnTo>
                <a:lnTo>
                  <a:pt x="191826" y="50787"/>
                </a:lnTo>
                <a:close/>
              </a:path>
              <a:path w="1000125" h="234950">
                <a:moveTo>
                  <a:pt x="212071" y="43167"/>
                </a:moveTo>
                <a:lnTo>
                  <a:pt x="202443" y="43167"/>
                </a:lnTo>
                <a:lnTo>
                  <a:pt x="202443" y="41897"/>
                </a:lnTo>
                <a:lnTo>
                  <a:pt x="211043" y="41897"/>
                </a:lnTo>
                <a:lnTo>
                  <a:pt x="212071" y="43167"/>
                </a:lnTo>
                <a:close/>
              </a:path>
              <a:path w="1000125" h="234950">
                <a:moveTo>
                  <a:pt x="212565" y="43167"/>
                </a:moveTo>
                <a:lnTo>
                  <a:pt x="211557" y="41897"/>
                </a:lnTo>
                <a:lnTo>
                  <a:pt x="212071" y="41897"/>
                </a:lnTo>
                <a:lnTo>
                  <a:pt x="212565" y="43167"/>
                </a:lnTo>
                <a:close/>
              </a:path>
              <a:path w="1000125" h="234950">
                <a:moveTo>
                  <a:pt x="223705" y="43167"/>
                </a:moveTo>
                <a:lnTo>
                  <a:pt x="219662" y="43167"/>
                </a:lnTo>
                <a:lnTo>
                  <a:pt x="220671" y="41897"/>
                </a:lnTo>
                <a:lnTo>
                  <a:pt x="222687" y="41897"/>
                </a:lnTo>
                <a:lnTo>
                  <a:pt x="223705" y="43167"/>
                </a:lnTo>
                <a:close/>
              </a:path>
              <a:path w="1000125" h="234950">
                <a:moveTo>
                  <a:pt x="39994" y="48247"/>
                </a:moveTo>
                <a:lnTo>
                  <a:pt x="31888" y="48247"/>
                </a:lnTo>
                <a:lnTo>
                  <a:pt x="31374" y="46977"/>
                </a:lnTo>
                <a:lnTo>
                  <a:pt x="30880" y="46728"/>
                </a:lnTo>
                <a:lnTo>
                  <a:pt x="30880" y="45707"/>
                </a:lnTo>
                <a:lnTo>
                  <a:pt x="34933" y="45707"/>
                </a:lnTo>
                <a:lnTo>
                  <a:pt x="31888" y="43167"/>
                </a:lnTo>
                <a:lnTo>
                  <a:pt x="33668" y="43167"/>
                </a:lnTo>
                <a:lnTo>
                  <a:pt x="34933" y="44437"/>
                </a:lnTo>
                <a:lnTo>
                  <a:pt x="36949" y="45707"/>
                </a:lnTo>
                <a:lnTo>
                  <a:pt x="37958" y="46977"/>
                </a:lnTo>
                <a:lnTo>
                  <a:pt x="39994" y="48247"/>
                </a:lnTo>
                <a:close/>
              </a:path>
              <a:path w="1000125" h="234950">
                <a:moveTo>
                  <a:pt x="90605" y="48247"/>
                </a:moveTo>
                <a:lnTo>
                  <a:pt x="81491" y="48247"/>
                </a:lnTo>
                <a:lnTo>
                  <a:pt x="79969" y="46977"/>
                </a:lnTo>
                <a:lnTo>
                  <a:pt x="80483" y="46977"/>
                </a:lnTo>
                <a:lnTo>
                  <a:pt x="78446" y="44437"/>
                </a:lnTo>
                <a:lnTo>
                  <a:pt x="77952" y="43167"/>
                </a:lnTo>
                <a:lnTo>
                  <a:pt x="81985" y="43167"/>
                </a:lnTo>
                <a:lnTo>
                  <a:pt x="82499" y="44437"/>
                </a:lnTo>
                <a:lnTo>
                  <a:pt x="85544" y="44437"/>
                </a:lnTo>
                <a:lnTo>
                  <a:pt x="85544" y="45707"/>
                </a:lnTo>
                <a:lnTo>
                  <a:pt x="88074" y="45707"/>
                </a:lnTo>
                <a:lnTo>
                  <a:pt x="89577" y="46977"/>
                </a:lnTo>
                <a:lnTo>
                  <a:pt x="90605" y="48247"/>
                </a:lnTo>
                <a:close/>
              </a:path>
              <a:path w="1000125" h="234950">
                <a:moveTo>
                  <a:pt x="102743" y="44437"/>
                </a:moveTo>
                <a:lnTo>
                  <a:pt x="82499" y="44437"/>
                </a:lnTo>
                <a:lnTo>
                  <a:pt x="81985" y="43167"/>
                </a:lnTo>
                <a:lnTo>
                  <a:pt x="102743" y="43167"/>
                </a:lnTo>
                <a:lnTo>
                  <a:pt x="102743" y="44437"/>
                </a:lnTo>
                <a:close/>
              </a:path>
              <a:path w="1000125" h="234950">
                <a:moveTo>
                  <a:pt x="137163" y="44437"/>
                </a:moveTo>
                <a:lnTo>
                  <a:pt x="136649" y="44437"/>
                </a:lnTo>
                <a:lnTo>
                  <a:pt x="135640" y="43167"/>
                </a:lnTo>
                <a:lnTo>
                  <a:pt x="136154" y="43167"/>
                </a:lnTo>
                <a:lnTo>
                  <a:pt x="137163" y="44437"/>
                </a:lnTo>
                <a:close/>
              </a:path>
              <a:path w="1000125" h="234950">
                <a:moveTo>
                  <a:pt x="213674" y="44687"/>
                </a:moveTo>
                <a:lnTo>
                  <a:pt x="213079" y="44437"/>
                </a:lnTo>
                <a:lnTo>
                  <a:pt x="212071" y="43167"/>
                </a:lnTo>
                <a:lnTo>
                  <a:pt x="213573" y="44437"/>
                </a:lnTo>
                <a:lnTo>
                  <a:pt x="213674" y="44687"/>
                </a:lnTo>
                <a:close/>
              </a:path>
              <a:path w="1000125" h="234950">
                <a:moveTo>
                  <a:pt x="6788" y="45707"/>
                </a:moveTo>
                <a:lnTo>
                  <a:pt x="2036" y="45707"/>
                </a:lnTo>
                <a:lnTo>
                  <a:pt x="2036" y="44437"/>
                </a:lnTo>
                <a:lnTo>
                  <a:pt x="5472" y="44437"/>
                </a:lnTo>
                <a:lnTo>
                  <a:pt x="6788" y="45707"/>
                </a:lnTo>
                <a:close/>
              </a:path>
              <a:path w="1000125" h="234950">
                <a:moveTo>
                  <a:pt x="36949" y="45707"/>
                </a:moveTo>
                <a:lnTo>
                  <a:pt x="35941" y="44437"/>
                </a:lnTo>
                <a:lnTo>
                  <a:pt x="37463" y="44437"/>
                </a:lnTo>
                <a:lnTo>
                  <a:pt x="36949" y="45707"/>
                </a:lnTo>
                <a:close/>
              </a:path>
              <a:path w="1000125" h="234950">
                <a:moveTo>
                  <a:pt x="46558" y="48247"/>
                </a:moveTo>
                <a:lnTo>
                  <a:pt x="41496" y="48247"/>
                </a:lnTo>
                <a:lnTo>
                  <a:pt x="39480" y="46977"/>
                </a:lnTo>
                <a:lnTo>
                  <a:pt x="38966" y="45707"/>
                </a:lnTo>
                <a:lnTo>
                  <a:pt x="37958" y="44437"/>
                </a:lnTo>
                <a:lnTo>
                  <a:pt x="44541" y="44437"/>
                </a:lnTo>
                <a:lnTo>
                  <a:pt x="45549" y="46977"/>
                </a:lnTo>
                <a:lnTo>
                  <a:pt x="45055" y="46977"/>
                </a:lnTo>
                <a:lnTo>
                  <a:pt x="46558" y="48247"/>
                </a:lnTo>
                <a:close/>
              </a:path>
              <a:path w="1000125" h="234950">
                <a:moveTo>
                  <a:pt x="55671" y="46977"/>
                </a:moveTo>
                <a:lnTo>
                  <a:pt x="55177" y="45707"/>
                </a:lnTo>
                <a:lnTo>
                  <a:pt x="54149" y="44437"/>
                </a:lnTo>
                <a:lnTo>
                  <a:pt x="58202" y="44437"/>
                </a:lnTo>
                <a:lnTo>
                  <a:pt x="58716" y="45707"/>
                </a:lnTo>
                <a:lnTo>
                  <a:pt x="55671" y="45707"/>
                </a:lnTo>
                <a:lnTo>
                  <a:pt x="55671" y="46977"/>
                </a:lnTo>
                <a:close/>
              </a:path>
              <a:path w="1000125" h="234950">
                <a:moveTo>
                  <a:pt x="78960" y="48247"/>
                </a:moveTo>
                <a:lnTo>
                  <a:pt x="77438" y="48247"/>
                </a:lnTo>
                <a:lnTo>
                  <a:pt x="74907" y="45707"/>
                </a:lnTo>
                <a:lnTo>
                  <a:pt x="74393" y="45707"/>
                </a:lnTo>
                <a:lnTo>
                  <a:pt x="73899" y="44437"/>
                </a:lnTo>
                <a:lnTo>
                  <a:pt x="75916" y="44437"/>
                </a:lnTo>
                <a:lnTo>
                  <a:pt x="76430" y="45707"/>
                </a:lnTo>
                <a:lnTo>
                  <a:pt x="77093" y="46124"/>
                </a:lnTo>
                <a:lnTo>
                  <a:pt x="77438" y="46977"/>
                </a:lnTo>
                <a:lnTo>
                  <a:pt x="78446" y="46977"/>
                </a:lnTo>
                <a:lnTo>
                  <a:pt x="78960" y="48247"/>
                </a:lnTo>
                <a:close/>
              </a:path>
              <a:path w="1000125" h="234950">
                <a:moveTo>
                  <a:pt x="80483" y="48247"/>
                </a:moveTo>
                <a:lnTo>
                  <a:pt x="79455" y="48247"/>
                </a:lnTo>
                <a:lnTo>
                  <a:pt x="78446" y="46977"/>
                </a:lnTo>
                <a:lnTo>
                  <a:pt x="77093" y="46124"/>
                </a:lnTo>
                <a:lnTo>
                  <a:pt x="76924" y="45707"/>
                </a:lnTo>
                <a:lnTo>
                  <a:pt x="75916" y="44437"/>
                </a:lnTo>
                <a:lnTo>
                  <a:pt x="78446" y="44437"/>
                </a:lnTo>
                <a:lnTo>
                  <a:pt x="79455" y="46977"/>
                </a:lnTo>
                <a:lnTo>
                  <a:pt x="79969" y="46977"/>
                </a:lnTo>
                <a:lnTo>
                  <a:pt x="80483" y="48247"/>
                </a:lnTo>
                <a:close/>
              </a:path>
              <a:path w="1000125" h="234950">
                <a:moveTo>
                  <a:pt x="86038" y="45707"/>
                </a:moveTo>
                <a:lnTo>
                  <a:pt x="85544" y="45707"/>
                </a:lnTo>
                <a:lnTo>
                  <a:pt x="85544" y="44437"/>
                </a:lnTo>
                <a:lnTo>
                  <a:pt x="86038" y="45707"/>
                </a:lnTo>
                <a:close/>
              </a:path>
              <a:path w="1000125" h="234950">
                <a:moveTo>
                  <a:pt x="88074" y="45707"/>
                </a:moveTo>
                <a:lnTo>
                  <a:pt x="86038" y="45707"/>
                </a:lnTo>
                <a:lnTo>
                  <a:pt x="85544" y="44437"/>
                </a:lnTo>
                <a:lnTo>
                  <a:pt x="87046" y="44437"/>
                </a:lnTo>
                <a:lnTo>
                  <a:pt x="88074" y="45707"/>
                </a:lnTo>
                <a:close/>
              </a:path>
              <a:path w="1000125" h="234950">
                <a:moveTo>
                  <a:pt x="97080" y="50028"/>
                </a:moveTo>
                <a:lnTo>
                  <a:pt x="96160" y="49517"/>
                </a:lnTo>
                <a:lnTo>
                  <a:pt x="95656" y="49517"/>
                </a:lnTo>
                <a:lnTo>
                  <a:pt x="94638" y="48247"/>
                </a:lnTo>
                <a:lnTo>
                  <a:pt x="90605" y="48247"/>
                </a:lnTo>
                <a:lnTo>
                  <a:pt x="90605" y="46977"/>
                </a:lnTo>
                <a:lnTo>
                  <a:pt x="89577" y="46977"/>
                </a:lnTo>
                <a:lnTo>
                  <a:pt x="89082" y="45707"/>
                </a:lnTo>
                <a:lnTo>
                  <a:pt x="87046" y="44437"/>
                </a:lnTo>
                <a:lnTo>
                  <a:pt x="93630" y="44437"/>
                </a:lnTo>
                <a:lnTo>
                  <a:pt x="94072" y="45529"/>
                </a:lnTo>
                <a:lnTo>
                  <a:pt x="94144" y="46977"/>
                </a:lnTo>
                <a:lnTo>
                  <a:pt x="95152" y="48247"/>
                </a:lnTo>
                <a:lnTo>
                  <a:pt x="96684" y="49529"/>
                </a:lnTo>
                <a:lnTo>
                  <a:pt x="97080" y="50028"/>
                </a:lnTo>
                <a:close/>
              </a:path>
              <a:path w="1000125" h="234950">
                <a:moveTo>
                  <a:pt x="95666" y="45707"/>
                </a:moveTo>
                <a:lnTo>
                  <a:pt x="94638" y="44437"/>
                </a:lnTo>
                <a:lnTo>
                  <a:pt x="95152" y="44437"/>
                </a:lnTo>
                <a:lnTo>
                  <a:pt x="95666" y="45707"/>
                </a:lnTo>
                <a:close/>
              </a:path>
              <a:path w="1000125" h="234950">
                <a:moveTo>
                  <a:pt x="106796" y="58406"/>
                </a:moveTo>
                <a:lnTo>
                  <a:pt x="91613" y="58406"/>
                </a:lnTo>
                <a:lnTo>
                  <a:pt x="91099" y="57136"/>
                </a:lnTo>
                <a:lnTo>
                  <a:pt x="90091" y="55866"/>
                </a:lnTo>
                <a:lnTo>
                  <a:pt x="94638" y="55866"/>
                </a:lnTo>
                <a:lnTo>
                  <a:pt x="94638" y="54596"/>
                </a:lnTo>
                <a:lnTo>
                  <a:pt x="92621" y="53326"/>
                </a:lnTo>
                <a:lnTo>
                  <a:pt x="92107" y="52056"/>
                </a:lnTo>
                <a:lnTo>
                  <a:pt x="100727" y="52056"/>
                </a:lnTo>
                <a:lnTo>
                  <a:pt x="97168" y="48247"/>
                </a:lnTo>
                <a:lnTo>
                  <a:pt x="95152" y="46977"/>
                </a:lnTo>
                <a:lnTo>
                  <a:pt x="95497" y="46124"/>
                </a:lnTo>
                <a:lnTo>
                  <a:pt x="95594" y="45529"/>
                </a:lnTo>
                <a:lnTo>
                  <a:pt x="95152" y="44437"/>
                </a:lnTo>
                <a:lnTo>
                  <a:pt x="97168" y="46977"/>
                </a:lnTo>
                <a:lnTo>
                  <a:pt x="104760" y="46977"/>
                </a:lnTo>
                <a:lnTo>
                  <a:pt x="105274" y="48247"/>
                </a:lnTo>
                <a:lnTo>
                  <a:pt x="109821" y="48247"/>
                </a:lnTo>
                <a:lnTo>
                  <a:pt x="110335" y="49517"/>
                </a:lnTo>
                <a:lnTo>
                  <a:pt x="110854" y="49529"/>
                </a:lnTo>
                <a:lnTo>
                  <a:pt x="111343" y="50787"/>
                </a:lnTo>
                <a:lnTo>
                  <a:pt x="106282" y="50787"/>
                </a:lnTo>
                <a:lnTo>
                  <a:pt x="107300" y="52056"/>
                </a:lnTo>
                <a:lnTo>
                  <a:pt x="107805" y="53326"/>
                </a:lnTo>
                <a:lnTo>
                  <a:pt x="111857" y="53326"/>
                </a:lnTo>
                <a:lnTo>
                  <a:pt x="112361" y="54596"/>
                </a:lnTo>
                <a:lnTo>
                  <a:pt x="103257" y="54596"/>
                </a:lnTo>
                <a:lnTo>
                  <a:pt x="104760" y="55866"/>
                </a:lnTo>
                <a:lnTo>
                  <a:pt x="105788" y="57136"/>
                </a:lnTo>
                <a:lnTo>
                  <a:pt x="106282" y="57136"/>
                </a:lnTo>
                <a:lnTo>
                  <a:pt x="106796" y="58406"/>
                </a:lnTo>
                <a:close/>
              </a:path>
              <a:path w="1000125" h="234950">
                <a:moveTo>
                  <a:pt x="104760" y="46977"/>
                </a:moveTo>
                <a:lnTo>
                  <a:pt x="97168" y="46977"/>
                </a:lnTo>
                <a:lnTo>
                  <a:pt x="96674" y="45707"/>
                </a:lnTo>
                <a:lnTo>
                  <a:pt x="96160" y="45707"/>
                </a:lnTo>
                <a:lnTo>
                  <a:pt x="95152" y="44437"/>
                </a:lnTo>
                <a:lnTo>
                  <a:pt x="101735" y="44437"/>
                </a:lnTo>
                <a:lnTo>
                  <a:pt x="103752" y="45707"/>
                </a:lnTo>
                <a:lnTo>
                  <a:pt x="104760" y="46977"/>
                </a:lnTo>
                <a:close/>
              </a:path>
              <a:path w="1000125" h="234950">
                <a:moveTo>
                  <a:pt x="138685" y="45707"/>
                </a:moveTo>
                <a:lnTo>
                  <a:pt x="129571" y="45707"/>
                </a:lnTo>
                <a:lnTo>
                  <a:pt x="129057" y="44437"/>
                </a:lnTo>
                <a:lnTo>
                  <a:pt x="136649" y="44437"/>
                </a:lnTo>
                <a:lnTo>
                  <a:pt x="138613" y="45529"/>
                </a:lnTo>
                <a:lnTo>
                  <a:pt x="138685" y="45707"/>
                </a:lnTo>
                <a:close/>
              </a:path>
              <a:path w="1000125" h="234950">
                <a:moveTo>
                  <a:pt x="153354" y="45707"/>
                </a:moveTo>
                <a:lnTo>
                  <a:pt x="138932" y="45707"/>
                </a:lnTo>
                <a:lnTo>
                  <a:pt x="138613" y="45529"/>
                </a:lnTo>
                <a:lnTo>
                  <a:pt x="138171" y="44437"/>
                </a:lnTo>
                <a:lnTo>
                  <a:pt x="152840" y="44437"/>
                </a:lnTo>
                <a:lnTo>
                  <a:pt x="153354" y="45707"/>
                </a:lnTo>
                <a:close/>
              </a:path>
              <a:path w="1000125" h="234950">
                <a:moveTo>
                  <a:pt x="156399" y="44865"/>
                </a:moveTo>
                <a:lnTo>
                  <a:pt x="155885" y="44437"/>
                </a:lnTo>
                <a:lnTo>
                  <a:pt x="156399" y="44437"/>
                </a:lnTo>
                <a:lnTo>
                  <a:pt x="156399" y="44865"/>
                </a:lnTo>
                <a:close/>
              </a:path>
              <a:path w="1000125" h="234950">
                <a:moveTo>
                  <a:pt x="162962" y="46977"/>
                </a:moveTo>
                <a:lnTo>
                  <a:pt x="158929" y="46977"/>
                </a:lnTo>
                <a:lnTo>
                  <a:pt x="156399" y="44865"/>
                </a:lnTo>
                <a:lnTo>
                  <a:pt x="156399" y="44437"/>
                </a:lnTo>
                <a:lnTo>
                  <a:pt x="161954" y="44437"/>
                </a:lnTo>
                <a:lnTo>
                  <a:pt x="162962" y="46977"/>
                </a:lnTo>
                <a:close/>
              </a:path>
              <a:path w="1000125" h="234950">
                <a:moveTo>
                  <a:pt x="174113" y="46977"/>
                </a:moveTo>
                <a:lnTo>
                  <a:pt x="170060" y="44437"/>
                </a:lnTo>
                <a:lnTo>
                  <a:pt x="172333" y="44437"/>
                </a:lnTo>
                <a:lnTo>
                  <a:pt x="174607" y="45707"/>
                </a:lnTo>
                <a:lnTo>
                  <a:pt x="174113" y="46977"/>
                </a:lnTo>
                <a:close/>
              </a:path>
              <a:path w="1000125" h="234950">
                <a:moveTo>
                  <a:pt x="187260" y="45707"/>
                </a:moveTo>
                <a:lnTo>
                  <a:pt x="183207" y="45707"/>
                </a:lnTo>
                <a:lnTo>
                  <a:pt x="181190" y="44437"/>
                </a:lnTo>
                <a:lnTo>
                  <a:pt x="186251" y="44437"/>
                </a:lnTo>
                <a:lnTo>
                  <a:pt x="187260" y="45707"/>
                </a:lnTo>
                <a:close/>
              </a:path>
              <a:path w="1000125" h="234950">
                <a:moveTo>
                  <a:pt x="201435" y="45707"/>
                </a:moveTo>
                <a:lnTo>
                  <a:pt x="200426" y="45707"/>
                </a:lnTo>
                <a:lnTo>
                  <a:pt x="200921" y="44437"/>
                </a:lnTo>
                <a:lnTo>
                  <a:pt x="201435" y="45707"/>
                </a:lnTo>
                <a:close/>
              </a:path>
              <a:path w="1000125" h="234950">
                <a:moveTo>
                  <a:pt x="219533" y="47297"/>
                </a:moveTo>
                <a:lnTo>
                  <a:pt x="217626" y="45707"/>
                </a:lnTo>
                <a:lnTo>
                  <a:pt x="215095" y="44437"/>
                </a:lnTo>
                <a:lnTo>
                  <a:pt x="221165" y="44437"/>
                </a:lnTo>
                <a:lnTo>
                  <a:pt x="223201" y="46977"/>
                </a:lnTo>
                <a:lnTo>
                  <a:pt x="219662" y="46977"/>
                </a:lnTo>
                <a:lnTo>
                  <a:pt x="219533" y="47297"/>
                </a:lnTo>
                <a:close/>
              </a:path>
              <a:path w="1000125" h="234950">
                <a:moveTo>
                  <a:pt x="222193" y="45707"/>
                </a:moveTo>
                <a:lnTo>
                  <a:pt x="221165" y="44437"/>
                </a:lnTo>
                <a:lnTo>
                  <a:pt x="221679" y="44437"/>
                </a:lnTo>
                <a:lnTo>
                  <a:pt x="222193" y="45707"/>
                </a:lnTo>
                <a:close/>
              </a:path>
              <a:path w="1000125" h="234950">
                <a:moveTo>
                  <a:pt x="225732" y="46977"/>
                </a:moveTo>
                <a:lnTo>
                  <a:pt x="223201" y="46977"/>
                </a:lnTo>
                <a:lnTo>
                  <a:pt x="222687" y="45707"/>
                </a:lnTo>
                <a:lnTo>
                  <a:pt x="222193" y="45707"/>
                </a:lnTo>
                <a:lnTo>
                  <a:pt x="221679" y="44437"/>
                </a:lnTo>
                <a:lnTo>
                  <a:pt x="223201" y="44437"/>
                </a:lnTo>
                <a:lnTo>
                  <a:pt x="225218" y="45707"/>
                </a:lnTo>
                <a:lnTo>
                  <a:pt x="225732" y="46977"/>
                </a:lnTo>
                <a:close/>
              </a:path>
              <a:path w="1000125" h="234950">
                <a:moveTo>
                  <a:pt x="216104" y="45707"/>
                </a:moveTo>
                <a:lnTo>
                  <a:pt x="214087" y="45707"/>
                </a:lnTo>
                <a:lnTo>
                  <a:pt x="213674" y="44687"/>
                </a:lnTo>
                <a:lnTo>
                  <a:pt x="216104" y="45707"/>
                </a:lnTo>
                <a:close/>
              </a:path>
              <a:path w="1000125" h="234950">
                <a:moveTo>
                  <a:pt x="139179" y="46977"/>
                </a:moveTo>
                <a:lnTo>
                  <a:pt x="133110" y="46977"/>
                </a:lnTo>
                <a:lnTo>
                  <a:pt x="132606" y="46342"/>
                </a:lnTo>
                <a:lnTo>
                  <a:pt x="132596" y="45707"/>
                </a:lnTo>
                <a:lnTo>
                  <a:pt x="138685" y="45707"/>
                </a:lnTo>
                <a:lnTo>
                  <a:pt x="138613" y="45529"/>
                </a:lnTo>
                <a:lnTo>
                  <a:pt x="139251" y="45884"/>
                </a:lnTo>
                <a:lnTo>
                  <a:pt x="139348" y="46124"/>
                </a:lnTo>
                <a:lnTo>
                  <a:pt x="139280" y="46728"/>
                </a:lnTo>
                <a:lnTo>
                  <a:pt x="139179" y="46977"/>
                </a:lnTo>
                <a:close/>
              </a:path>
              <a:path w="1000125" h="234950">
                <a:moveTo>
                  <a:pt x="125004" y="48247"/>
                </a:moveTo>
                <a:lnTo>
                  <a:pt x="121979" y="46977"/>
                </a:lnTo>
                <a:lnTo>
                  <a:pt x="120457" y="46977"/>
                </a:lnTo>
                <a:lnTo>
                  <a:pt x="118935" y="45707"/>
                </a:lnTo>
                <a:lnTo>
                  <a:pt x="122474" y="45707"/>
                </a:lnTo>
                <a:lnTo>
                  <a:pt x="125004" y="48247"/>
                </a:lnTo>
                <a:close/>
              </a:path>
              <a:path w="1000125" h="234950">
                <a:moveTo>
                  <a:pt x="129571" y="50787"/>
                </a:moveTo>
                <a:lnTo>
                  <a:pt x="127041" y="50787"/>
                </a:lnTo>
                <a:lnTo>
                  <a:pt x="126527" y="48247"/>
                </a:lnTo>
                <a:lnTo>
                  <a:pt x="126032" y="46977"/>
                </a:lnTo>
                <a:lnTo>
                  <a:pt x="123996" y="45707"/>
                </a:lnTo>
                <a:lnTo>
                  <a:pt x="128563" y="45707"/>
                </a:lnTo>
                <a:lnTo>
                  <a:pt x="130065" y="46653"/>
                </a:lnTo>
                <a:lnTo>
                  <a:pt x="130065" y="46977"/>
                </a:lnTo>
                <a:lnTo>
                  <a:pt x="134118" y="46977"/>
                </a:lnTo>
                <a:lnTo>
                  <a:pt x="135640" y="48247"/>
                </a:lnTo>
                <a:lnTo>
                  <a:pt x="128049" y="48247"/>
                </a:lnTo>
                <a:lnTo>
                  <a:pt x="129062" y="49529"/>
                </a:lnTo>
                <a:lnTo>
                  <a:pt x="129571" y="50787"/>
                </a:lnTo>
                <a:close/>
              </a:path>
              <a:path w="1000125" h="234950">
                <a:moveTo>
                  <a:pt x="132596" y="46977"/>
                </a:moveTo>
                <a:lnTo>
                  <a:pt x="130579" y="46977"/>
                </a:lnTo>
                <a:lnTo>
                  <a:pt x="130186" y="46728"/>
                </a:lnTo>
                <a:lnTo>
                  <a:pt x="130065" y="45707"/>
                </a:lnTo>
                <a:lnTo>
                  <a:pt x="132102" y="45707"/>
                </a:lnTo>
                <a:lnTo>
                  <a:pt x="132596" y="46329"/>
                </a:lnTo>
                <a:lnTo>
                  <a:pt x="132596" y="46977"/>
                </a:lnTo>
                <a:close/>
              </a:path>
              <a:path w="1000125" h="234950">
                <a:moveTo>
                  <a:pt x="132596" y="46329"/>
                </a:moveTo>
                <a:lnTo>
                  <a:pt x="132102" y="45707"/>
                </a:lnTo>
                <a:lnTo>
                  <a:pt x="132596" y="45707"/>
                </a:lnTo>
                <a:lnTo>
                  <a:pt x="132596" y="46329"/>
                </a:lnTo>
                <a:close/>
              </a:path>
              <a:path w="1000125" h="234950">
                <a:moveTo>
                  <a:pt x="139553" y="46052"/>
                </a:moveTo>
                <a:lnTo>
                  <a:pt x="139251" y="45884"/>
                </a:lnTo>
                <a:lnTo>
                  <a:pt x="139179" y="45707"/>
                </a:lnTo>
                <a:lnTo>
                  <a:pt x="139693" y="45707"/>
                </a:lnTo>
                <a:lnTo>
                  <a:pt x="139553" y="46052"/>
                </a:lnTo>
                <a:close/>
              </a:path>
              <a:path w="1000125" h="234950">
                <a:moveTo>
                  <a:pt x="157901" y="46977"/>
                </a:moveTo>
                <a:lnTo>
                  <a:pt x="141216" y="46977"/>
                </a:lnTo>
                <a:lnTo>
                  <a:pt x="139693" y="45707"/>
                </a:lnTo>
                <a:lnTo>
                  <a:pt x="156893" y="45707"/>
                </a:lnTo>
                <a:lnTo>
                  <a:pt x="157901" y="46977"/>
                </a:lnTo>
                <a:close/>
              </a:path>
              <a:path w="1000125" h="234950">
                <a:moveTo>
                  <a:pt x="192835" y="48247"/>
                </a:moveTo>
                <a:lnTo>
                  <a:pt x="187260" y="48247"/>
                </a:lnTo>
                <a:lnTo>
                  <a:pt x="185243" y="46977"/>
                </a:lnTo>
                <a:lnTo>
                  <a:pt x="183721" y="45707"/>
                </a:lnTo>
                <a:lnTo>
                  <a:pt x="188268" y="45707"/>
                </a:lnTo>
                <a:lnTo>
                  <a:pt x="189296" y="46977"/>
                </a:lnTo>
                <a:lnTo>
                  <a:pt x="193329" y="46977"/>
                </a:lnTo>
                <a:lnTo>
                  <a:pt x="192835" y="48247"/>
                </a:lnTo>
                <a:close/>
              </a:path>
              <a:path w="1000125" h="234950">
                <a:moveTo>
                  <a:pt x="139436" y="46342"/>
                </a:moveTo>
                <a:lnTo>
                  <a:pt x="139251" y="45884"/>
                </a:lnTo>
                <a:lnTo>
                  <a:pt x="139553" y="46052"/>
                </a:lnTo>
                <a:lnTo>
                  <a:pt x="139436" y="46342"/>
                </a:lnTo>
                <a:close/>
              </a:path>
              <a:path w="1000125" h="234950">
                <a:moveTo>
                  <a:pt x="141216" y="46977"/>
                </a:moveTo>
                <a:lnTo>
                  <a:pt x="139693" y="46977"/>
                </a:lnTo>
                <a:lnTo>
                  <a:pt x="139593" y="46728"/>
                </a:lnTo>
                <a:lnTo>
                  <a:pt x="139553" y="46052"/>
                </a:lnTo>
                <a:lnTo>
                  <a:pt x="141216" y="46977"/>
                </a:lnTo>
                <a:close/>
              </a:path>
              <a:path w="1000125" h="234950">
                <a:moveTo>
                  <a:pt x="78446" y="46977"/>
                </a:moveTo>
                <a:lnTo>
                  <a:pt x="77438" y="46977"/>
                </a:lnTo>
                <a:lnTo>
                  <a:pt x="77093" y="46124"/>
                </a:lnTo>
                <a:lnTo>
                  <a:pt x="78446" y="46977"/>
                </a:lnTo>
                <a:close/>
              </a:path>
              <a:path w="1000125" h="234950">
                <a:moveTo>
                  <a:pt x="130579" y="46977"/>
                </a:moveTo>
                <a:lnTo>
                  <a:pt x="130065" y="46977"/>
                </a:lnTo>
                <a:lnTo>
                  <a:pt x="130065" y="46653"/>
                </a:lnTo>
                <a:lnTo>
                  <a:pt x="130579" y="46977"/>
                </a:lnTo>
                <a:close/>
              </a:path>
              <a:path w="1000125" h="234950">
                <a:moveTo>
                  <a:pt x="24811" y="49517"/>
                </a:moveTo>
                <a:lnTo>
                  <a:pt x="14688" y="49517"/>
                </a:lnTo>
                <a:lnTo>
                  <a:pt x="14688" y="48247"/>
                </a:lnTo>
                <a:lnTo>
                  <a:pt x="13660" y="46977"/>
                </a:lnTo>
                <a:lnTo>
                  <a:pt x="19750" y="46977"/>
                </a:lnTo>
                <a:lnTo>
                  <a:pt x="20244" y="48247"/>
                </a:lnTo>
                <a:lnTo>
                  <a:pt x="23783" y="48247"/>
                </a:lnTo>
                <a:lnTo>
                  <a:pt x="24811" y="49517"/>
                </a:lnTo>
                <a:close/>
              </a:path>
              <a:path w="1000125" h="234950">
                <a:moveTo>
                  <a:pt x="23288" y="48247"/>
                </a:moveTo>
                <a:lnTo>
                  <a:pt x="21252" y="48247"/>
                </a:lnTo>
                <a:lnTo>
                  <a:pt x="19750" y="46977"/>
                </a:lnTo>
                <a:lnTo>
                  <a:pt x="22774" y="46977"/>
                </a:lnTo>
                <a:lnTo>
                  <a:pt x="23288" y="48247"/>
                </a:lnTo>
                <a:close/>
              </a:path>
              <a:path w="1000125" h="234950">
                <a:moveTo>
                  <a:pt x="31286" y="47744"/>
                </a:moveTo>
                <a:lnTo>
                  <a:pt x="30366" y="46977"/>
                </a:lnTo>
                <a:lnTo>
                  <a:pt x="30880" y="46977"/>
                </a:lnTo>
                <a:lnTo>
                  <a:pt x="31286" y="47744"/>
                </a:lnTo>
                <a:close/>
              </a:path>
              <a:path w="1000125" h="234950">
                <a:moveTo>
                  <a:pt x="51788" y="49934"/>
                </a:moveTo>
                <a:lnTo>
                  <a:pt x="51144" y="49529"/>
                </a:lnTo>
                <a:lnTo>
                  <a:pt x="51124" y="48247"/>
                </a:lnTo>
                <a:lnTo>
                  <a:pt x="49088" y="46977"/>
                </a:lnTo>
                <a:lnTo>
                  <a:pt x="55671" y="46977"/>
                </a:lnTo>
                <a:lnTo>
                  <a:pt x="56185" y="48247"/>
                </a:lnTo>
                <a:lnTo>
                  <a:pt x="57194" y="48247"/>
                </a:lnTo>
                <a:lnTo>
                  <a:pt x="57708" y="49517"/>
                </a:lnTo>
                <a:lnTo>
                  <a:pt x="51619" y="49517"/>
                </a:lnTo>
                <a:lnTo>
                  <a:pt x="51788" y="49934"/>
                </a:lnTo>
                <a:close/>
              </a:path>
              <a:path w="1000125" h="234950">
                <a:moveTo>
                  <a:pt x="76430" y="48247"/>
                </a:moveTo>
                <a:lnTo>
                  <a:pt x="66802" y="48247"/>
                </a:lnTo>
                <a:lnTo>
                  <a:pt x="65794" y="46977"/>
                </a:lnTo>
                <a:lnTo>
                  <a:pt x="75164" y="46977"/>
                </a:lnTo>
                <a:lnTo>
                  <a:pt x="76430" y="48247"/>
                </a:lnTo>
                <a:close/>
              </a:path>
              <a:path w="1000125" h="234950">
                <a:moveTo>
                  <a:pt x="81491" y="48247"/>
                </a:moveTo>
                <a:lnTo>
                  <a:pt x="80483" y="48247"/>
                </a:lnTo>
                <a:lnTo>
                  <a:pt x="79969" y="46977"/>
                </a:lnTo>
                <a:lnTo>
                  <a:pt x="81491" y="48247"/>
                </a:lnTo>
                <a:close/>
              </a:path>
              <a:path w="1000125" h="234950">
                <a:moveTo>
                  <a:pt x="105274" y="48247"/>
                </a:moveTo>
                <a:lnTo>
                  <a:pt x="104760" y="46977"/>
                </a:lnTo>
                <a:lnTo>
                  <a:pt x="105274" y="46977"/>
                </a:lnTo>
                <a:lnTo>
                  <a:pt x="105274" y="48247"/>
                </a:lnTo>
                <a:close/>
              </a:path>
              <a:path w="1000125" h="234950">
                <a:moveTo>
                  <a:pt x="110335" y="48247"/>
                </a:moveTo>
                <a:lnTo>
                  <a:pt x="105274" y="48247"/>
                </a:lnTo>
                <a:lnTo>
                  <a:pt x="105274" y="46977"/>
                </a:lnTo>
                <a:lnTo>
                  <a:pt x="109327" y="46977"/>
                </a:lnTo>
                <a:lnTo>
                  <a:pt x="110335" y="48247"/>
                </a:lnTo>
                <a:close/>
              </a:path>
              <a:path w="1000125" h="234950">
                <a:moveTo>
                  <a:pt x="125518" y="52056"/>
                </a:moveTo>
                <a:lnTo>
                  <a:pt x="123502" y="50787"/>
                </a:lnTo>
                <a:lnTo>
                  <a:pt x="122474" y="48247"/>
                </a:lnTo>
                <a:lnTo>
                  <a:pt x="121979" y="48247"/>
                </a:lnTo>
                <a:lnTo>
                  <a:pt x="121465" y="46977"/>
                </a:lnTo>
                <a:lnTo>
                  <a:pt x="123502" y="48247"/>
                </a:lnTo>
                <a:lnTo>
                  <a:pt x="124510" y="49517"/>
                </a:lnTo>
                <a:lnTo>
                  <a:pt x="125019" y="49529"/>
                </a:lnTo>
                <a:lnTo>
                  <a:pt x="126527" y="50787"/>
                </a:lnTo>
                <a:lnTo>
                  <a:pt x="124510" y="50787"/>
                </a:lnTo>
                <a:lnTo>
                  <a:pt x="125518" y="52056"/>
                </a:lnTo>
                <a:close/>
              </a:path>
              <a:path w="1000125" h="234950">
                <a:moveTo>
                  <a:pt x="136154" y="48247"/>
                </a:moveTo>
                <a:lnTo>
                  <a:pt x="135640" y="48247"/>
                </a:lnTo>
                <a:lnTo>
                  <a:pt x="134118" y="46977"/>
                </a:lnTo>
                <a:lnTo>
                  <a:pt x="134632" y="46977"/>
                </a:lnTo>
                <a:lnTo>
                  <a:pt x="136154" y="48247"/>
                </a:lnTo>
                <a:close/>
              </a:path>
              <a:path w="1000125" h="234950">
                <a:moveTo>
                  <a:pt x="149815" y="48247"/>
                </a:moveTo>
                <a:lnTo>
                  <a:pt x="136154" y="48247"/>
                </a:lnTo>
                <a:lnTo>
                  <a:pt x="134632" y="46977"/>
                </a:lnTo>
                <a:lnTo>
                  <a:pt x="149301" y="46977"/>
                </a:lnTo>
                <a:lnTo>
                  <a:pt x="149815" y="48247"/>
                </a:lnTo>
                <a:close/>
              </a:path>
              <a:path w="1000125" h="234950">
                <a:moveTo>
                  <a:pt x="153354" y="49517"/>
                </a:moveTo>
                <a:lnTo>
                  <a:pt x="152346" y="49517"/>
                </a:lnTo>
                <a:lnTo>
                  <a:pt x="151832" y="48247"/>
                </a:lnTo>
                <a:lnTo>
                  <a:pt x="151832" y="46977"/>
                </a:lnTo>
                <a:lnTo>
                  <a:pt x="152840" y="46977"/>
                </a:lnTo>
                <a:lnTo>
                  <a:pt x="152840" y="48247"/>
                </a:lnTo>
                <a:lnTo>
                  <a:pt x="153354" y="49517"/>
                </a:lnTo>
                <a:close/>
              </a:path>
              <a:path w="1000125" h="234950">
                <a:moveTo>
                  <a:pt x="170554" y="50787"/>
                </a:moveTo>
                <a:lnTo>
                  <a:pt x="158415" y="50787"/>
                </a:lnTo>
                <a:lnTo>
                  <a:pt x="155885" y="48247"/>
                </a:lnTo>
                <a:lnTo>
                  <a:pt x="152840" y="46977"/>
                </a:lnTo>
                <a:lnTo>
                  <a:pt x="166521" y="46977"/>
                </a:lnTo>
                <a:lnTo>
                  <a:pt x="168537" y="48247"/>
                </a:lnTo>
                <a:lnTo>
                  <a:pt x="169051" y="48247"/>
                </a:lnTo>
                <a:lnTo>
                  <a:pt x="170554" y="50787"/>
                </a:lnTo>
                <a:close/>
              </a:path>
              <a:path w="1000125" h="234950">
                <a:moveTo>
                  <a:pt x="169051" y="48247"/>
                </a:moveTo>
                <a:lnTo>
                  <a:pt x="167529" y="46977"/>
                </a:lnTo>
                <a:lnTo>
                  <a:pt x="168537" y="46977"/>
                </a:lnTo>
                <a:lnTo>
                  <a:pt x="169051" y="48247"/>
                </a:lnTo>
                <a:close/>
              </a:path>
              <a:path w="1000125" h="234950">
                <a:moveTo>
                  <a:pt x="174113" y="48247"/>
                </a:moveTo>
                <a:lnTo>
                  <a:pt x="170060" y="48247"/>
                </a:lnTo>
                <a:lnTo>
                  <a:pt x="169546" y="46977"/>
                </a:lnTo>
                <a:lnTo>
                  <a:pt x="173599" y="46977"/>
                </a:lnTo>
                <a:lnTo>
                  <a:pt x="174113" y="48247"/>
                </a:lnTo>
                <a:close/>
              </a:path>
              <a:path w="1000125" h="234950">
                <a:moveTo>
                  <a:pt x="180676" y="48247"/>
                </a:moveTo>
                <a:lnTo>
                  <a:pt x="177651" y="48247"/>
                </a:lnTo>
                <a:lnTo>
                  <a:pt x="175615" y="46977"/>
                </a:lnTo>
                <a:lnTo>
                  <a:pt x="178660" y="46977"/>
                </a:lnTo>
                <a:lnTo>
                  <a:pt x="180676" y="48247"/>
                </a:lnTo>
                <a:close/>
              </a:path>
              <a:path w="1000125" h="234950">
                <a:moveTo>
                  <a:pt x="220157" y="47818"/>
                </a:moveTo>
                <a:lnTo>
                  <a:pt x="219533" y="47297"/>
                </a:lnTo>
                <a:lnTo>
                  <a:pt x="219662" y="46977"/>
                </a:lnTo>
                <a:lnTo>
                  <a:pt x="220157" y="46977"/>
                </a:lnTo>
                <a:lnTo>
                  <a:pt x="220157" y="47818"/>
                </a:lnTo>
                <a:close/>
              </a:path>
              <a:path w="1000125" h="234950">
                <a:moveTo>
                  <a:pt x="220671" y="48247"/>
                </a:moveTo>
                <a:lnTo>
                  <a:pt x="220157" y="47818"/>
                </a:lnTo>
                <a:lnTo>
                  <a:pt x="220157" y="46977"/>
                </a:lnTo>
                <a:lnTo>
                  <a:pt x="220671" y="46977"/>
                </a:lnTo>
                <a:lnTo>
                  <a:pt x="220671" y="48247"/>
                </a:lnTo>
                <a:close/>
              </a:path>
              <a:path w="1000125" h="234950">
                <a:moveTo>
                  <a:pt x="223201" y="48247"/>
                </a:moveTo>
                <a:lnTo>
                  <a:pt x="222193" y="48247"/>
                </a:lnTo>
                <a:lnTo>
                  <a:pt x="221679" y="46977"/>
                </a:lnTo>
                <a:lnTo>
                  <a:pt x="222687" y="46977"/>
                </a:lnTo>
                <a:lnTo>
                  <a:pt x="223201" y="48247"/>
                </a:lnTo>
                <a:close/>
              </a:path>
              <a:path w="1000125" h="234950">
                <a:moveTo>
                  <a:pt x="227748" y="48247"/>
                </a:moveTo>
                <a:lnTo>
                  <a:pt x="224209" y="48247"/>
                </a:lnTo>
                <a:lnTo>
                  <a:pt x="222687" y="46977"/>
                </a:lnTo>
                <a:lnTo>
                  <a:pt x="227254" y="46977"/>
                </a:lnTo>
                <a:lnTo>
                  <a:pt x="227748" y="48247"/>
                </a:lnTo>
                <a:close/>
              </a:path>
              <a:path w="1000125" h="234950">
                <a:moveTo>
                  <a:pt x="220157" y="48247"/>
                </a:moveTo>
                <a:lnTo>
                  <a:pt x="219148" y="48247"/>
                </a:lnTo>
                <a:lnTo>
                  <a:pt x="219533" y="47297"/>
                </a:lnTo>
                <a:lnTo>
                  <a:pt x="220069" y="47744"/>
                </a:lnTo>
                <a:lnTo>
                  <a:pt x="220157" y="48247"/>
                </a:lnTo>
                <a:close/>
              </a:path>
              <a:path w="1000125" h="234950">
                <a:moveTo>
                  <a:pt x="36949" y="50787"/>
                </a:moveTo>
                <a:lnTo>
                  <a:pt x="32897" y="50787"/>
                </a:lnTo>
                <a:lnTo>
                  <a:pt x="31286" y="47744"/>
                </a:lnTo>
                <a:lnTo>
                  <a:pt x="31888" y="48247"/>
                </a:lnTo>
                <a:lnTo>
                  <a:pt x="42010" y="48247"/>
                </a:lnTo>
                <a:lnTo>
                  <a:pt x="43019" y="49517"/>
                </a:lnTo>
                <a:lnTo>
                  <a:pt x="36949" y="49517"/>
                </a:lnTo>
                <a:lnTo>
                  <a:pt x="36949" y="50787"/>
                </a:lnTo>
                <a:close/>
              </a:path>
              <a:path w="1000125" h="234950">
                <a:moveTo>
                  <a:pt x="1522" y="49517"/>
                </a:moveTo>
                <a:lnTo>
                  <a:pt x="1008" y="49517"/>
                </a:lnTo>
                <a:lnTo>
                  <a:pt x="514" y="48247"/>
                </a:lnTo>
                <a:lnTo>
                  <a:pt x="1008" y="48247"/>
                </a:lnTo>
                <a:lnTo>
                  <a:pt x="1522" y="48882"/>
                </a:lnTo>
                <a:lnTo>
                  <a:pt x="1522" y="49517"/>
                </a:lnTo>
                <a:close/>
              </a:path>
              <a:path w="1000125" h="234950">
                <a:moveTo>
                  <a:pt x="27341" y="49517"/>
                </a:moveTo>
                <a:lnTo>
                  <a:pt x="24811" y="49517"/>
                </a:lnTo>
                <a:lnTo>
                  <a:pt x="24811" y="48247"/>
                </a:lnTo>
                <a:lnTo>
                  <a:pt x="25305" y="48247"/>
                </a:lnTo>
                <a:lnTo>
                  <a:pt x="27341" y="49268"/>
                </a:lnTo>
                <a:lnTo>
                  <a:pt x="27341" y="49517"/>
                </a:lnTo>
                <a:close/>
              </a:path>
              <a:path w="1000125" h="234950">
                <a:moveTo>
                  <a:pt x="31888" y="49517"/>
                </a:moveTo>
                <a:lnTo>
                  <a:pt x="27835" y="49517"/>
                </a:lnTo>
                <a:lnTo>
                  <a:pt x="27341" y="49268"/>
                </a:lnTo>
                <a:lnTo>
                  <a:pt x="27341" y="48247"/>
                </a:lnTo>
                <a:lnTo>
                  <a:pt x="30880" y="48247"/>
                </a:lnTo>
                <a:lnTo>
                  <a:pt x="31888" y="49517"/>
                </a:lnTo>
                <a:close/>
              </a:path>
              <a:path w="1000125" h="234950">
                <a:moveTo>
                  <a:pt x="75421" y="50787"/>
                </a:moveTo>
                <a:lnTo>
                  <a:pt x="61246" y="50787"/>
                </a:lnTo>
                <a:lnTo>
                  <a:pt x="60732" y="49517"/>
                </a:lnTo>
                <a:lnTo>
                  <a:pt x="57708" y="49517"/>
                </a:lnTo>
                <a:lnTo>
                  <a:pt x="57708" y="48247"/>
                </a:lnTo>
                <a:lnTo>
                  <a:pt x="74393" y="48247"/>
                </a:lnTo>
                <a:lnTo>
                  <a:pt x="74403" y="49529"/>
                </a:lnTo>
                <a:lnTo>
                  <a:pt x="75421" y="50787"/>
                </a:lnTo>
                <a:close/>
              </a:path>
              <a:path w="1000125" h="234950">
                <a:moveTo>
                  <a:pt x="76924" y="50787"/>
                </a:moveTo>
                <a:lnTo>
                  <a:pt x="75916" y="50787"/>
                </a:lnTo>
                <a:lnTo>
                  <a:pt x="75916" y="49517"/>
                </a:lnTo>
                <a:lnTo>
                  <a:pt x="74907" y="48247"/>
                </a:lnTo>
                <a:lnTo>
                  <a:pt x="94144" y="48247"/>
                </a:lnTo>
                <a:lnTo>
                  <a:pt x="94144" y="49517"/>
                </a:lnTo>
                <a:lnTo>
                  <a:pt x="76924" y="49517"/>
                </a:lnTo>
                <a:lnTo>
                  <a:pt x="76924" y="50787"/>
                </a:lnTo>
                <a:close/>
              </a:path>
              <a:path w="1000125" h="234950">
                <a:moveTo>
                  <a:pt x="110849" y="49517"/>
                </a:moveTo>
                <a:lnTo>
                  <a:pt x="110335" y="49517"/>
                </a:lnTo>
                <a:lnTo>
                  <a:pt x="109821" y="48247"/>
                </a:lnTo>
                <a:lnTo>
                  <a:pt x="110849" y="49517"/>
                </a:lnTo>
                <a:close/>
              </a:path>
              <a:path w="1000125" h="234950">
                <a:moveTo>
                  <a:pt x="112352" y="49517"/>
                </a:moveTo>
                <a:lnTo>
                  <a:pt x="110849" y="49517"/>
                </a:lnTo>
                <a:lnTo>
                  <a:pt x="109821" y="48247"/>
                </a:lnTo>
                <a:lnTo>
                  <a:pt x="111343" y="48247"/>
                </a:lnTo>
                <a:lnTo>
                  <a:pt x="112352" y="49517"/>
                </a:lnTo>
                <a:close/>
              </a:path>
              <a:path w="1000125" h="234950">
                <a:moveTo>
                  <a:pt x="112352" y="49517"/>
                </a:moveTo>
                <a:lnTo>
                  <a:pt x="111343" y="48247"/>
                </a:lnTo>
                <a:lnTo>
                  <a:pt x="112352" y="48247"/>
                </a:lnTo>
                <a:lnTo>
                  <a:pt x="112352" y="49517"/>
                </a:lnTo>
                <a:close/>
              </a:path>
              <a:path w="1000125" h="234950">
                <a:moveTo>
                  <a:pt x="113874" y="52056"/>
                </a:moveTo>
                <a:lnTo>
                  <a:pt x="111343" y="49517"/>
                </a:lnTo>
                <a:lnTo>
                  <a:pt x="112352" y="49517"/>
                </a:lnTo>
                <a:lnTo>
                  <a:pt x="112352" y="48247"/>
                </a:lnTo>
                <a:lnTo>
                  <a:pt x="118935" y="48247"/>
                </a:lnTo>
                <a:lnTo>
                  <a:pt x="121465" y="50787"/>
                </a:lnTo>
                <a:lnTo>
                  <a:pt x="113380" y="50787"/>
                </a:lnTo>
                <a:lnTo>
                  <a:pt x="113874" y="52056"/>
                </a:lnTo>
                <a:close/>
              </a:path>
              <a:path w="1000125" h="234950">
                <a:moveTo>
                  <a:pt x="146277" y="50787"/>
                </a:moveTo>
                <a:lnTo>
                  <a:pt x="131093" y="50787"/>
                </a:lnTo>
                <a:lnTo>
                  <a:pt x="129057" y="48247"/>
                </a:lnTo>
                <a:lnTo>
                  <a:pt x="144754" y="48247"/>
                </a:lnTo>
                <a:lnTo>
                  <a:pt x="144754" y="49517"/>
                </a:lnTo>
                <a:lnTo>
                  <a:pt x="145259" y="49529"/>
                </a:lnTo>
                <a:lnTo>
                  <a:pt x="146277" y="50787"/>
                </a:lnTo>
                <a:close/>
              </a:path>
              <a:path w="1000125" h="234950">
                <a:moveTo>
                  <a:pt x="152346" y="49517"/>
                </a:moveTo>
                <a:lnTo>
                  <a:pt x="145763" y="49517"/>
                </a:lnTo>
                <a:lnTo>
                  <a:pt x="144754" y="48247"/>
                </a:lnTo>
                <a:lnTo>
                  <a:pt x="150824" y="48247"/>
                </a:lnTo>
                <a:lnTo>
                  <a:pt x="152346" y="49517"/>
                </a:lnTo>
                <a:close/>
              </a:path>
              <a:path w="1000125" h="234950">
                <a:moveTo>
                  <a:pt x="151832" y="53326"/>
                </a:moveTo>
                <a:lnTo>
                  <a:pt x="142718" y="53326"/>
                </a:lnTo>
                <a:lnTo>
                  <a:pt x="142718" y="52056"/>
                </a:lnTo>
                <a:lnTo>
                  <a:pt x="148293" y="52056"/>
                </a:lnTo>
                <a:lnTo>
                  <a:pt x="147779" y="50787"/>
                </a:lnTo>
                <a:lnTo>
                  <a:pt x="146771" y="49517"/>
                </a:lnTo>
                <a:lnTo>
                  <a:pt x="153354" y="49517"/>
                </a:lnTo>
                <a:lnTo>
                  <a:pt x="153354" y="48247"/>
                </a:lnTo>
                <a:lnTo>
                  <a:pt x="153868" y="48247"/>
                </a:lnTo>
                <a:lnTo>
                  <a:pt x="154877" y="50787"/>
                </a:lnTo>
                <a:lnTo>
                  <a:pt x="150310" y="50787"/>
                </a:lnTo>
                <a:lnTo>
                  <a:pt x="151338" y="52056"/>
                </a:lnTo>
                <a:lnTo>
                  <a:pt x="151832" y="53326"/>
                </a:lnTo>
                <a:close/>
              </a:path>
              <a:path w="1000125" h="234950">
                <a:moveTo>
                  <a:pt x="228756" y="50787"/>
                </a:moveTo>
                <a:lnTo>
                  <a:pt x="225732" y="48247"/>
                </a:lnTo>
                <a:lnTo>
                  <a:pt x="228756" y="48247"/>
                </a:lnTo>
                <a:lnTo>
                  <a:pt x="228756" y="50787"/>
                </a:lnTo>
                <a:close/>
              </a:path>
              <a:path w="1000125" h="234950">
                <a:moveTo>
                  <a:pt x="27835" y="49517"/>
                </a:moveTo>
                <a:lnTo>
                  <a:pt x="27341" y="49517"/>
                </a:lnTo>
                <a:lnTo>
                  <a:pt x="27341" y="49268"/>
                </a:lnTo>
                <a:lnTo>
                  <a:pt x="27835" y="49517"/>
                </a:lnTo>
                <a:close/>
              </a:path>
              <a:path w="1000125" h="234950">
                <a:moveTo>
                  <a:pt x="15440" y="56501"/>
                </a:moveTo>
                <a:lnTo>
                  <a:pt x="14688" y="55866"/>
                </a:lnTo>
                <a:lnTo>
                  <a:pt x="14688" y="54596"/>
                </a:lnTo>
                <a:lnTo>
                  <a:pt x="36435" y="54596"/>
                </a:lnTo>
                <a:lnTo>
                  <a:pt x="35941" y="53326"/>
                </a:lnTo>
                <a:lnTo>
                  <a:pt x="39994" y="53326"/>
                </a:lnTo>
                <a:lnTo>
                  <a:pt x="38966" y="52056"/>
                </a:lnTo>
                <a:lnTo>
                  <a:pt x="37958" y="49517"/>
                </a:lnTo>
                <a:lnTo>
                  <a:pt x="43028" y="49529"/>
                </a:lnTo>
                <a:lnTo>
                  <a:pt x="44027" y="50787"/>
                </a:lnTo>
                <a:lnTo>
                  <a:pt x="41002" y="50787"/>
                </a:lnTo>
                <a:lnTo>
                  <a:pt x="42010" y="52056"/>
                </a:lnTo>
                <a:lnTo>
                  <a:pt x="45055" y="54596"/>
                </a:lnTo>
                <a:lnTo>
                  <a:pt x="46063" y="55866"/>
                </a:lnTo>
                <a:lnTo>
                  <a:pt x="15183" y="55866"/>
                </a:lnTo>
                <a:lnTo>
                  <a:pt x="15440" y="56501"/>
                </a:lnTo>
                <a:close/>
              </a:path>
              <a:path w="1000125" h="234950">
                <a:moveTo>
                  <a:pt x="46558" y="50787"/>
                </a:moveTo>
                <a:lnTo>
                  <a:pt x="46063" y="50787"/>
                </a:lnTo>
                <a:lnTo>
                  <a:pt x="46063" y="49517"/>
                </a:lnTo>
                <a:lnTo>
                  <a:pt x="46817" y="50145"/>
                </a:lnTo>
                <a:lnTo>
                  <a:pt x="46558" y="50787"/>
                </a:lnTo>
                <a:close/>
              </a:path>
              <a:path w="1000125" h="234950">
                <a:moveTo>
                  <a:pt x="46817" y="50145"/>
                </a:moveTo>
                <a:lnTo>
                  <a:pt x="46063" y="49517"/>
                </a:lnTo>
                <a:lnTo>
                  <a:pt x="47072" y="49517"/>
                </a:lnTo>
                <a:lnTo>
                  <a:pt x="46817" y="50145"/>
                </a:lnTo>
                <a:close/>
              </a:path>
              <a:path w="1000125" h="234950">
                <a:moveTo>
                  <a:pt x="52647" y="53326"/>
                </a:moveTo>
                <a:lnTo>
                  <a:pt x="49088" y="53326"/>
                </a:lnTo>
                <a:lnTo>
                  <a:pt x="48594" y="52056"/>
                </a:lnTo>
                <a:lnTo>
                  <a:pt x="47586" y="50787"/>
                </a:lnTo>
                <a:lnTo>
                  <a:pt x="47072" y="49517"/>
                </a:lnTo>
                <a:lnTo>
                  <a:pt x="51144" y="49529"/>
                </a:lnTo>
                <a:lnTo>
                  <a:pt x="51788" y="49934"/>
                </a:lnTo>
                <a:lnTo>
                  <a:pt x="52133" y="50787"/>
                </a:lnTo>
                <a:lnTo>
                  <a:pt x="53655" y="50787"/>
                </a:lnTo>
                <a:lnTo>
                  <a:pt x="54149" y="52056"/>
                </a:lnTo>
                <a:lnTo>
                  <a:pt x="52133" y="52056"/>
                </a:lnTo>
                <a:lnTo>
                  <a:pt x="52647" y="53326"/>
                </a:lnTo>
                <a:close/>
              </a:path>
              <a:path w="1000125" h="234950">
                <a:moveTo>
                  <a:pt x="60732" y="50787"/>
                </a:moveTo>
                <a:lnTo>
                  <a:pt x="53141" y="50787"/>
                </a:lnTo>
                <a:lnTo>
                  <a:pt x="51788" y="49934"/>
                </a:lnTo>
                <a:lnTo>
                  <a:pt x="51619" y="49517"/>
                </a:lnTo>
                <a:lnTo>
                  <a:pt x="60732" y="49517"/>
                </a:lnTo>
                <a:lnTo>
                  <a:pt x="60732" y="50787"/>
                </a:lnTo>
                <a:close/>
              </a:path>
              <a:path w="1000125" h="234950">
                <a:moveTo>
                  <a:pt x="91099" y="53326"/>
                </a:moveTo>
                <a:lnTo>
                  <a:pt x="79969" y="53326"/>
                </a:lnTo>
                <a:lnTo>
                  <a:pt x="79969" y="52056"/>
                </a:lnTo>
                <a:lnTo>
                  <a:pt x="79455" y="52056"/>
                </a:lnTo>
                <a:lnTo>
                  <a:pt x="77952" y="50787"/>
                </a:lnTo>
                <a:lnTo>
                  <a:pt x="76924" y="49517"/>
                </a:lnTo>
                <a:lnTo>
                  <a:pt x="94648" y="49529"/>
                </a:lnTo>
                <a:lnTo>
                  <a:pt x="95666" y="50787"/>
                </a:lnTo>
                <a:lnTo>
                  <a:pt x="90091" y="50787"/>
                </a:lnTo>
                <a:lnTo>
                  <a:pt x="91099" y="52056"/>
                </a:lnTo>
                <a:lnTo>
                  <a:pt x="91099" y="53326"/>
                </a:lnTo>
                <a:close/>
              </a:path>
              <a:path w="1000125" h="234950">
                <a:moveTo>
                  <a:pt x="95666" y="49529"/>
                </a:moveTo>
                <a:close/>
              </a:path>
              <a:path w="1000125" h="234950">
                <a:moveTo>
                  <a:pt x="97682" y="50787"/>
                </a:moveTo>
                <a:lnTo>
                  <a:pt x="96674" y="50787"/>
                </a:lnTo>
                <a:lnTo>
                  <a:pt x="95666" y="49529"/>
                </a:lnTo>
                <a:lnTo>
                  <a:pt x="96182" y="49529"/>
                </a:lnTo>
                <a:lnTo>
                  <a:pt x="97080" y="50028"/>
                </a:lnTo>
                <a:lnTo>
                  <a:pt x="97682" y="50787"/>
                </a:lnTo>
                <a:close/>
              </a:path>
              <a:path w="1000125" h="234950">
                <a:moveTo>
                  <a:pt x="114388" y="53326"/>
                </a:moveTo>
                <a:lnTo>
                  <a:pt x="108319" y="53326"/>
                </a:lnTo>
                <a:lnTo>
                  <a:pt x="107300" y="52056"/>
                </a:lnTo>
                <a:lnTo>
                  <a:pt x="106796" y="50787"/>
                </a:lnTo>
                <a:lnTo>
                  <a:pt x="111343" y="50787"/>
                </a:lnTo>
                <a:lnTo>
                  <a:pt x="111343" y="49517"/>
                </a:lnTo>
                <a:lnTo>
                  <a:pt x="112352" y="50787"/>
                </a:lnTo>
                <a:lnTo>
                  <a:pt x="113874" y="52056"/>
                </a:lnTo>
                <a:lnTo>
                  <a:pt x="114388" y="52056"/>
                </a:lnTo>
                <a:lnTo>
                  <a:pt x="114388" y="53326"/>
                </a:lnTo>
                <a:close/>
              </a:path>
              <a:path w="1000125" h="234950">
                <a:moveTo>
                  <a:pt x="207000" y="50787"/>
                </a:moveTo>
                <a:lnTo>
                  <a:pt x="206496" y="50787"/>
                </a:lnTo>
                <a:lnTo>
                  <a:pt x="205487" y="49517"/>
                </a:lnTo>
                <a:lnTo>
                  <a:pt x="207000" y="50787"/>
                </a:lnTo>
                <a:close/>
              </a:path>
              <a:path w="1000125" h="234950">
                <a:moveTo>
                  <a:pt x="207753" y="50145"/>
                </a:moveTo>
                <a:lnTo>
                  <a:pt x="207010" y="49517"/>
                </a:lnTo>
                <a:lnTo>
                  <a:pt x="207509" y="49529"/>
                </a:lnTo>
                <a:lnTo>
                  <a:pt x="207753" y="50145"/>
                </a:lnTo>
                <a:close/>
              </a:path>
              <a:path w="1000125" h="234950">
                <a:moveTo>
                  <a:pt x="96674" y="50787"/>
                </a:moveTo>
                <a:lnTo>
                  <a:pt x="95666" y="50787"/>
                </a:lnTo>
                <a:lnTo>
                  <a:pt x="95666" y="49529"/>
                </a:lnTo>
                <a:lnTo>
                  <a:pt x="96674" y="50787"/>
                </a:lnTo>
                <a:close/>
              </a:path>
              <a:path w="1000125" h="234950">
                <a:moveTo>
                  <a:pt x="100727" y="52056"/>
                </a:moveTo>
                <a:lnTo>
                  <a:pt x="91099" y="52056"/>
                </a:lnTo>
                <a:lnTo>
                  <a:pt x="90605" y="50787"/>
                </a:lnTo>
                <a:lnTo>
                  <a:pt x="97682" y="50787"/>
                </a:lnTo>
                <a:lnTo>
                  <a:pt x="97080" y="50028"/>
                </a:lnTo>
                <a:lnTo>
                  <a:pt x="100727" y="52056"/>
                </a:lnTo>
                <a:close/>
              </a:path>
              <a:path w="1000125" h="234950">
                <a:moveTo>
                  <a:pt x="218140" y="59676"/>
                </a:moveTo>
                <a:lnTo>
                  <a:pt x="214087" y="59676"/>
                </a:lnTo>
                <a:lnTo>
                  <a:pt x="212071" y="57136"/>
                </a:lnTo>
                <a:lnTo>
                  <a:pt x="186765" y="57136"/>
                </a:lnTo>
                <a:lnTo>
                  <a:pt x="186251" y="55866"/>
                </a:lnTo>
                <a:lnTo>
                  <a:pt x="184235" y="55866"/>
                </a:lnTo>
                <a:lnTo>
                  <a:pt x="182198" y="53326"/>
                </a:lnTo>
                <a:lnTo>
                  <a:pt x="187774" y="53326"/>
                </a:lnTo>
                <a:lnTo>
                  <a:pt x="187260" y="52056"/>
                </a:lnTo>
                <a:lnTo>
                  <a:pt x="208512" y="52056"/>
                </a:lnTo>
                <a:lnTo>
                  <a:pt x="207753" y="50145"/>
                </a:lnTo>
                <a:lnTo>
                  <a:pt x="208512" y="50787"/>
                </a:lnTo>
                <a:lnTo>
                  <a:pt x="210034" y="50787"/>
                </a:lnTo>
                <a:lnTo>
                  <a:pt x="213079" y="54596"/>
                </a:lnTo>
                <a:lnTo>
                  <a:pt x="212565" y="54596"/>
                </a:lnTo>
                <a:lnTo>
                  <a:pt x="214087" y="57136"/>
                </a:lnTo>
                <a:lnTo>
                  <a:pt x="215610" y="58406"/>
                </a:lnTo>
                <a:lnTo>
                  <a:pt x="218140" y="59676"/>
                </a:lnTo>
                <a:close/>
              </a:path>
              <a:path w="1000125" h="234950">
                <a:moveTo>
                  <a:pt x="47586" y="50787"/>
                </a:moveTo>
                <a:lnTo>
                  <a:pt x="46558" y="50787"/>
                </a:lnTo>
                <a:lnTo>
                  <a:pt x="46817" y="50145"/>
                </a:lnTo>
                <a:lnTo>
                  <a:pt x="47586" y="50787"/>
                </a:lnTo>
                <a:close/>
              </a:path>
              <a:path w="1000125" h="234950">
                <a:moveTo>
                  <a:pt x="21252" y="51409"/>
                </a:moveTo>
                <a:lnTo>
                  <a:pt x="20758" y="50787"/>
                </a:lnTo>
                <a:lnTo>
                  <a:pt x="21252" y="50787"/>
                </a:lnTo>
                <a:lnTo>
                  <a:pt x="21252" y="51409"/>
                </a:lnTo>
                <a:close/>
              </a:path>
              <a:path w="1000125" h="234950">
                <a:moveTo>
                  <a:pt x="39994" y="53326"/>
                </a:moveTo>
                <a:lnTo>
                  <a:pt x="32402" y="53326"/>
                </a:lnTo>
                <a:lnTo>
                  <a:pt x="31374" y="52056"/>
                </a:lnTo>
                <a:lnTo>
                  <a:pt x="21766" y="52056"/>
                </a:lnTo>
                <a:lnTo>
                  <a:pt x="21252" y="51409"/>
                </a:lnTo>
                <a:lnTo>
                  <a:pt x="21252" y="50787"/>
                </a:lnTo>
                <a:lnTo>
                  <a:pt x="37958" y="50787"/>
                </a:lnTo>
                <a:lnTo>
                  <a:pt x="38472" y="52056"/>
                </a:lnTo>
                <a:lnTo>
                  <a:pt x="39994" y="53326"/>
                </a:lnTo>
                <a:close/>
              </a:path>
              <a:path w="1000125" h="234950">
                <a:moveTo>
                  <a:pt x="45549" y="53326"/>
                </a:moveTo>
                <a:lnTo>
                  <a:pt x="44027" y="53326"/>
                </a:lnTo>
                <a:lnTo>
                  <a:pt x="41002" y="50787"/>
                </a:lnTo>
                <a:lnTo>
                  <a:pt x="44027" y="50787"/>
                </a:lnTo>
                <a:lnTo>
                  <a:pt x="45549" y="53326"/>
                </a:lnTo>
                <a:close/>
              </a:path>
              <a:path w="1000125" h="234950">
                <a:moveTo>
                  <a:pt x="71369" y="55866"/>
                </a:moveTo>
                <a:lnTo>
                  <a:pt x="70855" y="55866"/>
                </a:lnTo>
                <a:lnTo>
                  <a:pt x="67316" y="52056"/>
                </a:lnTo>
                <a:lnTo>
                  <a:pt x="54149" y="52056"/>
                </a:lnTo>
                <a:lnTo>
                  <a:pt x="53655" y="50787"/>
                </a:lnTo>
                <a:lnTo>
                  <a:pt x="71369" y="50787"/>
                </a:lnTo>
                <a:lnTo>
                  <a:pt x="72891" y="52704"/>
                </a:lnTo>
                <a:lnTo>
                  <a:pt x="72891" y="53326"/>
                </a:lnTo>
                <a:lnTo>
                  <a:pt x="76924" y="53326"/>
                </a:lnTo>
                <a:lnTo>
                  <a:pt x="77952" y="54596"/>
                </a:lnTo>
                <a:lnTo>
                  <a:pt x="71369" y="54596"/>
                </a:lnTo>
                <a:lnTo>
                  <a:pt x="71369" y="55866"/>
                </a:lnTo>
                <a:close/>
              </a:path>
              <a:path w="1000125" h="234950">
                <a:moveTo>
                  <a:pt x="72891" y="52704"/>
                </a:moveTo>
                <a:lnTo>
                  <a:pt x="72377" y="52056"/>
                </a:lnTo>
                <a:lnTo>
                  <a:pt x="71863" y="50787"/>
                </a:lnTo>
                <a:lnTo>
                  <a:pt x="77952" y="50787"/>
                </a:lnTo>
                <a:lnTo>
                  <a:pt x="78960" y="52056"/>
                </a:lnTo>
                <a:lnTo>
                  <a:pt x="72891" y="52056"/>
                </a:lnTo>
                <a:lnTo>
                  <a:pt x="72891" y="52704"/>
                </a:lnTo>
                <a:close/>
              </a:path>
              <a:path w="1000125" h="234950">
                <a:moveTo>
                  <a:pt x="107300" y="52056"/>
                </a:moveTo>
                <a:lnTo>
                  <a:pt x="106282" y="50787"/>
                </a:lnTo>
                <a:lnTo>
                  <a:pt x="106796" y="50787"/>
                </a:lnTo>
                <a:lnTo>
                  <a:pt x="107300" y="52056"/>
                </a:lnTo>
                <a:close/>
              </a:path>
              <a:path w="1000125" h="234950">
                <a:moveTo>
                  <a:pt x="120457" y="55866"/>
                </a:moveTo>
                <a:lnTo>
                  <a:pt x="115396" y="55866"/>
                </a:lnTo>
                <a:lnTo>
                  <a:pt x="113874" y="54596"/>
                </a:lnTo>
                <a:lnTo>
                  <a:pt x="113380" y="54596"/>
                </a:lnTo>
                <a:lnTo>
                  <a:pt x="112352" y="53326"/>
                </a:lnTo>
                <a:lnTo>
                  <a:pt x="114388" y="53326"/>
                </a:lnTo>
                <a:lnTo>
                  <a:pt x="114388" y="52056"/>
                </a:lnTo>
                <a:lnTo>
                  <a:pt x="113874" y="52056"/>
                </a:lnTo>
                <a:lnTo>
                  <a:pt x="113380" y="50787"/>
                </a:lnTo>
                <a:lnTo>
                  <a:pt x="115396" y="50787"/>
                </a:lnTo>
                <a:lnTo>
                  <a:pt x="116251" y="51215"/>
                </a:lnTo>
                <a:lnTo>
                  <a:pt x="116918" y="52056"/>
                </a:lnTo>
                <a:lnTo>
                  <a:pt x="117413" y="53326"/>
                </a:lnTo>
                <a:lnTo>
                  <a:pt x="118441" y="54596"/>
                </a:lnTo>
                <a:lnTo>
                  <a:pt x="120457" y="55866"/>
                </a:lnTo>
                <a:close/>
              </a:path>
              <a:path w="1000125" h="234950">
                <a:moveTo>
                  <a:pt x="116251" y="51215"/>
                </a:moveTo>
                <a:lnTo>
                  <a:pt x="115396" y="50787"/>
                </a:lnTo>
                <a:lnTo>
                  <a:pt x="115910" y="50787"/>
                </a:lnTo>
                <a:lnTo>
                  <a:pt x="116251" y="51215"/>
                </a:lnTo>
                <a:close/>
              </a:path>
              <a:path w="1000125" h="234950">
                <a:moveTo>
                  <a:pt x="118935" y="53326"/>
                </a:moveTo>
                <a:lnTo>
                  <a:pt x="117927" y="52056"/>
                </a:lnTo>
                <a:lnTo>
                  <a:pt x="116251" y="51215"/>
                </a:lnTo>
                <a:lnTo>
                  <a:pt x="115910" y="50787"/>
                </a:lnTo>
                <a:lnTo>
                  <a:pt x="121465" y="50787"/>
                </a:lnTo>
                <a:lnTo>
                  <a:pt x="121979" y="52056"/>
                </a:lnTo>
                <a:lnTo>
                  <a:pt x="118935" y="52056"/>
                </a:lnTo>
                <a:lnTo>
                  <a:pt x="118935" y="53326"/>
                </a:lnTo>
                <a:close/>
              </a:path>
              <a:path w="1000125" h="234950">
                <a:moveTo>
                  <a:pt x="124331" y="52474"/>
                </a:moveTo>
                <a:lnTo>
                  <a:pt x="121979" y="50787"/>
                </a:lnTo>
                <a:lnTo>
                  <a:pt x="122988" y="50787"/>
                </a:lnTo>
                <a:lnTo>
                  <a:pt x="124253" y="52056"/>
                </a:lnTo>
                <a:lnTo>
                  <a:pt x="123996" y="52056"/>
                </a:lnTo>
                <a:lnTo>
                  <a:pt x="124331" y="52474"/>
                </a:lnTo>
                <a:close/>
              </a:path>
              <a:path w="1000125" h="234950">
                <a:moveTo>
                  <a:pt x="126032" y="52056"/>
                </a:moveTo>
                <a:lnTo>
                  <a:pt x="125004" y="50787"/>
                </a:lnTo>
                <a:lnTo>
                  <a:pt x="126032" y="50787"/>
                </a:lnTo>
                <a:lnTo>
                  <a:pt x="126032" y="52056"/>
                </a:lnTo>
                <a:close/>
              </a:path>
              <a:path w="1000125" h="234950">
                <a:moveTo>
                  <a:pt x="127535" y="52056"/>
                </a:moveTo>
                <a:lnTo>
                  <a:pt x="126527" y="50787"/>
                </a:lnTo>
                <a:lnTo>
                  <a:pt x="127041" y="50787"/>
                </a:lnTo>
                <a:lnTo>
                  <a:pt x="127535" y="51406"/>
                </a:lnTo>
                <a:lnTo>
                  <a:pt x="127535" y="52056"/>
                </a:lnTo>
                <a:close/>
              </a:path>
              <a:path w="1000125" h="234950">
                <a:moveTo>
                  <a:pt x="145249" y="66026"/>
                </a:moveTo>
                <a:lnTo>
                  <a:pt x="137657" y="66026"/>
                </a:lnTo>
                <a:lnTo>
                  <a:pt x="136154" y="64134"/>
                </a:lnTo>
                <a:lnTo>
                  <a:pt x="136154" y="63486"/>
                </a:lnTo>
                <a:lnTo>
                  <a:pt x="135638" y="63481"/>
                </a:lnTo>
                <a:lnTo>
                  <a:pt x="134632" y="60946"/>
                </a:lnTo>
                <a:lnTo>
                  <a:pt x="140188" y="60946"/>
                </a:lnTo>
                <a:lnTo>
                  <a:pt x="139179" y="59676"/>
                </a:lnTo>
                <a:lnTo>
                  <a:pt x="137657" y="59676"/>
                </a:lnTo>
                <a:lnTo>
                  <a:pt x="136649" y="58406"/>
                </a:lnTo>
                <a:lnTo>
                  <a:pt x="127041" y="58406"/>
                </a:lnTo>
                <a:lnTo>
                  <a:pt x="126527" y="57136"/>
                </a:lnTo>
                <a:lnTo>
                  <a:pt x="125775" y="57136"/>
                </a:lnTo>
                <a:lnTo>
                  <a:pt x="125130" y="56489"/>
                </a:lnTo>
                <a:lnTo>
                  <a:pt x="124757" y="55866"/>
                </a:lnTo>
                <a:lnTo>
                  <a:pt x="131093" y="55866"/>
                </a:lnTo>
                <a:lnTo>
                  <a:pt x="127537" y="51409"/>
                </a:lnTo>
                <a:lnTo>
                  <a:pt x="127535" y="50787"/>
                </a:lnTo>
                <a:lnTo>
                  <a:pt x="131093" y="50787"/>
                </a:lnTo>
                <a:lnTo>
                  <a:pt x="131588" y="52056"/>
                </a:lnTo>
                <a:lnTo>
                  <a:pt x="141710" y="52056"/>
                </a:lnTo>
                <a:lnTo>
                  <a:pt x="142718" y="53326"/>
                </a:lnTo>
                <a:lnTo>
                  <a:pt x="138171" y="53326"/>
                </a:lnTo>
                <a:lnTo>
                  <a:pt x="138171" y="54596"/>
                </a:lnTo>
                <a:lnTo>
                  <a:pt x="137657" y="54596"/>
                </a:lnTo>
                <a:lnTo>
                  <a:pt x="137657" y="55866"/>
                </a:lnTo>
                <a:lnTo>
                  <a:pt x="139179" y="57136"/>
                </a:lnTo>
                <a:lnTo>
                  <a:pt x="141216" y="59676"/>
                </a:lnTo>
                <a:lnTo>
                  <a:pt x="141216" y="62216"/>
                </a:lnTo>
                <a:lnTo>
                  <a:pt x="141710" y="62216"/>
                </a:lnTo>
                <a:lnTo>
                  <a:pt x="144253" y="64773"/>
                </a:lnTo>
                <a:lnTo>
                  <a:pt x="145249" y="66026"/>
                </a:lnTo>
                <a:close/>
              </a:path>
              <a:path w="1000125" h="234950">
                <a:moveTo>
                  <a:pt x="132596" y="52056"/>
                </a:moveTo>
                <a:lnTo>
                  <a:pt x="131588" y="52056"/>
                </a:lnTo>
                <a:lnTo>
                  <a:pt x="131588" y="50787"/>
                </a:lnTo>
                <a:lnTo>
                  <a:pt x="133110" y="50787"/>
                </a:lnTo>
                <a:lnTo>
                  <a:pt x="132596" y="52056"/>
                </a:lnTo>
                <a:close/>
              </a:path>
              <a:path w="1000125" h="234950">
                <a:moveTo>
                  <a:pt x="141710" y="52056"/>
                </a:moveTo>
                <a:lnTo>
                  <a:pt x="132596" y="52056"/>
                </a:lnTo>
                <a:lnTo>
                  <a:pt x="133110" y="50787"/>
                </a:lnTo>
                <a:lnTo>
                  <a:pt x="141216" y="50787"/>
                </a:lnTo>
                <a:lnTo>
                  <a:pt x="141710" y="52056"/>
                </a:lnTo>
                <a:close/>
              </a:path>
              <a:path w="1000125" h="234950">
                <a:moveTo>
                  <a:pt x="148293" y="52056"/>
                </a:moveTo>
                <a:lnTo>
                  <a:pt x="142224" y="52056"/>
                </a:lnTo>
                <a:lnTo>
                  <a:pt x="141216" y="50787"/>
                </a:lnTo>
                <a:lnTo>
                  <a:pt x="147285" y="50787"/>
                </a:lnTo>
                <a:lnTo>
                  <a:pt x="148293" y="52056"/>
                </a:lnTo>
                <a:close/>
              </a:path>
              <a:path w="1000125" h="234950">
                <a:moveTo>
                  <a:pt x="172590" y="55866"/>
                </a:moveTo>
                <a:lnTo>
                  <a:pt x="156399" y="55866"/>
                </a:lnTo>
                <a:lnTo>
                  <a:pt x="155371" y="53326"/>
                </a:lnTo>
                <a:lnTo>
                  <a:pt x="154877" y="53326"/>
                </a:lnTo>
                <a:lnTo>
                  <a:pt x="150310" y="50787"/>
                </a:lnTo>
                <a:lnTo>
                  <a:pt x="154363" y="50787"/>
                </a:lnTo>
                <a:lnTo>
                  <a:pt x="157407" y="53326"/>
                </a:lnTo>
                <a:lnTo>
                  <a:pt x="159424" y="54596"/>
                </a:lnTo>
                <a:lnTo>
                  <a:pt x="171068" y="54596"/>
                </a:lnTo>
                <a:lnTo>
                  <a:pt x="172590" y="55866"/>
                </a:lnTo>
                <a:close/>
              </a:path>
              <a:path w="1000125" h="234950">
                <a:moveTo>
                  <a:pt x="171068" y="54596"/>
                </a:moveTo>
                <a:lnTo>
                  <a:pt x="159424" y="54596"/>
                </a:lnTo>
                <a:lnTo>
                  <a:pt x="159424" y="52056"/>
                </a:lnTo>
                <a:lnTo>
                  <a:pt x="158929" y="52056"/>
                </a:lnTo>
                <a:lnTo>
                  <a:pt x="154363" y="50787"/>
                </a:lnTo>
                <a:lnTo>
                  <a:pt x="176643" y="50787"/>
                </a:lnTo>
                <a:lnTo>
                  <a:pt x="177137" y="52056"/>
                </a:lnTo>
                <a:lnTo>
                  <a:pt x="177137" y="53326"/>
                </a:lnTo>
                <a:lnTo>
                  <a:pt x="170554" y="53326"/>
                </a:lnTo>
                <a:lnTo>
                  <a:pt x="171068" y="54596"/>
                </a:lnTo>
                <a:close/>
              </a:path>
              <a:path w="1000125" h="234950">
                <a:moveTo>
                  <a:pt x="184729" y="52056"/>
                </a:moveTo>
                <a:lnTo>
                  <a:pt x="184235" y="52056"/>
                </a:lnTo>
                <a:lnTo>
                  <a:pt x="184235" y="50787"/>
                </a:lnTo>
                <a:lnTo>
                  <a:pt x="184729" y="50787"/>
                </a:lnTo>
                <a:lnTo>
                  <a:pt x="184729" y="52056"/>
                </a:lnTo>
                <a:close/>
              </a:path>
              <a:path w="1000125" h="234950">
                <a:moveTo>
                  <a:pt x="208512" y="52056"/>
                </a:moveTo>
                <a:lnTo>
                  <a:pt x="186765" y="52056"/>
                </a:lnTo>
                <a:lnTo>
                  <a:pt x="185737" y="50787"/>
                </a:lnTo>
                <a:lnTo>
                  <a:pt x="206496" y="50787"/>
                </a:lnTo>
                <a:lnTo>
                  <a:pt x="208512" y="52056"/>
                </a:lnTo>
                <a:close/>
              </a:path>
              <a:path w="1000125" h="234950">
                <a:moveTo>
                  <a:pt x="208512" y="52056"/>
                </a:moveTo>
                <a:lnTo>
                  <a:pt x="207000" y="50787"/>
                </a:lnTo>
                <a:lnTo>
                  <a:pt x="207504" y="50787"/>
                </a:lnTo>
                <a:lnTo>
                  <a:pt x="208512" y="52056"/>
                </a:lnTo>
                <a:close/>
              </a:path>
              <a:path w="1000125" h="234950">
                <a:moveTo>
                  <a:pt x="227748" y="59676"/>
                </a:moveTo>
                <a:lnTo>
                  <a:pt x="227254" y="58406"/>
                </a:lnTo>
                <a:lnTo>
                  <a:pt x="222193" y="58406"/>
                </a:lnTo>
                <a:lnTo>
                  <a:pt x="219148" y="54596"/>
                </a:lnTo>
                <a:lnTo>
                  <a:pt x="217132" y="54596"/>
                </a:lnTo>
                <a:lnTo>
                  <a:pt x="216104" y="53326"/>
                </a:lnTo>
                <a:lnTo>
                  <a:pt x="218634" y="53326"/>
                </a:lnTo>
                <a:lnTo>
                  <a:pt x="218140" y="52056"/>
                </a:lnTo>
                <a:lnTo>
                  <a:pt x="215095" y="50787"/>
                </a:lnTo>
                <a:lnTo>
                  <a:pt x="225218" y="50787"/>
                </a:lnTo>
                <a:lnTo>
                  <a:pt x="226226" y="52056"/>
                </a:lnTo>
                <a:lnTo>
                  <a:pt x="219662" y="52056"/>
                </a:lnTo>
                <a:lnTo>
                  <a:pt x="219662" y="53326"/>
                </a:lnTo>
                <a:lnTo>
                  <a:pt x="221165" y="54596"/>
                </a:lnTo>
                <a:lnTo>
                  <a:pt x="222193" y="55866"/>
                </a:lnTo>
                <a:lnTo>
                  <a:pt x="223695" y="55866"/>
                </a:lnTo>
                <a:lnTo>
                  <a:pt x="225218" y="57136"/>
                </a:lnTo>
                <a:lnTo>
                  <a:pt x="227748" y="57136"/>
                </a:lnTo>
                <a:lnTo>
                  <a:pt x="227748" y="59676"/>
                </a:lnTo>
                <a:close/>
              </a:path>
              <a:path w="1000125" h="234950">
                <a:moveTo>
                  <a:pt x="227748" y="57136"/>
                </a:moveTo>
                <a:lnTo>
                  <a:pt x="226226" y="57136"/>
                </a:lnTo>
                <a:lnTo>
                  <a:pt x="224723" y="55866"/>
                </a:lnTo>
                <a:lnTo>
                  <a:pt x="224209" y="54596"/>
                </a:lnTo>
                <a:lnTo>
                  <a:pt x="220157" y="52056"/>
                </a:lnTo>
                <a:lnTo>
                  <a:pt x="226226" y="52056"/>
                </a:lnTo>
                <a:lnTo>
                  <a:pt x="227254" y="50787"/>
                </a:lnTo>
                <a:lnTo>
                  <a:pt x="227748" y="52056"/>
                </a:lnTo>
                <a:lnTo>
                  <a:pt x="227748" y="53326"/>
                </a:lnTo>
                <a:lnTo>
                  <a:pt x="225732" y="53326"/>
                </a:lnTo>
                <a:lnTo>
                  <a:pt x="227748" y="55866"/>
                </a:lnTo>
                <a:lnTo>
                  <a:pt x="227748" y="57136"/>
                </a:lnTo>
                <a:close/>
              </a:path>
              <a:path w="1000125" h="234950">
                <a:moveTo>
                  <a:pt x="15697" y="54596"/>
                </a:moveTo>
                <a:lnTo>
                  <a:pt x="10122" y="54596"/>
                </a:lnTo>
                <a:lnTo>
                  <a:pt x="10122" y="53326"/>
                </a:lnTo>
                <a:lnTo>
                  <a:pt x="13660" y="53326"/>
                </a:lnTo>
                <a:lnTo>
                  <a:pt x="13660" y="52056"/>
                </a:lnTo>
                <a:lnTo>
                  <a:pt x="15697" y="54596"/>
                </a:lnTo>
                <a:close/>
              </a:path>
              <a:path w="1000125" h="234950">
                <a:moveTo>
                  <a:pt x="62769" y="57136"/>
                </a:moveTo>
                <a:lnTo>
                  <a:pt x="57708" y="57136"/>
                </a:lnTo>
                <a:lnTo>
                  <a:pt x="53141" y="53326"/>
                </a:lnTo>
                <a:lnTo>
                  <a:pt x="52133" y="52056"/>
                </a:lnTo>
                <a:lnTo>
                  <a:pt x="58202" y="52056"/>
                </a:lnTo>
                <a:lnTo>
                  <a:pt x="59210" y="54596"/>
                </a:lnTo>
                <a:lnTo>
                  <a:pt x="62255" y="54596"/>
                </a:lnTo>
                <a:lnTo>
                  <a:pt x="62769" y="55866"/>
                </a:lnTo>
                <a:lnTo>
                  <a:pt x="62769" y="57136"/>
                </a:lnTo>
                <a:close/>
              </a:path>
              <a:path w="1000125" h="234950">
                <a:moveTo>
                  <a:pt x="67830" y="60946"/>
                </a:moveTo>
                <a:lnTo>
                  <a:pt x="64785" y="60946"/>
                </a:lnTo>
                <a:lnTo>
                  <a:pt x="63263" y="58406"/>
                </a:lnTo>
                <a:lnTo>
                  <a:pt x="65299" y="58406"/>
                </a:lnTo>
                <a:lnTo>
                  <a:pt x="65299" y="57136"/>
                </a:lnTo>
                <a:lnTo>
                  <a:pt x="62255" y="54596"/>
                </a:lnTo>
                <a:lnTo>
                  <a:pt x="60238" y="54596"/>
                </a:lnTo>
                <a:lnTo>
                  <a:pt x="58716" y="53326"/>
                </a:lnTo>
                <a:lnTo>
                  <a:pt x="58202" y="52056"/>
                </a:lnTo>
                <a:lnTo>
                  <a:pt x="67316" y="52056"/>
                </a:lnTo>
                <a:lnTo>
                  <a:pt x="67830" y="53326"/>
                </a:lnTo>
                <a:lnTo>
                  <a:pt x="66308" y="53326"/>
                </a:lnTo>
                <a:lnTo>
                  <a:pt x="66802" y="54596"/>
                </a:lnTo>
                <a:lnTo>
                  <a:pt x="67830" y="55866"/>
                </a:lnTo>
                <a:lnTo>
                  <a:pt x="65299" y="55866"/>
                </a:lnTo>
                <a:lnTo>
                  <a:pt x="68324" y="59676"/>
                </a:lnTo>
                <a:lnTo>
                  <a:pt x="67316" y="59676"/>
                </a:lnTo>
                <a:lnTo>
                  <a:pt x="67830" y="60946"/>
                </a:lnTo>
                <a:close/>
              </a:path>
              <a:path w="1000125" h="234950">
                <a:moveTo>
                  <a:pt x="76430" y="53326"/>
                </a:moveTo>
                <a:lnTo>
                  <a:pt x="73385" y="53326"/>
                </a:lnTo>
                <a:lnTo>
                  <a:pt x="72891" y="52704"/>
                </a:lnTo>
                <a:lnTo>
                  <a:pt x="72891" y="52056"/>
                </a:lnTo>
                <a:lnTo>
                  <a:pt x="76430" y="52056"/>
                </a:lnTo>
                <a:lnTo>
                  <a:pt x="76430" y="53326"/>
                </a:lnTo>
                <a:close/>
              </a:path>
              <a:path w="1000125" h="234950">
                <a:moveTo>
                  <a:pt x="78960" y="53326"/>
                </a:moveTo>
                <a:lnTo>
                  <a:pt x="77438" y="53326"/>
                </a:lnTo>
                <a:lnTo>
                  <a:pt x="76430" y="52056"/>
                </a:lnTo>
                <a:lnTo>
                  <a:pt x="78446" y="52056"/>
                </a:lnTo>
                <a:lnTo>
                  <a:pt x="78960" y="53326"/>
                </a:lnTo>
                <a:close/>
              </a:path>
              <a:path w="1000125" h="234950">
                <a:moveTo>
                  <a:pt x="79455" y="53326"/>
                </a:moveTo>
                <a:lnTo>
                  <a:pt x="78960" y="53326"/>
                </a:lnTo>
                <a:lnTo>
                  <a:pt x="78446" y="52056"/>
                </a:lnTo>
                <a:lnTo>
                  <a:pt x="79455" y="53326"/>
                </a:lnTo>
                <a:close/>
              </a:path>
              <a:path w="1000125" h="234950">
                <a:moveTo>
                  <a:pt x="79969" y="53326"/>
                </a:moveTo>
                <a:lnTo>
                  <a:pt x="79455" y="53326"/>
                </a:lnTo>
                <a:lnTo>
                  <a:pt x="78446" y="52056"/>
                </a:lnTo>
                <a:lnTo>
                  <a:pt x="79969" y="53326"/>
                </a:lnTo>
                <a:close/>
              </a:path>
              <a:path w="1000125" h="234950">
                <a:moveTo>
                  <a:pt x="126032" y="54596"/>
                </a:moveTo>
                <a:lnTo>
                  <a:pt x="123502" y="54596"/>
                </a:lnTo>
                <a:lnTo>
                  <a:pt x="122988" y="53326"/>
                </a:lnTo>
                <a:lnTo>
                  <a:pt x="119449" y="53326"/>
                </a:lnTo>
                <a:lnTo>
                  <a:pt x="119449" y="52056"/>
                </a:lnTo>
                <a:lnTo>
                  <a:pt x="123749" y="52056"/>
                </a:lnTo>
                <a:lnTo>
                  <a:pt x="124331" y="52474"/>
                </a:lnTo>
                <a:lnTo>
                  <a:pt x="126032" y="54596"/>
                </a:lnTo>
                <a:close/>
              </a:path>
              <a:path w="1000125" h="234950">
                <a:moveTo>
                  <a:pt x="125518" y="53326"/>
                </a:moveTo>
                <a:lnTo>
                  <a:pt x="124331" y="52474"/>
                </a:lnTo>
                <a:lnTo>
                  <a:pt x="123996" y="52056"/>
                </a:lnTo>
                <a:lnTo>
                  <a:pt x="124253" y="52056"/>
                </a:lnTo>
                <a:lnTo>
                  <a:pt x="125518" y="53326"/>
                </a:lnTo>
                <a:close/>
              </a:path>
              <a:path w="1000125" h="234950">
                <a:moveTo>
                  <a:pt x="129057" y="55866"/>
                </a:moveTo>
                <a:lnTo>
                  <a:pt x="125004" y="55866"/>
                </a:lnTo>
                <a:lnTo>
                  <a:pt x="124510" y="55244"/>
                </a:lnTo>
                <a:lnTo>
                  <a:pt x="124510" y="54596"/>
                </a:lnTo>
                <a:lnTo>
                  <a:pt x="126527" y="54596"/>
                </a:lnTo>
                <a:lnTo>
                  <a:pt x="126527" y="53326"/>
                </a:lnTo>
                <a:lnTo>
                  <a:pt x="126032" y="53326"/>
                </a:lnTo>
                <a:lnTo>
                  <a:pt x="125518" y="52056"/>
                </a:lnTo>
                <a:lnTo>
                  <a:pt x="127041" y="53326"/>
                </a:lnTo>
                <a:lnTo>
                  <a:pt x="129057" y="55866"/>
                </a:lnTo>
                <a:close/>
              </a:path>
              <a:path w="1000125" h="234950">
                <a:moveTo>
                  <a:pt x="185737" y="53326"/>
                </a:moveTo>
                <a:lnTo>
                  <a:pt x="185243" y="53326"/>
                </a:lnTo>
                <a:lnTo>
                  <a:pt x="185243" y="52056"/>
                </a:lnTo>
                <a:lnTo>
                  <a:pt x="185737" y="52056"/>
                </a:lnTo>
                <a:lnTo>
                  <a:pt x="185737" y="53326"/>
                </a:lnTo>
                <a:close/>
              </a:path>
              <a:path w="1000125" h="234950">
                <a:moveTo>
                  <a:pt x="187260" y="53326"/>
                </a:moveTo>
                <a:lnTo>
                  <a:pt x="185737" y="53326"/>
                </a:lnTo>
                <a:lnTo>
                  <a:pt x="186251" y="52056"/>
                </a:lnTo>
                <a:lnTo>
                  <a:pt x="187260" y="53326"/>
                </a:lnTo>
                <a:close/>
              </a:path>
              <a:path w="1000125" h="234950">
                <a:moveTo>
                  <a:pt x="222687" y="63486"/>
                </a:moveTo>
                <a:lnTo>
                  <a:pt x="203963" y="63481"/>
                </a:lnTo>
                <a:lnTo>
                  <a:pt x="203451" y="62216"/>
                </a:lnTo>
                <a:lnTo>
                  <a:pt x="209540" y="62216"/>
                </a:lnTo>
                <a:lnTo>
                  <a:pt x="209026" y="60946"/>
                </a:lnTo>
                <a:lnTo>
                  <a:pt x="208018" y="60946"/>
                </a:lnTo>
                <a:lnTo>
                  <a:pt x="207504" y="59676"/>
                </a:lnTo>
                <a:lnTo>
                  <a:pt x="218140" y="59676"/>
                </a:lnTo>
                <a:lnTo>
                  <a:pt x="217132" y="58406"/>
                </a:lnTo>
                <a:lnTo>
                  <a:pt x="214087" y="53326"/>
                </a:lnTo>
                <a:lnTo>
                  <a:pt x="214601" y="52056"/>
                </a:lnTo>
                <a:lnTo>
                  <a:pt x="218140" y="55866"/>
                </a:lnTo>
                <a:lnTo>
                  <a:pt x="219662" y="58406"/>
                </a:lnTo>
                <a:lnTo>
                  <a:pt x="222360" y="61804"/>
                </a:lnTo>
                <a:lnTo>
                  <a:pt x="222687" y="63486"/>
                </a:lnTo>
                <a:close/>
              </a:path>
              <a:path w="1000125" h="234950">
                <a:moveTo>
                  <a:pt x="217626" y="53326"/>
                </a:moveTo>
                <a:lnTo>
                  <a:pt x="215781" y="53326"/>
                </a:lnTo>
                <a:lnTo>
                  <a:pt x="214601" y="52056"/>
                </a:lnTo>
                <a:lnTo>
                  <a:pt x="216618" y="52056"/>
                </a:lnTo>
                <a:lnTo>
                  <a:pt x="217626" y="53326"/>
                </a:lnTo>
                <a:close/>
              </a:path>
              <a:path w="1000125" h="234950">
                <a:moveTo>
                  <a:pt x="48594" y="55866"/>
                </a:moveTo>
                <a:lnTo>
                  <a:pt x="46558" y="55866"/>
                </a:lnTo>
                <a:lnTo>
                  <a:pt x="44541" y="53326"/>
                </a:lnTo>
                <a:lnTo>
                  <a:pt x="47072" y="53326"/>
                </a:lnTo>
                <a:lnTo>
                  <a:pt x="47586" y="54596"/>
                </a:lnTo>
                <a:lnTo>
                  <a:pt x="48594" y="55866"/>
                </a:lnTo>
                <a:close/>
              </a:path>
              <a:path w="1000125" h="234950">
                <a:moveTo>
                  <a:pt x="48594" y="55866"/>
                </a:moveTo>
                <a:lnTo>
                  <a:pt x="47586" y="54596"/>
                </a:lnTo>
                <a:lnTo>
                  <a:pt x="47072" y="53326"/>
                </a:lnTo>
                <a:lnTo>
                  <a:pt x="48080" y="54596"/>
                </a:lnTo>
                <a:lnTo>
                  <a:pt x="48594" y="55866"/>
                </a:lnTo>
                <a:close/>
              </a:path>
              <a:path w="1000125" h="234950">
                <a:moveTo>
                  <a:pt x="70855" y="55866"/>
                </a:moveTo>
                <a:lnTo>
                  <a:pt x="67830" y="55866"/>
                </a:lnTo>
                <a:lnTo>
                  <a:pt x="67316" y="54596"/>
                </a:lnTo>
                <a:lnTo>
                  <a:pt x="66308" y="53326"/>
                </a:lnTo>
                <a:lnTo>
                  <a:pt x="68324" y="53326"/>
                </a:lnTo>
                <a:lnTo>
                  <a:pt x="69332" y="54596"/>
                </a:lnTo>
                <a:lnTo>
                  <a:pt x="70855" y="55866"/>
                </a:lnTo>
                <a:close/>
              </a:path>
              <a:path w="1000125" h="234950">
                <a:moveTo>
                  <a:pt x="91099" y="58406"/>
                </a:moveTo>
                <a:lnTo>
                  <a:pt x="83013" y="58406"/>
                </a:lnTo>
                <a:lnTo>
                  <a:pt x="82499" y="57136"/>
                </a:lnTo>
                <a:lnTo>
                  <a:pt x="81491" y="57136"/>
                </a:lnTo>
                <a:lnTo>
                  <a:pt x="80977" y="55866"/>
                </a:lnTo>
                <a:lnTo>
                  <a:pt x="79969" y="54596"/>
                </a:lnTo>
                <a:lnTo>
                  <a:pt x="79455" y="54596"/>
                </a:lnTo>
                <a:lnTo>
                  <a:pt x="78446" y="53326"/>
                </a:lnTo>
                <a:lnTo>
                  <a:pt x="92107" y="53326"/>
                </a:lnTo>
                <a:lnTo>
                  <a:pt x="93630" y="54596"/>
                </a:lnTo>
                <a:lnTo>
                  <a:pt x="94638" y="55866"/>
                </a:lnTo>
                <a:lnTo>
                  <a:pt x="90091" y="55866"/>
                </a:lnTo>
                <a:lnTo>
                  <a:pt x="91099" y="57136"/>
                </a:lnTo>
                <a:lnTo>
                  <a:pt x="91099" y="58406"/>
                </a:lnTo>
                <a:close/>
              </a:path>
              <a:path w="1000125" h="234950">
                <a:moveTo>
                  <a:pt x="123996" y="55866"/>
                </a:moveTo>
                <a:lnTo>
                  <a:pt x="121465" y="55866"/>
                </a:lnTo>
                <a:lnTo>
                  <a:pt x="120457" y="53326"/>
                </a:lnTo>
                <a:lnTo>
                  <a:pt x="122474" y="53326"/>
                </a:lnTo>
                <a:lnTo>
                  <a:pt x="122988" y="54596"/>
                </a:lnTo>
                <a:lnTo>
                  <a:pt x="123996" y="54596"/>
                </a:lnTo>
                <a:lnTo>
                  <a:pt x="123996" y="55866"/>
                </a:lnTo>
                <a:close/>
              </a:path>
              <a:path w="1000125" h="234950">
                <a:moveTo>
                  <a:pt x="143746" y="54596"/>
                </a:moveTo>
                <a:lnTo>
                  <a:pt x="138171" y="54596"/>
                </a:lnTo>
                <a:lnTo>
                  <a:pt x="138171" y="53326"/>
                </a:lnTo>
                <a:lnTo>
                  <a:pt x="143232" y="53326"/>
                </a:lnTo>
                <a:lnTo>
                  <a:pt x="143746" y="54596"/>
                </a:lnTo>
                <a:close/>
              </a:path>
              <a:path w="1000125" h="234950">
                <a:moveTo>
                  <a:pt x="152840" y="54596"/>
                </a:moveTo>
                <a:lnTo>
                  <a:pt x="144240" y="54596"/>
                </a:lnTo>
                <a:lnTo>
                  <a:pt x="143746" y="53326"/>
                </a:lnTo>
                <a:lnTo>
                  <a:pt x="152346" y="53326"/>
                </a:lnTo>
                <a:lnTo>
                  <a:pt x="152840" y="54596"/>
                </a:lnTo>
                <a:close/>
              </a:path>
              <a:path w="1000125" h="234950">
                <a:moveTo>
                  <a:pt x="174607" y="57136"/>
                </a:moveTo>
                <a:lnTo>
                  <a:pt x="173085" y="55866"/>
                </a:lnTo>
                <a:lnTo>
                  <a:pt x="172590" y="54596"/>
                </a:lnTo>
                <a:lnTo>
                  <a:pt x="171582" y="53326"/>
                </a:lnTo>
                <a:lnTo>
                  <a:pt x="177651" y="53326"/>
                </a:lnTo>
                <a:lnTo>
                  <a:pt x="178146" y="54596"/>
                </a:lnTo>
                <a:lnTo>
                  <a:pt x="182198" y="54596"/>
                </a:lnTo>
                <a:lnTo>
                  <a:pt x="182198" y="55866"/>
                </a:lnTo>
                <a:lnTo>
                  <a:pt x="173599" y="55866"/>
                </a:lnTo>
                <a:lnTo>
                  <a:pt x="174607" y="57136"/>
                </a:lnTo>
                <a:close/>
              </a:path>
              <a:path w="1000125" h="234950">
                <a:moveTo>
                  <a:pt x="227748" y="54596"/>
                </a:moveTo>
                <a:lnTo>
                  <a:pt x="227254" y="53326"/>
                </a:lnTo>
                <a:lnTo>
                  <a:pt x="227748" y="53326"/>
                </a:lnTo>
                <a:lnTo>
                  <a:pt x="227748" y="54596"/>
                </a:lnTo>
                <a:close/>
              </a:path>
              <a:path w="1000125" h="234950">
                <a:moveTo>
                  <a:pt x="14688" y="58406"/>
                </a:moveTo>
                <a:lnTo>
                  <a:pt x="5575" y="58406"/>
                </a:lnTo>
                <a:lnTo>
                  <a:pt x="4566" y="55866"/>
                </a:lnTo>
                <a:lnTo>
                  <a:pt x="3044" y="54596"/>
                </a:lnTo>
                <a:lnTo>
                  <a:pt x="14174" y="54596"/>
                </a:lnTo>
                <a:lnTo>
                  <a:pt x="14688" y="55866"/>
                </a:lnTo>
                <a:lnTo>
                  <a:pt x="13660" y="55866"/>
                </a:lnTo>
                <a:lnTo>
                  <a:pt x="13660" y="57136"/>
                </a:lnTo>
                <a:lnTo>
                  <a:pt x="14688" y="58406"/>
                </a:lnTo>
                <a:close/>
              </a:path>
              <a:path w="1000125" h="234950">
                <a:moveTo>
                  <a:pt x="14688" y="55866"/>
                </a:moveTo>
                <a:lnTo>
                  <a:pt x="14174" y="54596"/>
                </a:lnTo>
                <a:lnTo>
                  <a:pt x="14688" y="54596"/>
                </a:lnTo>
                <a:lnTo>
                  <a:pt x="14688" y="55866"/>
                </a:lnTo>
                <a:close/>
              </a:path>
              <a:path w="1000125" h="234950">
                <a:moveTo>
                  <a:pt x="79969" y="55866"/>
                </a:moveTo>
                <a:lnTo>
                  <a:pt x="71369" y="55866"/>
                </a:lnTo>
                <a:lnTo>
                  <a:pt x="71369" y="54596"/>
                </a:lnTo>
                <a:lnTo>
                  <a:pt x="77952" y="54596"/>
                </a:lnTo>
                <a:lnTo>
                  <a:pt x="79969" y="55866"/>
                </a:lnTo>
                <a:close/>
              </a:path>
              <a:path w="1000125" h="234950">
                <a:moveTo>
                  <a:pt x="112866" y="55866"/>
                </a:moveTo>
                <a:lnTo>
                  <a:pt x="104760" y="55866"/>
                </a:lnTo>
                <a:lnTo>
                  <a:pt x="104266" y="54596"/>
                </a:lnTo>
                <a:lnTo>
                  <a:pt x="112361" y="54596"/>
                </a:lnTo>
                <a:lnTo>
                  <a:pt x="112866" y="55866"/>
                </a:lnTo>
                <a:close/>
              </a:path>
              <a:path w="1000125" h="234950">
                <a:moveTo>
                  <a:pt x="124510" y="55454"/>
                </a:moveTo>
                <a:lnTo>
                  <a:pt x="123996" y="54596"/>
                </a:lnTo>
                <a:lnTo>
                  <a:pt x="124510" y="55244"/>
                </a:lnTo>
                <a:lnTo>
                  <a:pt x="124510" y="55454"/>
                </a:lnTo>
                <a:close/>
              </a:path>
              <a:path w="1000125" h="234950">
                <a:moveTo>
                  <a:pt x="124510" y="55244"/>
                </a:moveTo>
                <a:lnTo>
                  <a:pt x="123996" y="54596"/>
                </a:lnTo>
                <a:lnTo>
                  <a:pt x="124510" y="54596"/>
                </a:lnTo>
                <a:lnTo>
                  <a:pt x="124510" y="55244"/>
                </a:lnTo>
                <a:close/>
              </a:path>
              <a:path w="1000125" h="234950">
                <a:moveTo>
                  <a:pt x="139179" y="55866"/>
                </a:moveTo>
                <a:lnTo>
                  <a:pt x="138685" y="54596"/>
                </a:lnTo>
                <a:lnTo>
                  <a:pt x="139179" y="54596"/>
                </a:lnTo>
                <a:lnTo>
                  <a:pt x="139179" y="55866"/>
                </a:lnTo>
                <a:close/>
              </a:path>
              <a:path w="1000125" h="234950">
                <a:moveTo>
                  <a:pt x="156399" y="55866"/>
                </a:moveTo>
                <a:lnTo>
                  <a:pt x="140702" y="55866"/>
                </a:lnTo>
                <a:lnTo>
                  <a:pt x="139693" y="54596"/>
                </a:lnTo>
                <a:lnTo>
                  <a:pt x="154363" y="54596"/>
                </a:lnTo>
                <a:lnTo>
                  <a:pt x="156399" y="55866"/>
                </a:lnTo>
                <a:close/>
              </a:path>
              <a:path w="1000125" h="234950">
                <a:moveTo>
                  <a:pt x="124757" y="55866"/>
                </a:moveTo>
                <a:lnTo>
                  <a:pt x="124510" y="55866"/>
                </a:lnTo>
                <a:lnTo>
                  <a:pt x="124510" y="55454"/>
                </a:lnTo>
                <a:lnTo>
                  <a:pt x="124757" y="55866"/>
                </a:lnTo>
                <a:close/>
              </a:path>
              <a:path w="1000125" h="234950">
                <a:moveTo>
                  <a:pt x="16191" y="59676"/>
                </a:moveTo>
                <a:lnTo>
                  <a:pt x="14688" y="57136"/>
                </a:lnTo>
                <a:lnTo>
                  <a:pt x="13660" y="55866"/>
                </a:lnTo>
                <a:lnTo>
                  <a:pt x="14688" y="55866"/>
                </a:lnTo>
                <a:lnTo>
                  <a:pt x="15440" y="56501"/>
                </a:lnTo>
                <a:lnTo>
                  <a:pt x="15697" y="57136"/>
                </a:lnTo>
                <a:lnTo>
                  <a:pt x="41002" y="57136"/>
                </a:lnTo>
                <a:lnTo>
                  <a:pt x="41002" y="58406"/>
                </a:lnTo>
                <a:lnTo>
                  <a:pt x="15697" y="58406"/>
                </a:lnTo>
                <a:lnTo>
                  <a:pt x="16191" y="59676"/>
                </a:lnTo>
                <a:close/>
              </a:path>
              <a:path w="1000125" h="234950">
                <a:moveTo>
                  <a:pt x="16191" y="57136"/>
                </a:moveTo>
                <a:lnTo>
                  <a:pt x="15435" y="56489"/>
                </a:lnTo>
                <a:lnTo>
                  <a:pt x="15183" y="55866"/>
                </a:lnTo>
                <a:lnTo>
                  <a:pt x="16191" y="57136"/>
                </a:lnTo>
                <a:close/>
              </a:path>
              <a:path w="1000125" h="234950">
                <a:moveTo>
                  <a:pt x="16191" y="57136"/>
                </a:moveTo>
                <a:lnTo>
                  <a:pt x="15183" y="55866"/>
                </a:lnTo>
                <a:lnTo>
                  <a:pt x="15697" y="55866"/>
                </a:lnTo>
                <a:lnTo>
                  <a:pt x="16191" y="57136"/>
                </a:lnTo>
                <a:close/>
              </a:path>
              <a:path w="1000125" h="234950">
                <a:moveTo>
                  <a:pt x="32402" y="57136"/>
                </a:moveTo>
                <a:lnTo>
                  <a:pt x="16191" y="57136"/>
                </a:lnTo>
                <a:lnTo>
                  <a:pt x="15697" y="55866"/>
                </a:lnTo>
                <a:lnTo>
                  <a:pt x="32402" y="55866"/>
                </a:lnTo>
                <a:lnTo>
                  <a:pt x="32402" y="57136"/>
                </a:lnTo>
                <a:close/>
              </a:path>
              <a:path w="1000125" h="234950">
                <a:moveTo>
                  <a:pt x="42010" y="58406"/>
                </a:moveTo>
                <a:lnTo>
                  <a:pt x="41496" y="58406"/>
                </a:lnTo>
                <a:lnTo>
                  <a:pt x="41002" y="57136"/>
                </a:lnTo>
                <a:lnTo>
                  <a:pt x="32402" y="57136"/>
                </a:lnTo>
                <a:lnTo>
                  <a:pt x="32402" y="55866"/>
                </a:lnTo>
                <a:lnTo>
                  <a:pt x="41496" y="55866"/>
                </a:lnTo>
                <a:lnTo>
                  <a:pt x="42010" y="57136"/>
                </a:lnTo>
                <a:lnTo>
                  <a:pt x="42010" y="58406"/>
                </a:lnTo>
                <a:close/>
              </a:path>
              <a:path w="1000125" h="234950">
                <a:moveTo>
                  <a:pt x="47586" y="60946"/>
                </a:moveTo>
                <a:lnTo>
                  <a:pt x="44541" y="60946"/>
                </a:lnTo>
                <a:lnTo>
                  <a:pt x="44541" y="59676"/>
                </a:lnTo>
                <a:lnTo>
                  <a:pt x="43533" y="58406"/>
                </a:lnTo>
                <a:lnTo>
                  <a:pt x="42524" y="55866"/>
                </a:lnTo>
                <a:lnTo>
                  <a:pt x="47586" y="55866"/>
                </a:lnTo>
                <a:lnTo>
                  <a:pt x="49602" y="58406"/>
                </a:lnTo>
                <a:lnTo>
                  <a:pt x="46558" y="58406"/>
                </a:lnTo>
                <a:lnTo>
                  <a:pt x="47586" y="60946"/>
                </a:lnTo>
                <a:close/>
              </a:path>
              <a:path w="1000125" h="234950">
                <a:moveTo>
                  <a:pt x="53141" y="62216"/>
                </a:moveTo>
                <a:lnTo>
                  <a:pt x="51124" y="59676"/>
                </a:lnTo>
                <a:lnTo>
                  <a:pt x="50610" y="58406"/>
                </a:lnTo>
                <a:lnTo>
                  <a:pt x="47586" y="55866"/>
                </a:lnTo>
                <a:lnTo>
                  <a:pt x="50610" y="55866"/>
                </a:lnTo>
                <a:lnTo>
                  <a:pt x="51124" y="57136"/>
                </a:lnTo>
                <a:lnTo>
                  <a:pt x="53694" y="59701"/>
                </a:lnTo>
                <a:lnTo>
                  <a:pt x="54678" y="60324"/>
                </a:lnTo>
                <a:lnTo>
                  <a:pt x="55177" y="60946"/>
                </a:lnTo>
                <a:lnTo>
                  <a:pt x="52647" y="60946"/>
                </a:lnTo>
                <a:lnTo>
                  <a:pt x="53141" y="62216"/>
                </a:lnTo>
                <a:close/>
              </a:path>
              <a:path w="1000125" h="234950">
                <a:moveTo>
                  <a:pt x="73385" y="60946"/>
                </a:moveTo>
                <a:lnTo>
                  <a:pt x="68324" y="60946"/>
                </a:lnTo>
                <a:lnTo>
                  <a:pt x="67316" y="59676"/>
                </a:lnTo>
                <a:lnTo>
                  <a:pt x="68324" y="59676"/>
                </a:lnTo>
                <a:lnTo>
                  <a:pt x="67830" y="58406"/>
                </a:lnTo>
                <a:lnTo>
                  <a:pt x="66308" y="55866"/>
                </a:lnTo>
                <a:lnTo>
                  <a:pt x="71863" y="55866"/>
                </a:lnTo>
                <a:lnTo>
                  <a:pt x="72891" y="57136"/>
                </a:lnTo>
                <a:lnTo>
                  <a:pt x="74146" y="58406"/>
                </a:lnTo>
                <a:lnTo>
                  <a:pt x="72891" y="58406"/>
                </a:lnTo>
                <a:lnTo>
                  <a:pt x="73385" y="59676"/>
                </a:lnTo>
                <a:lnTo>
                  <a:pt x="73385" y="60946"/>
                </a:lnTo>
                <a:close/>
              </a:path>
              <a:path w="1000125" h="234950">
                <a:moveTo>
                  <a:pt x="73005" y="57136"/>
                </a:moveTo>
                <a:lnTo>
                  <a:pt x="71863" y="55866"/>
                </a:lnTo>
                <a:lnTo>
                  <a:pt x="73005" y="57136"/>
                </a:lnTo>
                <a:close/>
              </a:path>
              <a:path w="1000125" h="234950">
                <a:moveTo>
                  <a:pt x="73385" y="57136"/>
                </a:moveTo>
                <a:lnTo>
                  <a:pt x="73005" y="57136"/>
                </a:lnTo>
                <a:lnTo>
                  <a:pt x="71863" y="55866"/>
                </a:lnTo>
                <a:lnTo>
                  <a:pt x="72377" y="55866"/>
                </a:lnTo>
                <a:lnTo>
                  <a:pt x="73385" y="57136"/>
                </a:lnTo>
                <a:close/>
              </a:path>
              <a:path w="1000125" h="234950">
                <a:moveTo>
                  <a:pt x="81491" y="57136"/>
                </a:moveTo>
                <a:lnTo>
                  <a:pt x="73385" y="57136"/>
                </a:lnTo>
                <a:lnTo>
                  <a:pt x="72891" y="55866"/>
                </a:lnTo>
                <a:lnTo>
                  <a:pt x="80977" y="55866"/>
                </a:lnTo>
                <a:lnTo>
                  <a:pt x="81491" y="57136"/>
                </a:lnTo>
                <a:close/>
              </a:path>
              <a:path w="1000125" h="234950">
                <a:moveTo>
                  <a:pt x="116918" y="58406"/>
                </a:moveTo>
                <a:lnTo>
                  <a:pt x="107805" y="58406"/>
                </a:lnTo>
                <a:lnTo>
                  <a:pt x="107805" y="57136"/>
                </a:lnTo>
                <a:lnTo>
                  <a:pt x="106796" y="57136"/>
                </a:lnTo>
                <a:lnTo>
                  <a:pt x="105788" y="55866"/>
                </a:lnTo>
                <a:lnTo>
                  <a:pt x="114388" y="55866"/>
                </a:lnTo>
                <a:lnTo>
                  <a:pt x="115396" y="57136"/>
                </a:lnTo>
                <a:lnTo>
                  <a:pt x="116918" y="58406"/>
                </a:lnTo>
                <a:close/>
              </a:path>
              <a:path w="1000125" h="234950">
                <a:moveTo>
                  <a:pt x="127041" y="58406"/>
                </a:moveTo>
                <a:lnTo>
                  <a:pt x="116918" y="58406"/>
                </a:lnTo>
                <a:lnTo>
                  <a:pt x="115910" y="55866"/>
                </a:lnTo>
                <a:lnTo>
                  <a:pt x="124510" y="55866"/>
                </a:lnTo>
                <a:lnTo>
                  <a:pt x="125138" y="56501"/>
                </a:lnTo>
                <a:lnTo>
                  <a:pt x="125518" y="57136"/>
                </a:lnTo>
                <a:lnTo>
                  <a:pt x="125775" y="57136"/>
                </a:lnTo>
                <a:lnTo>
                  <a:pt x="127041" y="58406"/>
                </a:lnTo>
                <a:close/>
              </a:path>
              <a:path w="1000125" h="234950">
                <a:moveTo>
                  <a:pt x="146277" y="60946"/>
                </a:moveTo>
                <a:lnTo>
                  <a:pt x="145249" y="59676"/>
                </a:lnTo>
                <a:lnTo>
                  <a:pt x="143746" y="58406"/>
                </a:lnTo>
                <a:lnTo>
                  <a:pt x="141710" y="55866"/>
                </a:lnTo>
                <a:lnTo>
                  <a:pt x="149301" y="55866"/>
                </a:lnTo>
                <a:lnTo>
                  <a:pt x="149815" y="57136"/>
                </a:lnTo>
                <a:lnTo>
                  <a:pt x="151832" y="59676"/>
                </a:lnTo>
                <a:lnTo>
                  <a:pt x="146277" y="59676"/>
                </a:lnTo>
                <a:lnTo>
                  <a:pt x="146277" y="60946"/>
                </a:lnTo>
                <a:close/>
              </a:path>
              <a:path w="1000125" h="234950">
                <a:moveTo>
                  <a:pt x="155885" y="60946"/>
                </a:moveTo>
                <a:lnTo>
                  <a:pt x="154877" y="59676"/>
                </a:lnTo>
                <a:lnTo>
                  <a:pt x="154363" y="58406"/>
                </a:lnTo>
                <a:lnTo>
                  <a:pt x="150310" y="57136"/>
                </a:lnTo>
                <a:lnTo>
                  <a:pt x="149815" y="55866"/>
                </a:lnTo>
                <a:lnTo>
                  <a:pt x="173085" y="55866"/>
                </a:lnTo>
                <a:lnTo>
                  <a:pt x="174607" y="57136"/>
                </a:lnTo>
                <a:lnTo>
                  <a:pt x="159424" y="57136"/>
                </a:lnTo>
                <a:lnTo>
                  <a:pt x="159424" y="58406"/>
                </a:lnTo>
                <a:lnTo>
                  <a:pt x="160432" y="58406"/>
                </a:lnTo>
                <a:lnTo>
                  <a:pt x="160946" y="59676"/>
                </a:lnTo>
                <a:lnTo>
                  <a:pt x="155885" y="59676"/>
                </a:lnTo>
                <a:lnTo>
                  <a:pt x="155885" y="60946"/>
                </a:lnTo>
                <a:close/>
              </a:path>
              <a:path w="1000125" h="234950">
                <a:moveTo>
                  <a:pt x="174607" y="57136"/>
                </a:moveTo>
                <a:lnTo>
                  <a:pt x="173599" y="55866"/>
                </a:lnTo>
                <a:lnTo>
                  <a:pt x="174607" y="55866"/>
                </a:lnTo>
                <a:lnTo>
                  <a:pt x="174607" y="57136"/>
                </a:lnTo>
                <a:close/>
              </a:path>
              <a:path w="1000125" h="234950">
                <a:moveTo>
                  <a:pt x="175615" y="57136"/>
                </a:moveTo>
                <a:lnTo>
                  <a:pt x="174607" y="57136"/>
                </a:lnTo>
                <a:lnTo>
                  <a:pt x="174607" y="55866"/>
                </a:lnTo>
                <a:lnTo>
                  <a:pt x="175121" y="55866"/>
                </a:lnTo>
                <a:lnTo>
                  <a:pt x="175615" y="57136"/>
                </a:lnTo>
                <a:close/>
              </a:path>
              <a:path w="1000125" h="234950">
                <a:moveTo>
                  <a:pt x="184235" y="57136"/>
                </a:moveTo>
                <a:lnTo>
                  <a:pt x="176129" y="57136"/>
                </a:lnTo>
                <a:lnTo>
                  <a:pt x="176129" y="55866"/>
                </a:lnTo>
                <a:lnTo>
                  <a:pt x="183207" y="55866"/>
                </a:lnTo>
                <a:lnTo>
                  <a:pt x="184235" y="57136"/>
                </a:lnTo>
                <a:close/>
              </a:path>
              <a:path w="1000125" h="234950">
                <a:moveTo>
                  <a:pt x="186251" y="57136"/>
                </a:moveTo>
                <a:lnTo>
                  <a:pt x="185737" y="57136"/>
                </a:lnTo>
                <a:lnTo>
                  <a:pt x="186251" y="55866"/>
                </a:lnTo>
                <a:lnTo>
                  <a:pt x="186251" y="57136"/>
                </a:lnTo>
                <a:close/>
              </a:path>
              <a:path w="1000125" h="234950">
                <a:moveTo>
                  <a:pt x="186765" y="57136"/>
                </a:moveTo>
                <a:lnTo>
                  <a:pt x="186251" y="57136"/>
                </a:lnTo>
                <a:lnTo>
                  <a:pt x="186251" y="55866"/>
                </a:lnTo>
                <a:lnTo>
                  <a:pt x="186765" y="57136"/>
                </a:lnTo>
                <a:close/>
              </a:path>
              <a:path w="1000125" h="234950">
                <a:moveTo>
                  <a:pt x="125775" y="57136"/>
                </a:moveTo>
                <a:lnTo>
                  <a:pt x="125518" y="57136"/>
                </a:lnTo>
                <a:lnTo>
                  <a:pt x="125130" y="56489"/>
                </a:lnTo>
                <a:lnTo>
                  <a:pt x="125775" y="57136"/>
                </a:lnTo>
                <a:close/>
              </a:path>
              <a:path w="1000125" h="234950">
                <a:moveTo>
                  <a:pt x="58716" y="58406"/>
                </a:moveTo>
                <a:lnTo>
                  <a:pt x="57708" y="57136"/>
                </a:lnTo>
                <a:lnTo>
                  <a:pt x="58459" y="57771"/>
                </a:lnTo>
                <a:lnTo>
                  <a:pt x="58716" y="58406"/>
                </a:lnTo>
                <a:close/>
              </a:path>
              <a:path w="1000125" h="234950">
                <a:moveTo>
                  <a:pt x="64785" y="60946"/>
                </a:moveTo>
                <a:lnTo>
                  <a:pt x="61741" y="60946"/>
                </a:lnTo>
                <a:lnTo>
                  <a:pt x="60238" y="58406"/>
                </a:lnTo>
                <a:lnTo>
                  <a:pt x="59210" y="58406"/>
                </a:lnTo>
                <a:lnTo>
                  <a:pt x="58459" y="57771"/>
                </a:lnTo>
                <a:lnTo>
                  <a:pt x="58202" y="57136"/>
                </a:lnTo>
                <a:lnTo>
                  <a:pt x="61246" y="57136"/>
                </a:lnTo>
                <a:lnTo>
                  <a:pt x="62255" y="58406"/>
                </a:lnTo>
                <a:lnTo>
                  <a:pt x="62769" y="59676"/>
                </a:lnTo>
                <a:lnTo>
                  <a:pt x="64785" y="60946"/>
                </a:lnTo>
                <a:close/>
              </a:path>
              <a:path w="1000125" h="234950">
                <a:moveTo>
                  <a:pt x="65299" y="58406"/>
                </a:moveTo>
                <a:lnTo>
                  <a:pt x="62769" y="58406"/>
                </a:lnTo>
                <a:lnTo>
                  <a:pt x="62255" y="57136"/>
                </a:lnTo>
                <a:lnTo>
                  <a:pt x="64785" y="57136"/>
                </a:lnTo>
                <a:lnTo>
                  <a:pt x="65299" y="58406"/>
                </a:lnTo>
                <a:close/>
              </a:path>
              <a:path w="1000125" h="234950">
                <a:moveTo>
                  <a:pt x="78446" y="60946"/>
                </a:moveTo>
                <a:lnTo>
                  <a:pt x="77952" y="60946"/>
                </a:lnTo>
                <a:lnTo>
                  <a:pt x="76924" y="59676"/>
                </a:lnTo>
                <a:lnTo>
                  <a:pt x="76430" y="58406"/>
                </a:lnTo>
                <a:lnTo>
                  <a:pt x="75916" y="58406"/>
                </a:lnTo>
                <a:lnTo>
                  <a:pt x="75421" y="57136"/>
                </a:lnTo>
                <a:lnTo>
                  <a:pt x="76430" y="57136"/>
                </a:lnTo>
                <a:lnTo>
                  <a:pt x="76924" y="58406"/>
                </a:lnTo>
                <a:lnTo>
                  <a:pt x="78446" y="60946"/>
                </a:lnTo>
                <a:close/>
              </a:path>
              <a:path w="1000125" h="234950">
                <a:moveTo>
                  <a:pt x="83013" y="58406"/>
                </a:moveTo>
                <a:lnTo>
                  <a:pt x="77438" y="58406"/>
                </a:lnTo>
                <a:lnTo>
                  <a:pt x="76430" y="57136"/>
                </a:lnTo>
                <a:lnTo>
                  <a:pt x="82499" y="57136"/>
                </a:lnTo>
                <a:lnTo>
                  <a:pt x="83013" y="58406"/>
                </a:lnTo>
                <a:close/>
              </a:path>
              <a:path w="1000125" h="234950">
                <a:moveTo>
                  <a:pt x="107805" y="58406"/>
                </a:moveTo>
                <a:lnTo>
                  <a:pt x="107290" y="58406"/>
                </a:lnTo>
                <a:lnTo>
                  <a:pt x="106282" y="57136"/>
                </a:lnTo>
                <a:lnTo>
                  <a:pt x="107805" y="58406"/>
                </a:lnTo>
                <a:close/>
              </a:path>
              <a:path w="1000125" h="234950">
                <a:moveTo>
                  <a:pt x="194851" y="58406"/>
                </a:moveTo>
                <a:lnTo>
                  <a:pt x="162468" y="58406"/>
                </a:lnTo>
                <a:lnTo>
                  <a:pt x="159424" y="57136"/>
                </a:lnTo>
                <a:lnTo>
                  <a:pt x="194851" y="57136"/>
                </a:lnTo>
                <a:lnTo>
                  <a:pt x="194851" y="58406"/>
                </a:lnTo>
                <a:close/>
              </a:path>
              <a:path w="1000125" h="234950">
                <a:moveTo>
                  <a:pt x="209540" y="58406"/>
                </a:moveTo>
                <a:lnTo>
                  <a:pt x="195859" y="58406"/>
                </a:lnTo>
                <a:lnTo>
                  <a:pt x="194851" y="57136"/>
                </a:lnTo>
                <a:lnTo>
                  <a:pt x="209026" y="57136"/>
                </a:lnTo>
                <a:lnTo>
                  <a:pt x="209540" y="58406"/>
                </a:lnTo>
                <a:close/>
              </a:path>
              <a:path w="1000125" h="234950">
                <a:moveTo>
                  <a:pt x="11644" y="60946"/>
                </a:moveTo>
                <a:lnTo>
                  <a:pt x="3538" y="60946"/>
                </a:lnTo>
                <a:lnTo>
                  <a:pt x="2875" y="60529"/>
                </a:lnTo>
                <a:lnTo>
                  <a:pt x="2530" y="59676"/>
                </a:lnTo>
                <a:lnTo>
                  <a:pt x="11130" y="59676"/>
                </a:lnTo>
                <a:lnTo>
                  <a:pt x="10636" y="58406"/>
                </a:lnTo>
                <a:lnTo>
                  <a:pt x="11644" y="60946"/>
                </a:lnTo>
                <a:close/>
              </a:path>
              <a:path w="1000125" h="234950">
                <a:moveTo>
                  <a:pt x="20244" y="63486"/>
                </a:moveTo>
                <a:lnTo>
                  <a:pt x="14172" y="63481"/>
                </a:lnTo>
                <a:lnTo>
                  <a:pt x="13660" y="62216"/>
                </a:lnTo>
                <a:lnTo>
                  <a:pt x="11644" y="59676"/>
                </a:lnTo>
                <a:lnTo>
                  <a:pt x="11140" y="59676"/>
                </a:lnTo>
                <a:lnTo>
                  <a:pt x="10636" y="58406"/>
                </a:lnTo>
                <a:lnTo>
                  <a:pt x="12652" y="58406"/>
                </a:lnTo>
                <a:lnTo>
                  <a:pt x="14688" y="60946"/>
                </a:lnTo>
                <a:lnTo>
                  <a:pt x="29358" y="60946"/>
                </a:lnTo>
                <a:lnTo>
                  <a:pt x="29872" y="62216"/>
                </a:lnTo>
                <a:lnTo>
                  <a:pt x="20244" y="62216"/>
                </a:lnTo>
                <a:lnTo>
                  <a:pt x="20244" y="63486"/>
                </a:lnTo>
                <a:close/>
              </a:path>
              <a:path w="1000125" h="234950">
                <a:moveTo>
                  <a:pt x="28349" y="60946"/>
                </a:moveTo>
                <a:lnTo>
                  <a:pt x="15183" y="60946"/>
                </a:lnTo>
                <a:lnTo>
                  <a:pt x="13670" y="59676"/>
                </a:lnTo>
                <a:lnTo>
                  <a:pt x="12652" y="58406"/>
                </a:lnTo>
                <a:lnTo>
                  <a:pt x="15440" y="58406"/>
                </a:lnTo>
                <a:lnTo>
                  <a:pt x="16191" y="59676"/>
                </a:lnTo>
                <a:lnTo>
                  <a:pt x="27835" y="59676"/>
                </a:lnTo>
                <a:lnTo>
                  <a:pt x="28349" y="60946"/>
                </a:lnTo>
                <a:close/>
              </a:path>
              <a:path w="1000125" h="234950">
                <a:moveTo>
                  <a:pt x="27835" y="59676"/>
                </a:moveTo>
                <a:lnTo>
                  <a:pt x="16191" y="59676"/>
                </a:lnTo>
                <a:lnTo>
                  <a:pt x="15697" y="58406"/>
                </a:lnTo>
                <a:lnTo>
                  <a:pt x="26827" y="58406"/>
                </a:lnTo>
                <a:lnTo>
                  <a:pt x="27835" y="59676"/>
                </a:lnTo>
                <a:close/>
              </a:path>
              <a:path w="1000125" h="234950">
                <a:moveTo>
                  <a:pt x="29872" y="62216"/>
                </a:moveTo>
                <a:lnTo>
                  <a:pt x="28844" y="59676"/>
                </a:lnTo>
                <a:lnTo>
                  <a:pt x="27341" y="58406"/>
                </a:lnTo>
                <a:lnTo>
                  <a:pt x="33905" y="58406"/>
                </a:lnTo>
                <a:lnTo>
                  <a:pt x="33905" y="59676"/>
                </a:lnTo>
                <a:lnTo>
                  <a:pt x="37463" y="59676"/>
                </a:lnTo>
                <a:lnTo>
                  <a:pt x="37463" y="60946"/>
                </a:lnTo>
                <a:lnTo>
                  <a:pt x="29872" y="60946"/>
                </a:lnTo>
                <a:lnTo>
                  <a:pt x="29872" y="62216"/>
                </a:lnTo>
                <a:close/>
              </a:path>
              <a:path w="1000125" h="234950">
                <a:moveTo>
                  <a:pt x="34419" y="59676"/>
                </a:moveTo>
                <a:lnTo>
                  <a:pt x="33905" y="59676"/>
                </a:lnTo>
                <a:lnTo>
                  <a:pt x="33905" y="58406"/>
                </a:lnTo>
                <a:lnTo>
                  <a:pt x="34419" y="59676"/>
                </a:lnTo>
                <a:close/>
              </a:path>
              <a:path w="1000125" h="234950">
                <a:moveTo>
                  <a:pt x="50116" y="63486"/>
                </a:moveTo>
                <a:lnTo>
                  <a:pt x="32400" y="63481"/>
                </a:lnTo>
                <a:lnTo>
                  <a:pt x="31888" y="62216"/>
                </a:lnTo>
                <a:lnTo>
                  <a:pt x="39480" y="62216"/>
                </a:lnTo>
                <a:lnTo>
                  <a:pt x="37463" y="59676"/>
                </a:lnTo>
                <a:lnTo>
                  <a:pt x="34419" y="59676"/>
                </a:lnTo>
                <a:lnTo>
                  <a:pt x="33905" y="58406"/>
                </a:lnTo>
                <a:lnTo>
                  <a:pt x="41496" y="58406"/>
                </a:lnTo>
                <a:lnTo>
                  <a:pt x="42524" y="59676"/>
                </a:lnTo>
                <a:lnTo>
                  <a:pt x="44541" y="60946"/>
                </a:lnTo>
                <a:lnTo>
                  <a:pt x="48080" y="60946"/>
                </a:lnTo>
                <a:lnTo>
                  <a:pt x="50116" y="63486"/>
                </a:lnTo>
                <a:close/>
              </a:path>
              <a:path w="1000125" h="234950">
                <a:moveTo>
                  <a:pt x="49602" y="60946"/>
                </a:moveTo>
                <a:lnTo>
                  <a:pt x="48080" y="60946"/>
                </a:lnTo>
                <a:lnTo>
                  <a:pt x="47072" y="59676"/>
                </a:lnTo>
                <a:lnTo>
                  <a:pt x="46558" y="58406"/>
                </a:lnTo>
                <a:lnTo>
                  <a:pt x="48080" y="58406"/>
                </a:lnTo>
                <a:lnTo>
                  <a:pt x="48080" y="59676"/>
                </a:lnTo>
                <a:lnTo>
                  <a:pt x="48594" y="59676"/>
                </a:lnTo>
                <a:lnTo>
                  <a:pt x="49602" y="60946"/>
                </a:lnTo>
                <a:close/>
              </a:path>
              <a:path w="1000125" h="234950">
                <a:moveTo>
                  <a:pt x="51619" y="60946"/>
                </a:moveTo>
                <a:lnTo>
                  <a:pt x="49602" y="60946"/>
                </a:lnTo>
                <a:lnTo>
                  <a:pt x="49088" y="59676"/>
                </a:lnTo>
                <a:lnTo>
                  <a:pt x="48080" y="58406"/>
                </a:lnTo>
                <a:lnTo>
                  <a:pt x="49602" y="58406"/>
                </a:lnTo>
                <a:lnTo>
                  <a:pt x="51619" y="60946"/>
                </a:lnTo>
                <a:close/>
              </a:path>
              <a:path w="1000125" h="234950">
                <a:moveTo>
                  <a:pt x="60228" y="59676"/>
                </a:moveTo>
                <a:lnTo>
                  <a:pt x="58202" y="59676"/>
                </a:lnTo>
                <a:lnTo>
                  <a:pt x="57708" y="58406"/>
                </a:lnTo>
                <a:lnTo>
                  <a:pt x="58716" y="58406"/>
                </a:lnTo>
                <a:lnTo>
                  <a:pt x="60228" y="59676"/>
                </a:lnTo>
                <a:close/>
              </a:path>
              <a:path w="1000125" h="234950">
                <a:moveTo>
                  <a:pt x="60475" y="59676"/>
                </a:moveTo>
                <a:lnTo>
                  <a:pt x="60238" y="59676"/>
                </a:lnTo>
                <a:lnTo>
                  <a:pt x="59210" y="58406"/>
                </a:lnTo>
                <a:lnTo>
                  <a:pt x="60475" y="59676"/>
                </a:lnTo>
                <a:close/>
              </a:path>
              <a:path w="1000125" h="234950">
                <a:moveTo>
                  <a:pt x="76430" y="60946"/>
                </a:moveTo>
                <a:lnTo>
                  <a:pt x="73899" y="60946"/>
                </a:lnTo>
                <a:lnTo>
                  <a:pt x="72891" y="58406"/>
                </a:lnTo>
                <a:lnTo>
                  <a:pt x="74146" y="58406"/>
                </a:lnTo>
                <a:lnTo>
                  <a:pt x="76430" y="60946"/>
                </a:lnTo>
                <a:close/>
              </a:path>
              <a:path w="1000125" h="234950">
                <a:moveTo>
                  <a:pt x="69846" y="66026"/>
                </a:moveTo>
                <a:lnTo>
                  <a:pt x="58202" y="66026"/>
                </a:lnTo>
                <a:lnTo>
                  <a:pt x="58202" y="64756"/>
                </a:lnTo>
                <a:lnTo>
                  <a:pt x="57708" y="64756"/>
                </a:lnTo>
                <a:lnTo>
                  <a:pt x="53655" y="60946"/>
                </a:lnTo>
                <a:lnTo>
                  <a:pt x="78446" y="60946"/>
                </a:lnTo>
                <a:lnTo>
                  <a:pt x="78446" y="59676"/>
                </a:lnTo>
                <a:lnTo>
                  <a:pt x="76924" y="58406"/>
                </a:lnTo>
                <a:lnTo>
                  <a:pt x="84516" y="58406"/>
                </a:lnTo>
                <a:lnTo>
                  <a:pt x="86552" y="60946"/>
                </a:lnTo>
                <a:lnTo>
                  <a:pt x="87046" y="62216"/>
                </a:lnTo>
                <a:lnTo>
                  <a:pt x="67316" y="62216"/>
                </a:lnTo>
                <a:lnTo>
                  <a:pt x="67830" y="63486"/>
                </a:lnTo>
                <a:lnTo>
                  <a:pt x="68840" y="63492"/>
                </a:lnTo>
                <a:lnTo>
                  <a:pt x="69846" y="66026"/>
                </a:lnTo>
                <a:close/>
              </a:path>
              <a:path w="1000125" h="234950">
                <a:moveTo>
                  <a:pt x="114388" y="60946"/>
                </a:moveTo>
                <a:lnTo>
                  <a:pt x="86552" y="60946"/>
                </a:lnTo>
                <a:lnTo>
                  <a:pt x="85544" y="59676"/>
                </a:lnTo>
                <a:lnTo>
                  <a:pt x="85030" y="58406"/>
                </a:lnTo>
                <a:lnTo>
                  <a:pt x="101221" y="58406"/>
                </a:lnTo>
                <a:lnTo>
                  <a:pt x="103257" y="59676"/>
                </a:lnTo>
                <a:lnTo>
                  <a:pt x="113380" y="59676"/>
                </a:lnTo>
                <a:lnTo>
                  <a:pt x="114388" y="60946"/>
                </a:lnTo>
                <a:close/>
              </a:path>
              <a:path w="1000125" h="234950">
                <a:moveTo>
                  <a:pt x="112352" y="59676"/>
                </a:moveTo>
                <a:lnTo>
                  <a:pt x="103257" y="59676"/>
                </a:lnTo>
                <a:lnTo>
                  <a:pt x="102229" y="58406"/>
                </a:lnTo>
                <a:lnTo>
                  <a:pt x="111343" y="58406"/>
                </a:lnTo>
                <a:lnTo>
                  <a:pt x="112352" y="59676"/>
                </a:lnTo>
                <a:close/>
              </a:path>
              <a:path w="1000125" h="234950">
                <a:moveTo>
                  <a:pt x="138171" y="60946"/>
                </a:moveTo>
                <a:lnTo>
                  <a:pt x="114388" y="60946"/>
                </a:lnTo>
                <a:lnTo>
                  <a:pt x="112866" y="58406"/>
                </a:lnTo>
                <a:lnTo>
                  <a:pt x="136649" y="58406"/>
                </a:lnTo>
                <a:lnTo>
                  <a:pt x="136649" y="59676"/>
                </a:lnTo>
                <a:lnTo>
                  <a:pt x="137657" y="59676"/>
                </a:lnTo>
                <a:lnTo>
                  <a:pt x="138171" y="60946"/>
                </a:lnTo>
                <a:close/>
              </a:path>
              <a:path w="1000125" h="234950">
                <a:moveTo>
                  <a:pt x="146277" y="60946"/>
                </a:moveTo>
                <a:lnTo>
                  <a:pt x="144240" y="60946"/>
                </a:lnTo>
                <a:lnTo>
                  <a:pt x="143232" y="59676"/>
                </a:lnTo>
                <a:lnTo>
                  <a:pt x="142718" y="59676"/>
                </a:lnTo>
                <a:lnTo>
                  <a:pt x="142224" y="58406"/>
                </a:lnTo>
                <a:lnTo>
                  <a:pt x="143232" y="58406"/>
                </a:lnTo>
                <a:lnTo>
                  <a:pt x="145269" y="59701"/>
                </a:lnTo>
                <a:lnTo>
                  <a:pt x="146277" y="60946"/>
                </a:lnTo>
                <a:close/>
              </a:path>
              <a:path w="1000125" h="234950">
                <a:moveTo>
                  <a:pt x="172590" y="60946"/>
                </a:moveTo>
                <a:lnTo>
                  <a:pt x="163990" y="60946"/>
                </a:lnTo>
                <a:lnTo>
                  <a:pt x="162962" y="58406"/>
                </a:lnTo>
                <a:lnTo>
                  <a:pt x="171068" y="58406"/>
                </a:lnTo>
                <a:lnTo>
                  <a:pt x="171602" y="59701"/>
                </a:lnTo>
                <a:lnTo>
                  <a:pt x="172590" y="60946"/>
                </a:lnTo>
                <a:close/>
              </a:path>
              <a:path w="1000125" h="234950">
                <a:moveTo>
                  <a:pt x="191826" y="60946"/>
                </a:moveTo>
                <a:lnTo>
                  <a:pt x="173085" y="60946"/>
                </a:lnTo>
                <a:lnTo>
                  <a:pt x="172076" y="58406"/>
                </a:lnTo>
                <a:lnTo>
                  <a:pt x="195365" y="58406"/>
                </a:lnTo>
                <a:lnTo>
                  <a:pt x="196373" y="59676"/>
                </a:lnTo>
                <a:lnTo>
                  <a:pt x="191826" y="59676"/>
                </a:lnTo>
                <a:lnTo>
                  <a:pt x="191826" y="60946"/>
                </a:lnTo>
                <a:close/>
              </a:path>
              <a:path w="1000125" h="234950">
                <a:moveTo>
                  <a:pt x="207010" y="60946"/>
                </a:moveTo>
                <a:lnTo>
                  <a:pt x="198390" y="60946"/>
                </a:lnTo>
                <a:lnTo>
                  <a:pt x="197896" y="60324"/>
                </a:lnTo>
                <a:lnTo>
                  <a:pt x="197896" y="59676"/>
                </a:lnTo>
                <a:lnTo>
                  <a:pt x="196887" y="58406"/>
                </a:lnTo>
                <a:lnTo>
                  <a:pt x="205982" y="58406"/>
                </a:lnTo>
                <a:lnTo>
                  <a:pt x="207010" y="60946"/>
                </a:lnTo>
                <a:close/>
              </a:path>
              <a:path w="1000125" h="234950">
                <a:moveTo>
                  <a:pt x="212071" y="59676"/>
                </a:moveTo>
                <a:lnTo>
                  <a:pt x="206496" y="59676"/>
                </a:lnTo>
                <a:lnTo>
                  <a:pt x="205982" y="58406"/>
                </a:lnTo>
                <a:lnTo>
                  <a:pt x="211557" y="58406"/>
                </a:lnTo>
                <a:lnTo>
                  <a:pt x="212071" y="59676"/>
                </a:lnTo>
                <a:close/>
              </a:path>
              <a:path w="1000125" h="234950">
                <a:moveTo>
                  <a:pt x="227254" y="59676"/>
                </a:moveTo>
                <a:lnTo>
                  <a:pt x="223695" y="59676"/>
                </a:lnTo>
                <a:lnTo>
                  <a:pt x="222687" y="58406"/>
                </a:lnTo>
                <a:lnTo>
                  <a:pt x="226226" y="58406"/>
                </a:lnTo>
                <a:lnTo>
                  <a:pt x="227254" y="59676"/>
                </a:lnTo>
                <a:close/>
              </a:path>
              <a:path w="1000125" h="234950">
                <a:moveTo>
                  <a:pt x="18227" y="66026"/>
                </a:moveTo>
                <a:lnTo>
                  <a:pt x="2530" y="66026"/>
                </a:lnTo>
                <a:lnTo>
                  <a:pt x="1535" y="64773"/>
                </a:lnTo>
                <a:lnTo>
                  <a:pt x="1522" y="59676"/>
                </a:lnTo>
                <a:lnTo>
                  <a:pt x="2875" y="60529"/>
                </a:lnTo>
                <a:lnTo>
                  <a:pt x="3044" y="60946"/>
                </a:lnTo>
                <a:lnTo>
                  <a:pt x="12652" y="60946"/>
                </a:lnTo>
                <a:lnTo>
                  <a:pt x="12652" y="62216"/>
                </a:lnTo>
                <a:lnTo>
                  <a:pt x="13660" y="62216"/>
                </a:lnTo>
                <a:lnTo>
                  <a:pt x="14174" y="63486"/>
                </a:lnTo>
                <a:lnTo>
                  <a:pt x="18722" y="63486"/>
                </a:lnTo>
                <a:lnTo>
                  <a:pt x="18722" y="64756"/>
                </a:lnTo>
                <a:lnTo>
                  <a:pt x="17713" y="64756"/>
                </a:lnTo>
                <a:lnTo>
                  <a:pt x="18227" y="66026"/>
                </a:lnTo>
                <a:close/>
              </a:path>
              <a:path w="1000125" h="234950">
                <a:moveTo>
                  <a:pt x="61741" y="60946"/>
                </a:moveTo>
                <a:lnTo>
                  <a:pt x="60475" y="59676"/>
                </a:lnTo>
                <a:lnTo>
                  <a:pt x="60732" y="59676"/>
                </a:lnTo>
                <a:lnTo>
                  <a:pt x="61741" y="60946"/>
                </a:lnTo>
                <a:close/>
              </a:path>
              <a:path w="1000125" h="234950">
                <a:moveTo>
                  <a:pt x="68324" y="60946"/>
                </a:moveTo>
                <a:lnTo>
                  <a:pt x="67830" y="60946"/>
                </a:lnTo>
                <a:lnTo>
                  <a:pt x="67316" y="59676"/>
                </a:lnTo>
                <a:lnTo>
                  <a:pt x="68324" y="60946"/>
                </a:lnTo>
                <a:close/>
              </a:path>
              <a:path w="1000125" h="234950">
                <a:moveTo>
                  <a:pt x="151832" y="60946"/>
                </a:moveTo>
                <a:lnTo>
                  <a:pt x="148293" y="60946"/>
                </a:lnTo>
                <a:lnTo>
                  <a:pt x="147285" y="59676"/>
                </a:lnTo>
                <a:lnTo>
                  <a:pt x="151832" y="59676"/>
                </a:lnTo>
                <a:lnTo>
                  <a:pt x="151832" y="60946"/>
                </a:lnTo>
                <a:close/>
              </a:path>
              <a:path w="1000125" h="234950">
                <a:moveTo>
                  <a:pt x="163990" y="60946"/>
                </a:moveTo>
                <a:lnTo>
                  <a:pt x="156893" y="60946"/>
                </a:lnTo>
                <a:lnTo>
                  <a:pt x="155885" y="59676"/>
                </a:lnTo>
                <a:lnTo>
                  <a:pt x="160946" y="59676"/>
                </a:lnTo>
                <a:lnTo>
                  <a:pt x="163990" y="60946"/>
                </a:lnTo>
                <a:close/>
              </a:path>
              <a:path w="1000125" h="234950">
                <a:moveTo>
                  <a:pt x="197896" y="60946"/>
                </a:moveTo>
                <a:lnTo>
                  <a:pt x="192321" y="60946"/>
                </a:lnTo>
                <a:lnTo>
                  <a:pt x="191826" y="59676"/>
                </a:lnTo>
                <a:lnTo>
                  <a:pt x="197382" y="59676"/>
                </a:lnTo>
                <a:lnTo>
                  <a:pt x="197891" y="60318"/>
                </a:lnTo>
                <a:lnTo>
                  <a:pt x="197896" y="60946"/>
                </a:lnTo>
                <a:close/>
              </a:path>
              <a:path w="1000125" h="234950">
                <a:moveTo>
                  <a:pt x="226226" y="63481"/>
                </a:moveTo>
                <a:lnTo>
                  <a:pt x="224723" y="62216"/>
                </a:lnTo>
                <a:lnTo>
                  <a:pt x="223695" y="60946"/>
                </a:lnTo>
                <a:lnTo>
                  <a:pt x="223201" y="59676"/>
                </a:lnTo>
                <a:lnTo>
                  <a:pt x="227748" y="59676"/>
                </a:lnTo>
                <a:lnTo>
                  <a:pt x="227748" y="62216"/>
                </a:lnTo>
                <a:lnTo>
                  <a:pt x="226226" y="62216"/>
                </a:lnTo>
                <a:lnTo>
                  <a:pt x="226226" y="63481"/>
                </a:lnTo>
                <a:close/>
              </a:path>
              <a:path w="1000125" h="234950">
                <a:moveTo>
                  <a:pt x="55671" y="60946"/>
                </a:moveTo>
                <a:lnTo>
                  <a:pt x="55177" y="60946"/>
                </a:lnTo>
                <a:lnTo>
                  <a:pt x="54673" y="60318"/>
                </a:lnTo>
                <a:lnTo>
                  <a:pt x="55671" y="60946"/>
                </a:lnTo>
                <a:close/>
              </a:path>
              <a:path w="1000125" h="234950">
                <a:moveTo>
                  <a:pt x="198390" y="60946"/>
                </a:moveTo>
                <a:lnTo>
                  <a:pt x="197896" y="60946"/>
                </a:lnTo>
                <a:lnTo>
                  <a:pt x="197896" y="60324"/>
                </a:lnTo>
                <a:lnTo>
                  <a:pt x="198390" y="60946"/>
                </a:lnTo>
                <a:close/>
              </a:path>
              <a:path w="1000125" h="234950">
                <a:moveTo>
                  <a:pt x="3538" y="60946"/>
                </a:moveTo>
                <a:lnTo>
                  <a:pt x="3044" y="60946"/>
                </a:lnTo>
                <a:lnTo>
                  <a:pt x="2875" y="60529"/>
                </a:lnTo>
                <a:lnTo>
                  <a:pt x="3538" y="60946"/>
                </a:lnTo>
                <a:close/>
              </a:path>
              <a:path w="1000125" h="234950">
                <a:moveTo>
                  <a:pt x="30880" y="62216"/>
                </a:moveTo>
                <a:lnTo>
                  <a:pt x="29872" y="62216"/>
                </a:lnTo>
                <a:lnTo>
                  <a:pt x="29872" y="60946"/>
                </a:lnTo>
                <a:lnTo>
                  <a:pt x="30623" y="61581"/>
                </a:lnTo>
                <a:lnTo>
                  <a:pt x="30880" y="62216"/>
                </a:lnTo>
                <a:close/>
              </a:path>
              <a:path w="1000125" h="234950">
                <a:moveTo>
                  <a:pt x="30623" y="61581"/>
                </a:moveTo>
                <a:lnTo>
                  <a:pt x="29872" y="60946"/>
                </a:lnTo>
                <a:lnTo>
                  <a:pt x="30366" y="60946"/>
                </a:lnTo>
                <a:lnTo>
                  <a:pt x="30623" y="61581"/>
                </a:lnTo>
                <a:close/>
              </a:path>
              <a:path w="1000125" h="234950">
                <a:moveTo>
                  <a:pt x="32402" y="63486"/>
                </a:moveTo>
                <a:lnTo>
                  <a:pt x="31374" y="62216"/>
                </a:lnTo>
                <a:lnTo>
                  <a:pt x="30623" y="61581"/>
                </a:lnTo>
                <a:lnTo>
                  <a:pt x="30366" y="60946"/>
                </a:lnTo>
                <a:lnTo>
                  <a:pt x="38472" y="60946"/>
                </a:lnTo>
                <a:lnTo>
                  <a:pt x="39480" y="62216"/>
                </a:lnTo>
                <a:lnTo>
                  <a:pt x="31888" y="62216"/>
                </a:lnTo>
                <a:lnTo>
                  <a:pt x="32402" y="63486"/>
                </a:lnTo>
                <a:close/>
              </a:path>
              <a:path w="1000125" h="234950">
                <a:moveTo>
                  <a:pt x="57194" y="66026"/>
                </a:moveTo>
                <a:lnTo>
                  <a:pt x="56185" y="64756"/>
                </a:lnTo>
                <a:lnTo>
                  <a:pt x="55177" y="64756"/>
                </a:lnTo>
                <a:lnTo>
                  <a:pt x="54663" y="63486"/>
                </a:lnTo>
                <a:lnTo>
                  <a:pt x="50607" y="63481"/>
                </a:lnTo>
                <a:lnTo>
                  <a:pt x="49088" y="60946"/>
                </a:lnTo>
                <a:lnTo>
                  <a:pt x="52133" y="60946"/>
                </a:lnTo>
                <a:lnTo>
                  <a:pt x="53141" y="62216"/>
                </a:lnTo>
                <a:lnTo>
                  <a:pt x="54663" y="62216"/>
                </a:lnTo>
                <a:lnTo>
                  <a:pt x="56686" y="64773"/>
                </a:lnTo>
                <a:lnTo>
                  <a:pt x="57194" y="66026"/>
                </a:lnTo>
                <a:close/>
              </a:path>
              <a:path w="1000125" h="234950">
                <a:moveTo>
                  <a:pt x="54663" y="62216"/>
                </a:moveTo>
                <a:lnTo>
                  <a:pt x="53141" y="62216"/>
                </a:lnTo>
                <a:lnTo>
                  <a:pt x="52647" y="60946"/>
                </a:lnTo>
                <a:lnTo>
                  <a:pt x="53655" y="60946"/>
                </a:lnTo>
                <a:lnTo>
                  <a:pt x="54663" y="62216"/>
                </a:lnTo>
                <a:close/>
              </a:path>
              <a:path w="1000125" h="234950">
                <a:moveTo>
                  <a:pt x="88568" y="63486"/>
                </a:moveTo>
                <a:lnTo>
                  <a:pt x="87046" y="60946"/>
                </a:lnTo>
                <a:lnTo>
                  <a:pt x="98196" y="60946"/>
                </a:lnTo>
                <a:lnTo>
                  <a:pt x="99699" y="62216"/>
                </a:lnTo>
                <a:lnTo>
                  <a:pt x="88074" y="62216"/>
                </a:lnTo>
                <a:lnTo>
                  <a:pt x="88568" y="63486"/>
                </a:lnTo>
                <a:close/>
              </a:path>
              <a:path w="1000125" h="234950">
                <a:moveTo>
                  <a:pt x="104266" y="63486"/>
                </a:moveTo>
                <a:lnTo>
                  <a:pt x="100725" y="63481"/>
                </a:lnTo>
                <a:lnTo>
                  <a:pt x="99699" y="60946"/>
                </a:lnTo>
                <a:lnTo>
                  <a:pt x="107290" y="60946"/>
                </a:lnTo>
                <a:lnTo>
                  <a:pt x="107805" y="62216"/>
                </a:lnTo>
                <a:lnTo>
                  <a:pt x="104266" y="62216"/>
                </a:lnTo>
                <a:lnTo>
                  <a:pt x="104266" y="63486"/>
                </a:lnTo>
                <a:close/>
              </a:path>
              <a:path w="1000125" h="234950">
                <a:moveTo>
                  <a:pt x="118441" y="63486"/>
                </a:moveTo>
                <a:lnTo>
                  <a:pt x="108811" y="63481"/>
                </a:lnTo>
                <a:lnTo>
                  <a:pt x="107805" y="60946"/>
                </a:lnTo>
                <a:lnTo>
                  <a:pt x="117413" y="60946"/>
                </a:lnTo>
                <a:lnTo>
                  <a:pt x="118441" y="63486"/>
                </a:lnTo>
                <a:close/>
              </a:path>
              <a:path w="1000125" h="234950">
                <a:moveTo>
                  <a:pt x="125518" y="63486"/>
                </a:moveTo>
                <a:lnTo>
                  <a:pt x="119436" y="63481"/>
                </a:lnTo>
                <a:lnTo>
                  <a:pt x="117927" y="62216"/>
                </a:lnTo>
                <a:lnTo>
                  <a:pt x="117413" y="60946"/>
                </a:lnTo>
                <a:lnTo>
                  <a:pt x="123996" y="60946"/>
                </a:lnTo>
                <a:lnTo>
                  <a:pt x="124510" y="62216"/>
                </a:lnTo>
                <a:lnTo>
                  <a:pt x="125518" y="63486"/>
                </a:lnTo>
                <a:close/>
              </a:path>
              <a:path w="1000125" h="234950">
                <a:moveTo>
                  <a:pt x="124510" y="62216"/>
                </a:moveTo>
                <a:lnTo>
                  <a:pt x="123996" y="60946"/>
                </a:lnTo>
                <a:lnTo>
                  <a:pt x="124510" y="60946"/>
                </a:lnTo>
                <a:lnTo>
                  <a:pt x="124510" y="62216"/>
                </a:lnTo>
                <a:close/>
              </a:path>
              <a:path w="1000125" h="234950">
                <a:moveTo>
                  <a:pt x="134632" y="62216"/>
                </a:moveTo>
                <a:lnTo>
                  <a:pt x="124510" y="62216"/>
                </a:lnTo>
                <a:lnTo>
                  <a:pt x="124510" y="60946"/>
                </a:lnTo>
                <a:lnTo>
                  <a:pt x="134632" y="60946"/>
                </a:lnTo>
                <a:lnTo>
                  <a:pt x="134632" y="62216"/>
                </a:lnTo>
                <a:close/>
              </a:path>
              <a:path w="1000125" h="234950">
                <a:moveTo>
                  <a:pt x="144240" y="64756"/>
                </a:moveTo>
                <a:lnTo>
                  <a:pt x="141710" y="62216"/>
                </a:lnTo>
                <a:lnTo>
                  <a:pt x="141216" y="62216"/>
                </a:lnTo>
                <a:lnTo>
                  <a:pt x="141216" y="60946"/>
                </a:lnTo>
                <a:lnTo>
                  <a:pt x="142718" y="60946"/>
                </a:lnTo>
                <a:lnTo>
                  <a:pt x="144240" y="63486"/>
                </a:lnTo>
                <a:lnTo>
                  <a:pt x="143232" y="63486"/>
                </a:lnTo>
                <a:lnTo>
                  <a:pt x="144240" y="64756"/>
                </a:lnTo>
                <a:close/>
              </a:path>
              <a:path w="1000125" h="234950">
                <a:moveTo>
                  <a:pt x="152010" y="63486"/>
                </a:moveTo>
                <a:lnTo>
                  <a:pt x="149815" y="63486"/>
                </a:lnTo>
                <a:lnTo>
                  <a:pt x="149815" y="62216"/>
                </a:lnTo>
                <a:lnTo>
                  <a:pt x="144240" y="62216"/>
                </a:lnTo>
                <a:lnTo>
                  <a:pt x="143746" y="60946"/>
                </a:lnTo>
                <a:lnTo>
                  <a:pt x="151338" y="60946"/>
                </a:lnTo>
                <a:lnTo>
                  <a:pt x="151674" y="62216"/>
                </a:lnTo>
                <a:lnTo>
                  <a:pt x="144754" y="62216"/>
                </a:lnTo>
                <a:lnTo>
                  <a:pt x="144919" y="62640"/>
                </a:lnTo>
                <a:lnTo>
                  <a:pt x="151786" y="62640"/>
                </a:lnTo>
                <a:lnTo>
                  <a:pt x="152010" y="63486"/>
                </a:lnTo>
                <a:close/>
              </a:path>
              <a:path w="1000125" h="234950">
                <a:moveTo>
                  <a:pt x="156893" y="66026"/>
                </a:moveTo>
                <a:lnTo>
                  <a:pt x="154877" y="64756"/>
                </a:lnTo>
                <a:lnTo>
                  <a:pt x="154363" y="64756"/>
                </a:lnTo>
                <a:lnTo>
                  <a:pt x="151338" y="60946"/>
                </a:lnTo>
                <a:lnTo>
                  <a:pt x="153868" y="60946"/>
                </a:lnTo>
                <a:lnTo>
                  <a:pt x="155371" y="62216"/>
                </a:lnTo>
                <a:lnTo>
                  <a:pt x="155891" y="63492"/>
                </a:lnTo>
                <a:lnTo>
                  <a:pt x="156651" y="64134"/>
                </a:lnTo>
                <a:lnTo>
                  <a:pt x="156893" y="64756"/>
                </a:lnTo>
                <a:lnTo>
                  <a:pt x="156893" y="66026"/>
                </a:lnTo>
                <a:close/>
              </a:path>
              <a:path w="1000125" h="234950">
                <a:moveTo>
                  <a:pt x="155885" y="63486"/>
                </a:moveTo>
                <a:lnTo>
                  <a:pt x="155371" y="62216"/>
                </a:lnTo>
                <a:lnTo>
                  <a:pt x="155371" y="60946"/>
                </a:lnTo>
                <a:lnTo>
                  <a:pt x="155885" y="60946"/>
                </a:lnTo>
                <a:lnTo>
                  <a:pt x="156893" y="62216"/>
                </a:lnTo>
                <a:lnTo>
                  <a:pt x="155885" y="62216"/>
                </a:lnTo>
                <a:lnTo>
                  <a:pt x="155885" y="63486"/>
                </a:lnTo>
                <a:close/>
              </a:path>
              <a:path w="1000125" h="234950">
                <a:moveTo>
                  <a:pt x="167529" y="62216"/>
                </a:moveTo>
                <a:lnTo>
                  <a:pt x="158415" y="62216"/>
                </a:lnTo>
                <a:lnTo>
                  <a:pt x="157407" y="60946"/>
                </a:lnTo>
                <a:lnTo>
                  <a:pt x="167015" y="60946"/>
                </a:lnTo>
                <a:lnTo>
                  <a:pt x="167529" y="62216"/>
                </a:lnTo>
                <a:close/>
              </a:path>
              <a:path w="1000125" h="234950">
                <a:moveTo>
                  <a:pt x="180676" y="68566"/>
                </a:moveTo>
                <a:lnTo>
                  <a:pt x="179668" y="67296"/>
                </a:lnTo>
                <a:lnTo>
                  <a:pt x="178660" y="67296"/>
                </a:lnTo>
                <a:lnTo>
                  <a:pt x="174113" y="64756"/>
                </a:lnTo>
                <a:lnTo>
                  <a:pt x="171582" y="64756"/>
                </a:lnTo>
                <a:lnTo>
                  <a:pt x="170554" y="62216"/>
                </a:lnTo>
                <a:lnTo>
                  <a:pt x="169051" y="60946"/>
                </a:lnTo>
                <a:lnTo>
                  <a:pt x="176129" y="60946"/>
                </a:lnTo>
                <a:lnTo>
                  <a:pt x="177137" y="63486"/>
                </a:lnTo>
                <a:lnTo>
                  <a:pt x="177654" y="63492"/>
                </a:lnTo>
                <a:lnTo>
                  <a:pt x="178660" y="66026"/>
                </a:lnTo>
                <a:lnTo>
                  <a:pt x="179668" y="66026"/>
                </a:lnTo>
                <a:lnTo>
                  <a:pt x="180676" y="68566"/>
                </a:lnTo>
                <a:close/>
              </a:path>
              <a:path w="1000125" h="234950">
                <a:moveTo>
                  <a:pt x="209540" y="62216"/>
                </a:moveTo>
                <a:lnTo>
                  <a:pt x="177651" y="62216"/>
                </a:lnTo>
                <a:lnTo>
                  <a:pt x="177137" y="60946"/>
                </a:lnTo>
                <a:lnTo>
                  <a:pt x="207504" y="60946"/>
                </a:lnTo>
                <a:lnTo>
                  <a:pt x="209540" y="62216"/>
                </a:lnTo>
                <a:close/>
              </a:path>
              <a:path w="1000125" h="234950">
                <a:moveTo>
                  <a:pt x="226226" y="63486"/>
                </a:moveTo>
                <a:lnTo>
                  <a:pt x="223691" y="63481"/>
                </a:lnTo>
                <a:lnTo>
                  <a:pt x="222360" y="61804"/>
                </a:lnTo>
                <a:lnTo>
                  <a:pt x="222193" y="60946"/>
                </a:lnTo>
                <a:lnTo>
                  <a:pt x="223201" y="60946"/>
                </a:lnTo>
                <a:lnTo>
                  <a:pt x="226226" y="63486"/>
                </a:lnTo>
                <a:close/>
              </a:path>
              <a:path w="1000125" h="234950">
                <a:moveTo>
                  <a:pt x="223695" y="63486"/>
                </a:moveTo>
                <a:lnTo>
                  <a:pt x="222687" y="63486"/>
                </a:lnTo>
                <a:lnTo>
                  <a:pt x="222360" y="61804"/>
                </a:lnTo>
                <a:lnTo>
                  <a:pt x="223695" y="63486"/>
                </a:lnTo>
                <a:close/>
              </a:path>
              <a:path w="1000125" h="234950">
                <a:moveTo>
                  <a:pt x="32402" y="63486"/>
                </a:moveTo>
                <a:lnTo>
                  <a:pt x="20244" y="63486"/>
                </a:lnTo>
                <a:lnTo>
                  <a:pt x="20244" y="62216"/>
                </a:lnTo>
                <a:lnTo>
                  <a:pt x="31374" y="62216"/>
                </a:lnTo>
                <a:lnTo>
                  <a:pt x="32402" y="63486"/>
                </a:lnTo>
                <a:close/>
              </a:path>
              <a:path w="1000125" h="234950">
                <a:moveTo>
                  <a:pt x="84516" y="63486"/>
                </a:moveTo>
                <a:lnTo>
                  <a:pt x="68320" y="63481"/>
                </a:lnTo>
                <a:lnTo>
                  <a:pt x="67316" y="62216"/>
                </a:lnTo>
                <a:lnTo>
                  <a:pt x="84516" y="62216"/>
                </a:lnTo>
                <a:lnTo>
                  <a:pt x="84516" y="63486"/>
                </a:lnTo>
                <a:close/>
              </a:path>
              <a:path w="1000125" h="234950">
                <a:moveTo>
                  <a:pt x="85405" y="63144"/>
                </a:moveTo>
                <a:lnTo>
                  <a:pt x="84516" y="62216"/>
                </a:lnTo>
                <a:lnTo>
                  <a:pt x="85030" y="62216"/>
                </a:lnTo>
                <a:lnTo>
                  <a:pt x="85405" y="63144"/>
                </a:lnTo>
                <a:close/>
              </a:path>
              <a:path w="1000125" h="234950">
                <a:moveTo>
                  <a:pt x="87046" y="64756"/>
                </a:moveTo>
                <a:lnTo>
                  <a:pt x="86038" y="62216"/>
                </a:lnTo>
                <a:lnTo>
                  <a:pt x="87807" y="62216"/>
                </a:lnTo>
                <a:lnTo>
                  <a:pt x="88568" y="63486"/>
                </a:lnTo>
                <a:lnTo>
                  <a:pt x="87046" y="63486"/>
                </a:lnTo>
                <a:lnTo>
                  <a:pt x="87046" y="64756"/>
                </a:lnTo>
                <a:close/>
              </a:path>
              <a:path w="1000125" h="234950">
                <a:moveTo>
                  <a:pt x="100727" y="63486"/>
                </a:moveTo>
                <a:lnTo>
                  <a:pt x="88566" y="63481"/>
                </a:lnTo>
                <a:lnTo>
                  <a:pt x="88074" y="62216"/>
                </a:lnTo>
                <a:lnTo>
                  <a:pt x="99699" y="62216"/>
                </a:lnTo>
                <a:lnTo>
                  <a:pt x="100727" y="63486"/>
                </a:lnTo>
                <a:close/>
              </a:path>
              <a:path w="1000125" h="234950">
                <a:moveTo>
                  <a:pt x="106796" y="66026"/>
                </a:moveTo>
                <a:lnTo>
                  <a:pt x="105788" y="66026"/>
                </a:lnTo>
                <a:lnTo>
                  <a:pt x="103257" y="63486"/>
                </a:lnTo>
                <a:lnTo>
                  <a:pt x="104266" y="63486"/>
                </a:lnTo>
                <a:lnTo>
                  <a:pt x="104266" y="62216"/>
                </a:lnTo>
                <a:lnTo>
                  <a:pt x="104760" y="62216"/>
                </a:lnTo>
                <a:lnTo>
                  <a:pt x="105801" y="64773"/>
                </a:lnTo>
                <a:lnTo>
                  <a:pt x="106796" y="66026"/>
                </a:lnTo>
                <a:close/>
              </a:path>
              <a:path w="1000125" h="234950">
                <a:moveTo>
                  <a:pt x="114882" y="66026"/>
                </a:moveTo>
                <a:lnTo>
                  <a:pt x="106796" y="66026"/>
                </a:lnTo>
                <a:lnTo>
                  <a:pt x="106282" y="64756"/>
                </a:lnTo>
                <a:lnTo>
                  <a:pt x="105272" y="63481"/>
                </a:lnTo>
                <a:lnTo>
                  <a:pt x="104760" y="62216"/>
                </a:lnTo>
                <a:lnTo>
                  <a:pt x="107805" y="62216"/>
                </a:lnTo>
                <a:lnTo>
                  <a:pt x="108319" y="63486"/>
                </a:lnTo>
                <a:lnTo>
                  <a:pt x="119442" y="63486"/>
                </a:lnTo>
                <a:lnTo>
                  <a:pt x="119449" y="64756"/>
                </a:lnTo>
                <a:lnTo>
                  <a:pt x="114388" y="64756"/>
                </a:lnTo>
                <a:lnTo>
                  <a:pt x="114882" y="66026"/>
                </a:lnTo>
                <a:close/>
              </a:path>
              <a:path w="1000125" h="234950">
                <a:moveTo>
                  <a:pt x="134118" y="63486"/>
                </a:moveTo>
                <a:lnTo>
                  <a:pt x="125516" y="63481"/>
                </a:lnTo>
                <a:lnTo>
                  <a:pt x="125004" y="62216"/>
                </a:lnTo>
                <a:lnTo>
                  <a:pt x="133624" y="62216"/>
                </a:lnTo>
                <a:lnTo>
                  <a:pt x="134118" y="63486"/>
                </a:lnTo>
                <a:close/>
              </a:path>
              <a:path w="1000125" h="234950">
                <a:moveTo>
                  <a:pt x="157407" y="68566"/>
                </a:moveTo>
                <a:lnTo>
                  <a:pt x="151832" y="68566"/>
                </a:lnTo>
                <a:lnTo>
                  <a:pt x="151832" y="67296"/>
                </a:lnTo>
                <a:lnTo>
                  <a:pt x="150824" y="67296"/>
                </a:lnTo>
                <a:lnTo>
                  <a:pt x="150310" y="66026"/>
                </a:lnTo>
                <a:lnTo>
                  <a:pt x="146771" y="66026"/>
                </a:lnTo>
                <a:lnTo>
                  <a:pt x="146771" y="64756"/>
                </a:lnTo>
                <a:lnTo>
                  <a:pt x="146268" y="63481"/>
                </a:lnTo>
                <a:lnTo>
                  <a:pt x="144919" y="62640"/>
                </a:lnTo>
                <a:lnTo>
                  <a:pt x="144754" y="62216"/>
                </a:lnTo>
                <a:lnTo>
                  <a:pt x="148807" y="62216"/>
                </a:lnTo>
                <a:lnTo>
                  <a:pt x="149301" y="63486"/>
                </a:lnTo>
                <a:lnTo>
                  <a:pt x="152011" y="63492"/>
                </a:lnTo>
                <a:lnTo>
                  <a:pt x="152352" y="64773"/>
                </a:lnTo>
                <a:lnTo>
                  <a:pt x="152840" y="66026"/>
                </a:lnTo>
                <a:lnTo>
                  <a:pt x="157407" y="68566"/>
                </a:lnTo>
                <a:close/>
              </a:path>
              <a:path w="1000125" h="234950">
                <a:moveTo>
                  <a:pt x="156646" y="64121"/>
                </a:moveTo>
                <a:lnTo>
                  <a:pt x="155891" y="63492"/>
                </a:lnTo>
                <a:lnTo>
                  <a:pt x="155885" y="62216"/>
                </a:lnTo>
                <a:lnTo>
                  <a:pt x="156893" y="62216"/>
                </a:lnTo>
                <a:lnTo>
                  <a:pt x="157407" y="63486"/>
                </a:lnTo>
                <a:lnTo>
                  <a:pt x="156399" y="63486"/>
                </a:lnTo>
                <a:lnTo>
                  <a:pt x="156646" y="64121"/>
                </a:lnTo>
                <a:close/>
              </a:path>
              <a:path w="1000125" h="234950">
                <a:moveTo>
                  <a:pt x="174113" y="71106"/>
                </a:moveTo>
                <a:lnTo>
                  <a:pt x="165493" y="71106"/>
                </a:lnTo>
                <a:lnTo>
                  <a:pt x="165493" y="69836"/>
                </a:lnTo>
                <a:lnTo>
                  <a:pt x="164989" y="68558"/>
                </a:lnTo>
                <a:lnTo>
                  <a:pt x="161954" y="66026"/>
                </a:lnTo>
                <a:lnTo>
                  <a:pt x="159929" y="63481"/>
                </a:lnTo>
                <a:lnTo>
                  <a:pt x="157901" y="62216"/>
                </a:lnTo>
                <a:lnTo>
                  <a:pt x="162468" y="62216"/>
                </a:lnTo>
                <a:lnTo>
                  <a:pt x="163990" y="66026"/>
                </a:lnTo>
                <a:lnTo>
                  <a:pt x="166036" y="67321"/>
                </a:lnTo>
                <a:lnTo>
                  <a:pt x="167529" y="68566"/>
                </a:lnTo>
                <a:lnTo>
                  <a:pt x="172076" y="68566"/>
                </a:lnTo>
                <a:lnTo>
                  <a:pt x="172590" y="69836"/>
                </a:lnTo>
                <a:lnTo>
                  <a:pt x="173085" y="69836"/>
                </a:lnTo>
                <a:lnTo>
                  <a:pt x="174113" y="71106"/>
                </a:lnTo>
                <a:close/>
              </a:path>
              <a:path w="1000125" h="234950">
                <a:moveTo>
                  <a:pt x="168537" y="63486"/>
                </a:moveTo>
                <a:lnTo>
                  <a:pt x="163472" y="63481"/>
                </a:lnTo>
                <a:lnTo>
                  <a:pt x="162468" y="62216"/>
                </a:lnTo>
                <a:lnTo>
                  <a:pt x="167015" y="62216"/>
                </a:lnTo>
                <a:lnTo>
                  <a:pt x="168537" y="63486"/>
                </a:lnTo>
                <a:close/>
              </a:path>
              <a:path w="1000125" h="234950">
                <a:moveTo>
                  <a:pt x="202957" y="63486"/>
                </a:moveTo>
                <a:lnTo>
                  <a:pt x="179171" y="63481"/>
                </a:lnTo>
                <a:lnTo>
                  <a:pt x="178660" y="62216"/>
                </a:lnTo>
                <a:lnTo>
                  <a:pt x="202957" y="62216"/>
                </a:lnTo>
                <a:lnTo>
                  <a:pt x="202957" y="63486"/>
                </a:lnTo>
                <a:close/>
              </a:path>
              <a:path w="1000125" h="234950">
                <a:moveTo>
                  <a:pt x="227748" y="63486"/>
                </a:moveTo>
                <a:lnTo>
                  <a:pt x="227249" y="63481"/>
                </a:lnTo>
                <a:lnTo>
                  <a:pt x="226226" y="62216"/>
                </a:lnTo>
                <a:lnTo>
                  <a:pt x="227748" y="62216"/>
                </a:lnTo>
                <a:lnTo>
                  <a:pt x="227748" y="63486"/>
                </a:lnTo>
                <a:close/>
              </a:path>
              <a:path w="1000125" h="234950">
                <a:moveTo>
                  <a:pt x="226226" y="63486"/>
                </a:moveTo>
                <a:lnTo>
                  <a:pt x="225475" y="62851"/>
                </a:lnTo>
                <a:lnTo>
                  <a:pt x="226226" y="63481"/>
                </a:lnTo>
                <a:close/>
              </a:path>
              <a:path w="1000125" h="234950">
                <a:moveTo>
                  <a:pt x="85733" y="63486"/>
                </a:moveTo>
                <a:lnTo>
                  <a:pt x="85541" y="63481"/>
                </a:lnTo>
                <a:lnTo>
                  <a:pt x="85405" y="63144"/>
                </a:lnTo>
                <a:lnTo>
                  <a:pt x="85733" y="63486"/>
                </a:lnTo>
                <a:close/>
              </a:path>
              <a:path w="1000125" h="234950">
                <a:moveTo>
                  <a:pt x="227748" y="64756"/>
                </a:moveTo>
                <a:lnTo>
                  <a:pt x="226740" y="64756"/>
                </a:lnTo>
                <a:lnTo>
                  <a:pt x="225218" y="63486"/>
                </a:lnTo>
                <a:lnTo>
                  <a:pt x="226226" y="63486"/>
                </a:lnTo>
                <a:lnTo>
                  <a:pt x="227748" y="64756"/>
                </a:lnTo>
                <a:close/>
              </a:path>
              <a:path w="1000125" h="234950">
                <a:moveTo>
                  <a:pt x="32897" y="67296"/>
                </a:moveTo>
                <a:lnTo>
                  <a:pt x="21766" y="67296"/>
                </a:lnTo>
                <a:lnTo>
                  <a:pt x="20758" y="66026"/>
                </a:lnTo>
                <a:lnTo>
                  <a:pt x="19937" y="65515"/>
                </a:lnTo>
                <a:lnTo>
                  <a:pt x="18722" y="63486"/>
                </a:lnTo>
                <a:lnTo>
                  <a:pt x="54665" y="63492"/>
                </a:lnTo>
                <a:lnTo>
                  <a:pt x="55177" y="64756"/>
                </a:lnTo>
                <a:lnTo>
                  <a:pt x="46063" y="64756"/>
                </a:lnTo>
                <a:lnTo>
                  <a:pt x="46063" y="66026"/>
                </a:lnTo>
                <a:lnTo>
                  <a:pt x="32402" y="66026"/>
                </a:lnTo>
                <a:lnTo>
                  <a:pt x="32897" y="67296"/>
                </a:lnTo>
                <a:close/>
              </a:path>
              <a:path w="1000125" h="234950">
                <a:moveTo>
                  <a:pt x="80977" y="67296"/>
                </a:moveTo>
                <a:lnTo>
                  <a:pt x="71863" y="67296"/>
                </a:lnTo>
                <a:lnTo>
                  <a:pt x="70855" y="66026"/>
                </a:lnTo>
                <a:lnTo>
                  <a:pt x="69332" y="63486"/>
                </a:lnTo>
                <a:lnTo>
                  <a:pt x="78962" y="63492"/>
                </a:lnTo>
                <a:lnTo>
                  <a:pt x="79468" y="64773"/>
                </a:lnTo>
                <a:lnTo>
                  <a:pt x="80483" y="66026"/>
                </a:lnTo>
                <a:lnTo>
                  <a:pt x="80977" y="66026"/>
                </a:lnTo>
                <a:lnTo>
                  <a:pt x="80977" y="67296"/>
                </a:lnTo>
                <a:close/>
              </a:path>
              <a:path w="1000125" h="234950">
                <a:moveTo>
                  <a:pt x="89577" y="68566"/>
                </a:moveTo>
                <a:lnTo>
                  <a:pt x="83010" y="68558"/>
                </a:lnTo>
                <a:lnTo>
                  <a:pt x="81985" y="66026"/>
                </a:lnTo>
                <a:lnTo>
                  <a:pt x="79969" y="64756"/>
                </a:lnTo>
                <a:lnTo>
                  <a:pt x="79455" y="64756"/>
                </a:lnTo>
                <a:lnTo>
                  <a:pt x="78960" y="63486"/>
                </a:lnTo>
                <a:lnTo>
                  <a:pt x="85548" y="63492"/>
                </a:lnTo>
                <a:lnTo>
                  <a:pt x="89577" y="68566"/>
                </a:lnTo>
                <a:close/>
              </a:path>
              <a:path w="1000125" h="234950">
                <a:moveTo>
                  <a:pt x="92107" y="68566"/>
                </a:moveTo>
                <a:lnTo>
                  <a:pt x="90597" y="68558"/>
                </a:lnTo>
                <a:lnTo>
                  <a:pt x="85733" y="63486"/>
                </a:lnTo>
                <a:lnTo>
                  <a:pt x="86544" y="63492"/>
                </a:lnTo>
                <a:lnTo>
                  <a:pt x="87046" y="64756"/>
                </a:lnTo>
                <a:lnTo>
                  <a:pt x="88568" y="64756"/>
                </a:lnTo>
                <a:lnTo>
                  <a:pt x="89082" y="66026"/>
                </a:lnTo>
                <a:lnTo>
                  <a:pt x="92107" y="68566"/>
                </a:lnTo>
                <a:close/>
              </a:path>
              <a:path w="1000125" h="234950">
                <a:moveTo>
                  <a:pt x="88568" y="64756"/>
                </a:moveTo>
                <a:lnTo>
                  <a:pt x="87046" y="64756"/>
                </a:lnTo>
                <a:lnTo>
                  <a:pt x="87046" y="63486"/>
                </a:lnTo>
                <a:lnTo>
                  <a:pt x="87565" y="63492"/>
                </a:lnTo>
                <a:lnTo>
                  <a:pt x="88568" y="64756"/>
                </a:lnTo>
                <a:close/>
              </a:path>
              <a:path w="1000125" h="234950">
                <a:moveTo>
                  <a:pt x="103752" y="69836"/>
                </a:moveTo>
                <a:lnTo>
                  <a:pt x="93630" y="69836"/>
                </a:lnTo>
                <a:lnTo>
                  <a:pt x="92104" y="68558"/>
                </a:lnTo>
                <a:lnTo>
                  <a:pt x="91593" y="67272"/>
                </a:lnTo>
                <a:lnTo>
                  <a:pt x="90605" y="66026"/>
                </a:lnTo>
                <a:lnTo>
                  <a:pt x="87560" y="63486"/>
                </a:lnTo>
                <a:lnTo>
                  <a:pt x="90607" y="63492"/>
                </a:lnTo>
                <a:lnTo>
                  <a:pt x="91112" y="64773"/>
                </a:lnTo>
                <a:lnTo>
                  <a:pt x="92107" y="66026"/>
                </a:lnTo>
                <a:lnTo>
                  <a:pt x="93135" y="66026"/>
                </a:lnTo>
                <a:lnTo>
                  <a:pt x="93630" y="67296"/>
                </a:lnTo>
                <a:lnTo>
                  <a:pt x="102229" y="67296"/>
                </a:lnTo>
                <a:lnTo>
                  <a:pt x="102229" y="68566"/>
                </a:lnTo>
                <a:lnTo>
                  <a:pt x="103248" y="68566"/>
                </a:lnTo>
                <a:lnTo>
                  <a:pt x="103752" y="69836"/>
                </a:lnTo>
                <a:close/>
              </a:path>
              <a:path w="1000125" h="234950">
                <a:moveTo>
                  <a:pt x="106796" y="67296"/>
                </a:moveTo>
                <a:lnTo>
                  <a:pt x="93630" y="67296"/>
                </a:lnTo>
                <a:lnTo>
                  <a:pt x="93630" y="66026"/>
                </a:lnTo>
                <a:lnTo>
                  <a:pt x="93135" y="66026"/>
                </a:lnTo>
                <a:lnTo>
                  <a:pt x="91099" y="63486"/>
                </a:lnTo>
                <a:lnTo>
                  <a:pt x="103257" y="63486"/>
                </a:lnTo>
                <a:lnTo>
                  <a:pt x="103257" y="64756"/>
                </a:lnTo>
                <a:lnTo>
                  <a:pt x="103752" y="64756"/>
                </a:lnTo>
                <a:lnTo>
                  <a:pt x="106796" y="67296"/>
                </a:lnTo>
                <a:close/>
              </a:path>
              <a:path w="1000125" h="234950">
                <a:moveTo>
                  <a:pt x="106796" y="66026"/>
                </a:moveTo>
                <a:lnTo>
                  <a:pt x="105788" y="64756"/>
                </a:lnTo>
                <a:lnTo>
                  <a:pt x="105274" y="63486"/>
                </a:lnTo>
                <a:lnTo>
                  <a:pt x="106289" y="64773"/>
                </a:lnTo>
                <a:lnTo>
                  <a:pt x="106796" y="66026"/>
                </a:lnTo>
                <a:close/>
              </a:path>
              <a:path w="1000125" h="234950">
                <a:moveTo>
                  <a:pt x="119449" y="63492"/>
                </a:moveTo>
                <a:close/>
              </a:path>
              <a:path w="1000125" h="234950">
                <a:moveTo>
                  <a:pt x="121465" y="64756"/>
                </a:moveTo>
                <a:lnTo>
                  <a:pt x="120958" y="64756"/>
                </a:lnTo>
                <a:lnTo>
                  <a:pt x="119449" y="63492"/>
                </a:lnTo>
                <a:lnTo>
                  <a:pt x="120973" y="63492"/>
                </a:lnTo>
                <a:lnTo>
                  <a:pt x="121465" y="64756"/>
                </a:lnTo>
                <a:close/>
              </a:path>
              <a:path w="1000125" h="234950">
                <a:moveTo>
                  <a:pt x="137163" y="66026"/>
                </a:moveTo>
                <a:lnTo>
                  <a:pt x="122988" y="66026"/>
                </a:lnTo>
                <a:lnTo>
                  <a:pt x="120971" y="63486"/>
                </a:lnTo>
                <a:lnTo>
                  <a:pt x="135645" y="63492"/>
                </a:lnTo>
                <a:lnTo>
                  <a:pt x="136145" y="64121"/>
                </a:lnTo>
                <a:lnTo>
                  <a:pt x="136167" y="64773"/>
                </a:lnTo>
                <a:lnTo>
                  <a:pt x="137163" y="66026"/>
                </a:lnTo>
                <a:close/>
              </a:path>
              <a:path w="1000125" h="234950">
                <a:moveTo>
                  <a:pt x="157407" y="64756"/>
                </a:moveTo>
                <a:lnTo>
                  <a:pt x="156646" y="64121"/>
                </a:lnTo>
                <a:lnTo>
                  <a:pt x="156399" y="63486"/>
                </a:lnTo>
                <a:lnTo>
                  <a:pt x="157407" y="63486"/>
                </a:lnTo>
                <a:lnTo>
                  <a:pt x="157407" y="64756"/>
                </a:lnTo>
                <a:close/>
              </a:path>
              <a:path w="1000125" h="234950">
                <a:moveTo>
                  <a:pt x="180676" y="72376"/>
                </a:moveTo>
                <a:lnTo>
                  <a:pt x="175121" y="72376"/>
                </a:lnTo>
                <a:lnTo>
                  <a:pt x="175121" y="71106"/>
                </a:lnTo>
                <a:lnTo>
                  <a:pt x="174607" y="71106"/>
                </a:lnTo>
                <a:lnTo>
                  <a:pt x="174113" y="69836"/>
                </a:lnTo>
                <a:lnTo>
                  <a:pt x="173085" y="68566"/>
                </a:lnTo>
                <a:lnTo>
                  <a:pt x="168531" y="68558"/>
                </a:lnTo>
                <a:lnTo>
                  <a:pt x="166521" y="66026"/>
                </a:lnTo>
                <a:lnTo>
                  <a:pt x="166007" y="64756"/>
                </a:lnTo>
                <a:lnTo>
                  <a:pt x="164999" y="63486"/>
                </a:lnTo>
                <a:lnTo>
                  <a:pt x="170064" y="63492"/>
                </a:lnTo>
                <a:lnTo>
                  <a:pt x="171068" y="64756"/>
                </a:lnTo>
                <a:lnTo>
                  <a:pt x="174113" y="64756"/>
                </a:lnTo>
                <a:lnTo>
                  <a:pt x="176148" y="68590"/>
                </a:lnTo>
                <a:lnTo>
                  <a:pt x="177137" y="69836"/>
                </a:lnTo>
                <a:lnTo>
                  <a:pt x="180676" y="72376"/>
                </a:lnTo>
                <a:close/>
              </a:path>
              <a:path w="1000125" h="234950">
                <a:moveTo>
                  <a:pt x="186765" y="72376"/>
                </a:moveTo>
                <a:lnTo>
                  <a:pt x="185737" y="71106"/>
                </a:lnTo>
                <a:lnTo>
                  <a:pt x="182709" y="68558"/>
                </a:lnTo>
                <a:lnTo>
                  <a:pt x="181704" y="66026"/>
                </a:lnTo>
                <a:lnTo>
                  <a:pt x="180676" y="64756"/>
                </a:lnTo>
                <a:lnTo>
                  <a:pt x="180182" y="63486"/>
                </a:lnTo>
                <a:lnTo>
                  <a:pt x="193850" y="63492"/>
                </a:lnTo>
                <a:lnTo>
                  <a:pt x="195365" y="64756"/>
                </a:lnTo>
                <a:lnTo>
                  <a:pt x="196373" y="64756"/>
                </a:lnTo>
                <a:lnTo>
                  <a:pt x="196887" y="66026"/>
                </a:lnTo>
                <a:lnTo>
                  <a:pt x="200426" y="66026"/>
                </a:lnTo>
                <a:lnTo>
                  <a:pt x="201949" y="68566"/>
                </a:lnTo>
                <a:lnTo>
                  <a:pt x="214087" y="68566"/>
                </a:lnTo>
                <a:lnTo>
                  <a:pt x="215095" y="69836"/>
                </a:lnTo>
                <a:lnTo>
                  <a:pt x="199912" y="69836"/>
                </a:lnTo>
                <a:lnTo>
                  <a:pt x="199912" y="71106"/>
                </a:lnTo>
                <a:lnTo>
                  <a:pt x="187260" y="71106"/>
                </a:lnTo>
                <a:lnTo>
                  <a:pt x="186765" y="72376"/>
                </a:lnTo>
                <a:close/>
              </a:path>
              <a:path w="1000125" h="234950">
                <a:moveTo>
                  <a:pt x="200921" y="66026"/>
                </a:moveTo>
                <a:lnTo>
                  <a:pt x="198390" y="66026"/>
                </a:lnTo>
                <a:lnTo>
                  <a:pt x="196887" y="64756"/>
                </a:lnTo>
                <a:lnTo>
                  <a:pt x="193843" y="63486"/>
                </a:lnTo>
                <a:lnTo>
                  <a:pt x="214601" y="63486"/>
                </a:lnTo>
                <a:lnTo>
                  <a:pt x="214601" y="64756"/>
                </a:lnTo>
                <a:lnTo>
                  <a:pt x="199912" y="64756"/>
                </a:lnTo>
                <a:lnTo>
                  <a:pt x="200921" y="66026"/>
                </a:lnTo>
                <a:close/>
              </a:path>
              <a:path w="1000125" h="234950">
                <a:moveTo>
                  <a:pt x="214601" y="64756"/>
                </a:moveTo>
                <a:lnTo>
                  <a:pt x="214601" y="63486"/>
                </a:lnTo>
                <a:lnTo>
                  <a:pt x="215095" y="63486"/>
                </a:lnTo>
                <a:lnTo>
                  <a:pt x="214601" y="64756"/>
                </a:lnTo>
                <a:close/>
              </a:path>
              <a:path w="1000125" h="234950">
                <a:moveTo>
                  <a:pt x="225732" y="64756"/>
                </a:moveTo>
                <a:lnTo>
                  <a:pt x="215095" y="64756"/>
                </a:lnTo>
                <a:lnTo>
                  <a:pt x="215095" y="63486"/>
                </a:lnTo>
                <a:lnTo>
                  <a:pt x="224728" y="63492"/>
                </a:lnTo>
                <a:lnTo>
                  <a:pt x="225732" y="64756"/>
                </a:lnTo>
                <a:close/>
              </a:path>
              <a:path w="1000125" h="234950">
                <a:moveTo>
                  <a:pt x="137657" y="66026"/>
                </a:moveTo>
                <a:lnTo>
                  <a:pt x="137163" y="66026"/>
                </a:lnTo>
                <a:lnTo>
                  <a:pt x="136167" y="64773"/>
                </a:lnTo>
                <a:lnTo>
                  <a:pt x="136154" y="64134"/>
                </a:lnTo>
                <a:lnTo>
                  <a:pt x="137657" y="66026"/>
                </a:lnTo>
                <a:close/>
              </a:path>
              <a:path w="1000125" h="234950">
                <a:moveTo>
                  <a:pt x="20244" y="66026"/>
                </a:moveTo>
                <a:lnTo>
                  <a:pt x="18227" y="66026"/>
                </a:lnTo>
                <a:lnTo>
                  <a:pt x="17713" y="64756"/>
                </a:lnTo>
                <a:lnTo>
                  <a:pt x="18722" y="64756"/>
                </a:lnTo>
                <a:lnTo>
                  <a:pt x="19937" y="65515"/>
                </a:lnTo>
                <a:lnTo>
                  <a:pt x="20244" y="66026"/>
                </a:lnTo>
                <a:close/>
              </a:path>
              <a:path w="1000125" h="234950">
                <a:moveTo>
                  <a:pt x="52647" y="66026"/>
                </a:moveTo>
                <a:lnTo>
                  <a:pt x="47072" y="66026"/>
                </a:lnTo>
                <a:lnTo>
                  <a:pt x="46063" y="64756"/>
                </a:lnTo>
                <a:lnTo>
                  <a:pt x="52133" y="64756"/>
                </a:lnTo>
                <a:lnTo>
                  <a:pt x="52647" y="66026"/>
                </a:lnTo>
                <a:close/>
              </a:path>
              <a:path w="1000125" h="234950">
                <a:moveTo>
                  <a:pt x="43019" y="68566"/>
                </a:moveTo>
                <a:lnTo>
                  <a:pt x="34415" y="68558"/>
                </a:lnTo>
                <a:lnTo>
                  <a:pt x="33885" y="67272"/>
                </a:lnTo>
                <a:lnTo>
                  <a:pt x="32897" y="66026"/>
                </a:lnTo>
                <a:lnTo>
                  <a:pt x="52647" y="66026"/>
                </a:lnTo>
                <a:lnTo>
                  <a:pt x="52133" y="64756"/>
                </a:lnTo>
                <a:lnTo>
                  <a:pt x="53820" y="67296"/>
                </a:lnTo>
                <a:lnTo>
                  <a:pt x="42524" y="67296"/>
                </a:lnTo>
                <a:lnTo>
                  <a:pt x="43019" y="68566"/>
                </a:lnTo>
                <a:close/>
              </a:path>
              <a:path w="1000125" h="234950">
                <a:moveTo>
                  <a:pt x="59210" y="68566"/>
                </a:moveTo>
                <a:lnTo>
                  <a:pt x="55668" y="68558"/>
                </a:lnTo>
                <a:lnTo>
                  <a:pt x="55187" y="67321"/>
                </a:lnTo>
                <a:lnTo>
                  <a:pt x="53655" y="66026"/>
                </a:lnTo>
                <a:lnTo>
                  <a:pt x="52976" y="66026"/>
                </a:lnTo>
                <a:lnTo>
                  <a:pt x="52133" y="64756"/>
                </a:lnTo>
                <a:lnTo>
                  <a:pt x="55177" y="64756"/>
                </a:lnTo>
                <a:lnTo>
                  <a:pt x="59210" y="68566"/>
                </a:lnTo>
                <a:close/>
              </a:path>
              <a:path w="1000125" h="234950">
                <a:moveTo>
                  <a:pt x="127041" y="67296"/>
                </a:moveTo>
                <a:lnTo>
                  <a:pt x="116918" y="67296"/>
                </a:lnTo>
                <a:lnTo>
                  <a:pt x="114882" y="64756"/>
                </a:lnTo>
                <a:lnTo>
                  <a:pt x="120958" y="64756"/>
                </a:lnTo>
                <a:lnTo>
                  <a:pt x="121465" y="66026"/>
                </a:lnTo>
                <a:lnTo>
                  <a:pt x="127041" y="66026"/>
                </a:lnTo>
                <a:lnTo>
                  <a:pt x="127041" y="67296"/>
                </a:lnTo>
                <a:close/>
              </a:path>
              <a:path w="1000125" h="234950">
                <a:moveTo>
                  <a:pt x="215095" y="66026"/>
                </a:moveTo>
                <a:lnTo>
                  <a:pt x="201435" y="66026"/>
                </a:lnTo>
                <a:lnTo>
                  <a:pt x="200921" y="64756"/>
                </a:lnTo>
                <a:lnTo>
                  <a:pt x="214601" y="64756"/>
                </a:lnTo>
                <a:lnTo>
                  <a:pt x="215095" y="66026"/>
                </a:lnTo>
                <a:close/>
              </a:path>
              <a:path w="1000125" h="234950">
                <a:moveTo>
                  <a:pt x="224209" y="68566"/>
                </a:moveTo>
                <a:lnTo>
                  <a:pt x="223201" y="67296"/>
                </a:lnTo>
                <a:lnTo>
                  <a:pt x="201949" y="67296"/>
                </a:lnTo>
                <a:lnTo>
                  <a:pt x="201949" y="66026"/>
                </a:lnTo>
                <a:lnTo>
                  <a:pt x="215610" y="66026"/>
                </a:lnTo>
                <a:lnTo>
                  <a:pt x="215610" y="64756"/>
                </a:lnTo>
                <a:lnTo>
                  <a:pt x="226226" y="64756"/>
                </a:lnTo>
                <a:lnTo>
                  <a:pt x="223720" y="67272"/>
                </a:lnTo>
                <a:lnTo>
                  <a:pt x="224209" y="68566"/>
                </a:lnTo>
                <a:close/>
              </a:path>
              <a:path w="1000125" h="234950">
                <a:moveTo>
                  <a:pt x="21766" y="67296"/>
                </a:moveTo>
                <a:lnTo>
                  <a:pt x="5575" y="67296"/>
                </a:lnTo>
                <a:lnTo>
                  <a:pt x="4566" y="66026"/>
                </a:lnTo>
                <a:lnTo>
                  <a:pt x="20244" y="66026"/>
                </a:lnTo>
                <a:lnTo>
                  <a:pt x="19937" y="65515"/>
                </a:lnTo>
                <a:lnTo>
                  <a:pt x="20758" y="66026"/>
                </a:lnTo>
                <a:lnTo>
                  <a:pt x="21766" y="67296"/>
                </a:lnTo>
                <a:close/>
              </a:path>
              <a:path w="1000125" h="234950">
                <a:moveTo>
                  <a:pt x="18227" y="69836"/>
                </a:moveTo>
                <a:lnTo>
                  <a:pt x="3044" y="69836"/>
                </a:lnTo>
                <a:lnTo>
                  <a:pt x="2032" y="68558"/>
                </a:lnTo>
                <a:lnTo>
                  <a:pt x="1522" y="67296"/>
                </a:lnTo>
                <a:lnTo>
                  <a:pt x="1008" y="67296"/>
                </a:lnTo>
                <a:lnTo>
                  <a:pt x="1008" y="66026"/>
                </a:lnTo>
                <a:lnTo>
                  <a:pt x="3044" y="66026"/>
                </a:lnTo>
                <a:lnTo>
                  <a:pt x="5061" y="68566"/>
                </a:lnTo>
                <a:lnTo>
                  <a:pt x="17713" y="68566"/>
                </a:lnTo>
                <a:lnTo>
                  <a:pt x="18208" y="69189"/>
                </a:lnTo>
                <a:lnTo>
                  <a:pt x="18227" y="69836"/>
                </a:lnTo>
                <a:close/>
              </a:path>
              <a:path w="1000125" h="234950">
                <a:moveTo>
                  <a:pt x="14688" y="68566"/>
                </a:moveTo>
                <a:lnTo>
                  <a:pt x="5566" y="68558"/>
                </a:lnTo>
                <a:lnTo>
                  <a:pt x="3044" y="66026"/>
                </a:lnTo>
                <a:lnTo>
                  <a:pt x="3538" y="66026"/>
                </a:lnTo>
                <a:lnTo>
                  <a:pt x="4566" y="67296"/>
                </a:lnTo>
                <a:lnTo>
                  <a:pt x="14174" y="67296"/>
                </a:lnTo>
                <a:lnTo>
                  <a:pt x="14688" y="68566"/>
                </a:lnTo>
                <a:close/>
              </a:path>
              <a:path w="1000125" h="234950">
                <a:moveTo>
                  <a:pt x="5575" y="67296"/>
                </a:moveTo>
                <a:lnTo>
                  <a:pt x="4566" y="67296"/>
                </a:lnTo>
                <a:lnTo>
                  <a:pt x="3538" y="66026"/>
                </a:lnTo>
                <a:lnTo>
                  <a:pt x="4566" y="66026"/>
                </a:lnTo>
                <a:lnTo>
                  <a:pt x="5575" y="67296"/>
                </a:lnTo>
                <a:close/>
              </a:path>
              <a:path w="1000125" h="234950">
                <a:moveTo>
                  <a:pt x="59724" y="68566"/>
                </a:moveTo>
                <a:lnTo>
                  <a:pt x="59204" y="68558"/>
                </a:lnTo>
                <a:lnTo>
                  <a:pt x="57194" y="66026"/>
                </a:lnTo>
                <a:lnTo>
                  <a:pt x="58716" y="66026"/>
                </a:lnTo>
                <a:lnTo>
                  <a:pt x="59724" y="68566"/>
                </a:lnTo>
                <a:close/>
              </a:path>
              <a:path w="1000125" h="234950">
                <a:moveTo>
                  <a:pt x="60732" y="67296"/>
                </a:moveTo>
                <a:lnTo>
                  <a:pt x="59220" y="67296"/>
                </a:lnTo>
                <a:lnTo>
                  <a:pt x="59210" y="66026"/>
                </a:lnTo>
                <a:lnTo>
                  <a:pt x="60732" y="66026"/>
                </a:lnTo>
                <a:lnTo>
                  <a:pt x="60732" y="67296"/>
                </a:lnTo>
                <a:close/>
              </a:path>
              <a:path w="1000125" h="234950">
                <a:moveTo>
                  <a:pt x="67316" y="67296"/>
                </a:moveTo>
                <a:lnTo>
                  <a:pt x="61246" y="67296"/>
                </a:lnTo>
                <a:lnTo>
                  <a:pt x="61246" y="66026"/>
                </a:lnTo>
                <a:lnTo>
                  <a:pt x="65794" y="66026"/>
                </a:lnTo>
                <a:lnTo>
                  <a:pt x="67316" y="67296"/>
                </a:lnTo>
                <a:close/>
              </a:path>
              <a:path w="1000125" h="234950">
                <a:moveTo>
                  <a:pt x="71369" y="67296"/>
                </a:moveTo>
                <a:lnTo>
                  <a:pt x="67316" y="67296"/>
                </a:lnTo>
                <a:lnTo>
                  <a:pt x="66308" y="66026"/>
                </a:lnTo>
                <a:lnTo>
                  <a:pt x="70855" y="66026"/>
                </a:lnTo>
                <a:lnTo>
                  <a:pt x="71369" y="67296"/>
                </a:lnTo>
                <a:close/>
              </a:path>
              <a:path w="1000125" h="234950">
                <a:moveTo>
                  <a:pt x="115910" y="67296"/>
                </a:moveTo>
                <a:lnTo>
                  <a:pt x="106796" y="67296"/>
                </a:lnTo>
                <a:lnTo>
                  <a:pt x="106282" y="66026"/>
                </a:lnTo>
                <a:lnTo>
                  <a:pt x="115396" y="66026"/>
                </a:lnTo>
                <a:lnTo>
                  <a:pt x="115910" y="67296"/>
                </a:lnTo>
                <a:close/>
              </a:path>
              <a:path w="1000125" h="234950">
                <a:moveTo>
                  <a:pt x="128049" y="67296"/>
                </a:moveTo>
                <a:lnTo>
                  <a:pt x="127041" y="67296"/>
                </a:lnTo>
                <a:lnTo>
                  <a:pt x="127041" y="66026"/>
                </a:lnTo>
                <a:lnTo>
                  <a:pt x="128049" y="67296"/>
                </a:lnTo>
                <a:close/>
              </a:path>
              <a:path w="1000125" h="234950">
                <a:moveTo>
                  <a:pt x="118935" y="68984"/>
                </a:moveTo>
                <a:lnTo>
                  <a:pt x="118469" y="68590"/>
                </a:lnTo>
                <a:lnTo>
                  <a:pt x="118441" y="67296"/>
                </a:lnTo>
                <a:lnTo>
                  <a:pt x="128049" y="67296"/>
                </a:lnTo>
                <a:lnTo>
                  <a:pt x="127041" y="66026"/>
                </a:lnTo>
                <a:lnTo>
                  <a:pt x="131588" y="66026"/>
                </a:lnTo>
                <a:lnTo>
                  <a:pt x="133624" y="68566"/>
                </a:lnTo>
                <a:lnTo>
                  <a:pt x="118935" y="68566"/>
                </a:lnTo>
                <a:lnTo>
                  <a:pt x="118935" y="68984"/>
                </a:lnTo>
                <a:close/>
              </a:path>
              <a:path w="1000125" h="234950">
                <a:moveTo>
                  <a:pt x="141216" y="67296"/>
                </a:moveTo>
                <a:lnTo>
                  <a:pt x="133110" y="67296"/>
                </a:lnTo>
                <a:lnTo>
                  <a:pt x="133110" y="66026"/>
                </a:lnTo>
                <a:lnTo>
                  <a:pt x="141216" y="66026"/>
                </a:lnTo>
                <a:lnTo>
                  <a:pt x="141216" y="67296"/>
                </a:lnTo>
                <a:close/>
              </a:path>
              <a:path w="1000125" h="234950">
                <a:moveTo>
                  <a:pt x="150310" y="67296"/>
                </a:moveTo>
                <a:lnTo>
                  <a:pt x="141710" y="67296"/>
                </a:lnTo>
                <a:lnTo>
                  <a:pt x="141710" y="66026"/>
                </a:lnTo>
                <a:lnTo>
                  <a:pt x="150310" y="66026"/>
                </a:lnTo>
                <a:lnTo>
                  <a:pt x="150310" y="67296"/>
                </a:lnTo>
                <a:close/>
              </a:path>
              <a:path w="1000125" h="234950">
                <a:moveTo>
                  <a:pt x="158415" y="67296"/>
                </a:moveTo>
                <a:lnTo>
                  <a:pt x="157901" y="67296"/>
                </a:lnTo>
                <a:lnTo>
                  <a:pt x="157407" y="66026"/>
                </a:lnTo>
                <a:lnTo>
                  <a:pt x="157901" y="66026"/>
                </a:lnTo>
                <a:lnTo>
                  <a:pt x="158415" y="67296"/>
                </a:lnTo>
                <a:close/>
              </a:path>
              <a:path w="1000125" h="234950">
                <a:moveTo>
                  <a:pt x="17713" y="68566"/>
                </a:moveTo>
                <a:lnTo>
                  <a:pt x="14688" y="68566"/>
                </a:lnTo>
                <a:lnTo>
                  <a:pt x="14688" y="67296"/>
                </a:lnTo>
                <a:lnTo>
                  <a:pt x="17219" y="67296"/>
                </a:lnTo>
                <a:lnTo>
                  <a:pt x="17713" y="68566"/>
                </a:lnTo>
                <a:close/>
              </a:path>
              <a:path w="1000125" h="234950">
                <a:moveTo>
                  <a:pt x="18227" y="69214"/>
                </a:moveTo>
                <a:lnTo>
                  <a:pt x="17710" y="68558"/>
                </a:lnTo>
                <a:lnTo>
                  <a:pt x="17219" y="67296"/>
                </a:lnTo>
                <a:lnTo>
                  <a:pt x="33905" y="67296"/>
                </a:lnTo>
                <a:lnTo>
                  <a:pt x="34419" y="68566"/>
                </a:lnTo>
                <a:lnTo>
                  <a:pt x="18227" y="68566"/>
                </a:lnTo>
                <a:lnTo>
                  <a:pt x="18227" y="69214"/>
                </a:lnTo>
                <a:close/>
              </a:path>
              <a:path w="1000125" h="234950">
                <a:moveTo>
                  <a:pt x="44541" y="69836"/>
                </a:moveTo>
                <a:lnTo>
                  <a:pt x="43019" y="69836"/>
                </a:lnTo>
                <a:lnTo>
                  <a:pt x="42524" y="68566"/>
                </a:lnTo>
                <a:lnTo>
                  <a:pt x="43019" y="68566"/>
                </a:lnTo>
                <a:lnTo>
                  <a:pt x="42524" y="67296"/>
                </a:lnTo>
                <a:lnTo>
                  <a:pt x="44541" y="69836"/>
                </a:lnTo>
                <a:close/>
              </a:path>
              <a:path w="1000125" h="234950">
                <a:moveTo>
                  <a:pt x="57708" y="71106"/>
                </a:moveTo>
                <a:lnTo>
                  <a:pt x="55671" y="71106"/>
                </a:lnTo>
                <a:lnTo>
                  <a:pt x="55008" y="70689"/>
                </a:lnTo>
                <a:lnTo>
                  <a:pt x="54663" y="69836"/>
                </a:lnTo>
                <a:lnTo>
                  <a:pt x="44541" y="69836"/>
                </a:lnTo>
                <a:lnTo>
                  <a:pt x="44541" y="68566"/>
                </a:lnTo>
                <a:lnTo>
                  <a:pt x="43526" y="68558"/>
                </a:lnTo>
                <a:lnTo>
                  <a:pt x="42524" y="67296"/>
                </a:lnTo>
                <a:lnTo>
                  <a:pt x="53820" y="67296"/>
                </a:lnTo>
                <a:lnTo>
                  <a:pt x="54692" y="68590"/>
                </a:lnTo>
                <a:lnTo>
                  <a:pt x="57708" y="71106"/>
                </a:lnTo>
                <a:close/>
              </a:path>
              <a:path w="1000125" h="234950">
                <a:moveTo>
                  <a:pt x="99205" y="71106"/>
                </a:moveTo>
                <a:lnTo>
                  <a:pt x="71863" y="71106"/>
                </a:lnTo>
                <a:lnTo>
                  <a:pt x="69846" y="68566"/>
                </a:lnTo>
                <a:lnTo>
                  <a:pt x="60222" y="68558"/>
                </a:lnTo>
                <a:lnTo>
                  <a:pt x="59724" y="67938"/>
                </a:lnTo>
                <a:lnTo>
                  <a:pt x="59724" y="67296"/>
                </a:lnTo>
                <a:lnTo>
                  <a:pt x="75916" y="67296"/>
                </a:lnTo>
                <a:lnTo>
                  <a:pt x="76426" y="68558"/>
                </a:lnTo>
                <a:lnTo>
                  <a:pt x="78446" y="69836"/>
                </a:lnTo>
                <a:lnTo>
                  <a:pt x="98196" y="69836"/>
                </a:lnTo>
                <a:lnTo>
                  <a:pt x="99205" y="71106"/>
                </a:lnTo>
                <a:close/>
              </a:path>
              <a:path w="1000125" h="234950">
                <a:moveTo>
                  <a:pt x="93630" y="69836"/>
                </a:moveTo>
                <a:lnTo>
                  <a:pt x="78960" y="69836"/>
                </a:lnTo>
                <a:lnTo>
                  <a:pt x="77949" y="68558"/>
                </a:lnTo>
                <a:lnTo>
                  <a:pt x="77438" y="67296"/>
                </a:lnTo>
                <a:lnTo>
                  <a:pt x="81985" y="67296"/>
                </a:lnTo>
                <a:lnTo>
                  <a:pt x="83013" y="68566"/>
                </a:lnTo>
                <a:lnTo>
                  <a:pt x="92107" y="68566"/>
                </a:lnTo>
                <a:lnTo>
                  <a:pt x="93630" y="69836"/>
                </a:lnTo>
                <a:close/>
              </a:path>
              <a:path w="1000125" h="234950">
                <a:moveTo>
                  <a:pt x="111857" y="68566"/>
                </a:moveTo>
                <a:lnTo>
                  <a:pt x="103241" y="68558"/>
                </a:lnTo>
                <a:lnTo>
                  <a:pt x="102229" y="67296"/>
                </a:lnTo>
                <a:lnTo>
                  <a:pt x="111857" y="67296"/>
                </a:lnTo>
                <a:lnTo>
                  <a:pt x="111857" y="68566"/>
                </a:lnTo>
                <a:close/>
              </a:path>
              <a:path w="1000125" h="234950">
                <a:moveTo>
                  <a:pt x="116918" y="68566"/>
                </a:moveTo>
                <a:lnTo>
                  <a:pt x="111857" y="68566"/>
                </a:lnTo>
                <a:lnTo>
                  <a:pt x="111857" y="67296"/>
                </a:lnTo>
                <a:lnTo>
                  <a:pt x="116404" y="67296"/>
                </a:lnTo>
                <a:lnTo>
                  <a:pt x="116918" y="68566"/>
                </a:lnTo>
                <a:close/>
              </a:path>
              <a:path w="1000125" h="234950">
                <a:moveTo>
                  <a:pt x="118935" y="69836"/>
                </a:moveTo>
                <a:lnTo>
                  <a:pt x="104266" y="69836"/>
                </a:lnTo>
                <a:lnTo>
                  <a:pt x="103257" y="68566"/>
                </a:lnTo>
                <a:lnTo>
                  <a:pt x="117927" y="68566"/>
                </a:lnTo>
                <a:lnTo>
                  <a:pt x="117413" y="67296"/>
                </a:lnTo>
                <a:lnTo>
                  <a:pt x="118441" y="67296"/>
                </a:lnTo>
                <a:lnTo>
                  <a:pt x="118450" y="68590"/>
                </a:lnTo>
                <a:lnTo>
                  <a:pt x="118935" y="69836"/>
                </a:lnTo>
                <a:close/>
              </a:path>
              <a:path w="1000125" h="234950">
                <a:moveTo>
                  <a:pt x="136154" y="68566"/>
                </a:moveTo>
                <a:lnTo>
                  <a:pt x="133624" y="68566"/>
                </a:lnTo>
                <a:lnTo>
                  <a:pt x="133624" y="67296"/>
                </a:lnTo>
                <a:lnTo>
                  <a:pt x="135126" y="67296"/>
                </a:lnTo>
                <a:lnTo>
                  <a:pt x="136154" y="68566"/>
                </a:lnTo>
                <a:close/>
              </a:path>
              <a:path w="1000125" h="234950">
                <a:moveTo>
                  <a:pt x="149815" y="72376"/>
                </a:moveTo>
                <a:lnTo>
                  <a:pt x="140702" y="72376"/>
                </a:lnTo>
                <a:lnTo>
                  <a:pt x="140702" y="71106"/>
                </a:lnTo>
                <a:lnTo>
                  <a:pt x="140188" y="71106"/>
                </a:lnTo>
                <a:lnTo>
                  <a:pt x="138685" y="69836"/>
                </a:lnTo>
                <a:lnTo>
                  <a:pt x="137647" y="68558"/>
                </a:lnTo>
                <a:lnTo>
                  <a:pt x="136154" y="67296"/>
                </a:lnTo>
                <a:lnTo>
                  <a:pt x="151338" y="67296"/>
                </a:lnTo>
                <a:lnTo>
                  <a:pt x="151832" y="68566"/>
                </a:lnTo>
                <a:lnTo>
                  <a:pt x="147779" y="68566"/>
                </a:lnTo>
                <a:lnTo>
                  <a:pt x="148807" y="71106"/>
                </a:lnTo>
                <a:lnTo>
                  <a:pt x="149815" y="72376"/>
                </a:lnTo>
                <a:close/>
              </a:path>
              <a:path w="1000125" h="234950">
                <a:moveTo>
                  <a:pt x="213573" y="68566"/>
                </a:moveTo>
                <a:lnTo>
                  <a:pt x="202953" y="68558"/>
                </a:lnTo>
                <a:lnTo>
                  <a:pt x="202443" y="67296"/>
                </a:lnTo>
                <a:lnTo>
                  <a:pt x="213079" y="67296"/>
                </a:lnTo>
                <a:lnTo>
                  <a:pt x="213573" y="68566"/>
                </a:lnTo>
                <a:close/>
              </a:path>
              <a:path w="1000125" h="234950">
                <a:moveTo>
                  <a:pt x="220671" y="68566"/>
                </a:moveTo>
                <a:lnTo>
                  <a:pt x="214591" y="68558"/>
                </a:lnTo>
                <a:lnTo>
                  <a:pt x="213079" y="67296"/>
                </a:lnTo>
                <a:lnTo>
                  <a:pt x="220671" y="67296"/>
                </a:lnTo>
                <a:lnTo>
                  <a:pt x="220671" y="68566"/>
                </a:lnTo>
                <a:close/>
              </a:path>
              <a:path w="1000125" h="234950">
                <a:moveTo>
                  <a:pt x="222687" y="68566"/>
                </a:moveTo>
                <a:lnTo>
                  <a:pt x="222186" y="68558"/>
                </a:lnTo>
                <a:lnTo>
                  <a:pt x="221165" y="67296"/>
                </a:lnTo>
                <a:lnTo>
                  <a:pt x="221679" y="67296"/>
                </a:lnTo>
                <a:lnTo>
                  <a:pt x="222687" y="68566"/>
                </a:lnTo>
                <a:close/>
              </a:path>
              <a:path w="1000125" h="234950">
                <a:moveTo>
                  <a:pt x="222687" y="68566"/>
                </a:moveTo>
                <a:lnTo>
                  <a:pt x="221679" y="67296"/>
                </a:lnTo>
                <a:lnTo>
                  <a:pt x="223201" y="67296"/>
                </a:lnTo>
                <a:lnTo>
                  <a:pt x="222687" y="68566"/>
                </a:lnTo>
                <a:close/>
              </a:path>
              <a:path w="1000125" h="234950">
                <a:moveTo>
                  <a:pt x="59724" y="68566"/>
                </a:moveTo>
                <a:lnTo>
                  <a:pt x="59230" y="67321"/>
                </a:lnTo>
                <a:lnTo>
                  <a:pt x="59724" y="67938"/>
                </a:lnTo>
                <a:lnTo>
                  <a:pt x="59724" y="68566"/>
                </a:lnTo>
                <a:close/>
              </a:path>
              <a:path w="1000125" h="234950">
                <a:moveTo>
                  <a:pt x="3044" y="69836"/>
                </a:moveTo>
                <a:lnTo>
                  <a:pt x="514" y="69836"/>
                </a:lnTo>
                <a:lnTo>
                  <a:pt x="514" y="68566"/>
                </a:lnTo>
                <a:lnTo>
                  <a:pt x="1522" y="68566"/>
                </a:lnTo>
                <a:lnTo>
                  <a:pt x="3044" y="69836"/>
                </a:lnTo>
                <a:close/>
              </a:path>
              <a:path w="1000125" h="234950">
                <a:moveTo>
                  <a:pt x="18722" y="69836"/>
                </a:moveTo>
                <a:lnTo>
                  <a:pt x="18227" y="69214"/>
                </a:lnTo>
                <a:lnTo>
                  <a:pt x="18227" y="68566"/>
                </a:lnTo>
                <a:lnTo>
                  <a:pt x="18722" y="69189"/>
                </a:lnTo>
                <a:lnTo>
                  <a:pt x="18722" y="69836"/>
                </a:lnTo>
                <a:close/>
              </a:path>
              <a:path w="1000125" h="234950">
                <a:moveTo>
                  <a:pt x="18722" y="69189"/>
                </a:moveTo>
                <a:lnTo>
                  <a:pt x="18227" y="68566"/>
                </a:lnTo>
                <a:lnTo>
                  <a:pt x="18722" y="68566"/>
                </a:lnTo>
                <a:lnTo>
                  <a:pt x="18722" y="69189"/>
                </a:lnTo>
                <a:close/>
              </a:path>
              <a:path w="1000125" h="234950">
                <a:moveTo>
                  <a:pt x="25819" y="71106"/>
                </a:moveTo>
                <a:lnTo>
                  <a:pt x="1008" y="71106"/>
                </a:lnTo>
                <a:lnTo>
                  <a:pt x="1008" y="69836"/>
                </a:lnTo>
                <a:lnTo>
                  <a:pt x="19236" y="69836"/>
                </a:lnTo>
                <a:lnTo>
                  <a:pt x="18741" y="69214"/>
                </a:lnTo>
                <a:lnTo>
                  <a:pt x="18722" y="68566"/>
                </a:lnTo>
                <a:lnTo>
                  <a:pt x="24297" y="68566"/>
                </a:lnTo>
                <a:lnTo>
                  <a:pt x="25305" y="69836"/>
                </a:lnTo>
                <a:lnTo>
                  <a:pt x="25819" y="71106"/>
                </a:lnTo>
                <a:close/>
              </a:path>
              <a:path w="1000125" h="234950">
                <a:moveTo>
                  <a:pt x="28844" y="71106"/>
                </a:moveTo>
                <a:lnTo>
                  <a:pt x="26313" y="71106"/>
                </a:lnTo>
                <a:lnTo>
                  <a:pt x="25819" y="69836"/>
                </a:lnTo>
                <a:lnTo>
                  <a:pt x="25819" y="68566"/>
                </a:lnTo>
                <a:lnTo>
                  <a:pt x="26313" y="68566"/>
                </a:lnTo>
                <a:lnTo>
                  <a:pt x="27835" y="69836"/>
                </a:lnTo>
                <a:lnTo>
                  <a:pt x="28844" y="71106"/>
                </a:lnTo>
                <a:close/>
              </a:path>
              <a:path w="1000125" h="234950">
                <a:moveTo>
                  <a:pt x="36106" y="74070"/>
                </a:moveTo>
                <a:lnTo>
                  <a:pt x="35058" y="73018"/>
                </a:lnTo>
                <a:lnTo>
                  <a:pt x="34933" y="72376"/>
                </a:lnTo>
                <a:lnTo>
                  <a:pt x="24811" y="72376"/>
                </a:lnTo>
                <a:lnTo>
                  <a:pt x="24811" y="71106"/>
                </a:lnTo>
                <a:lnTo>
                  <a:pt x="29358" y="71106"/>
                </a:lnTo>
                <a:lnTo>
                  <a:pt x="27341" y="68566"/>
                </a:lnTo>
                <a:lnTo>
                  <a:pt x="32402" y="68566"/>
                </a:lnTo>
                <a:lnTo>
                  <a:pt x="32897" y="69189"/>
                </a:lnTo>
                <a:lnTo>
                  <a:pt x="32897" y="69836"/>
                </a:lnTo>
                <a:lnTo>
                  <a:pt x="33905" y="69836"/>
                </a:lnTo>
                <a:lnTo>
                  <a:pt x="36949" y="72376"/>
                </a:lnTo>
                <a:lnTo>
                  <a:pt x="37958" y="73646"/>
                </a:lnTo>
                <a:lnTo>
                  <a:pt x="35941" y="73646"/>
                </a:lnTo>
                <a:lnTo>
                  <a:pt x="36106" y="74070"/>
                </a:lnTo>
                <a:close/>
              </a:path>
              <a:path w="1000125" h="234950">
                <a:moveTo>
                  <a:pt x="32897" y="69189"/>
                </a:moveTo>
                <a:lnTo>
                  <a:pt x="32402" y="68566"/>
                </a:lnTo>
                <a:lnTo>
                  <a:pt x="32897" y="68566"/>
                </a:lnTo>
                <a:lnTo>
                  <a:pt x="32897" y="69189"/>
                </a:lnTo>
                <a:close/>
              </a:path>
              <a:path w="1000125" h="234950">
                <a:moveTo>
                  <a:pt x="42524" y="69836"/>
                </a:moveTo>
                <a:lnTo>
                  <a:pt x="33411" y="69836"/>
                </a:lnTo>
                <a:lnTo>
                  <a:pt x="32916" y="69214"/>
                </a:lnTo>
                <a:lnTo>
                  <a:pt x="32897" y="68566"/>
                </a:lnTo>
                <a:lnTo>
                  <a:pt x="42524" y="68566"/>
                </a:lnTo>
                <a:lnTo>
                  <a:pt x="42524" y="69836"/>
                </a:lnTo>
                <a:close/>
              </a:path>
              <a:path w="1000125" h="234950">
                <a:moveTo>
                  <a:pt x="53141" y="76186"/>
                </a:moveTo>
                <a:lnTo>
                  <a:pt x="44027" y="76186"/>
                </a:lnTo>
                <a:lnTo>
                  <a:pt x="43019" y="73646"/>
                </a:lnTo>
                <a:lnTo>
                  <a:pt x="42010" y="72376"/>
                </a:lnTo>
                <a:lnTo>
                  <a:pt x="40488" y="71106"/>
                </a:lnTo>
                <a:lnTo>
                  <a:pt x="57708" y="71106"/>
                </a:lnTo>
                <a:lnTo>
                  <a:pt x="56680" y="68566"/>
                </a:lnTo>
                <a:lnTo>
                  <a:pt x="58202" y="68566"/>
                </a:lnTo>
                <a:lnTo>
                  <a:pt x="59210" y="71106"/>
                </a:lnTo>
                <a:lnTo>
                  <a:pt x="60732" y="72376"/>
                </a:lnTo>
                <a:lnTo>
                  <a:pt x="61246" y="73646"/>
                </a:lnTo>
                <a:lnTo>
                  <a:pt x="52133" y="73646"/>
                </a:lnTo>
                <a:lnTo>
                  <a:pt x="53141" y="76186"/>
                </a:lnTo>
                <a:close/>
              </a:path>
              <a:path w="1000125" h="234950">
                <a:moveTo>
                  <a:pt x="84516" y="77456"/>
                </a:moveTo>
                <a:lnTo>
                  <a:pt x="82499" y="77456"/>
                </a:lnTo>
                <a:lnTo>
                  <a:pt x="79969" y="74916"/>
                </a:lnTo>
                <a:lnTo>
                  <a:pt x="63777" y="74916"/>
                </a:lnTo>
                <a:lnTo>
                  <a:pt x="62769" y="73646"/>
                </a:lnTo>
                <a:lnTo>
                  <a:pt x="62255" y="72376"/>
                </a:lnTo>
                <a:lnTo>
                  <a:pt x="60238" y="71106"/>
                </a:lnTo>
                <a:lnTo>
                  <a:pt x="58202" y="68566"/>
                </a:lnTo>
                <a:lnTo>
                  <a:pt x="60228" y="68566"/>
                </a:lnTo>
                <a:lnTo>
                  <a:pt x="60732" y="69836"/>
                </a:lnTo>
                <a:lnTo>
                  <a:pt x="70855" y="69836"/>
                </a:lnTo>
                <a:lnTo>
                  <a:pt x="71863" y="71106"/>
                </a:lnTo>
                <a:lnTo>
                  <a:pt x="64785" y="71106"/>
                </a:lnTo>
                <a:lnTo>
                  <a:pt x="66308" y="72376"/>
                </a:lnTo>
                <a:lnTo>
                  <a:pt x="67316" y="73646"/>
                </a:lnTo>
                <a:lnTo>
                  <a:pt x="81234" y="73646"/>
                </a:lnTo>
                <a:lnTo>
                  <a:pt x="82513" y="74940"/>
                </a:lnTo>
                <a:lnTo>
                  <a:pt x="84516" y="77456"/>
                </a:lnTo>
                <a:close/>
              </a:path>
              <a:path w="1000125" h="234950">
                <a:moveTo>
                  <a:pt x="70360" y="69836"/>
                </a:moveTo>
                <a:lnTo>
                  <a:pt x="61246" y="69836"/>
                </a:lnTo>
                <a:lnTo>
                  <a:pt x="60238" y="68566"/>
                </a:lnTo>
                <a:lnTo>
                  <a:pt x="69846" y="68566"/>
                </a:lnTo>
                <a:lnTo>
                  <a:pt x="70360" y="69836"/>
                </a:lnTo>
                <a:close/>
              </a:path>
              <a:path w="1000125" h="234950">
                <a:moveTo>
                  <a:pt x="127041" y="71106"/>
                </a:moveTo>
                <a:lnTo>
                  <a:pt x="125004" y="71106"/>
                </a:lnTo>
                <a:lnTo>
                  <a:pt x="125004" y="69836"/>
                </a:lnTo>
                <a:lnTo>
                  <a:pt x="119943" y="69836"/>
                </a:lnTo>
                <a:lnTo>
                  <a:pt x="119449" y="68566"/>
                </a:lnTo>
                <a:lnTo>
                  <a:pt x="126527" y="68566"/>
                </a:lnTo>
                <a:lnTo>
                  <a:pt x="126527" y="69836"/>
                </a:lnTo>
                <a:lnTo>
                  <a:pt x="127041" y="71106"/>
                </a:lnTo>
                <a:close/>
              </a:path>
              <a:path w="1000125" h="234950">
                <a:moveTo>
                  <a:pt x="128563" y="71106"/>
                </a:moveTo>
                <a:lnTo>
                  <a:pt x="128049" y="71106"/>
                </a:lnTo>
                <a:lnTo>
                  <a:pt x="127535" y="69836"/>
                </a:lnTo>
                <a:lnTo>
                  <a:pt x="126527" y="68566"/>
                </a:lnTo>
                <a:lnTo>
                  <a:pt x="128563" y="68566"/>
                </a:lnTo>
                <a:lnTo>
                  <a:pt x="129057" y="69836"/>
                </a:lnTo>
                <a:lnTo>
                  <a:pt x="128563" y="69836"/>
                </a:lnTo>
                <a:lnTo>
                  <a:pt x="128563" y="71106"/>
                </a:lnTo>
                <a:close/>
              </a:path>
              <a:path w="1000125" h="234950">
                <a:moveTo>
                  <a:pt x="130065" y="71106"/>
                </a:moveTo>
                <a:lnTo>
                  <a:pt x="129057" y="71106"/>
                </a:lnTo>
                <a:lnTo>
                  <a:pt x="128563" y="69836"/>
                </a:lnTo>
                <a:lnTo>
                  <a:pt x="129057" y="69836"/>
                </a:lnTo>
                <a:lnTo>
                  <a:pt x="128563" y="68566"/>
                </a:lnTo>
                <a:lnTo>
                  <a:pt x="130065" y="71106"/>
                </a:lnTo>
                <a:close/>
              </a:path>
              <a:path w="1000125" h="234950">
                <a:moveTo>
                  <a:pt x="137657" y="71106"/>
                </a:moveTo>
                <a:lnTo>
                  <a:pt x="133624" y="71106"/>
                </a:lnTo>
                <a:lnTo>
                  <a:pt x="132848" y="70459"/>
                </a:lnTo>
                <a:lnTo>
                  <a:pt x="132596" y="69836"/>
                </a:lnTo>
                <a:lnTo>
                  <a:pt x="129314" y="69836"/>
                </a:lnTo>
                <a:lnTo>
                  <a:pt x="128563" y="68566"/>
                </a:lnTo>
                <a:lnTo>
                  <a:pt x="136649" y="68566"/>
                </a:lnTo>
                <a:lnTo>
                  <a:pt x="137657" y="70249"/>
                </a:lnTo>
                <a:lnTo>
                  <a:pt x="137657" y="71106"/>
                </a:lnTo>
                <a:close/>
              </a:path>
              <a:path w="1000125" h="234950">
                <a:moveTo>
                  <a:pt x="156399" y="69836"/>
                </a:moveTo>
                <a:lnTo>
                  <a:pt x="149301" y="69836"/>
                </a:lnTo>
                <a:lnTo>
                  <a:pt x="148293" y="68566"/>
                </a:lnTo>
                <a:lnTo>
                  <a:pt x="156399" y="68566"/>
                </a:lnTo>
                <a:lnTo>
                  <a:pt x="156399" y="69836"/>
                </a:lnTo>
                <a:close/>
              </a:path>
              <a:path w="1000125" h="234950">
                <a:moveTo>
                  <a:pt x="165493" y="71106"/>
                </a:moveTo>
                <a:lnTo>
                  <a:pt x="159424" y="71106"/>
                </a:lnTo>
                <a:lnTo>
                  <a:pt x="158415" y="69836"/>
                </a:lnTo>
                <a:lnTo>
                  <a:pt x="157407" y="69836"/>
                </a:lnTo>
                <a:lnTo>
                  <a:pt x="156399" y="68566"/>
                </a:lnTo>
                <a:lnTo>
                  <a:pt x="161460" y="68566"/>
                </a:lnTo>
                <a:lnTo>
                  <a:pt x="163990" y="69836"/>
                </a:lnTo>
                <a:lnTo>
                  <a:pt x="165493" y="71106"/>
                </a:lnTo>
                <a:close/>
              </a:path>
              <a:path w="1000125" h="234950">
                <a:moveTo>
                  <a:pt x="184729" y="72376"/>
                </a:moveTo>
                <a:lnTo>
                  <a:pt x="182712" y="71106"/>
                </a:lnTo>
                <a:lnTo>
                  <a:pt x="180182" y="69836"/>
                </a:lnTo>
                <a:lnTo>
                  <a:pt x="179174" y="68566"/>
                </a:lnTo>
                <a:lnTo>
                  <a:pt x="181190" y="68566"/>
                </a:lnTo>
                <a:lnTo>
                  <a:pt x="183207" y="69836"/>
                </a:lnTo>
                <a:lnTo>
                  <a:pt x="183207" y="71106"/>
                </a:lnTo>
                <a:lnTo>
                  <a:pt x="184729" y="71106"/>
                </a:lnTo>
                <a:lnTo>
                  <a:pt x="185069" y="71535"/>
                </a:lnTo>
                <a:lnTo>
                  <a:pt x="184729" y="72376"/>
                </a:lnTo>
                <a:close/>
              </a:path>
              <a:path w="1000125" h="234950">
                <a:moveTo>
                  <a:pt x="223695" y="69836"/>
                </a:moveTo>
                <a:lnTo>
                  <a:pt x="217132" y="69836"/>
                </a:lnTo>
                <a:lnTo>
                  <a:pt x="215610" y="68566"/>
                </a:lnTo>
                <a:lnTo>
                  <a:pt x="221679" y="68566"/>
                </a:lnTo>
                <a:lnTo>
                  <a:pt x="223695" y="69836"/>
                </a:lnTo>
                <a:close/>
              </a:path>
              <a:path w="1000125" h="234950">
                <a:moveTo>
                  <a:pt x="225732" y="69836"/>
                </a:moveTo>
                <a:lnTo>
                  <a:pt x="223695" y="69836"/>
                </a:lnTo>
                <a:lnTo>
                  <a:pt x="222687" y="68566"/>
                </a:lnTo>
                <a:lnTo>
                  <a:pt x="225732" y="69836"/>
                </a:lnTo>
                <a:close/>
              </a:path>
              <a:path w="1000125" h="234950">
                <a:moveTo>
                  <a:pt x="227254" y="69836"/>
                </a:moveTo>
                <a:lnTo>
                  <a:pt x="225732" y="69836"/>
                </a:lnTo>
                <a:lnTo>
                  <a:pt x="225732" y="68566"/>
                </a:lnTo>
                <a:lnTo>
                  <a:pt x="226226" y="68566"/>
                </a:lnTo>
                <a:lnTo>
                  <a:pt x="227254" y="69836"/>
                </a:lnTo>
                <a:close/>
              </a:path>
              <a:path w="1000125" h="234950">
                <a:moveTo>
                  <a:pt x="229784" y="71106"/>
                </a:moveTo>
                <a:lnTo>
                  <a:pt x="228756" y="69836"/>
                </a:lnTo>
                <a:lnTo>
                  <a:pt x="228262" y="68566"/>
                </a:lnTo>
                <a:lnTo>
                  <a:pt x="228756" y="68566"/>
                </a:lnTo>
                <a:lnTo>
                  <a:pt x="229784" y="69836"/>
                </a:lnTo>
                <a:lnTo>
                  <a:pt x="229784" y="71106"/>
                </a:lnTo>
                <a:close/>
              </a:path>
              <a:path w="1000125" h="234950">
                <a:moveTo>
                  <a:pt x="119943" y="69836"/>
                </a:moveTo>
                <a:lnTo>
                  <a:pt x="118935" y="69836"/>
                </a:lnTo>
                <a:lnTo>
                  <a:pt x="118935" y="68984"/>
                </a:lnTo>
                <a:lnTo>
                  <a:pt x="119943" y="69836"/>
                </a:lnTo>
                <a:close/>
              </a:path>
              <a:path w="1000125" h="234950">
                <a:moveTo>
                  <a:pt x="55177" y="71106"/>
                </a:moveTo>
                <a:lnTo>
                  <a:pt x="35941" y="71106"/>
                </a:lnTo>
                <a:lnTo>
                  <a:pt x="33905" y="69836"/>
                </a:lnTo>
                <a:lnTo>
                  <a:pt x="53655" y="69836"/>
                </a:lnTo>
                <a:lnTo>
                  <a:pt x="55008" y="70689"/>
                </a:lnTo>
                <a:lnTo>
                  <a:pt x="55177" y="71106"/>
                </a:lnTo>
                <a:close/>
              </a:path>
              <a:path w="1000125" h="234950">
                <a:moveTo>
                  <a:pt x="108813" y="71106"/>
                </a:moveTo>
                <a:lnTo>
                  <a:pt x="99699" y="71106"/>
                </a:lnTo>
                <a:lnTo>
                  <a:pt x="98196" y="69836"/>
                </a:lnTo>
                <a:lnTo>
                  <a:pt x="108813" y="69836"/>
                </a:lnTo>
                <a:lnTo>
                  <a:pt x="108813" y="71106"/>
                </a:lnTo>
                <a:close/>
              </a:path>
              <a:path w="1000125" h="234950">
                <a:moveTo>
                  <a:pt x="124510" y="71106"/>
                </a:moveTo>
                <a:lnTo>
                  <a:pt x="110335" y="71106"/>
                </a:lnTo>
                <a:lnTo>
                  <a:pt x="108813" y="69836"/>
                </a:lnTo>
                <a:lnTo>
                  <a:pt x="123996" y="69836"/>
                </a:lnTo>
                <a:lnTo>
                  <a:pt x="124510" y="71106"/>
                </a:lnTo>
                <a:close/>
              </a:path>
              <a:path w="1000125" h="234950">
                <a:moveTo>
                  <a:pt x="132596" y="71106"/>
                </a:moveTo>
                <a:lnTo>
                  <a:pt x="130065" y="71106"/>
                </a:lnTo>
                <a:lnTo>
                  <a:pt x="130065" y="69836"/>
                </a:lnTo>
                <a:lnTo>
                  <a:pt x="132102" y="69836"/>
                </a:lnTo>
                <a:lnTo>
                  <a:pt x="132596" y="70249"/>
                </a:lnTo>
                <a:lnTo>
                  <a:pt x="132596" y="71106"/>
                </a:lnTo>
                <a:close/>
              </a:path>
              <a:path w="1000125" h="234950">
                <a:moveTo>
                  <a:pt x="132596" y="70249"/>
                </a:moveTo>
                <a:lnTo>
                  <a:pt x="132102" y="69836"/>
                </a:lnTo>
                <a:lnTo>
                  <a:pt x="132596" y="69836"/>
                </a:lnTo>
                <a:lnTo>
                  <a:pt x="132596" y="70249"/>
                </a:lnTo>
                <a:close/>
              </a:path>
              <a:path w="1000125" h="234950">
                <a:moveTo>
                  <a:pt x="138171" y="71106"/>
                </a:moveTo>
                <a:lnTo>
                  <a:pt x="137783" y="70459"/>
                </a:lnTo>
                <a:lnTo>
                  <a:pt x="137657" y="69836"/>
                </a:lnTo>
                <a:lnTo>
                  <a:pt x="138171" y="71106"/>
                </a:lnTo>
                <a:close/>
              </a:path>
              <a:path w="1000125" h="234950">
                <a:moveTo>
                  <a:pt x="157407" y="71106"/>
                </a:moveTo>
                <a:lnTo>
                  <a:pt x="150310" y="71106"/>
                </a:lnTo>
                <a:lnTo>
                  <a:pt x="149815" y="69836"/>
                </a:lnTo>
                <a:lnTo>
                  <a:pt x="156893" y="69836"/>
                </a:lnTo>
                <a:lnTo>
                  <a:pt x="157407" y="71106"/>
                </a:lnTo>
                <a:close/>
              </a:path>
              <a:path w="1000125" h="234950">
                <a:moveTo>
                  <a:pt x="218140" y="71106"/>
                </a:moveTo>
                <a:lnTo>
                  <a:pt x="200921" y="71106"/>
                </a:lnTo>
                <a:lnTo>
                  <a:pt x="199912" y="69836"/>
                </a:lnTo>
                <a:lnTo>
                  <a:pt x="216618" y="69836"/>
                </a:lnTo>
                <a:lnTo>
                  <a:pt x="217971" y="70689"/>
                </a:lnTo>
                <a:lnTo>
                  <a:pt x="218140" y="71106"/>
                </a:lnTo>
                <a:close/>
              </a:path>
              <a:path w="1000125" h="234950">
                <a:moveTo>
                  <a:pt x="228262" y="71106"/>
                </a:moveTo>
                <a:lnTo>
                  <a:pt x="218634" y="71106"/>
                </a:lnTo>
                <a:lnTo>
                  <a:pt x="217971" y="70689"/>
                </a:lnTo>
                <a:lnTo>
                  <a:pt x="217626" y="69836"/>
                </a:lnTo>
                <a:lnTo>
                  <a:pt x="227748" y="69836"/>
                </a:lnTo>
                <a:lnTo>
                  <a:pt x="228262" y="71106"/>
                </a:lnTo>
                <a:close/>
              </a:path>
              <a:path w="1000125" h="234950">
                <a:moveTo>
                  <a:pt x="136764" y="74541"/>
                </a:moveTo>
                <a:lnTo>
                  <a:pt x="134632" y="73646"/>
                </a:lnTo>
                <a:lnTo>
                  <a:pt x="120971" y="73646"/>
                </a:lnTo>
                <a:lnTo>
                  <a:pt x="119943" y="72376"/>
                </a:lnTo>
                <a:lnTo>
                  <a:pt x="123502" y="72376"/>
                </a:lnTo>
                <a:lnTo>
                  <a:pt x="123502" y="71106"/>
                </a:lnTo>
                <a:lnTo>
                  <a:pt x="132596" y="71106"/>
                </a:lnTo>
                <a:lnTo>
                  <a:pt x="132596" y="70249"/>
                </a:lnTo>
                <a:lnTo>
                  <a:pt x="132848" y="70459"/>
                </a:lnTo>
                <a:lnTo>
                  <a:pt x="133110" y="71106"/>
                </a:lnTo>
                <a:lnTo>
                  <a:pt x="136764" y="74541"/>
                </a:lnTo>
                <a:close/>
              </a:path>
              <a:path w="1000125" h="234950">
                <a:moveTo>
                  <a:pt x="55671" y="71106"/>
                </a:moveTo>
                <a:lnTo>
                  <a:pt x="55177" y="71106"/>
                </a:lnTo>
                <a:lnTo>
                  <a:pt x="55008" y="70689"/>
                </a:lnTo>
                <a:lnTo>
                  <a:pt x="55671" y="71106"/>
                </a:lnTo>
                <a:close/>
              </a:path>
              <a:path w="1000125" h="234950">
                <a:moveTo>
                  <a:pt x="218634" y="71106"/>
                </a:moveTo>
                <a:lnTo>
                  <a:pt x="218140" y="71106"/>
                </a:lnTo>
                <a:lnTo>
                  <a:pt x="217971" y="70689"/>
                </a:lnTo>
                <a:lnTo>
                  <a:pt x="218634" y="71106"/>
                </a:lnTo>
                <a:close/>
              </a:path>
              <a:path w="1000125" h="234950">
                <a:moveTo>
                  <a:pt x="3044" y="74916"/>
                </a:moveTo>
                <a:lnTo>
                  <a:pt x="2530" y="74916"/>
                </a:lnTo>
                <a:lnTo>
                  <a:pt x="514" y="72376"/>
                </a:lnTo>
                <a:lnTo>
                  <a:pt x="514" y="71106"/>
                </a:lnTo>
                <a:lnTo>
                  <a:pt x="1008" y="71106"/>
                </a:lnTo>
                <a:lnTo>
                  <a:pt x="2036" y="72376"/>
                </a:lnTo>
                <a:lnTo>
                  <a:pt x="2787" y="72376"/>
                </a:lnTo>
                <a:lnTo>
                  <a:pt x="4052" y="73646"/>
                </a:lnTo>
                <a:lnTo>
                  <a:pt x="2530" y="73646"/>
                </a:lnTo>
                <a:lnTo>
                  <a:pt x="3044" y="74916"/>
                </a:lnTo>
                <a:close/>
              </a:path>
              <a:path w="1000125" h="234950">
                <a:moveTo>
                  <a:pt x="4052" y="73646"/>
                </a:moveTo>
                <a:lnTo>
                  <a:pt x="1522" y="71106"/>
                </a:lnTo>
                <a:lnTo>
                  <a:pt x="16191" y="71106"/>
                </a:lnTo>
                <a:lnTo>
                  <a:pt x="16191" y="72376"/>
                </a:lnTo>
                <a:lnTo>
                  <a:pt x="3044" y="72376"/>
                </a:lnTo>
                <a:lnTo>
                  <a:pt x="4052" y="73646"/>
                </a:lnTo>
                <a:close/>
              </a:path>
              <a:path w="1000125" h="234950">
                <a:moveTo>
                  <a:pt x="24811" y="72376"/>
                </a:moveTo>
                <a:lnTo>
                  <a:pt x="16191" y="72376"/>
                </a:lnTo>
                <a:lnTo>
                  <a:pt x="16191" y="71106"/>
                </a:lnTo>
                <a:lnTo>
                  <a:pt x="24811" y="71106"/>
                </a:lnTo>
                <a:lnTo>
                  <a:pt x="24811" y="72376"/>
                </a:lnTo>
                <a:close/>
              </a:path>
              <a:path w="1000125" h="234950">
                <a:moveTo>
                  <a:pt x="44027" y="76186"/>
                </a:moveTo>
                <a:lnTo>
                  <a:pt x="37958" y="76186"/>
                </a:lnTo>
                <a:lnTo>
                  <a:pt x="37463" y="75774"/>
                </a:lnTo>
                <a:lnTo>
                  <a:pt x="37463" y="74916"/>
                </a:lnTo>
                <a:lnTo>
                  <a:pt x="38966" y="74916"/>
                </a:lnTo>
                <a:lnTo>
                  <a:pt x="38472" y="73646"/>
                </a:lnTo>
                <a:lnTo>
                  <a:pt x="36949" y="72376"/>
                </a:lnTo>
                <a:lnTo>
                  <a:pt x="36435" y="71106"/>
                </a:lnTo>
                <a:lnTo>
                  <a:pt x="38472" y="71106"/>
                </a:lnTo>
                <a:lnTo>
                  <a:pt x="41002" y="73646"/>
                </a:lnTo>
                <a:lnTo>
                  <a:pt x="41496" y="73646"/>
                </a:lnTo>
                <a:lnTo>
                  <a:pt x="43038" y="74940"/>
                </a:lnTo>
                <a:lnTo>
                  <a:pt x="44027" y="76186"/>
                </a:lnTo>
                <a:close/>
              </a:path>
              <a:path w="1000125" h="234950">
                <a:moveTo>
                  <a:pt x="42524" y="73646"/>
                </a:moveTo>
                <a:lnTo>
                  <a:pt x="41496" y="73646"/>
                </a:lnTo>
                <a:lnTo>
                  <a:pt x="39480" y="71106"/>
                </a:lnTo>
                <a:lnTo>
                  <a:pt x="40488" y="71106"/>
                </a:lnTo>
                <a:lnTo>
                  <a:pt x="42524" y="73646"/>
                </a:lnTo>
                <a:close/>
              </a:path>
              <a:path w="1000125" h="234950">
                <a:moveTo>
                  <a:pt x="66308" y="72376"/>
                </a:moveTo>
                <a:lnTo>
                  <a:pt x="64785" y="71106"/>
                </a:lnTo>
                <a:lnTo>
                  <a:pt x="65299" y="71106"/>
                </a:lnTo>
                <a:lnTo>
                  <a:pt x="66308" y="72376"/>
                </a:lnTo>
                <a:close/>
              </a:path>
              <a:path w="1000125" h="234950">
                <a:moveTo>
                  <a:pt x="76430" y="73646"/>
                </a:moveTo>
                <a:lnTo>
                  <a:pt x="67316" y="73646"/>
                </a:lnTo>
                <a:lnTo>
                  <a:pt x="65299" y="71106"/>
                </a:lnTo>
                <a:lnTo>
                  <a:pt x="74907" y="71106"/>
                </a:lnTo>
                <a:lnTo>
                  <a:pt x="76430" y="73646"/>
                </a:lnTo>
                <a:close/>
              </a:path>
              <a:path w="1000125" h="234950">
                <a:moveTo>
                  <a:pt x="81234" y="73646"/>
                </a:moveTo>
                <a:lnTo>
                  <a:pt x="76430" y="73646"/>
                </a:lnTo>
                <a:lnTo>
                  <a:pt x="76430" y="72376"/>
                </a:lnTo>
                <a:lnTo>
                  <a:pt x="75421" y="71106"/>
                </a:lnTo>
                <a:lnTo>
                  <a:pt x="79455" y="71106"/>
                </a:lnTo>
                <a:lnTo>
                  <a:pt x="79455" y="72376"/>
                </a:lnTo>
                <a:lnTo>
                  <a:pt x="79969" y="72376"/>
                </a:lnTo>
                <a:lnTo>
                  <a:pt x="81234" y="73646"/>
                </a:lnTo>
                <a:close/>
              </a:path>
              <a:path w="1000125" h="234950">
                <a:moveTo>
                  <a:pt x="85544" y="76186"/>
                </a:moveTo>
                <a:lnTo>
                  <a:pt x="83507" y="76186"/>
                </a:lnTo>
                <a:lnTo>
                  <a:pt x="79455" y="71106"/>
                </a:lnTo>
                <a:lnTo>
                  <a:pt x="84021" y="71106"/>
                </a:lnTo>
                <a:lnTo>
                  <a:pt x="86297" y="73018"/>
                </a:lnTo>
                <a:lnTo>
                  <a:pt x="86552" y="73646"/>
                </a:lnTo>
                <a:lnTo>
                  <a:pt x="87046" y="73646"/>
                </a:lnTo>
                <a:lnTo>
                  <a:pt x="88074" y="74916"/>
                </a:lnTo>
                <a:lnTo>
                  <a:pt x="85544" y="74916"/>
                </a:lnTo>
                <a:lnTo>
                  <a:pt x="85544" y="76186"/>
                </a:lnTo>
                <a:close/>
              </a:path>
              <a:path w="1000125" h="234950">
                <a:moveTo>
                  <a:pt x="95666" y="73646"/>
                </a:moveTo>
                <a:lnTo>
                  <a:pt x="87046" y="73646"/>
                </a:lnTo>
                <a:lnTo>
                  <a:pt x="86297" y="73018"/>
                </a:lnTo>
                <a:lnTo>
                  <a:pt x="86038" y="72376"/>
                </a:lnTo>
                <a:lnTo>
                  <a:pt x="85030" y="71106"/>
                </a:lnTo>
                <a:lnTo>
                  <a:pt x="100213" y="71106"/>
                </a:lnTo>
                <a:lnTo>
                  <a:pt x="101221" y="72376"/>
                </a:lnTo>
                <a:lnTo>
                  <a:pt x="95152" y="72376"/>
                </a:lnTo>
                <a:lnTo>
                  <a:pt x="95666" y="73646"/>
                </a:lnTo>
                <a:close/>
              </a:path>
              <a:path w="1000125" h="234950">
                <a:moveTo>
                  <a:pt x="110849" y="73646"/>
                </a:moveTo>
                <a:lnTo>
                  <a:pt x="102229" y="73646"/>
                </a:lnTo>
                <a:lnTo>
                  <a:pt x="100727" y="71106"/>
                </a:lnTo>
                <a:lnTo>
                  <a:pt x="109327" y="71106"/>
                </a:lnTo>
                <a:lnTo>
                  <a:pt x="109821" y="72376"/>
                </a:lnTo>
                <a:lnTo>
                  <a:pt x="110849" y="73646"/>
                </a:lnTo>
                <a:close/>
              </a:path>
              <a:path w="1000125" h="234950">
                <a:moveTo>
                  <a:pt x="111343" y="73646"/>
                </a:moveTo>
                <a:lnTo>
                  <a:pt x="109821" y="71106"/>
                </a:lnTo>
                <a:lnTo>
                  <a:pt x="123502" y="71106"/>
                </a:lnTo>
                <a:lnTo>
                  <a:pt x="123502" y="72376"/>
                </a:lnTo>
                <a:lnTo>
                  <a:pt x="110849" y="72376"/>
                </a:lnTo>
                <a:lnTo>
                  <a:pt x="111343" y="72794"/>
                </a:lnTo>
                <a:lnTo>
                  <a:pt x="111343" y="73646"/>
                </a:lnTo>
                <a:close/>
              </a:path>
              <a:path w="1000125" h="234950">
                <a:moveTo>
                  <a:pt x="139693" y="72376"/>
                </a:moveTo>
                <a:lnTo>
                  <a:pt x="136154" y="72376"/>
                </a:lnTo>
                <a:lnTo>
                  <a:pt x="134632" y="71106"/>
                </a:lnTo>
                <a:lnTo>
                  <a:pt x="138685" y="71106"/>
                </a:lnTo>
                <a:lnTo>
                  <a:pt x="139693" y="72376"/>
                </a:lnTo>
                <a:close/>
              </a:path>
              <a:path w="1000125" h="234950">
                <a:moveTo>
                  <a:pt x="171582" y="73646"/>
                </a:moveTo>
                <a:lnTo>
                  <a:pt x="151338" y="73646"/>
                </a:lnTo>
                <a:lnTo>
                  <a:pt x="150824" y="72376"/>
                </a:lnTo>
                <a:lnTo>
                  <a:pt x="149815" y="71106"/>
                </a:lnTo>
                <a:lnTo>
                  <a:pt x="158415" y="71106"/>
                </a:lnTo>
                <a:lnTo>
                  <a:pt x="159938" y="72376"/>
                </a:lnTo>
                <a:lnTo>
                  <a:pt x="168537" y="72376"/>
                </a:lnTo>
                <a:lnTo>
                  <a:pt x="171582" y="73646"/>
                </a:lnTo>
                <a:close/>
              </a:path>
              <a:path w="1000125" h="234950">
                <a:moveTo>
                  <a:pt x="168023" y="72376"/>
                </a:moveTo>
                <a:lnTo>
                  <a:pt x="159938" y="72376"/>
                </a:lnTo>
                <a:lnTo>
                  <a:pt x="159938" y="71106"/>
                </a:lnTo>
                <a:lnTo>
                  <a:pt x="167529" y="71106"/>
                </a:lnTo>
                <a:lnTo>
                  <a:pt x="168023" y="72376"/>
                </a:lnTo>
                <a:close/>
              </a:path>
              <a:path w="1000125" h="234950">
                <a:moveTo>
                  <a:pt x="182198" y="74916"/>
                </a:moveTo>
                <a:lnTo>
                  <a:pt x="167015" y="74916"/>
                </a:lnTo>
                <a:lnTo>
                  <a:pt x="166007" y="73646"/>
                </a:lnTo>
                <a:lnTo>
                  <a:pt x="171582" y="73646"/>
                </a:lnTo>
                <a:lnTo>
                  <a:pt x="168537" y="71106"/>
                </a:lnTo>
                <a:lnTo>
                  <a:pt x="175121" y="71106"/>
                </a:lnTo>
                <a:lnTo>
                  <a:pt x="175121" y="72376"/>
                </a:lnTo>
                <a:lnTo>
                  <a:pt x="180676" y="72376"/>
                </a:lnTo>
                <a:lnTo>
                  <a:pt x="179668" y="73646"/>
                </a:lnTo>
                <a:lnTo>
                  <a:pt x="182198" y="74916"/>
                </a:lnTo>
                <a:close/>
              </a:path>
              <a:path w="1000125" h="234950">
                <a:moveTo>
                  <a:pt x="185069" y="71535"/>
                </a:moveTo>
                <a:lnTo>
                  <a:pt x="184729" y="71106"/>
                </a:lnTo>
                <a:lnTo>
                  <a:pt x="185113" y="71427"/>
                </a:lnTo>
                <a:close/>
              </a:path>
              <a:path w="1000125" h="234950">
                <a:moveTo>
                  <a:pt x="185113" y="71427"/>
                </a:moveTo>
                <a:lnTo>
                  <a:pt x="184729" y="71106"/>
                </a:lnTo>
                <a:lnTo>
                  <a:pt x="185243" y="71106"/>
                </a:lnTo>
                <a:lnTo>
                  <a:pt x="185113" y="71427"/>
                </a:lnTo>
                <a:close/>
              </a:path>
              <a:path w="1000125" h="234950">
                <a:moveTo>
                  <a:pt x="191826" y="74916"/>
                </a:moveTo>
                <a:lnTo>
                  <a:pt x="190304" y="74916"/>
                </a:lnTo>
                <a:lnTo>
                  <a:pt x="187260" y="71106"/>
                </a:lnTo>
                <a:lnTo>
                  <a:pt x="201435" y="71106"/>
                </a:lnTo>
                <a:lnTo>
                  <a:pt x="201949" y="72376"/>
                </a:lnTo>
                <a:lnTo>
                  <a:pt x="202957" y="72376"/>
                </a:lnTo>
                <a:lnTo>
                  <a:pt x="202957" y="73646"/>
                </a:lnTo>
                <a:lnTo>
                  <a:pt x="189790" y="73646"/>
                </a:lnTo>
                <a:lnTo>
                  <a:pt x="191826" y="74916"/>
                </a:lnTo>
                <a:close/>
              </a:path>
              <a:path w="1000125" h="234950">
                <a:moveTo>
                  <a:pt x="214087" y="73646"/>
                </a:moveTo>
                <a:lnTo>
                  <a:pt x="203965" y="73646"/>
                </a:lnTo>
                <a:lnTo>
                  <a:pt x="202957" y="72376"/>
                </a:lnTo>
                <a:lnTo>
                  <a:pt x="202443" y="71106"/>
                </a:lnTo>
                <a:lnTo>
                  <a:pt x="210548" y="71106"/>
                </a:lnTo>
                <a:lnTo>
                  <a:pt x="211043" y="72376"/>
                </a:lnTo>
                <a:lnTo>
                  <a:pt x="214087" y="73646"/>
                </a:lnTo>
                <a:close/>
              </a:path>
              <a:path w="1000125" h="234950">
                <a:moveTo>
                  <a:pt x="211043" y="72376"/>
                </a:moveTo>
                <a:lnTo>
                  <a:pt x="211043" y="71106"/>
                </a:lnTo>
                <a:lnTo>
                  <a:pt x="211557" y="71106"/>
                </a:lnTo>
                <a:lnTo>
                  <a:pt x="211043" y="72376"/>
                </a:lnTo>
                <a:close/>
              </a:path>
              <a:path w="1000125" h="234950">
                <a:moveTo>
                  <a:pt x="223201" y="72376"/>
                </a:moveTo>
                <a:lnTo>
                  <a:pt x="213079" y="72376"/>
                </a:lnTo>
                <a:lnTo>
                  <a:pt x="212071" y="71106"/>
                </a:lnTo>
                <a:lnTo>
                  <a:pt x="223201" y="71106"/>
                </a:lnTo>
                <a:lnTo>
                  <a:pt x="223201" y="72376"/>
                </a:lnTo>
                <a:close/>
              </a:path>
              <a:path w="1000125" h="234950">
                <a:moveTo>
                  <a:pt x="229270" y="76186"/>
                </a:moveTo>
                <a:lnTo>
                  <a:pt x="228756" y="76186"/>
                </a:lnTo>
                <a:lnTo>
                  <a:pt x="227748" y="73646"/>
                </a:lnTo>
                <a:lnTo>
                  <a:pt x="227254" y="73646"/>
                </a:lnTo>
                <a:lnTo>
                  <a:pt x="225732" y="72376"/>
                </a:lnTo>
                <a:lnTo>
                  <a:pt x="223695" y="71106"/>
                </a:lnTo>
                <a:lnTo>
                  <a:pt x="228756" y="71106"/>
                </a:lnTo>
                <a:lnTo>
                  <a:pt x="228756" y="72376"/>
                </a:lnTo>
                <a:lnTo>
                  <a:pt x="229270" y="72376"/>
                </a:lnTo>
                <a:lnTo>
                  <a:pt x="229270" y="76186"/>
                </a:lnTo>
                <a:close/>
              </a:path>
              <a:path w="1000125" h="234950">
                <a:moveTo>
                  <a:pt x="229784" y="72376"/>
                </a:moveTo>
                <a:lnTo>
                  <a:pt x="229270" y="72376"/>
                </a:lnTo>
                <a:lnTo>
                  <a:pt x="229784" y="71106"/>
                </a:lnTo>
                <a:lnTo>
                  <a:pt x="229784" y="72376"/>
                </a:lnTo>
                <a:close/>
              </a:path>
              <a:path w="1000125" h="234950">
                <a:moveTo>
                  <a:pt x="186251" y="72376"/>
                </a:moveTo>
                <a:lnTo>
                  <a:pt x="185737" y="72376"/>
                </a:lnTo>
                <a:lnTo>
                  <a:pt x="185069" y="71535"/>
                </a:lnTo>
                <a:lnTo>
                  <a:pt x="186251" y="72376"/>
                </a:lnTo>
                <a:close/>
              </a:path>
              <a:path w="1000125" h="234950">
                <a:moveTo>
                  <a:pt x="34933" y="73646"/>
                </a:moveTo>
                <a:lnTo>
                  <a:pt x="4052" y="73646"/>
                </a:lnTo>
                <a:lnTo>
                  <a:pt x="3044" y="72376"/>
                </a:lnTo>
                <a:lnTo>
                  <a:pt x="34419" y="72376"/>
                </a:lnTo>
                <a:lnTo>
                  <a:pt x="34835" y="72794"/>
                </a:lnTo>
                <a:lnTo>
                  <a:pt x="34933" y="73646"/>
                </a:lnTo>
                <a:close/>
              </a:path>
              <a:path w="1000125" h="234950">
                <a:moveTo>
                  <a:pt x="34933" y="72892"/>
                </a:moveTo>
                <a:lnTo>
                  <a:pt x="34419" y="72376"/>
                </a:lnTo>
                <a:lnTo>
                  <a:pt x="34933" y="72376"/>
                </a:lnTo>
                <a:lnTo>
                  <a:pt x="34933" y="72892"/>
                </a:lnTo>
                <a:close/>
              </a:path>
              <a:path w="1000125" h="234950">
                <a:moveTo>
                  <a:pt x="38966" y="74916"/>
                </a:moveTo>
                <a:lnTo>
                  <a:pt x="36949" y="72376"/>
                </a:lnTo>
                <a:lnTo>
                  <a:pt x="38472" y="73646"/>
                </a:lnTo>
                <a:lnTo>
                  <a:pt x="38966" y="74916"/>
                </a:lnTo>
                <a:close/>
              </a:path>
              <a:path w="1000125" h="234950">
                <a:moveTo>
                  <a:pt x="101735" y="74916"/>
                </a:moveTo>
                <a:lnTo>
                  <a:pt x="97682" y="74916"/>
                </a:lnTo>
                <a:lnTo>
                  <a:pt x="97682" y="73646"/>
                </a:lnTo>
                <a:lnTo>
                  <a:pt x="96160" y="73646"/>
                </a:lnTo>
                <a:lnTo>
                  <a:pt x="95152" y="72376"/>
                </a:lnTo>
                <a:lnTo>
                  <a:pt x="99699" y="72376"/>
                </a:lnTo>
                <a:lnTo>
                  <a:pt x="101221" y="73646"/>
                </a:lnTo>
                <a:lnTo>
                  <a:pt x="101735" y="74916"/>
                </a:lnTo>
                <a:close/>
              </a:path>
              <a:path w="1000125" h="234950">
                <a:moveTo>
                  <a:pt x="111343" y="72794"/>
                </a:moveTo>
                <a:lnTo>
                  <a:pt x="110849" y="72376"/>
                </a:lnTo>
                <a:lnTo>
                  <a:pt x="111343" y="72376"/>
                </a:lnTo>
                <a:lnTo>
                  <a:pt x="111343" y="72794"/>
                </a:lnTo>
                <a:close/>
              </a:path>
              <a:path w="1000125" h="234950">
                <a:moveTo>
                  <a:pt x="135126" y="78726"/>
                </a:moveTo>
                <a:lnTo>
                  <a:pt x="110335" y="78726"/>
                </a:lnTo>
                <a:lnTo>
                  <a:pt x="109821" y="77456"/>
                </a:lnTo>
                <a:lnTo>
                  <a:pt x="114882" y="77456"/>
                </a:lnTo>
                <a:lnTo>
                  <a:pt x="113359" y="74892"/>
                </a:lnTo>
                <a:lnTo>
                  <a:pt x="112352" y="73646"/>
                </a:lnTo>
                <a:lnTo>
                  <a:pt x="111459" y="72892"/>
                </a:lnTo>
                <a:lnTo>
                  <a:pt x="111343" y="72376"/>
                </a:lnTo>
                <a:lnTo>
                  <a:pt x="119943" y="72376"/>
                </a:lnTo>
                <a:lnTo>
                  <a:pt x="120971" y="73646"/>
                </a:lnTo>
                <a:lnTo>
                  <a:pt x="129571" y="73646"/>
                </a:lnTo>
                <a:lnTo>
                  <a:pt x="130065" y="74916"/>
                </a:lnTo>
                <a:lnTo>
                  <a:pt x="130579" y="74916"/>
                </a:lnTo>
                <a:lnTo>
                  <a:pt x="131588" y="76186"/>
                </a:lnTo>
                <a:lnTo>
                  <a:pt x="133110" y="77456"/>
                </a:lnTo>
                <a:lnTo>
                  <a:pt x="135126" y="78726"/>
                </a:lnTo>
                <a:close/>
              </a:path>
              <a:path w="1000125" h="234950">
                <a:moveTo>
                  <a:pt x="146277" y="74916"/>
                </a:moveTo>
                <a:lnTo>
                  <a:pt x="137657" y="74916"/>
                </a:lnTo>
                <a:lnTo>
                  <a:pt x="136997" y="74639"/>
                </a:lnTo>
                <a:lnTo>
                  <a:pt x="135640" y="72376"/>
                </a:lnTo>
                <a:lnTo>
                  <a:pt x="150824" y="72376"/>
                </a:lnTo>
                <a:lnTo>
                  <a:pt x="151338" y="73646"/>
                </a:lnTo>
                <a:lnTo>
                  <a:pt x="146277" y="73646"/>
                </a:lnTo>
                <a:lnTo>
                  <a:pt x="146277" y="74916"/>
                </a:lnTo>
                <a:close/>
              </a:path>
              <a:path w="1000125" h="234950">
                <a:moveTo>
                  <a:pt x="183207" y="73646"/>
                </a:moveTo>
                <a:lnTo>
                  <a:pt x="181704" y="73646"/>
                </a:lnTo>
                <a:lnTo>
                  <a:pt x="180676" y="72376"/>
                </a:lnTo>
                <a:lnTo>
                  <a:pt x="181704" y="72376"/>
                </a:lnTo>
                <a:lnTo>
                  <a:pt x="183207" y="73646"/>
                </a:lnTo>
                <a:close/>
              </a:path>
              <a:path w="1000125" h="234950">
                <a:moveTo>
                  <a:pt x="184235" y="73646"/>
                </a:moveTo>
                <a:lnTo>
                  <a:pt x="183207" y="73646"/>
                </a:lnTo>
                <a:lnTo>
                  <a:pt x="183207" y="72376"/>
                </a:lnTo>
                <a:lnTo>
                  <a:pt x="184235" y="73646"/>
                </a:lnTo>
                <a:close/>
              </a:path>
              <a:path w="1000125" h="234950">
                <a:moveTo>
                  <a:pt x="225732" y="73646"/>
                </a:moveTo>
                <a:lnTo>
                  <a:pt x="214087" y="73646"/>
                </a:lnTo>
                <a:lnTo>
                  <a:pt x="214087" y="72376"/>
                </a:lnTo>
                <a:lnTo>
                  <a:pt x="224209" y="72376"/>
                </a:lnTo>
                <a:lnTo>
                  <a:pt x="225732" y="73646"/>
                </a:lnTo>
                <a:close/>
              </a:path>
              <a:path w="1000125" h="234950">
                <a:moveTo>
                  <a:pt x="87046" y="73646"/>
                </a:moveTo>
                <a:lnTo>
                  <a:pt x="86552" y="73646"/>
                </a:lnTo>
                <a:lnTo>
                  <a:pt x="86297" y="73018"/>
                </a:lnTo>
                <a:lnTo>
                  <a:pt x="87046" y="73646"/>
                </a:lnTo>
                <a:close/>
              </a:path>
              <a:path w="1000125" h="234950">
                <a:moveTo>
                  <a:pt x="5575" y="78726"/>
                </a:moveTo>
                <a:lnTo>
                  <a:pt x="1008" y="78726"/>
                </a:lnTo>
                <a:lnTo>
                  <a:pt x="1008" y="77456"/>
                </a:lnTo>
                <a:lnTo>
                  <a:pt x="514" y="77456"/>
                </a:lnTo>
                <a:lnTo>
                  <a:pt x="514" y="73646"/>
                </a:lnTo>
                <a:lnTo>
                  <a:pt x="1522" y="74916"/>
                </a:lnTo>
                <a:lnTo>
                  <a:pt x="3044" y="74916"/>
                </a:lnTo>
                <a:lnTo>
                  <a:pt x="5061" y="77456"/>
                </a:lnTo>
                <a:lnTo>
                  <a:pt x="5575" y="78726"/>
                </a:lnTo>
                <a:close/>
              </a:path>
              <a:path w="1000125" h="234950">
                <a:moveTo>
                  <a:pt x="34419" y="78726"/>
                </a:moveTo>
                <a:lnTo>
                  <a:pt x="5575" y="78726"/>
                </a:lnTo>
                <a:lnTo>
                  <a:pt x="5575" y="77456"/>
                </a:lnTo>
                <a:lnTo>
                  <a:pt x="5061" y="76186"/>
                </a:lnTo>
                <a:lnTo>
                  <a:pt x="3519" y="74892"/>
                </a:lnTo>
                <a:lnTo>
                  <a:pt x="2530" y="73646"/>
                </a:lnTo>
                <a:lnTo>
                  <a:pt x="8105" y="73646"/>
                </a:lnTo>
                <a:lnTo>
                  <a:pt x="7591" y="74916"/>
                </a:lnTo>
                <a:lnTo>
                  <a:pt x="11130" y="74916"/>
                </a:lnTo>
                <a:lnTo>
                  <a:pt x="11644" y="76186"/>
                </a:lnTo>
                <a:lnTo>
                  <a:pt x="57194" y="76186"/>
                </a:lnTo>
                <a:lnTo>
                  <a:pt x="57708" y="77456"/>
                </a:lnTo>
                <a:lnTo>
                  <a:pt x="34419" y="77456"/>
                </a:lnTo>
                <a:lnTo>
                  <a:pt x="34419" y="78726"/>
                </a:lnTo>
                <a:close/>
              </a:path>
              <a:path w="1000125" h="234950">
                <a:moveTo>
                  <a:pt x="11130" y="74916"/>
                </a:moveTo>
                <a:lnTo>
                  <a:pt x="7591" y="74916"/>
                </a:lnTo>
                <a:lnTo>
                  <a:pt x="8105" y="73646"/>
                </a:lnTo>
                <a:lnTo>
                  <a:pt x="10636" y="73646"/>
                </a:lnTo>
                <a:lnTo>
                  <a:pt x="11130" y="74916"/>
                </a:lnTo>
                <a:close/>
              </a:path>
              <a:path w="1000125" h="234950">
                <a:moveTo>
                  <a:pt x="37463" y="76186"/>
                </a:moveTo>
                <a:lnTo>
                  <a:pt x="12158" y="76186"/>
                </a:lnTo>
                <a:lnTo>
                  <a:pt x="11149" y="74940"/>
                </a:lnTo>
                <a:lnTo>
                  <a:pt x="10636" y="73646"/>
                </a:lnTo>
                <a:lnTo>
                  <a:pt x="35684" y="73646"/>
                </a:lnTo>
                <a:lnTo>
                  <a:pt x="36106" y="74070"/>
                </a:lnTo>
                <a:lnTo>
                  <a:pt x="36435" y="74916"/>
                </a:lnTo>
                <a:lnTo>
                  <a:pt x="37463" y="75774"/>
                </a:lnTo>
                <a:lnTo>
                  <a:pt x="37463" y="76186"/>
                </a:lnTo>
                <a:close/>
              </a:path>
              <a:path w="1000125" h="234950">
                <a:moveTo>
                  <a:pt x="38966" y="74916"/>
                </a:moveTo>
                <a:lnTo>
                  <a:pt x="36949" y="74916"/>
                </a:lnTo>
                <a:lnTo>
                  <a:pt x="36106" y="74070"/>
                </a:lnTo>
                <a:lnTo>
                  <a:pt x="35941" y="73646"/>
                </a:lnTo>
                <a:lnTo>
                  <a:pt x="37958" y="73646"/>
                </a:lnTo>
                <a:lnTo>
                  <a:pt x="38966" y="74916"/>
                </a:lnTo>
                <a:close/>
              </a:path>
              <a:path w="1000125" h="234950">
                <a:moveTo>
                  <a:pt x="57194" y="74916"/>
                </a:moveTo>
                <a:lnTo>
                  <a:pt x="53141" y="74916"/>
                </a:lnTo>
                <a:lnTo>
                  <a:pt x="52133" y="73646"/>
                </a:lnTo>
                <a:lnTo>
                  <a:pt x="56680" y="73646"/>
                </a:lnTo>
                <a:lnTo>
                  <a:pt x="57194" y="74916"/>
                </a:lnTo>
                <a:close/>
              </a:path>
              <a:path w="1000125" h="234950">
                <a:moveTo>
                  <a:pt x="63777" y="74916"/>
                </a:moveTo>
                <a:lnTo>
                  <a:pt x="57708" y="74916"/>
                </a:lnTo>
                <a:lnTo>
                  <a:pt x="57708" y="73646"/>
                </a:lnTo>
                <a:lnTo>
                  <a:pt x="62769" y="73646"/>
                </a:lnTo>
                <a:lnTo>
                  <a:pt x="63777" y="74916"/>
                </a:lnTo>
                <a:close/>
              </a:path>
              <a:path w="1000125" h="234950">
                <a:moveTo>
                  <a:pt x="97682" y="74916"/>
                </a:moveTo>
                <a:lnTo>
                  <a:pt x="88074" y="74916"/>
                </a:lnTo>
                <a:lnTo>
                  <a:pt x="87560" y="73646"/>
                </a:lnTo>
                <a:lnTo>
                  <a:pt x="97682" y="73646"/>
                </a:lnTo>
                <a:lnTo>
                  <a:pt x="97682" y="74916"/>
                </a:lnTo>
                <a:close/>
              </a:path>
              <a:path w="1000125" h="234950">
                <a:moveTo>
                  <a:pt x="114882" y="77456"/>
                </a:moveTo>
                <a:lnTo>
                  <a:pt x="107805" y="77456"/>
                </a:lnTo>
                <a:lnTo>
                  <a:pt x="106282" y="76186"/>
                </a:lnTo>
                <a:lnTo>
                  <a:pt x="103752" y="76186"/>
                </a:lnTo>
                <a:lnTo>
                  <a:pt x="102743" y="73646"/>
                </a:lnTo>
                <a:lnTo>
                  <a:pt x="112352" y="73646"/>
                </a:lnTo>
                <a:lnTo>
                  <a:pt x="113380" y="76186"/>
                </a:lnTo>
                <a:lnTo>
                  <a:pt x="114882" y="77456"/>
                </a:lnTo>
                <a:close/>
              </a:path>
              <a:path w="1000125" h="234950">
                <a:moveTo>
                  <a:pt x="136154" y="74916"/>
                </a:moveTo>
                <a:lnTo>
                  <a:pt x="131093" y="74916"/>
                </a:lnTo>
                <a:lnTo>
                  <a:pt x="130579" y="73646"/>
                </a:lnTo>
                <a:lnTo>
                  <a:pt x="134632" y="73646"/>
                </a:lnTo>
                <a:lnTo>
                  <a:pt x="136154" y="74916"/>
                </a:lnTo>
                <a:close/>
              </a:path>
              <a:path w="1000125" h="234950">
                <a:moveTo>
                  <a:pt x="155371" y="74916"/>
                </a:moveTo>
                <a:lnTo>
                  <a:pt x="146771" y="74916"/>
                </a:lnTo>
                <a:lnTo>
                  <a:pt x="146277" y="73646"/>
                </a:lnTo>
                <a:lnTo>
                  <a:pt x="155371" y="73646"/>
                </a:lnTo>
                <a:lnTo>
                  <a:pt x="155371" y="74916"/>
                </a:lnTo>
                <a:close/>
              </a:path>
              <a:path w="1000125" h="234950">
                <a:moveTo>
                  <a:pt x="169051" y="78726"/>
                </a:moveTo>
                <a:lnTo>
                  <a:pt x="154363" y="78726"/>
                </a:lnTo>
                <a:lnTo>
                  <a:pt x="153868" y="77456"/>
                </a:lnTo>
                <a:lnTo>
                  <a:pt x="144240" y="77456"/>
                </a:lnTo>
                <a:lnTo>
                  <a:pt x="143746" y="76186"/>
                </a:lnTo>
                <a:lnTo>
                  <a:pt x="142718" y="74916"/>
                </a:lnTo>
                <a:lnTo>
                  <a:pt x="155885" y="74916"/>
                </a:lnTo>
                <a:lnTo>
                  <a:pt x="155885" y="73646"/>
                </a:lnTo>
                <a:lnTo>
                  <a:pt x="166007" y="73646"/>
                </a:lnTo>
                <a:lnTo>
                  <a:pt x="166521" y="74916"/>
                </a:lnTo>
                <a:lnTo>
                  <a:pt x="168023" y="76186"/>
                </a:lnTo>
                <a:lnTo>
                  <a:pt x="169051" y="78726"/>
                </a:lnTo>
                <a:close/>
              </a:path>
              <a:path w="1000125" h="234950">
                <a:moveTo>
                  <a:pt x="138685" y="81266"/>
                </a:moveTo>
                <a:lnTo>
                  <a:pt x="115396" y="81266"/>
                </a:lnTo>
                <a:lnTo>
                  <a:pt x="114882" y="79996"/>
                </a:lnTo>
                <a:lnTo>
                  <a:pt x="113380" y="78726"/>
                </a:lnTo>
                <a:lnTo>
                  <a:pt x="170060" y="78726"/>
                </a:lnTo>
                <a:lnTo>
                  <a:pt x="169546" y="77456"/>
                </a:lnTo>
                <a:lnTo>
                  <a:pt x="168537" y="76186"/>
                </a:lnTo>
                <a:lnTo>
                  <a:pt x="168023" y="74916"/>
                </a:lnTo>
                <a:lnTo>
                  <a:pt x="183207" y="74916"/>
                </a:lnTo>
                <a:lnTo>
                  <a:pt x="182712" y="73646"/>
                </a:lnTo>
                <a:lnTo>
                  <a:pt x="185737" y="73646"/>
                </a:lnTo>
                <a:lnTo>
                  <a:pt x="186270" y="74940"/>
                </a:lnTo>
                <a:lnTo>
                  <a:pt x="187260" y="76186"/>
                </a:lnTo>
                <a:lnTo>
                  <a:pt x="185243" y="76186"/>
                </a:lnTo>
                <a:lnTo>
                  <a:pt x="185737" y="77456"/>
                </a:lnTo>
                <a:lnTo>
                  <a:pt x="187774" y="79996"/>
                </a:lnTo>
                <a:lnTo>
                  <a:pt x="138171" y="79996"/>
                </a:lnTo>
                <a:lnTo>
                  <a:pt x="138685" y="81266"/>
                </a:lnTo>
                <a:close/>
              </a:path>
              <a:path w="1000125" h="234950">
                <a:moveTo>
                  <a:pt x="223201" y="86346"/>
                </a:moveTo>
                <a:lnTo>
                  <a:pt x="209026" y="86346"/>
                </a:lnTo>
                <a:lnTo>
                  <a:pt x="205982" y="82536"/>
                </a:lnTo>
                <a:lnTo>
                  <a:pt x="203451" y="82536"/>
                </a:lnTo>
                <a:lnTo>
                  <a:pt x="196887" y="76186"/>
                </a:lnTo>
                <a:lnTo>
                  <a:pt x="194851" y="76186"/>
                </a:lnTo>
                <a:lnTo>
                  <a:pt x="192805" y="74892"/>
                </a:lnTo>
                <a:lnTo>
                  <a:pt x="191312" y="73646"/>
                </a:lnTo>
                <a:lnTo>
                  <a:pt x="199418" y="73646"/>
                </a:lnTo>
                <a:lnTo>
                  <a:pt x="199931" y="74940"/>
                </a:lnTo>
                <a:lnTo>
                  <a:pt x="201949" y="77456"/>
                </a:lnTo>
                <a:lnTo>
                  <a:pt x="207010" y="77456"/>
                </a:lnTo>
                <a:lnTo>
                  <a:pt x="207010" y="78726"/>
                </a:lnTo>
                <a:lnTo>
                  <a:pt x="207504" y="78726"/>
                </a:lnTo>
                <a:lnTo>
                  <a:pt x="207504" y="79996"/>
                </a:lnTo>
                <a:lnTo>
                  <a:pt x="208512" y="79996"/>
                </a:lnTo>
                <a:lnTo>
                  <a:pt x="209540" y="81266"/>
                </a:lnTo>
                <a:lnTo>
                  <a:pt x="213573" y="81266"/>
                </a:lnTo>
                <a:lnTo>
                  <a:pt x="215095" y="82536"/>
                </a:lnTo>
                <a:lnTo>
                  <a:pt x="217132" y="83806"/>
                </a:lnTo>
                <a:lnTo>
                  <a:pt x="220414" y="83806"/>
                </a:lnTo>
                <a:lnTo>
                  <a:pt x="221679" y="85076"/>
                </a:lnTo>
                <a:lnTo>
                  <a:pt x="223201" y="86346"/>
                </a:lnTo>
                <a:close/>
              </a:path>
              <a:path w="1000125" h="234950">
                <a:moveTo>
                  <a:pt x="210548" y="76186"/>
                </a:moveTo>
                <a:lnTo>
                  <a:pt x="202957" y="76186"/>
                </a:lnTo>
                <a:lnTo>
                  <a:pt x="199912" y="73646"/>
                </a:lnTo>
                <a:lnTo>
                  <a:pt x="208018" y="73646"/>
                </a:lnTo>
                <a:lnTo>
                  <a:pt x="209026" y="74916"/>
                </a:lnTo>
                <a:lnTo>
                  <a:pt x="209283" y="74916"/>
                </a:lnTo>
                <a:lnTo>
                  <a:pt x="210548" y="76186"/>
                </a:lnTo>
                <a:close/>
              </a:path>
              <a:path w="1000125" h="234950">
                <a:moveTo>
                  <a:pt x="209283" y="74916"/>
                </a:moveTo>
                <a:lnTo>
                  <a:pt x="209026" y="74916"/>
                </a:lnTo>
                <a:lnTo>
                  <a:pt x="208018" y="73646"/>
                </a:lnTo>
                <a:lnTo>
                  <a:pt x="209283" y="74916"/>
                </a:lnTo>
                <a:close/>
              </a:path>
              <a:path w="1000125" h="234950">
                <a:moveTo>
                  <a:pt x="209540" y="74916"/>
                </a:moveTo>
                <a:lnTo>
                  <a:pt x="209283" y="74916"/>
                </a:lnTo>
                <a:lnTo>
                  <a:pt x="208018" y="73646"/>
                </a:lnTo>
                <a:lnTo>
                  <a:pt x="209540" y="73646"/>
                </a:lnTo>
                <a:lnTo>
                  <a:pt x="209540" y="74916"/>
                </a:lnTo>
                <a:close/>
              </a:path>
              <a:path w="1000125" h="234950">
                <a:moveTo>
                  <a:pt x="217132" y="78726"/>
                </a:moveTo>
                <a:lnTo>
                  <a:pt x="208018" y="78726"/>
                </a:lnTo>
                <a:lnTo>
                  <a:pt x="207010" y="77456"/>
                </a:lnTo>
                <a:lnTo>
                  <a:pt x="201949" y="77456"/>
                </a:lnTo>
                <a:lnTo>
                  <a:pt x="201949" y="76186"/>
                </a:lnTo>
                <a:lnTo>
                  <a:pt x="211043" y="76186"/>
                </a:lnTo>
                <a:lnTo>
                  <a:pt x="209540" y="73646"/>
                </a:lnTo>
                <a:lnTo>
                  <a:pt x="219148" y="73646"/>
                </a:lnTo>
                <a:lnTo>
                  <a:pt x="219652" y="74916"/>
                </a:lnTo>
                <a:lnTo>
                  <a:pt x="214601" y="74916"/>
                </a:lnTo>
                <a:lnTo>
                  <a:pt x="216104" y="76186"/>
                </a:lnTo>
                <a:lnTo>
                  <a:pt x="217132" y="78726"/>
                </a:lnTo>
                <a:close/>
              </a:path>
              <a:path w="1000125" h="234950">
                <a:moveTo>
                  <a:pt x="228756" y="77456"/>
                </a:moveTo>
                <a:lnTo>
                  <a:pt x="223695" y="77456"/>
                </a:lnTo>
                <a:lnTo>
                  <a:pt x="221679" y="74916"/>
                </a:lnTo>
                <a:lnTo>
                  <a:pt x="221165" y="73646"/>
                </a:lnTo>
                <a:lnTo>
                  <a:pt x="226226" y="73646"/>
                </a:lnTo>
                <a:lnTo>
                  <a:pt x="226226" y="74916"/>
                </a:lnTo>
                <a:lnTo>
                  <a:pt x="226740" y="74916"/>
                </a:lnTo>
                <a:lnTo>
                  <a:pt x="227748" y="76186"/>
                </a:lnTo>
                <a:lnTo>
                  <a:pt x="228756" y="76186"/>
                </a:lnTo>
                <a:lnTo>
                  <a:pt x="228756" y="77456"/>
                </a:lnTo>
                <a:close/>
              </a:path>
              <a:path w="1000125" h="234950">
                <a:moveTo>
                  <a:pt x="137163" y="74916"/>
                </a:moveTo>
                <a:lnTo>
                  <a:pt x="136764" y="74541"/>
                </a:lnTo>
                <a:lnTo>
                  <a:pt x="136997" y="74639"/>
                </a:lnTo>
                <a:lnTo>
                  <a:pt x="137163" y="74916"/>
                </a:lnTo>
                <a:close/>
              </a:path>
              <a:path w="1000125" h="234950">
                <a:moveTo>
                  <a:pt x="56185" y="76186"/>
                </a:moveTo>
                <a:lnTo>
                  <a:pt x="53655" y="76186"/>
                </a:lnTo>
                <a:lnTo>
                  <a:pt x="53655" y="74916"/>
                </a:lnTo>
                <a:lnTo>
                  <a:pt x="56185" y="74916"/>
                </a:lnTo>
                <a:lnTo>
                  <a:pt x="56185" y="76186"/>
                </a:lnTo>
                <a:close/>
              </a:path>
              <a:path w="1000125" h="234950">
                <a:moveTo>
                  <a:pt x="79969" y="76186"/>
                </a:moveTo>
                <a:lnTo>
                  <a:pt x="57708" y="76186"/>
                </a:lnTo>
                <a:lnTo>
                  <a:pt x="56680" y="74916"/>
                </a:lnTo>
                <a:lnTo>
                  <a:pt x="79969" y="74916"/>
                </a:lnTo>
                <a:lnTo>
                  <a:pt x="79969" y="76186"/>
                </a:lnTo>
                <a:close/>
              </a:path>
              <a:path w="1000125" h="234950">
                <a:moveTo>
                  <a:pt x="103257" y="76186"/>
                </a:moveTo>
                <a:lnTo>
                  <a:pt x="86038" y="76186"/>
                </a:lnTo>
                <a:lnTo>
                  <a:pt x="86038" y="74916"/>
                </a:lnTo>
                <a:lnTo>
                  <a:pt x="102743" y="74916"/>
                </a:lnTo>
                <a:lnTo>
                  <a:pt x="103257" y="76186"/>
                </a:lnTo>
                <a:close/>
              </a:path>
              <a:path w="1000125" h="234950">
                <a:moveTo>
                  <a:pt x="137657" y="76186"/>
                </a:moveTo>
                <a:lnTo>
                  <a:pt x="132596" y="76186"/>
                </a:lnTo>
                <a:lnTo>
                  <a:pt x="132102" y="74916"/>
                </a:lnTo>
                <a:lnTo>
                  <a:pt x="137163" y="74916"/>
                </a:lnTo>
                <a:lnTo>
                  <a:pt x="137657" y="76186"/>
                </a:lnTo>
                <a:close/>
              </a:path>
              <a:path w="1000125" h="234950">
                <a:moveTo>
                  <a:pt x="143746" y="78726"/>
                </a:moveTo>
                <a:lnTo>
                  <a:pt x="135126" y="78726"/>
                </a:lnTo>
                <a:lnTo>
                  <a:pt x="134118" y="76186"/>
                </a:lnTo>
                <a:lnTo>
                  <a:pt x="138685" y="76186"/>
                </a:lnTo>
                <a:lnTo>
                  <a:pt x="138171" y="74916"/>
                </a:lnTo>
                <a:lnTo>
                  <a:pt x="142718" y="74916"/>
                </a:lnTo>
                <a:lnTo>
                  <a:pt x="142224" y="76186"/>
                </a:lnTo>
                <a:lnTo>
                  <a:pt x="143232" y="77456"/>
                </a:lnTo>
                <a:lnTo>
                  <a:pt x="143746" y="78726"/>
                </a:lnTo>
                <a:close/>
              </a:path>
              <a:path w="1000125" h="234950">
                <a:moveTo>
                  <a:pt x="187260" y="75334"/>
                </a:moveTo>
                <a:lnTo>
                  <a:pt x="186765" y="74916"/>
                </a:lnTo>
                <a:lnTo>
                  <a:pt x="187260" y="74916"/>
                </a:lnTo>
                <a:lnTo>
                  <a:pt x="187260" y="75334"/>
                </a:lnTo>
                <a:close/>
              </a:path>
              <a:path w="1000125" h="234950">
                <a:moveTo>
                  <a:pt x="228756" y="87616"/>
                </a:moveTo>
                <a:lnTo>
                  <a:pt x="228262" y="87616"/>
                </a:lnTo>
                <a:lnTo>
                  <a:pt x="226740" y="86346"/>
                </a:lnTo>
                <a:lnTo>
                  <a:pt x="224710" y="85500"/>
                </a:lnTo>
                <a:lnTo>
                  <a:pt x="223695" y="83806"/>
                </a:lnTo>
                <a:lnTo>
                  <a:pt x="220157" y="81266"/>
                </a:lnTo>
                <a:lnTo>
                  <a:pt x="220157" y="78726"/>
                </a:lnTo>
                <a:lnTo>
                  <a:pt x="217132" y="76186"/>
                </a:lnTo>
                <a:lnTo>
                  <a:pt x="215095" y="74916"/>
                </a:lnTo>
                <a:lnTo>
                  <a:pt x="219148" y="74916"/>
                </a:lnTo>
                <a:lnTo>
                  <a:pt x="219662" y="76186"/>
                </a:lnTo>
                <a:lnTo>
                  <a:pt x="220671" y="76186"/>
                </a:lnTo>
                <a:lnTo>
                  <a:pt x="223695" y="77456"/>
                </a:lnTo>
                <a:lnTo>
                  <a:pt x="228756" y="77456"/>
                </a:lnTo>
                <a:lnTo>
                  <a:pt x="228756" y="78726"/>
                </a:lnTo>
                <a:lnTo>
                  <a:pt x="221679" y="78726"/>
                </a:lnTo>
                <a:lnTo>
                  <a:pt x="225218" y="82536"/>
                </a:lnTo>
                <a:lnTo>
                  <a:pt x="226740" y="82536"/>
                </a:lnTo>
                <a:lnTo>
                  <a:pt x="228262" y="83806"/>
                </a:lnTo>
                <a:lnTo>
                  <a:pt x="228756" y="83806"/>
                </a:lnTo>
                <a:lnTo>
                  <a:pt x="228756" y="87616"/>
                </a:lnTo>
                <a:close/>
              </a:path>
              <a:path w="1000125" h="234950">
                <a:moveTo>
                  <a:pt x="12158" y="76186"/>
                </a:moveTo>
                <a:lnTo>
                  <a:pt x="11644" y="76186"/>
                </a:lnTo>
                <a:lnTo>
                  <a:pt x="11149" y="74940"/>
                </a:lnTo>
                <a:lnTo>
                  <a:pt x="12158" y="76186"/>
                </a:lnTo>
                <a:close/>
              </a:path>
              <a:path w="1000125" h="234950">
                <a:moveTo>
                  <a:pt x="188268" y="76186"/>
                </a:moveTo>
                <a:lnTo>
                  <a:pt x="187260" y="76186"/>
                </a:lnTo>
                <a:lnTo>
                  <a:pt x="187260" y="75334"/>
                </a:lnTo>
                <a:lnTo>
                  <a:pt x="188268" y="76186"/>
                </a:lnTo>
                <a:close/>
              </a:path>
              <a:path w="1000125" h="234950">
                <a:moveTo>
                  <a:pt x="37958" y="76186"/>
                </a:moveTo>
                <a:lnTo>
                  <a:pt x="37463" y="76186"/>
                </a:lnTo>
                <a:lnTo>
                  <a:pt x="37463" y="75774"/>
                </a:lnTo>
                <a:lnTo>
                  <a:pt x="37958" y="76186"/>
                </a:lnTo>
                <a:close/>
              </a:path>
              <a:path w="1000125" h="234950">
                <a:moveTo>
                  <a:pt x="80483" y="81266"/>
                </a:moveTo>
                <a:lnTo>
                  <a:pt x="62769" y="81266"/>
                </a:lnTo>
                <a:lnTo>
                  <a:pt x="62769" y="79996"/>
                </a:lnTo>
                <a:lnTo>
                  <a:pt x="62255" y="79996"/>
                </a:lnTo>
                <a:lnTo>
                  <a:pt x="61246" y="78726"/>
                </a:lnTo>
                <a:lnTo>
                  <a:pt x="58716" y="76186"/>
                </a:lnTo>
                <a:lnTo>
                  <a:pt x="66802" y="76186"/>
                </a:lnTo>
                <a:lnTo>
                  <a:pt x="67316" y="77456"/>
                </a:lnTo>
                <a:lnTo>
                  <a:pt x="67830" y="77456"/>
                </a:lnTo>
                <a:lnTo>
                  <a:pt x="67830" y="78726"/>
                </a:lnTo>
                <a:lnTo>
                  <a:pt x="79455" y="78726"/>
                </a:lnTo>
                <a:lnTo>
                  <a:pt x="79455" y="79996"/>
                </a:lnTo>
                <a:lnTo>
                  <a:pt x="80142" y="80425"/>
                </a:lnTo>
                <a:lnTo>
                  <a:pt x="80483" y="81266"/>
                </a:lnTo>
                <a:close/>
              </a:path>
              <a:path w="1000125" h="234950">
                <a:moveTo>
                  <a:pt x="67316" y="77456"/>
                </a:moveTo>
                <a:lnTo>
                  <a:pt x="66802" y="76186"/>
                </a:lnTo>
                <a:lnTo>
                  <a:pt x="67316" y="76186"/>
                </a:lnTo>
                <a:lnTo>
                  <a:pt x="67316" y="77456"/>
                </a:lnTo>
                <a:close/>
              </a:path>
              <a:path w="1000125" h="234950">
                <a:moveTo>
                  <a:pt x="81491" y="77456"/>
                </a:moveTo>
                <a:lnTo>
                  <a:pt x="67316" y="77456"/>
                </a:lnTo>
                <a:lnTo>
                  <a:pt x="67316" y="76186"/>
                </a:lnTo>
                <a:lnTo>
                  <a:pt x="80483" y="76186"/>
                </a:lnTo>
                <a:lnTo>
                  <a:pt x="81491" y="77456"/>
                </a:lnTo>
                <a:close/>
              </a:path>
              <a:path w="1000125" h="234950">
                <a:moveTo>
                  <a:pt x="109831" y="87616"/>
                </a:moveTo>
                <a:lnTo>
                  <a:pt x="100727" y="87616"/>
                </a:lnTo>
                <a:lnTo>
                  <a:pt x="99699" y="86346"/>
                </a:lnTo>
                <a:lnTo>
                  <a:pt x="96674" y="83806"/>
                </a:lnTo>
                <a:lnTo>
                  <a:pt x="94638" y="81266"/>
                </a:lnTo>
                <a:lnTo>
                  <a:pt x="93135" y="81266"/>
                </a:lnTo>
                <a:lnTo>
                  <a:pt x="91099" y="78726"/>
                </a:lnTo>
                <a:lnTo>
                  <a:pt x="89577" y="77456"/>
                </a:lnTo>
                <a:lnTo>
                  <a:pt x="84516" y="77456"/>
                </a:lnTo>
                <a:lnTo>
                  <a:pt x="84021" y="76186"/>
                </a:lnTo>
                <a:lnTo>
                  <a:pt x="91099" y="76186"/>
                </a:lnTo>
                <a:lnTo>
                  <a:pt x="92107" y="77456"/>
                </a:lnTo>
                <a:lnTo>
                  <a:pt x="92621" y="78726"/>
                </a:lnTo>
                <a:lnTo>
                  <a:pt x="93135" y="78726"/>
                </a:lnTo>
                <a:lnTo>
                  <a:pt x="93630" y="79996"/>
                </a:lnTo>
                <a:lnTo>
                  <a:pt x="95152" y="79996"/>
                </a:lnTo>
                <a:lnTo>
                  <a:pt x="96160" y="81266"/>
                </a:lnTo>
                <a:lnTo>
                  <a:pt x="97682" y="82216"/>
                </a:lnTo>
                <a:lnTo>
                  <a:pt x="97682" y="82536"/>
                </a:lnTo>
                <a:lnTo>
                  <a:pt x="110335" y="82536"/>
                </a:lnTo>
                <a:lnTo>
                  <a:pt x="112352" y="85076"/>
                </a:lnTo>
                <a:lnTo>
                  <a:pt x="113874" y="86346"/>
                </a:lnTo>
                <a:lnTo>
                  <a:pt x="108319" y="86346"/>
                </a:lnTo>
                <a:lnTo>
                  <a:pt x="109831" y="87616"/>
                </a:lnTo>
                <a:close/>
              </a:path>
              <a:path w="1000125" h="234950">
                <a:moveTo>
                  <a:pt x="95399" y="78726"/>
                </a:moveTo>
                <a:lnTo>
                  <a:pt x="94638" y="78726"/>
                </a:lnTo>
                <a:lnTo>
                  <a:pt x="91613" y="76186"/>
                </a:lnTo>
                <a:lnTo>
                  <a:pt x="94144" y="76186"/>
                </a:lnTo>
                <a:lnTo>
                  <a:pt x="94638" y="77456"/>
                </a:lnTo>
                <a:lnTo>
                  <a:pt x="95399" y="78726"/>
                </a:lnTo>
                <a:close/>
              </a:path>
              <a:path w="1000125" h="234950">
                <a:moveTo>
                  <a:pt x="101221" y="82536"/>
                </a:moveTo>
                <a:lnTo>
                  <a:pt x="98196" y="82536"/>
                </a:lnTo>
                <a:lnTo>
                  <a:pt x="97682" y="82216"/>
                </a:lnTo>
                <a:lnTo>
                  <a:pt x="97682" y="81266"/>
                </a:lnTo>
                <a:lnTo>
                  <a:pt x="96160" y="78726"/>
                </a:lnTo>
                <a:lnTo>
                  <a:pt x="94144" y="76186"/>
                </a:lnTo>
                <a:lnTo>
                  <a:pt x="106282" y="76186"/>
                </a:lnTo>
                <a:lnTo>
                  <a:pt x="107805" y="77456"/>
                </a:lnTo>
                <a:lnTo>
                  <a:pt x="108813" y="78726"/>
                </a:lnTo>
                <a:lnTo>
                  <a:pt x="112352" y="78726"/>
                </a:lnTo>
                <a:lnTo>
                  <a:pt x="115396" y="81266"/>
                </a:lnTo>
                <a:lnTo>
                  <a:pt x="100727" y="81266"/>
                </a:lnTo>
                <a:lnTo>
                  <a:pt x="101221" y="82536"/>
                </a:lnTo>
                <a:close/>
              </a:path>
              <a:path w="1000125" h="234950">
                <a:moveTo>
                  <a:pt x="201435" y="83806"/>
                </a:moveTo>
                <a:lnTo>
                  <a:pt x="196373" y="83806"/>
                </a:lnTo>
                <a:lnTo>
                  <a:pt x="196373" y="82536"/>
                </a:lnTo>
                <a:lnTo>
                  <a:pt x="195365" y="82536"/>
                </a:lnTo>
                <a:lnTo>
                  <a:pt x="194851" y="81266"/>
                </a:lnTo>
                <a:lnTo>
                  <a:pt x="193843" y="79996"/>
                </a:lnTo>
                <a:lnTo>
                  <a:pt x="189296" y="79996"/>
                </a:lnTo>
                <a:lnTo>
                  <a:pt x="187260" y="78726"/>
                </a:lnTo>
                <a:lnTo>
                  <a:pt x="186765" y="77456"/>
                </a:lnTo>
                <a:lnTo>
                  <a:pt x="186251" y="77456"/>
                </a:lnTo>
                <a:lnTo>
                  <a:pt x="185243" y="76186"/>
                </a:lnTo>
                <a:lnTo>
                  <a:pt x="189296" y="76186"/>
                </a:lnTo>
                <a:lnTo>
                  <a:pt x="190798" y="77456"/>
                </a:lnTo>
                <a:lnTo>
                  <a:pt x="194357" y="78726"/>
                </a:lnTo>
                <a:lnTo>
                  <a:pt x="195365" y="79996"/>
                </a:lnTo>
                <a:lnTo>
                  <a:pt x="199411" y="82536"/>
                </a:lnTo>
                <a:lnTo>
                  <a:pt x="196373" y="82536"/>
                </a:lnTo>
                <a:lnTo>
                  <a:pt x="196373" y="83806"/>
                </a:lnTo>
                <a:lnTo>
                  <a:pt x="201435" y="83806"/>
                </a:lnTo>
                <a:close/>
              </a:path>
              <a:path w="1000125" h="234950">
                <a:moveTo>
                  <a:pt x="41002" y="78726"/>
                </a:moveTo>
                <a:lnTo>
                  <a:pt x="34933" y="78726"/>
                </a:lnTo>
                <a:lnTo>
                  <a:pt x="34419" y="77456"/>
                </a:lnTo>
                <a:lnTo>
                  <a:pt x="40488" y="77456"/>
                </a:lnTo>
                <a:lnTo>
                  <a:pt x="41002" y="78726"/>
                </a:lnTo>
                <a:close/>
              </a:path>
              <a:path w="1000125" h="234950">
                <a:moveTo>
                  <a:pt x="42010" y="78726"/>
                </a:moveTo>
                <a:lnTo>
                  <a:pt x="41002" y="78726"/>
                </a:lnTo>
                <a:lnTo>
                  <a:pt x="40488" y="77456"/>
                </a:lnTo>
                <a:lnTo>
                  <a:pt x="42010" y="78726"/>
                </a:lnTo>
                <a:close/>
              </a:path>
              <a:path w="1000125" h="234950">
                <a:moveTo>
                  <a:pt x="11130" y="104126"/>
                </a:moveTo>
                <a:lnTo>
                  <a:pt x="10636" y="104126"/>
                </a:lnTo>
                <a:lnTo>
                  <a:pt x="9627" y="102856"/>
                </a:lnTo>
                <a:lnTo>
                  <a:pt x="514" y="102856"/>
                </a:lnTo>
                <a:lnTo>
                  <a:pt x="514" y="78726"/>
                </a:lnTo>
                <a:lnTo>
                  <a:pt x="42010" y="78726"/>
                </a:lnTo>
                <a:lnTo>
                  <a:pt x="40488" y="77456"/>
                </a:lnTo>
                <a:lnTo>
                  <a:pt x="42524" y="77456"/>
                </a:lnTo>
                <a:lnTo>
                  <a:pt x="45549" y="79996"/>
                </a:lnTo>
                <a:lnTo>
                  <a:pt x="4052" y="79996"/>
                </a:lnTo>
                <a:lnTo>
                  <a:pt x="5061" y="81266"/>
                </a:lnTo>
                <a:lnTo>
                  <a:pt x="32402" y="81266"/>
                </a:lnTo>
                <a:lnTo>
                  <a:pt x="33411" y="82536"/>
                </a:lnTo>
                <a:lnTo>
                  <a:pt x="6583" y="82536"/>
                </a:lnTo>
                <a:lnTo>
                  <a:pt x="6583" y="83806"/>
                </a:lnTo>
                <a:lnTo>
                  <a:pt x="2036" y="83806"/>
                </a:lnTo>
                <a:lnTo>
                  <a:pt x="2530" y="85076"/>
                </a:lnTo>
                <a:lnTo>
                  <a:pt x="3538" y="85076"/>
                </a:lnTo>
                <a:lnTo>
                  <a:pt x="5061" y="86346"/>
                </a:lnTo>
                <a:lnTo>
                  <a:pt x="5318" y="86346"/>
                </a:lnTo>
                <a:lnTo>
                  <a:pt x="6583" y="87616"/>
                </a:lnTo>
                <a:lnTo>
                  <a:pt x="1008" y="87616"/>
                </a:lnTo>
                <a:lnTo>
                  <a:pt x="3044" y="90156"/>
                </a:lnTo>
                <a:lnTo>
                  <a:pt x="4052" y="90156"/>
                </a:lnTo>
                <a:lnTo>
                  <a:pt x="4566" y="91426"/>
                </a:lnTo>
                <a:lnTo>
                  <a:pt x="7097" y="91426"/>
                </a:lnTo>
                <a:lnTo>
                  <a:pt x="7591" y="92696"/>
                </a:lnTo>
                <a:lnTo>
                  <a:pt x="8105" y="92696"/>
                </a:lnTo>
                <a:lnTo>
                  <a:pt x="11644" y="96506"/>
                </a:lnTo>
                <a:lnTo>
                  <a:pt x="5061" y="96506"/>
                </a:lnTo>
                <a:lnTo>
                  <a:pt x="5061" y="97776"/>
                </a:lnTo>
                <a:lnTo>
                  <a:pt x="46063" y="97776"/>
                </a:lnTo>
                <a:lnTo>
                  <a:pt x="47586" y="99046"/>
                </a:lnTo>
                <a:lnTo>
                  <a:pt x="18227" y="99046"/>
                </a:lnTo>
                <a:lnTo>
                  <a:pt x="18722" y="100316"/>
                </a:lnTo>
                <a:lnTo>
                  <a:pt x="29872" y="100316"/>
                </a:lnTo>
                <a:lnTo>
                  <a:pt x="29872" y="101586"/>
                </a:lnTo>
                <a:lnTo>
                  <a:pt x="9113" y="101586"/>
                </a:lnTo>
                <a:lnTo>
                  <a:pt x="11130" y="104126"/>
                </a:lnTo>
                <a:close/>
              </a:path>
              <a:path w="1000125" h="234950">
                <a:moveTo>
                  <a:pt x="57708" y="82536"/>
                </a:moveTo>
                <a:lnTo>
                  <a:pt x="48080" y="82536"/>
                </a:lnTo>
                <a:lnTo>
                  <a:pt x="48080" y="81266"/>
                </a:lnTo>
                <a:lnTo>
                  <a:pt x="46558" y="79996"/>
                </a:lnTo>
                <a:lnTo>
                  <a:pt x="45549" y="79996"/>
                </a:lnTo>
                <a:lnTo>
                  <a:pt x="45549" y="78726"/>
                </a:lnTo>
                <a:lnTo>
                  <a:pt x="44541" y="78726"/>
                </a:lnTo>
                <a:lnTo>
                  <a:pt x="44027" y="77456"/>
                </a:lnTo>
                <a:lnTo>
                  <a:pt x="57708" y="77456"/>
                </a:lnTo>
                <a:lnTo>
                  <a:pt x="58716" y="78726"/>
                </a:lnTo>
                <a:lnTo>
                  <a:pt x="60732" y="79996"/>
                </a:lnTo>
                <a:lnTo>
                  <a:pt x="61741" y="81266"/>
                </a:lnTo>
                <a:lnTo>
                  <a:pt x="57194" y="81266"/>
                </a:lnTo>
                <a:lnTo>
                  <a:pt x="57708" y="81914"/>
                </a:lnTo>
                <a:lnTo>
                  <a:pt x="57708" y="82536"/>
                </a:lnTo>
                <a:close/>
              </a:path>
              <a:path w="1000125" h="234950">
                <a:moveTo>
                  <a:pt x="77952" y="78726"/>
                </a:moveTo>
                <a:lnTo>
                  <a:pt x="69332" y="78726"/>
                </a:lnTo>
                <a:lnTo>
                  <a:pt x="67830" y="77456"/>
                </a:lnTo>
                <a:lnTo>
                  <a:pt x="77952" y="77456"/>
                </a:lnTo>
                <a:lnTo>
                  <a:pt x="77952" y="78726"/>
                </a:lnTo>
                <a:close/>
              </a:path>
              <a:path w="1000125" h="234950">
                <a:moveTo>
                  <a:pt x="79455" y="78726"/>
                </a:moveTo>
                <a:lnTo>
                  <a:pt x="77952" y="77456"/>
                </a:lnTo>
                <a:lnTo>
                  <a:pt x="78446" y="77456"/>
                </a:lnTo>
                <a:lnTo>
                  <a:pt x="79455" y="78726"/>
                </a:lnTo>
                <a:close/>
              </a:path>
              <a:path w="1000125" h="234950">
                <a:moveTo>
                  <a:pt x="79455" y="78726"/>
                </a:moveTo>
                <a:lnTo>
                  <a:pt x="78446" y="77456"/>
                </a:lnTo>
                <a:lnTo>
                  <a:pt x="79455" y="77456"/>
                </a:lnTo>
                <a:lnTo>
                  <a:pt x="79455" y="78726"/>
                </a:lnTo>
                <a:close/>
              </a:path>
              <a:path w="1000125" h="234950">
                <a:moveTo>
                  <a:pt x="86552" y="81266"/>
                </a:moveTo>
                <a:lnTo>
                  <a:pt x="81491" y="81266"/>
                </a:lnTo>
                <a:lnTo>
                  <a:pt x="80142" y="80425"/>
                </a:lnTo>
                <a:lnTo>
                  <a:pt x="79455" y="78726"/>
                </a:lnTo>
                <a:lnTo>
                  <a:pt x="79455" y="77456"/>
                </a:lnTo>
                <a:lnTo>
                  <a:pt x="82499" y="77456"/>
                </a:lnTo>
                <a:lnTo>
                  <a:pt x="83013" y="78104"/>
                </a:lnTo>
                <a:lnTo>
                  <a:pt x="83013" y="78726"/>
                </a:lnTo>
                <a:lnTo>
                  <a:pt x="88568" y="78726"/>
                </a:lnTo>
                <a:lnTo>
                  <a:pt x="88568" y="79996"/>
                </a:lnTo>
                <a:lnTo>
                  <a:pt x="86038" y="79996"/>
                </a:lnTo>
                <a:lnTo>
                  <a:pt x="86552" y="81266"/>
                </a:lnTo>
                <a:close/>
              </a:path>
              <a:path w="1000125" h="234950">
                <a:moveTo>
                  <a:pt x="94638" y="82536"/>
                </a:moveTo>
                <a:lnTo>
                  <a:pt x="93135" y="82536"/>
                </a:lnTo>
                <a:lnTo>
                  <a:pt x="88568" y="78726"/>
                </a:lnTo>
                <a:lnTo>
                  <a:pt x="83507" y="78726"/>
                </a:lnTo>
                <a:lnTo>
                  <a:pt x="83013" y="78104"/>
                </a:lnTo>
                <a:lnTo>
                  <a:pt x="83013" y="77456"/>
                </a:lnTo>
                <a:lnTo>
                  <a:pt x="89577" y="77456"/>
                </a:lnTo>
                <a:lnTo>
                  <a:pt x="91099" y="79996"/>
                </a:lnTo>
                <a:lnTo>
                  <a:pt x="93135" y="81266"/>
                </a:lnTo>
                <a:lnTo>
                  <a:pt x="94638" y="81266"/>
                </a:lnTo>
                <a:lnTo>
                  <a:pt x="94638" y="82536"/>
                </a:lnTo>
                <a:close/>
              </a:path>
              <a:path w="1000125" h="234950">
                <a:moveTo>
                  <a:pt x="154363" y="78726"/>
                </a:moveTo>
                <a:lnTo>
                  <a:pt x="144754" y="78726"/>
                </a:lnTo>
                <a:lnTo>
                  <a:pt x="144754" y="77456"/>
                </a:lnTo>
                <a:lnTo>
                  <a:pt x="153868" y="77456"/>
                </a:lnTo>
                <a:lnTo>
                  <a:pt x="154363" y="78726"/>
                </a:lnTo>
                <a:close/>
              </a:path>
              <a:path w="1000125" h="234950">
                <a:moveTo>
                  <a:pt x="83507" y="78726"/>
                </a:moveTo>
                <a:lnTo>
                  <a:pt x="83013" y="78726"/>
                </a:lnTo>
                <a:lnTo>
                  <a:pt x="83013" y="78104"/>
                </a:lnTo>
                <a:lnTo>
                  <a:pt x="83507" y="78726"/>
                </a:lnTo>
                <a:close/>
              </a:path>
              <a:path w="1000125" h="234950">
                <a:moveTo>
                  <a:pt x="80142" y="80425"/>
                </a:moveTo>
                <a:lnTo>
                  <a:pt x="79455" y="79996"/>
                </a:lnTo>
                <a:lnTo>
                  <a:pt x="79455" y="78726"/>
                </a:lnTo>
                <a:lnTo>
                  <a:pt x="80142" y="80425"/>
                </a:lnTo>
                <a:close/>
              </a:path>
              <a:path w="1000125" h="234950">
                <a:moveTo>
                  <a:pt x="95666" y="79172"/>
                </a:moveTo>
                <a:lnTo>
                  <a:pt x="95399" y="78726"/>
                </a:lnTo>
                <a:lnTo>
                  <a:pt x="95666" y="78726"/>
                </a:lnTo>
                <a:lnTo>
                  <a:pt x="95666" y="79172"/>
                </a:lnTo>
                <a:close/>
              </a:path>
              <a:path w="1000125" h="234950">
                <a:moveTo>
                  <a:pt x="213573" y="81266"/>
                </a:moveTo>
                <a:lnTo>
                  <a:pt x="209540" y="81266"/>
                </a:lnTo>
                <a:lnTo>
                  <a:pt x="209540" y="79996"/>
                </a:lnTo>
                <a:lnTo>
                  <a:pt x="209026" y="78726"/>
                </a:lnTo>
                <a:lnTo>
                  <a:pt x="216104" y="78726"/>
                </a:lnTo>
                <a:lnTo>
                  <a:pt x="217369" y="79996"/>
                </a:lnTo>
                <a:lnTo>
                  <a:pt x="213079" y="79996"/>
                </a:lnTo>
                <a:lnTo>
                  <a:pt x="213573" y="81266"/>
                </a:lnTo>
                <a:close/>
              </a:path>
              <a:path w="1000125" h="234950">
                <a:moveTo>
                  <a:pt x="228756" y="83806"/>
                </a:moveTo>
                <a:lnTo>
                  <a:pt x="228262" y="83806"/>
                </a:lnTo>
                <a:lnTo>
                  <a:pt x="226740" y="82536"/>
                </a:lnTo>
                <a:lnTo>
                  <a:pt x="226226" y="81266"/>
                </a:lnTo>
                <a:lnTo>
                  <a:pt x="224723" y="79996"/>
                </a:lnTo>
                <a:lnTo>
                  <a:pt x="221679" y="78726"/>
                </a:lnTo>
                <a:lnTo>
                  <a:pt x="228756" y="78726"/>
                </a:lnTo>
                <a:lnTo>
                  <a:pt x="228756" y="83806"/>
                </a:lnTo>
                <a:close/>
              </a:path>
              <a:path w="1000125" h="234950">
                <a:moveTo>
                  <a:pt x="96160" y="79996"/>
                </a:moveTo>
                <a:lnTo>
                  <a:pt x="95666" y="79996"/>
                </a:lnTo>
                <a:lnTo>
                  <a:pt x="95666" y="79172"/>
                </a:lnTo>
                <a:lnTo>
                  <a:pt x="96160" y="79996"/>
                </a:lnTo>
                <a:close/>
              </a:path>
              <a:path w="1000125" h="234950">
                <a:moveTo>
                  <a:pt x="5575" y="81266"/>
                </a:moveTo>
                <a:lnTo>
                  <a:pt x="5061" y="81266"/>
                </a:lnTo>
                <a:lnTo>
                  <a:pt x="4052" y="79996"/>
                </a:lnTo>
                <a:lnTo>
                  <a:pt x="5575" y="81266"/>
                </a:lnTo>
                <a:close/>
              </a:path>
              <a:path w="1000125" h="234950">
                <a:moveTo>
                  <a:pt x="63777" y="85076"/>
                </a:moveTo>
                <a:lnTo>
                  <a:pt x="39994" y="85076"/>
                </a:lnTo>
                <a:lnTo>
                  <a:pt x="38966" y="83806"/>
                </a:lnTo>
                <a:lnTo>
                  <a:pt x="38472" y="83806"/>
                </a:lnTo>
                <a:lnTo>
                  <a:pt x="37958" y="82536"/>
                </a:lnTo>
                <a:lnTo>
                  <a:pt x="36949" y="81266"/>
                </a:lnTo>
                <a:lnTo>
                  <a:pt x="5575" y="81266"/>
                </a:lnTo>
                <a:lnTo>
                  <a:pt x="4052" y="79996"/>
                </a:lnTo>
                <a:lnTo>
                  <a:pt x="46063" y="79996"/>
                </a:lnTo>
                <a:lnTo>
                  <a:pt x="47586" y="81266"/>
                </a:lnTo>
                <a:lnTo>
                  <a:pt x="48080" y="82536"/>
                </a:lnTo>
                <a:lnTo>
                  <a:pt x="61741" y="82536"/>
                </a:lnTo>
                <a:lnTo>
                  <a:pt x="63777" y="85076"/>
                </a:lnTo>
                <a:close/>
              </a:path>
              <a:path w="1000125" h="234950">
                <a:moveTo>
                  <a:pt x="89577" y="81266"/>
                </a:moveTo>
                <a:lnTo>
                  <a:pt x="87560" y="81266"/>
                </a:lnTo>
                <a:lnTo>
                  <a:pt x="86038" y="79996"/>
                </a:lnTo>
                <a:lnTo>
                  <a:pt x="88568" y="79996"/>
                </a:lnTo>
                <a:lnTo>
                  <a:pt x="89577" y="81266"/>
                </a:lnTo>
                <a:close/>
              </a:path>
              <a:path w="1000125" h="234950">
                <a:moveTo>
                  <a:pt x="140188" y="81266"/>
                </a:moveTo>
                <a:lnTo>
                  <a:pt x="139179" y="79996"/>
                </a:lnTo>
                <a:lnTo>
                  <a:pt x="140188" y="79996"/>
                </a:lnTo>
                <a:lnTo>
                  <a:pt x="140188" y="81266"/>
                </a:lnTo>
                <a:close/>
              </a:path>
              <a:path w="1000125" h="234950">
                <a:moveTo>
                  <a:pt x="163476" y="81266"/>
                </a:moveTo>
                <a:lnTo>
                  <a:pt x="141216" y="81266"/>
                </a:lnTo>
                <a:lnTo>
                  <a:pt x="140702" y="79996"/>
                </a:lnTo>
                <a:lnTo>
                  <a:pt x="163476" y="79996"/>
                </a:lnTo>
                <a:lnTo>
                  <a:pt x="163476" y="81266"/>
                </a:lnTo>
                <a:close/>
              </a:path>
              <a:path w="1000125" h="234950">
                <a:moveTo>
                  <a:pt x="176129" y="83806"/>
                </a:moveTo>
                <a:lnTo>
                  <a:pt x="169546" y="83806"/>
                </a:lnTo>
                <a:lnTo>
                  <a:pt x="168023" y="82536"/>
                </a:lnTo>
                <a:lnTo>
                  <a:pt x="166521" y="82536"/>
                </a:lnTo>
                <a:lnTo>
                  <a:pt x="165493" y="81266"/>
                </a:lnTo>
                <a:lnTo>
                  <a:pt x="163476" y="79996"/>
                </a:lnTo>
                <a:lnTo>
                  <a:pt x="173599" y="79996"/>
                </a:lnTo>
                <a:lnTo>
                  <a:pt x="175121" y="81266"/>
                </a:lnTo>
                <a:lnTo>
                  <a:pt x="176129" y="83806"/>
                </a:lnTo>
                <a:close/>
              </a:path>
              <a:path w="1000125" h="234950">
                <a:moveTo>
                  <a:pt x="181190" y="93966"/>
                </a:moveTo>
                <a:lnTo>
                  <a:pt x="179174" y="93966"/>
                </a:lnTo>
                <a:lnTo>
                  <a:pt x="177651" y="91426"/>
                </a:lnTo>
                <a:lnTo>
                  <a:pt x="176643" y="90156"/>
                </a:lnTo>
                <a:lnTo>
                  <a:pt x="182712" y="90156"/>
                </a:lnTo>
                <a:lnTo>
                  <a:pt x="181704" y="88886"/>
                </a:lnTo>
                <a:lnTo>
                  <a:pt x="181190" y="88886"/>
                </a:lnTo>
                <a:lnTo>
                  <a:pt x="179174" y="87616"/>
                </a:lnTo>
                <a:lnTo>
                  <a:pt x="176129" y="85076"/>
                </a:lnTo>
                <a:lnTo>
                  <a:pt x="168023" y="85076"/>
                </a:lnTo>
                <a:lnTo>
                  <a:pt x="168023" y="83806"/>
                </a:lnTo>
                <a:lnTo>
                  <a:pt x="176129" y="83806"/>
                </a:lnTo>
                <a:lnTo>
                  <a:pt x="176643" y="82536"/>
                </a:lnTo>
                <a:lnTo>
                  <a:pt x="175615" y="81266"/>
                </a:lnTo>
                <a:lnTo>
                  <a:pt x="174113" y="79996"/>
                </a:lnTo>
                <a:lnTo>
                  <a:pt x="181704" y="79996"/>
                </a:lnTo>
                <a:lnTo>
                  <a:pt x="183207" y="81266"/>
                </a:lnTo>
                <a:lnTo>
                  <a:pt x="177651" y="81266"/>
                </a:lnTo>
                <a:lnTo>
                  <a:pt x="178660" y="83806"/>
                </a:lnTo>
                <a:lnTo>
                  <a:pt x="182198" y="86346"/>
                </a:lnTo>
                <a:lnTo>
                  <a:pt x="181704" y="86346"/>
                </a:lnTo>
                <a:lnTo>
                  <a:pt x="184729" y="90156"/>
                </a:lnTo>
                <a:lnTo>
                  <a:pt x="185243" y="91426"/>
                </a:lnTo>
                <a:lnTo>
                  <a:pt x="187774" y="91426"/>
                </a:lnTo>
                <a:lnTo>
                  <a:pt x="188782" y="92696"/>
                </a:lnTo>
                <a:lnTo>
                  <a:pt x="181190" y="92696"/>
                </a:lnTo>
                <a:lnTo>
                  <a:pt x="181190" y="93966"/>
                </a:lnTo>
                <a:close/>
              </a:path>
              <a:path w="1000125" h="234950">
                <a:moveTo>
                  <a:pt x="194357" y="82536"/>
                </a:moveTo>
                <a:lnTo>
                  <a:pt x="186251" y="82536"/>
                </a:lnTo>
                <a:lnTo>
                  <a:pt x="183721" y="79996"/>
                </a:lnTo>
                <a:lnTo>
                  <a:pt x="192321" y="79996"/>
                </a:lnTo>
                <a:lnTo>
                  <a:pt x="192835" y="81266"/>
                </a:lnTo>
                <a:lnTo>
                  <a:pt x="194357" y="82536"/>
                </a:lnTo>
                <a:close/>
              </a:path>
              <a:path w="1000125" h="234950">
                <a:moveTo>
                  <a:pt x="220414" y="83806"/>
                </a:moveTo>
                <a:lnTo>
                  <a:pt x="217132" y="83806"/>
                </a:lnTo>
                <a:lnTo>
                  <a:pt x="216618" y="82536"/>
                </a:lnTo>
                <a:lnTo>
                  <a:pt x="215610" y="81266"/>
                </a:lnTo>
                <a:lnTo>
                  <a:pt x="215095" y="79996"/>
                </a:lnTo>
                <a:lnTo>
                  <a:pt x="217369" y="79996"/>
                </a:lnTo>
                <a:lnTo>
                  <a:pt x="218634" y="81266"/>
                </a:lnTo>
                <a:lnTo>
                  <a:pt x="219148" y="82536"/>
                </a:lnTo>
                <a:lnTo>
                  <a:pt x="220414" y="83806"/>
                </a:lnTo>
                <a:close/>
              </a:path>
              <a:path w="1000125" h="234950">
                <a:moveTo>
                  <a:pt x="89082" y="86346"/>
                </a:moveTo>
                <a:lnTo>
                  <a:pt x="37958" y="86346"/>
                </a:lnTo>
                <a:lnTo>
                  <a:pt x="37463" y="85076"/>
                </a:lnTo>
                <a:lnTo>
                  <a:pt x="36435" y="83806"/>
                </a:lnTo>
                <a:lnTo>
                  <a:pt x="35941" y="83806"/>
                </a:lnTo>
                <a:lnTo>
                  <a:pt x="35427" y="82536"/>
                </a:lnTo>
                <a:lnTo>
                  <a:pt x="33411" y="82536"/>
                </a:lnTo>
                <a:lnTo>
                  <a:pt x="32402" y="81266"/>
                </a:lnTo>
                <a:lnTo>
                  <a:pt x="36949" y="81266"/>
                </a:lnTo>
                <a:lnTo>
                  <a:pt x="36949" y="82536"/>
                </a:lnTo>
                <a:lnTo>
                  <a:pt x="39994" y="85076"/>
                </a:lnTo>
                <a:lnTo>
                  <a:pt x="88068" y="85076"/>
                </a:lnTo>
                <a:lnTo>
                  <a:pt x="89082" y="86346"/>
                </a:lnTo>
                <a:close/>
              </a:path>
              <a:path w="1000125" h="234950">
                <a:moveTo>
                  <a:pt x="83013" y="82536"/>
                </a:moveTo>
                <a:lnTo>
                  <a:pt x="58202" y="82536"/>
                </a:lnTo>
                <a:lnTo>
                  <a:pt x="57708" y="81914"/>
                </a:lnTo>
                <a:lnTo>
                  <a:pt x="57708" y="81266"/>
                </a:lnTo>
                <a:lnTo>
                  <a:pt x="81491" y="81266"/>
                </a:lnTo>
                <a:lnTo>
                  <a:pt x="83013" y="82536"/>
                </a:lnTo>
                <a:close/>
              </a:path>
              <a:path w="1000125" h="234950">
                <a:moveTo>
                  <a:pt x="85544" y="82536"/>
                </a:moveTo>
                <a:lnTo>
                  <a:pt x="83013" y="82536"/>
                </a:lnTo>
                <a:lnTo>
                  <a:pt x="81985" y="81266"/>
                </a:lnTo>
                <a:lnTo>
                  <a:pt x="85544" y="81266"/>
                </a:lnTo>
                <a:lnTo>
                  <a:pt x="85544" y="82536"/>
                </a:lnTo>
                <a:close/>
              </a:path>
              <a:path w="1000125" h="234950">
                <a:moveTo>
                  <a:pt x="93630" y="85076"/>
                </a:moveTo>
                <a:lnTo>
                  <a:pt x="88074" y="85076"/>
                </a:lnTo>
                <a:lnTo>
                  <a:pt x="85544" y="81266"/>
                </a:lnTo>
                <a:lnTo>
                  <a:pt x="90605" y="81266"/>
                </a:lnTo>
                <a:lnTo>
                  <a:pt x="92107" y="83806"/>
                </a:lnTo>
                <a:lnTo>
                  <a:pt x="93630" y="85076"/>
                </a:lnTo>
                <a:close/>
              </a:path>
              <a:path w="1000125" h="234950">
                <a:moveTo>
                  <a:pt x="110335" y="82536"/>
                </a:moveTo>
                <a:lnTo>
                  <a:pt x="102229" y="82536"/>
                </a:lnTo>
                <a:lnTo>
                  <a:pt x="100727" y="81266"/>
                </a:lnTo>
                <a:lnTo>
                  <a:pt x="109327" y="81266"/>
                </a:lnTo>
                <a:lnTo>
                  <a:pt x="110335" y="82536"/>
                </a:lnTo>
                <a:close/>
              </a:path>
              <a:path w="1000125" h="234950">
                <a:moveTo>
                  <a:pt x="127041" y="92696"/>
                </a:moveTo>
                <a:lnTo>
                  <a:pt x="123502" y="92696"/>
                </a:lnTo>
                <a:lnTo>
                  <a:pt x="121979" y="90156"/>
                </a:lnTo>
                <a:lnTo>
                  <a:pt x="120971" y="88886"/>
                </a:lnTo>
                <a:lnTo>
                  <a:pt x="120457" y="87616"/>
                </a:lnTo>
                <a:lnTo>
                  <a:pt x="118935" y="86346"/>
                </a:lnTo>
                <a:lnTo>
                  <a:pt x="116918" y="85076"/>
                </a:lnTo>
                <a:lnTo>
                  <a:pt x="114388" y="85076"/>
                </a:lnTo>
                <a:lnTo>
                  <a:pt x="112352" y="83806"/>
                </a:lnTo>
                <a:lnTo>
                  <a:pt x="110849" y="81266"/>
                </a:lnTo>
                <a:lnTo>
                  <a:pt x="125518" y="81266"/>
                </a:lnTo>
                <a:lnTo>
                  <a:pt x="126032" y="81914"/>
                </a:lnTo>
                <a:lnTo>
                  <a:pt x="126032" y="82536"/>
                </a:lnTo>
                <a:lnTo>
                  <a:pt x="135126" y="82536"/>
                </a:lnTo>
                <a:lnTo>
                  <a:pt x="135126" y="83806"/>
                </a:lnTo>
                <a:lnTo>
                  <a:pt x="121979" y="83806"/>
                </a:lnTo>
                <a:lnTo>
                  <a:pt x="122474" y="85076"/>
                </a:lnTo>
                <a:lnTo>
                  <a:pt x="123996" y="86346"/>
                </a:lnTo>
                <a:lnTo>
                  <a:pt x="124510" y="86346"/>
                </a:lnTo>
                <a:lnTo>
                  <a:pt x="124510" y="87616"/>
                </a:lnTo>
                <a:lnTo>
                  <a:pt x="159938" y="87616"/>
                </a:lnTo>
                <a:lnTo>
                  <a:pt x="160432" y="88886"/>
                </a:lnTo>
                <a:lnTo>
                  <a:pt x="142224" y="88886"/>
                </a:lnTo>
                <a:lnTo>
                  <a:pt x="142224" y="90156"/>
                </a:lnTo>
                <a:lnTo>
                  <a:pt x="139179" y="90156"/>
                </a:lnTo>
                <a:lnTo>
                  <a:pt x="140188" y="91426"/>
                </a:lnTo>
                <a:lnTo>
                  <a:pt x="126032" y="91426"/>
                </a:lnTo>
                <a:lnTo>
                  <a:pt x="127041" y="92696"/>
                </a:lnTo>
                <a:close/>
              </a:path>
              <a:path w="1000125" h="234950">
                <a:moveTo>
                  <a:pt x="135640" y="82536"/>
                </a:moveTo>
                <a:lnTo>
                  <a:pt x="126527" y="82536"/>
                </a:lnTo>
                <a:lnTo>
                  <a:pt x="126032" y="81914"/>
                </a:lnTo>
                <a:lnTo>
                  <a:pt x="126032" y="81266"/>
                </a:lnTo>
                <a:lnTo>
                  <a:pt x="135126" y="81266"/>
                </a:lnTo>
                <a:lnTo>
                  <a:pt x="135640" y="82536"/>
                </a:lnTo>
                <a:close/>
              </a:path>
              <a:path w="1000125" h="234950">
                <a:moveTo>
                  <a:pt x="161460" y="83806"/>
                </a:moveTo>
                <a:lnTo>
                  <a:pt x="137657" y="83806"/>
                </a:lnTo>
                <a:lnTo>
                  <a:pt x="135126" y="81266"/>
                </a:lnTo>
                <a:lnTo>
                  <a:pt x="163990" y="81266"/>
                </a:lnTo>
                <a:lnTo>
                  <a:pt x="163990" y="82536"/>
                </a:lnTo>
                <a:lnTo>
                  <a:pt x="160946" y="82536"/>
                </a:lnTo>
                <a:lnTo>
                  <a:pt x="161460" y="83806"/>
                </a:lnTo>
                <a:close/>
              </a:path>
              <a:path w="1000125" h="234950">
                <a:moveTo>
                  <a:pt x="191826" y="85076"/>
                </a:moveTo>
                <a:lnTo>
                  <a:pt x="185243" y="85076"/>
                </a:lnTo>
                <a:lnTo>
                  <a:pt x="180182" y="82536"/>
                </a:lnTo>
                <a:lnTo>
                  <a:pt x="178660" y="81266"/>
                </a:lnTo>
                <a:lnTo>
                  <a:pt x="183721" y="81266"/>
                </a:lnTo>
                <a:lnTo>
                  <a:pt x="185737" y="82536"/>
                </a:lnTo>
                <a:lnTo>
                  <a:pt x="195365" y="82536"/>
                </a:lnTo>
                <a:lnTo>
                  <a:pt x="196373" y="83806"/>
                </a:lnTo>
                <a:lnTo>
                  <a:pt x="192321" y="83806"/>
                </a:lnTo>
                <a:lnTo>
                  <a:pt x="191826" y="85076"/>
                </a:lnTo>
                <a:close/>
              </a:path>
              <a:path w="1000125" h="234950">
                <a:moveTo>
                  <a:pt x="207010" y="86346"/>
                </a:moveTo>
                <a:lnTo>
                  <a:pt x="203965" y="86346"/>
                </a:lnTo>
                <a:lnTo>
                  <a:pt x="201949" y="83806"/>
                </a:lnTo>
                <a:lnTo>
                  <a:pt x="200426" y="82536"/>
                </a:lnTo>
                <a:lnTo>
                  <a:pt x="199912" y="81266"/>
                </a:lnTo>
                <a:lnTo>
                  <a:pt x="204973" y="83806"/>
                </a:lnTo>
                <a:lnTo>
                  <a:pt x="206496" y="85076"/>
                </a:lnTo>
                <a:lnTo>
                  <a:pt x="207010" y="85076"/>
                </a:lnTo>
                <a:lnTo>
                  <a:pt x="207010" y="86346"/>
                </a:lnTo>
                <a:close/>
              </a:path>
              <a:path w="1000125" h="234950">
                <a:moveTo>
                  <a:pt x="58202" y="82536"/>
                </a:moveTo>
                <a:lnTo>
                  <a:pt x="57708" y="82536"/>
                </a:lnTo>
                <a:lnTo>
                  <a:pt x="57708" y="81914"/>
                </a:lnTo>
                <a:lnTo>
                  <a:pt x="58202" y="82536"/>
                </a:lnTo>
                <a:close/>
              </a:path>
              <a:path w="1000125" h="234950">
                <a:moveTo>
                  <a:pt x="126527" y="82536"/>
                </a:moveTo>
                <a:lnTo>
                  <a:pt x="126032" y="82536"/>
                </a:lnTo>
                <a:lnTo>
                  <a:pt x="126032" y="81914"/>
                </a:lnTo>
                <a:lnTo>
                  <a:pt x="126527" y="82536"/>
                </a:lnTo>
                <a:close/>
              </a:path>
              <a:path w="1000125" h="234950">
                <a:moveTo>
                  <a:pt x="98196" y="82536"/>
                </a:moveTo>
                <a:lnTo>
                  <a:pt x="97682" y="82536"/>
                </a:lnTo>
                <a:lnTo>
                  <a:pt x="97682" y="82216"/>
                </a:lnTo>
                <a:lnTo>
                  <a:pt x="98196" y="82536"/>
                </a:lnTo>
                <a:close/>
              </a:path>
              <a:path w="1000125" h="234950">
                <a:moveTo>
                  <a:pt x="28349" y="86346"/>
                </a:moveTo>
                <a:lnTo>
                  <a:pt x="24297" y="86346"/>
                </a:lnTo>
                <a:lnTo>
                  <a:pt x="23288" y="85076"/>
                </a:lnTo>
                <a:lnTo>
                  <a:pt x="18227" y="85076"/>
                </a:lnTo>
                <a:lnTo>
                  <a:pt x="17219" y="83806"/>
                </a:lnTo>
                <a:lnTo>
                  <a:pt x="7097" y="83806"/>
                </a:lnTo>
                <a:lnTo>
                  <a:pt x="6583" y="82536"/>
                </a:lnTo>
                <a:lnTo>
                  <a:pt x="25305" y="82536"/>
                </a:lnTo>
                <a:lnTo>
                  <a:pt x="26313" y="83806"/>
                </a:lnTo>
                <a:lnTo>
                  <a:pt x="26827" y="85076"/>
                </a:lnTo>
                <a:lnTo>
                  <a:pt x="28349" y="86346"/>
                </a:lnTo>
                <a:close/>
              </a:path>
              <a:path w="1000125" h="234950">
                <a:moveTo>
                  <a:pt x="43019" y="90156"/>
                </a:moveTo>
                <a:lnTo>
                  <a:pt x="42524" y="90156"/>
                </a:lnTo>
                <a:lnTo>
                  <a:pt x="42524" y="88886"/>
                </a:lnTo>
                <a:lnTo>
                  <a:pt x="35427" y="88886"/>
                </a:lnTo>
                <a:lnTo>
                  <a:pt x="34681" y="88264"/>
                </a:lnTo>
                <a:lnTo>
                  <a:pt x="34419" y="87616"/>
                </a:lnTo>
                <a:lnTo>
                  <a:pt x="33905" y="86969"/>
                </a:lnTo>
                <a:lnTo>
                  <a:pt x="33905" y="86346"/>
                </a:lnTo>
                <a:lnTo>
                  <a:pt x="28844" y="86346"/>
                </a:lnTo>
                <a:lnTo>
                  <a:pt x="27835" y="85076"/>
                </a:lnTo>
                <a:lnTo>
                  <a:pt x="27341" y="83806"/>
                </a:lnTo>
                <a:lnTo>
                  <a:pt x="25819" y="82536"/>
                </a:lnTo>
                <a:lnTo>
                  <a:pt x="35427" y="82536"/>
                </a:lnTo>
                <a:lnTo>
                  <a:pt x="35931" y="83806"/>
                </a:lnTo>
                <a:lnTo>
                  <a:pt x="33411" y="83806"/>
                </a:lnTo>
                <a:lnTo>
                  <a:pt x="36435" y="87616"/>
                </a:lnTo>
                <a:lnTo>
                  <a:pt x="43019" y="87616"/>
                </a:lnTo>
                <a:lnTo>
                  <a:pt x="43019" y="90156"/>
                </a:lnTo>
                <a:close/>
              </a:path>
              <a:path w="1000125" h="234950">
                <a:moveTo>
                  <a:pt x="76924" y="83806"/>
                </a:moveTo>
                <a:lnTo>
                  <a:pt x="62769" y="83806"/>
                </a:lnTo>
                <a:lnTo>
                  <a:pt x="62255" y="82536"/>
                </a:lnTo>
                <a:lnTo>
                  <a:pt x="76924" y="82536"/>
                </a:lnTo>
                <a:lnTo>
                  <a:pt x="76924" y="83806"/>
                </a:lnTo>
                <a:close/>
              </a:path>
              <a:path w="1000125" h="234950">
                <a:moveTo>
                  <a:pt x="88068" y="85076"/>
                </a:moveTo>
                <a:lnTo>
                  <a:pt x="63777" y="85076"/>
                </a:lnTo>
                <a:lnTo>
                  <a:pt x="63263" y="83806"/>
                </a:lnTo>
                <a:lnTo>
                  <a:pt x="77952" y="83806"/>
                </a:lnTo>
                <a:lnTo>
                  <a:pt x="76924" y="82536"/>
                </a:lnTo>
                <a:lnTo>
                  <a:pt x="86038" y="82536"/>
                </a:lnTo>
                <a:lnTo>
                  <a:pt x="88068" y="85076"/>
                </a:lnTo>
                <a:close/>
              </a:path>
              <a:path w="1000125" h="234950">
                <a:moveTo>
                  <a:pt x="98196" y="86346"/>
                </a:moveTo>
                <a:lnTo>
                  <a:pt x="95666" y="86346"/>
                </a:lnTo>
                <a:lnTo>
                  <a:pt x="95666" y="85076"/>
                </a:lnTo>
                <a:lnTo>
                  <a:pt x="96160" y="85076"/>
                </a:lnTo>
                <a:lnTo>
                  <a:pt x="94144" y="82536"/>
                </a:lnTo>
                <a:lnTo>
                  <a:pt x="95152" y="82536"/>
                </a:lnTo>
                <a:lnTo>
                  <a:pt x="96160" y="83806"/>
                </a:lnTo>
                <a:lnTo>
                  <a:pt x="96674" y="83806"/>
                </a:lnTo>
                <a:lnTo>
                  <a:pt x="98196" y="86346"/>
                </a:lnTo>
                <a:close/>
              </a:path>
              <a:path w="1000125" h="234950">
                <a:moveTo>
                  <a:pt x="137163" y="83806"/>
                </a:moveTo>
                <a:lnTo>
                  <a:pt x="135640" y="83806"/>
                </a:lnTo>
                <a:lnTo>
                  <a:pt x="135640" y="82536"/>
                </a:lnTo>
                <a:lnTo>
                  <a:pt x="137163" y="83806"/>
                </a:lnTo>
                <a:close/>
              </a:path>
              <a:path w="1000125" h="234950">
                <a:moveTo>
                  <a:pt x="163990" y="83806"/>
                </a:moveTo>
                <a:lnTo>
                  <a:pt x="161460" y="83806"/>
                </a:lnTo>
                <a:lnTo>
                  <a:pt x="160946" y="82536"/>
                </a:lnTo>
                <a:lnTo>
                  <a:pt x="163990" y="82536"/>
                </a:lnTo>
                <a:lnTo>
                  <a:pt x="163990" y="83806"/>
                </a:lnTo>
                <a:close/>
              </a:path>
              <a:path w="1000125" h="234950">
                <a:moveTo>
                  <a:pt x="17219" y="85076"/>
                </a:moveTo>
                <a:lnTo>
                  <a:pt x="2530" y="85076"/>
                </a:lnTo>
                <a:lnTo>
                  <a:pt x="2036" y="83806"/>
                </a:lnTo>
                <a:lnTo>
                  <a:pt x="17219" y="83806"/>
                </a:lnTo>
                <a:lnTo>
                  <a:pt x="17219" y="85076"/>
                </a:lnTo>
                <a:close/>
              </a:path>
              <a:path w="1000125" h="234950">
                <a:moveTo>
                  <a:pt x="37958" y="86346"/>
                </a:moveTo>
                <a:lnTo>
                  <a:pt x="35941" y="86346"/>
                </a:lnTo>
                <a:lnTo>
                  <a:pt x="33905" y="83806"/>
                </a:lnTo>
                <a:lnTo>
                  <a:pt x="35931" y="83806"/>
                </a:lnTo>
                <a:lnTo>
                  <a:pt x="36435" y="85076"/>
                </a:lnTo>
                <a:lnTo>
                  <a:pt x="37958" y="86346"/>
                </a:lnTo>
                <a:close/>
              </a:path>
              <a:path w="1000125" h="234950">
                <a:moveTo>
                  <a:pt x="120210" y="88886"/>
                </a:moveTo>
                <a:lnTo>
                  <a:pt x="116404" y="88886"/>
                </a:lnTo>
                <a:lnTo>
                  <a:pt x="112352" y="83806"/>
                </a:lnTo>
                <a:lnTo>
                  <a:pt x="114882" y="85918"/>
                </a:lnTo>
                <a:lnTo>
                  <a:pt x="114882" y="86346"/>
                </a:lnTo>
                <a:lnTo>
                  <a:pt x="118935" y="86346"/>
                </a:lnTo>
                <a:lnTo>
                  <a:pt x="119449" y="87616"/>
                </a:lnTo>
                <a:lnTo>
                  <a:pt x="120210" y="88886"/>
                </a:lnTo>
                <a:close/>
              </a:path>
              <a:path w="1000125" h="234950">
                <a:moveTo>
                  <a:pt x="175121" y="91426"/>
                </a:moveTo>
                <a:lnTo>
                  <a:pt x="166521" y="91426"/>
                </a:lnTo>
                <a:lnTo>
                  <a:pt x="165493" y="88886"/>
                </a:lnTo>
                <a:lnTo>
                  <a:pt x="163064" y="87867"/>
                </a:lnTo>
                <a:lnTo>
                  <a:pt x="162468" y="86346"/>
                </a:lnTo>
                <a:lnTo>
                  <a:pt x="123996" y="86346"/>
                </a:lnTo>
                <a:lnTo>
                  <a:pt x="122988" y="83806"/>
                </a:lnTo>
                <a:lnTo>
                  <a:pt x="160432" y="83806"/>
                </a:lnTo>
                <a:lnTo>
                  <a:pt x="161460" y="85076"/>
                </a:lnTo>
                <a:lnTo>
                  <a:pt x="162962" y="85076"/>
                </a:lnTo>
                <a:lnTo>
                  <a:pt x="164999" y="86346"/>
                </a:lnTo>
                <a:lnTo>
                  <a:pt x="167015" y="88886"/>
                </a:lnTo>
                <a:lnTo>
                  <a:pt x="169051" y="88886"/>
                </a:lnTo>
                <a:lnTo>
                  <a:pt x="169546" y="90156"/>
                </a:lnTo>
                <a:lnTo>
                  <a:pt x="175121" y="90156"/>
                </a:lnTo>
                <a:lnTo>
                  <a:pt x="175121" y="91426"/>
                </a:lnTo>
                <a:close/>
              </a:path>
              <a:path w="1000125" h="234950">
                <a:moveTo>
                  <a:pt x="163476" y="85076"/>
                </a:moveTo>
                <a:lnTo>
                  <a:pt x="162962" y="85076"/>
                </a:lnTo>
                <a:lnTo>
                  <a:pt x="162962" y="83806"/>
                </a:lnTo>
                <a:lnTo>
                  <a:pt x="163476" y="83806"/>
                </a:lnTo>
                <a:lnTo>
                  <a:pt x="163476" y="85076"/>
                </a:lnTo>
                <a:close/>
              </a:path>
              <a:path w="1000125" h="234950">
                <a:moveTo>
                  <a:pt x="166521" y="86346"/>
                </a:moveTo>
                <a:lnTo>
                  <a:pt x="166007" y="86346"/>
                </a:lnTo>
                <a:lnTo>
                  <a:pt x="163990" y="85076"/>
                </a:lnTo>
                <a:lnTo>
                  <a:pt x="163990" y="83806"/>
                </a:lnTo>
                <a:lnTo>
                  <a:pt x="164999" y="85076"/>
                </a:lnTo>
                <a:lnTo>
                  <a:pt x="165493" y="85076"/>
                </a:lnTo>
                <a:lnTo>
                  <a:pt x="166521" y="86346"/>
                </a:lnTo>
                <a:close/>
              </a:path>
              <a:path w="1000125" h="234950">
                <a:moveTo>
                  <a:pt x="165744" y="84119"/>
                </a:moveTo>
                <a:lnTo>
                  <a:pt x="164999" y="83806"/>
                </a:lnTo>
                <a:lnTo>
                  <a:pt x="165493" y="83806"/>
                </a:lnTo>
                <a:lnTo>
                  <a:pt x="165744" y="84119"/>
                </a:lnTo>
                <a:close/>
              </a:path>
              <a:path w="1000125" h="234950">
                <a:moveTo>
                  <a:pt x="208018" y="88886"/>
                </a:moveTo>
                <a:lnTo>
                  <a:pt x="197382" y="88886"/>
                </a:lnTo>
                <a:lnTo>
                  <a:pt x="194851" y="86346"/>
                </a:lnTo>
                <a:lnTo>
                  <a:pt x="193329" y="85076"/>
                </a:lnTo>
                <a:lnTo>
                  <a:pt x="192321" y="83806"/>
                </a:lnTo>
                <a:lnTo>
                  <a:pt x="200921" y="83806"/>
                </a:lnTo>
                <a:lnTo>
                  <a:pt x="200921" y="85076"/>
                </a:lnTo>
                <a:lnTo>
                  <a:pt x="201435" y="86346"/>
                </a:lnTo>
                <a:lnTo>
                  <a:pt x="203965" y="87616"/>
                </a:lnTo>
                <a:lnTo>
                  <a:pt x="208018" y="88886"/>
                </a:lnTo>
                <a:close/>
              </a:path>
              <a:path w="1000125" h="234950">
                <a:moveTo>
                  <a:pt x="173085" y="87616"/>
                </a:moveTo>
                <a:lnTo>
                  <a:pt x="168023" y="87616"/>
                </a:lnTo>
                <a:lnTo>
                  <a:pt x="167529" y="86346"/>
                </a:lnTo>
                <a:lnTo>
                  <a:pt x="165744" y="84119"/>
                </a:lnTo>
                <a:lnTo>
                  <a:pt x="168023" y="85076"/>
                </a:lnTo>
                <a:lnTo>
                  <a:pt x="171068" y="85076"/>
                </a:lnTo>
                <a:lnTo>
                  <a:pt x="173085" y="87616"/>
                </a:lnTo>
                <a:close/>
              </a:path>
              <a:path w="1000125" h="234950">
                <a:moveTo>
                  <a:pt x="6583" y="87616"/>
                </a:moveTo>
                <a:lnTo>
                  <a:pt x="4052" y="85076"/>
                </a:lnTo>
                <a:lnTo>
                  <a:pt x="19750" y="85076"/>
                </a:lnTo>
                <a:lnTo>
                  <a:pt x="20758" y="86346"/>
                </a:lnTo>
                <a:lnTo>
                  <a:pt x="5575" y="86346"/>
                </a:lnTo>
                <a:lnTo>
                  <a:pt x="6583" y="87616"/>
                </a:lnTo>
                <a:close/>
              </a:path>
              <a:path w="1000125" h="234950">
                <a:moveTo>
                  <a:pt x="15697" y="88264"/>
                </a:moveTo>
                <a:lnTo>
                  <a:pt x="14174" y="86346"/>
                </a:lnTo>
                <a:lnTo>
                  <a:pt x="20758" y="86346"/>
                </a:lnTo>
                <a:lnTo>
                  <a:pt x="20244" y="85076"/>
                </a:lnTo>
                <a:lnTo>
                  <a:pt x="22774" y="85076"/>
                </a:lnTo>
                <a:lnTo>
                  <a:pt x="24811" y="87616"/>
                </a:lnTo>
                <a:lnTo>
                  <a:pt x="15697" y="87616"/>
                </a:lnTo>
                <a:lnTo>
                  <a:pt x="15697" y="88264"/>
                </a:lnTo>
                <a:close/>
              </a:path>
              <a:path w="1000125" h="234950">
                <a:moveTo>
                  <a:pt x="93135" y="86346"/>
                </a:moveTo>
                <a:lnTo>
                  <a:pt x="89082" y="86346"/>
                </a:lnTo>
                <a:lnTo>
                  <a:pt x="88568" y="85076"/>
                </a:lnTo>
                <a:lnTo>
                  <a:pt x="92621" y="85076"/>
                </a:lnTo>
                <a:lnTo>
                  <a:pt x="93135" y="86346"/>
                </a:lnTo>
                <a:close/>
              </a:path>
              <a:path w="1000125" h="234950">
                <a:moveTo>
                  <a:pt x="111343" y="88886"/>
                </a:moveTo>
                <a:lnTo>
                  <a:pt x="96160" y="88886"/>
                </a:lnTo>
                <a:lnTo>
                  <a:pt x="95152" y="87616"/>
                </a:lnTo>
                <a:lnTo>
                  <a:pt x="94638" y="86346"/>
                </a:lnTo>
                <a:lnTo>
                  <a:pt x="93630" y="85076"/>
                </a:lnTo>
                <a:lnTo>
                  <a:pt x="95152" y="85076"/>
                </a:lnTo>
                <a:lnTo>
                  <a:pt x="95666" y="86346"/>
                </a:lnTo>
                <a:lnTo>
                  <a:pt x="97682" y="86346"/>
                </a:lnTo>
                <a:lnTo>
                  <a:pt x="100727" y="87616"/>
                </a:lnTo>
                <a:lnTo>
                  <a:pt x="109831" y="87616"/>
                </a:lnTo>
                <a:lnTo>
                  <a:pt x="111343" y="88886"/>
                </a:lnTo>
                <a:close/>
              </a:path>
              <a:path w="1000125" h="234950">
                <a:moveTo>
                  <a:pt x="117927" y="86346"/>
                </a:moveTo>
                <a:lnTo>
                  <a:pt x="115396" y="86346"/>
                </a:lnTo>
                <a:lnTo>
                  <a:pt x="114882" y="85918"/>
                </a:lnTo>
                <a:lnTo>
                  <a:pt x="114882" y="85076"/>
                </a:lnTo>
                <a:lnTo>
                  <a:pt x="116918" y="85076"/>
                </a:lnTo>
                <a:lnTo>
                  <a:pt x="117927" y="86346"/>
                </a:lnTo>
                <a:close/>
              </a:path>
              <a:path w="1000125" h="234950">
                <a:moveTo>
                  <a:pt x="174113" y="86346"/>
                </a:moveTo>
                <a:lnTo>
                  <a:pt x="172076" y="86346"/>
                </a:lnTo>
                <a:lnTo>
                  <a:pt x="171068" y="85076"/>
                </a:lnTo>
                <a:lnTo>
                  <a:pt x="174607" y="85076"/>
                </a:lnTo>
                <a:lnTo>
                  <a:pt x="174113" y="86346"/>
                </a:lnTo>
                <a:close/>
              </a:path>
              <a:path w="1000125" h="234950">
                <a:moveTo>
                  <a:pt x="176643" y="86346"/>
                </a:moveTo>
                <a:lnTo>
                  <a:pt x="174607" y="86346"/>
                </a:lnTo>
                <a:lnTo>
                  <a:pt x="174607" y="85076"/>
                </a:lnTo>
                <a:lnTo>
                  <a:pt x="176129" y="85076"/>
                </a:lnTo>
                <a:lnTo>
                  <a:pt x="176643" y="86346"/>
                </a:lnTo>
                <a:close/>
              </a:path>
              <a:path w="1000125" h="234950">
                <a:moveTo>
                  <a:pt x="199912" y="90156"/>
                </a:moveTo>
                <a:lnTo>
                  <a:pt x="186765" y="90156"/>
                </a:lnTo>
                <a:lnTo>
                  <a:pt x="186765" y="88886"/>
                </a:lnTo>
                <a:lnTo>
                  <a:pt x="182712" y="85076"/>
                </a:lnTo>
                <a:lnTo>
                  <a:pt x="185737" y="86346"/>
                </a:lnTo>
                <a:lnTo>
                  <a:pt x="187774" y="86346"/>
                </a:lnTo>
                <a:lnTo>
                  <a:pt x="192835" y="88886"/>
                </a:lnTo>
                <a:lnTo>
                  <a:pt x="199912" y="88886"/>
                </a:lnTo>
                <a:lnTo>
                  <a:pt x="199912" y="90156"/>
                </a:lnTo>
                <a:close/>
              </a:path>
              <a:path w="1000125" h="234950">
                <a:moveTo>
                  <a:pt x="187774" y="86346"/>
                </a:moveTo>
                <a:lnTo>
                  <a:pt x="185737" y="86346"/>
                </a:lnTo>
                <a:lnTo>
                  <a:pt x="185243" y="85076"/>
                </a:lnTo>
                <a:lnTo>
                  <a:pt x="187774" y="86346"/>
                </a:lnTo>
                <a:close/>
              </a:path>
              <a:path w="1000125" h="234950">
                <a:moveTo>
                  <a:pt x="193843" y="88886"/>
                </a:moveTo>
                <a:lnTo>
                  <a:pt x="192835" y="88886"/>
                </a:lnTo>
                <a:lnTo>
                  <a:pt x="190798" y="87616"/>
                </a:lnTo>
                <a:lnTo>
                  <a:pt x="190304" y="86346"/>
                </a:lnTo>
                <a:lnTo>
                  <a:pt x="188782" y="86346"/>
                </a:lnTo>
                <a:lnTo>
                  <a:pt x="186765" y="85076"/>
                </a:lnTo>
                <a:lnTo>
                  <a:pt x="189790" y="85076"/>
                </a:lnTo>
                <a:lnTo>
                  <a:pt x="193329" y="87616"/>
                </a:lnTo>
                <a:lnTo>
                  <a:pt x="193843" y="88886"/>
                </a:lnTo>
                <a:close/>
              </a:path>
              <a:path w="1000125" h="234950">
                <a:moveTo>
                  <a:pt x="225218" y="86346"/>
                </a:moveTo>
                <a:lnTo>
                  <a:pt x="224723" y="86346"/>
                </a:lnTo>
                <a:lnTo>
                  <a:pt x="223695" y="85076"/>
                </a:lnTo>
                <a:lnTo>
                  <a:pt x="224710" y="85500"/>
                </a:lnTo>
                <a:lnTo>
                  <a:pt x="225218" y="86346"/>
                </a:lnTo>
                <a:close/>
              </a:path>
              <a:path w="1000125" h="234950">
                <a:moveTo>
                  <a:pt x="115396" y="86346"/>
                </a:moveTo>
                <a:lnTo>
                  <a:pt x="114882" y="86346"/>
                </a:lnTo>
                <a:lnTo>
                  <a:pt x="114882" y="85918"/>
                </a:lnTo>
                <a:lnTo>
                  <a:pt x="115396" y="86346"/>
                </a:lnTo>
                <a:close/>
              </a:path>
              <a:path w="1000125" h="234950">
                <a:moveTo>
                  <a:pt x="7591" y="87616"/>
                </a:moveTo>
                <a:lnTo>
                  <a:pt x="6583" y="87616"/>
                </a:lnTo>
                <a:lnTo>
                  <a:pt x="5575" y="86346"/>
                </a:lnTo>
                <a:lnTo>
                  <a:pt x="7097" y="86346"/>
                </a:lnTo>
                <a:lnTo>
                  <a:pt x="7591" y="87616"/>
                </a:lnTo>
                <a:close/>
              </a:path>
              <a:path w="1000125" h="234950">
                <a:moveTo>
                  <a:pt x="14688" y="87616"/>
                </a:moveTo>
                <a:lnTo>
                  <a:pt x="7591" y="87616"/>
                </a:lnTo>
                <a:lnTo>
                  <a:pt x="7591" y="86346"/>
                </a:lnTo>
                <a:lnTo>
                  <a:pt x="14174" y="86346"/>
                </a:lnTo>
                <a:lnTo>
                  <a:pt x="14688" y="87616"/>
                </a:lnTo>
                <a:close/>
              </a:path>
              <a:path w="1000125" h="234950">
                <a:moveTo>
                  <a:pt x="34933" y="88886"/>
                </a:moveTo>
                <a:lnTo>
                  <a:pt x="26313" y="88886"/>
                </a:lnTo>
                <a:lnTo>
                  <a:pt x="25305" y="86346"/>
                </a:lnTo>
                <a:lnTo>
                  <a:pt x="31374" y="86346"/>
                </a:lnTo>
                <a:lnTo>
                  <a:pt x="31374" y="87616"/>
                </a:lnTo>
                <a:lnTo>
                  <a:pt x="33905" y="87616"/>
                </a:lnTo>
                <a:lnTo>
                  <a:pt x="34681" y="88264"/>
                </a:lnTo>
                <a:lnTo>
                  <a:pt x="34933" y="88886"/>
                </a:lnTo>
                <a:close/>
              </a:path>
              <a:path w="1000125" h="234950">
                <a:moveTo>
                  <a:pt x="33905" y="87616"/>
                </a:moveTo>
                <a:lnTo>
                  <a:pt x="32402" y="87616"/>
                </a:lnTo>
                <a:lnTo>
                  <a:pt x="31888" y="86346"/>
                </a:lnTo>
                <a:lnTo>
                  <a:pt x="33411" y="86346"/>
                </a:lnTo>
                <a:lnTo>
                  <a:pt x="33905" y="86969"/>
                </a:lnTo>
                <a:lnTo>
                  <a:pt x="33905" y="87616"/>
                </a:lnTo>
                <a:close/>
              </a:path>
              <a:path w="1000125" h="234950">
                <a:moveTo>
                  <a:pt x="33905" y="86969"/>
                </a:moveTo>
                <a:lnTo>
                  <a:pt x="33411" y="86346"/>
                </a:lnTo>
                <a:lnTo>
                  <a:pt x="33905" y="86346"/>
                </a:lnTo>
                <a:lnTo>
                  <a:pt x="33905" y="86969"/>
                </a:lnTo>
                <a:close/>
              </a:path>
              <a:path w="1000125" h="234950">
                <a:moveTo>
                  <a:pt x="72377" y="90156"/>
                </a:moveTo>
                <a:lnTo>
                  <a:pt x="45549" y="90156"/>
                </a:lnTo>
                <a:lnTo>
                  <a:pt x="43533" y="87616"/>
                </a:lnTo>
                <a:lnTo>
                  <a:pt x="36435" y="87616"/>
                </a:lnTo>
                <a:lnTo>
                  <a:pt x="36435" y="86346"/>
                </a:lnTo>
                <a:lnTo>
                  <a:pt x="93630" y="86346"/>
                </a:lnTo>
                <a:lnTo>
                  <a:pt x="95152" y="88886"/>
                </a:lnTo>
                <a:lnTo>
                  <a:pt x="71863" y="88886"/>
                </a:lnTo>
                <a:lnTo>
                  <a:pt x="72377" y="90156"/>
                </a:lnTo>
                <a:close/>
              </a:path>
              <a:path w="1000125" h="234950">
                <a:moveTo>
                  <a:pt x="116404" y="88886"/>
                </a:moveTo>
                <a:lnTo>
                  <a:pt x="112352" y="88886"/>
                </a:lnTo>
                <a:lnTo>
                  <a:pt x="111688" y="88469"/>
                </a:lnTo>
                <a:lnTo>
                  <a:pt x="111343" y="87616"/>
                </a:lnTo>
                <a:lnTo>
                  <a:pt x="110335" y="86346"/>
                </a:lnTo>
                <a:lnTo>
                  <a:pt x="113874" y="86346"/>
                </a:lnTo>
                <a:lnTo>
                  <a:pt x="114882" y="87616"/>
                </a:lnTo>
                <a:lnTo>
                  <a:pt x="115391" y="87616"/>
                </a:lnTo>
                <a:lnTo>
                  <a:pt x="116404" y="88886"/>
                </a:lnTo>
                <a:close/>
              </a:path>
              <a:path w="1000125" h="234950">
                <a:moveTo>
                  <a:pt x="133110" y="87616"/>
                </a:moveTo>
                <a:lnTo>
                  <a:pt x="125004" y="87616"/>
                </a:lnTo>
                <a:lnTo>
                  <a:pt x="124510" y="86346"/>
                </a:lnTo>
                <a:lnTo>
                  <a:pt x="132102" y="86346"/>
                </a:lnTo>
                <a:lnTo>
                  <a:pt x="133110" y="87616"/>
                </a:lnTo>
                <a:close/>
              </a:path>
              <a:path w="1000125" h="234950">
                <a:moveTo>
                  <a:pt x="163064" y="87867"/>
                </a:moveTo>
                <a:lnTo>
                  <a:pt x="162468" y="87616"/>
                </a:lnTo>
                <a:lnTo>
                  <a:pt x="133624" y="87616"/>
                </a:lnTo>
                <a:lnTo>
                  <a:pt x="132596" y="86346"/>
                </a:lnTo>
                <a:lnTo>
                  <a:pt x="162468" y="86346"/>
                </a:lnTo>
                <a:lnTo>
                  <a:pt x="163064" y="87867"/>
                </a:lnTo>
                <a:close/>
              </a:path>
              <a:path w="1000125" h="234950">
                <a:moveTo>
                  <a:pt x="181190" y="90156"/>
                </a:moveTo>
                <a:lnTo>
                  <a:pt x="171068" y="90156"/>
                </a:lnTo>
                <a:lnTo>
                  <a:pt x="170554" y="88886"/>
                </a:lnTo>
                <a:lnTo>
                  <a:pt x="170554" y="87616"/>
                </a:lnTo>
                <a:lnTo>
                  <a:pt x="173085" y="87616"/>
                </a:lnTo>
                <a:lnTo>
                  <a:pt x="173085" y="86346"/>
                </a:lnTo>
                <a:lnTo>
                  <a:pt x="177651" y="86346"/>
                </a:lnTo>
                <a:lnTo>
                  <a:pt x="178146" y="88886"/>
                </a:lnTo>
                <a:lnTo>
                  <a:pt x="179668" y="88886"/>
                </a:lnTo>
                <a:lnTo>
                  <a:pt x="181190" y="90156"/>
                </a:lnTo>
                <a:close/>
              </a:path>
              <a:path w="1000125" h="234950">
                <a:moveTo>
                  <a:pt x="186765" y="91426"/>
                </a:moveTo>
                <a:lnTo>
                  <a:pt x="181704" y="86346"/>
                </a:lnTo>
                <a:lnTo>
                  <a:pt x="182198" y="86346"/>
                </a:lnTo>
                <a:lnTo>
                  <a:pt x="183721" y="87616"/>
                </a:lnTo>
                <a:lnTo>
                  <a:pt x="184729" y="88886"/>
                </a:lnTo>
                <a:lnTo>
                  <a:pt x="186251" y="90156"/>
                </a:lnTo>
                <a:lnTo>
                  <a:pt x="186765" y="91426"/>
                </a:lnTo>
                <a:close/>
              </a:path>
              <a:path w="1000125" h="234950">
                <a:moveTo>
                  <a:pt x="209540" y="88886"/>
                </a:moveTo>
                <a:lnTo>
                  <a:pt x="208018" y="88886"/>
                </a:lnTo>
                <a:lnTo>
                  <a:pt x="203451" y="86346"/>
                </a:lnTo>
                <a:lnTo>
                  <a:pt x="208018" y="86346"/>
                </a:lnTo>
                <a:lnTo>
                  <a:pt x="209540" y="88886"/>
                </a:lnTo>
                <a:close/>
              </a:path>
              <a:path w="1000125" h="234950">
                <a:moveTo>
                  <a:pt x="219662" y="88886"/>
                </a:moveTo>
                <a:lnTo>
                  <a:pt x="210034" y="88886"/>
                </a:lnTo>
                <a:lnTo>
                  <a:pt x="210034" y="87616"/>
                </a:lnTo>
                <a:lnTo>
                  <a:pt x="209540" y="86346"/>
                </a:lnTo>
                <a:lnTo>
                  <a:pt x="218634" y="86346"/>
                </a:lnTo>
                <a:lnTo>
                  <a:pt x="218634" y="87616"/>
                </a:lnTo>
                <a:lnTo>
                  <a:pt x="219662" y="88886"/>
                </a:lnTo>
                <a:close/>
              </a:path>
              <a:path w="1000125" h="234950">
                <a:moveTo>
                  <a:pt x="220157" y="87616"/>
                </a:moveTo>
                <a:lnTo>
                  <a:pt x="219662" y="87616"/>
                </a:lnTo>
                <a:lnTo>
                  <a:pt x="219662" y="86346"/>
                </a:lnTo>
                <a:lnTo>
                  <a:pt x="220157" y="87616"/>
                </a:lnTo>
                <a:close/>
              </a:path>
              <a:path w="1000125" h="234950">
                <a:moveTo>
                  <a:pt x="228262" y="90156"/>
                </a:moveTo>
                <a:lnTo>
                  <a:pt x="223201" y="90156"/>
                </a:lnTo>
                <a:lnTo>
                  <a:pt x="223201" y="88886"/>
                </a:lnTo>
                <a:lnTo>
                  <a:pt x="220157" y="86346"/>
                </a:lnTo>
                <a:lnTo>
                  <a:pt x="224723" y="86346"/>
                </a:lnTo>
                <a:lnTo>
                  <a:pt x="225218" y="87616"/>
                </a:lnTo>
                <a:lnTo>
                  <a:pt x="226740" y="88886"/>
                </a:lnTo>
                <a:lnTo>
                  <a:pt x="228262" y="88886"/>
                </a:lnTo>
                <a:lnTo>
                  <a:pt x="228262" y="90156"/>
                </a:lnTo>
                <a:close/>
              </a:path>
              <a:path w="1000125" h="234950">
                <a:moveTo>
                  <a:pt x="15697" y="88886"/>
                </a:moveTo>
                <a:lnTo>
                  <a:pt x="2036" y="88886"/>
                </a:lnTo>
                <a:lnTo>
                  <a:pt x="1008" y="87616"/>
                </a:lnTo>
                <a:lnTo>
                  <a:pt x="15183" y="87616"/>
                </a:lnTo>
                <a:lnTo>
                  <a:pt x="15697" y="88264"/>
                </a:lnTo>
                <a:lnTo>
                  <a:pt x="15697" y="88886"/>
                </a:lnTo>
                <a:close/>
              </a:path>
              <a:path w="1000125" h="234950">
                <a:moveTo>
                  <a:pt x="26313" y="88886"/>
                </a:moveTo>
                <a:lnTo>
                  <a:pt x="16191" y="88886"/>
                </a:lnTo>
                <a:lnTo>
                  <a:pt x="15697" y="88264"/>
                </a:lnTo>
                <a:lnTo>
                  <a:pt x="15697" y="87616"/>
                </a:lnTo>
                <a:lnTo>
                  <a:pt x="24811" y="87616"/>
                </a:lnTo>
                <a:lnTo>
                  <a:pt x="26313" y="88886"/>
                </a:lnTo>
                <a:close/>
              </a:path>
              <a:path w="1000125" h="234950">
                <a:moveTo>
                  <a:pt x="111857" y="88886"/>
                </a:moveTo>
                <a:lnTo>
                  <a:pt x="110335" y="87616"/>
                </a:lnTo>
                <a:lnTo>
                  <a:pt x="111688" y="88469"/>
                </a:lnTo>
                <a:lnTo>
                  <a:pt x="111857" y="88886"/>
                </a:lnTo>
                <a:close/>
              </a:path>
              <a:path w="1000125" h="234950">
                <a:moveTo>
                  <a:pt x="163476" y="88886"/>
                </a:moveTo>
                <a:lnTo>
                  <a:pt x="160432" y="88886"/>
                </a:lnTo>
                <a:lnTo>
                  <a:pt x="160432" y="87616"/>
                </a:lnTo>
                <a:lnTo>
                  <a:pt x="162468" y="87616"/>
                </a:lnTo>
                <a:lnTo>
                  <a:pt x="163064" y="87867"/>
                </a:lnTo>
                <a:lnTo>
                  <a:pt x="163476" y="88886"/>
                </a:lnTo>
                <a:close/>
              </a:path>
              <a:path w="1000125" h="234950">
                <a:moveTo>
                  <a:pt x="221165" y="88886"/>
                </a:moveTo>
                <a:lnTo>
                  <a:pt x="220157" y="88886"/>
                </a:lnTo>
                <a:lnTo>
                  <a:pt x="220157" y="87616"/>
                </a:lnTo>
                <a:lnTo>
                  <a:pt x="221165" y="87616"/>
                </a:lnTo>
                <a:lnTo>
                  <a:pt x="221165" y="88886"/>
                </a:lnTo>
                <a:close/>
              </a:path>
              <a:path w="1000125" h="234950">
                <a:moveTo>
                  <a:pt x="35427" y="88886"/>
                </a:moveTo>
                <a:lnTo>
                  <a:pt x="34933" y="88886"/>
                </a:lnTo>
                <a:lnTo>
                  <a:pt x="34681" y="88264"/>
                </a:lnTo>
                <a:lnTo>
                  <a:pt x="35427" y="88886"/>
                </a:lnTo>
                <a:close/>
              </a:path>
              <a:path w="1000125" h="234950">
                <a:moveTo>
                  <a:pt x="114388" y="90156"/>
                </a:moveTo>
                <a:lnTo>
                  <a:pt x="112352" y="90156"/>
                </a:lnTo>
                <a:lnTo>
                  <a:pt x="111688" y="88469"/>
                </a:lnTo>
                <a:lnTo>
                  <a:pt x="112352" y="88886"/>
                </a:lnTo>
                <a:lnTo>
                  <a:pt x="113874" y="88886"/>
                </a:lnTo>
                <a:lnTo>
                  <a:pt x="114388" y="90156"/>
                </a:lnTo>
                <a:close/>
              </a:path>
              <a:path w="1000125" h="234950">
                <a:moveTo>
                  <a:pt x="12652" y="91426"/>
                </a:moveTo>
                <a:lnTo>
                  <a:pt x="4566" y="91426"/>
                </a:lnTo>
                <a:lnTo>
                  <a:pt x="4052" y="90156"/>
                </a:lnTo>
                <a:lnTo>
                  <a:pt x="3044" y="88886"/>
                </a:lnTo>
                <a:lnTo>
                  <a:pt x="11130" y="88886"/>
                </a:lnTo>
                <a:lnTo>
                  <a:pt x="12652" y="91426"/>
                </a:lnTo>
                <a:close/>
              </a:path>
              <a:path w="1000125" h="234950">
                <a:moveTo>
                  <a:pt x="15697" y="97776"/>
                </a:moveTo>
                <a:lnTo>
                  <a:pt x="6583" y="97776"/>
                </a:lnTo>
                <a:lnTo>
                  <a:pt x="5575" y="96506"/>
                </a:lnTo>
                <a:lnTo>
                  <a:pt x="12158" y="96506"/>
                </a:lnTo>
                <a:lnTo>
                  <a:pt x="9113" y="91426"/>
                </a:lnTo>
                <a:lnTo>
                  <a:pt x="12652" y="91426"/>
                </a:lnTo>
                <a:lnTo>
                  <a:pt x="11130" y="88886"/>
                </a:lnTo>
                <a:lnTo>
                  <a:pt x="14174" y="92146"/>
                </a:lnTo>
                <a:lnTo>
                  <a:pt x="14174" y="92696"/>
                </a:lnTo>
                <a:lnTo>
                  <a:pt x="16705" y="92696"/>
                </a:lnTo>
                <a:lnTo>
                  <a:pt x="17713" y="93966"/>
                </a:lnTo>
                <a:lnTo>
                  <a:pt x="18722" y="93966"/>
                </a:lnTo>
                <a:lnTo>
                  <a:pt x="19483" y="95236"/>
                </a:lnTo>
                <a:lnTo>
                  <a:pt x="13166" y="95236"/>
                </a:lnTo>
                <a:lnTo>
                  <a:pt x="15697" y="97776"/>
                </a:lnTo>
                <a:close/>
              </a:path>
              <a:path w="1000125" h="234950">
                <a:moveTo>
                  <a:pt x="14688" y="91426"/>
                </a:moveTo>
                <a:lnTo>
                  <a:pt x="13502" y="91426"/>
                </a:lnTo>
                <a:lnTo>
                  <a:pt x="11130" y="88886"/>
                </a:lnTo>
                <a:lnTo>
                  <a:pt x="42524" y="88886"/>
                </a:lnTo>
                <a:lnTo>
                  <a:pt x="42524" y="90156"/>
                </a:lnTo>
                <a:lnTo>
                  <a:pt x="14174" y="90156"/>
                </a:lnTo>
                <a:lnTo>
                  <a:pt x="14688" y="91426"/>
                </a:lnTo>
                <a:close/>
              </a:path>
              <a:path w="1000125" h="234950">
                <a:moveTo>
                  <a:pt x="46063" y="91426"/>
                </a:moveTo>
                <a:lnTo>
                  <a:pt x="32897" y="91426"/>
                </a:lnTo>
                <a:lnTo>
                  <a:pt x="31374" y="90156"/>
                </a:lnTo>
                <a:lnTo>
                  <a:pt x="43019" y="90156"/>
                </a:lnTo>
                <a:lnTo>
                  <a:pt x="43019" y="88886"/>
                </a:lnTo>
                <a:lnTo>
                  <a:pt x="44027" y="88886"/>
                </a:lnTo>
                <a:lnTo>
                  <a:pt x="46063" y="91426"/>
                </a:lnTo>
                <a:close/>
              </a:path>
              <a:path w="1000125" h="234950">
                <a:moveTo>
                  <a:pt x="78960" y="95236"/>
                </a:moveTo>
                <a:lnTo>
                  <a:pt x="73899" y="95236"/>
                </a:lnTo>
                <a:lnTo>
                  <a:pt x="72891" y="93966"/>
                </a:lnTo>
                <a:lnTo>
                  <a:pt x="49602" y="93966"/>
                </a:lnTo>
                <a:lnTo>
                  <a:pt x="49602" y="92696"/>
                </a:lnTo>
                <a:lnTo>
                  <a:pt x="49088" y="91426"/>
                </a:lnTo>
                <a:lnTo>
                  <a:pt x="47586" y="90156"/>
                </a:lnTo>
                <a:lnTo>
                  <a:pt x="72377" y="90156"/>
                </a:lnTo>
                <a:lnTo>
                  <a:pt x="72377" y="88886"/>
                </a:lnTo>
                <a:lnTo>
                  <a:pt x="105788" y="88886"/>
                </a:lnTo>
                <a:lnTo>
                  <a:pt x="106539" y="89521"/>
                </a:lnTo>
                <a:lnTo>
                  <a:pt x="106796" y="90156"/>
                </a:lnTo>
                <a:lnTo>
                  <a:pt x="107805" y="91426"/>
                </a:lnTo>
                <a:lnTo>
                  <a:pt x="92107" y="91426"/>
                </a:lnTo>
                <a:lnTo>
                  <a:pt x="93125" y="92696"/>
                </a:lnTo>
                <a:lnTo>
                  <a:pt x="76430" y="92696"/>
                </a:lnTo>
                <a:lnTo>
                  <a:pt x="77478" y="94000"/>
                </a:lnTo>
                <a:lnTo>
                  <a:pt x="78960" y="95236"/>
                </a:lnTo>
                <a:close/>
              </a:path>
              <a:path w="1000125" h="234950">
                <a:moveTo>
                  <a:pt x="115396" y="91426"/>
                </a:moveTo>
                <a:lnTo>
                  <a:pt x="107805" y="91426"/>
                </a:lnTo>
                <a:lnTo>
                  <a:pt x="107290" y="90156"/>
                </a:lnTo>
                <a:lnTo>
                  <a:pt x="106539" y="89521"/>
                </a:lnTo>
                <a:lnTo>
                  <a:pt x="106282" y="88886"/>
                </a:lnTo>
                <a:lnTo>
                  <a:pt x="111857" y="88886"/>
                </a:lnTo>
                <a:lnTo>
                  <a:pt x="111857" y="90156"/>
                </a:lnTo>
                <a:lnTo>
                  <a:pt x="114388" y="90156"/>
                </a:lnTo>
                <a:lnTo>
                  <a:pt x="115396" y="91426"/>
                </a:lnTo>
                <a:close/>
              </a:path>
              <a:path w="1000125" h="234950">
                <a:moveTo>
                  <a:pt x="117413" y="92696"/>
                </a:moveTo>
                <a:lnTo>
                  <a:pt x="115910" y="91426"/>
                </a:lnTo>
                <a:lnTo>
                  <a:pt x="113874" y="88886"/>
                </a:lnTo>
                <a:lnTo>
                  <a:pt x="118935" y="88886"/>
                </a:lnTo>
                <a:lnTo>
                  <a:pt x="120457" y="91426"/>
                </a:lnTo>
                <a:lnTo>
                  <a:pt x="117413" y="91426"/>
                </a:lnTo>
                <a:lnTo>
                  <a:pt x="117413" y="92696"/>
                </a:lnTo>
                <a:close/>
              </a:path>
              <a:path w="1000125" h="234950">
                <a:moveTo>
                  <a:pt x="120971" y="90156"/>
                </a:moveTo>
                <a:lnTo>
                  <a:pt x="120210" y="88886"/>
                </a:lnTo>
                <a:lnTo>
                  <a:pt x="120457" y="88886"/>
                </a:lnTo>
                <a:lnTo>
                  <a:pt x="120971" y="90156"/>
                </a:lnTo>
                <a:close/>
              </a:path>
              <a:path w="1000125" h="234950">
                <a:moveTo>
                  <a:pt x="158415" y="90156"/>
                </a:moveTo>
                <a:lnTo>
                  <a:pt x="142224" y="90156"/>
                </a:lnTo>
                <a:lnTo>
                  <a:pt x="142224" y="88886"/>
                </a:lnTo>
                <a:lnTo>
                  <a:pt x="157407" y="88886"/>
                </a:lnTo>
                <a:lnTo>
                  <a:pt x="158415" y="90156"/>
                </a:lnTo>
                <a:close/>
              </a:path>
              <a:path w="1000125" h="234950">
                <a:moveTo>
                  <a:pt x="165493" y="91426"/>
                </a:moveTo>
                <a:lnTo>
                  <a:pt x="161460" y="91426"/>
                </a:lnTo>
                <a:lnTo>
                  <a:pt x="160946" y="90156"/>
                </a:lnTo>
                <a:lnTo>
                  <a:pt x="158929" y="90156"/>
                </a:lnTo>
                <a:lnTo>
                  <a:pt x="158415" y="88886"/>
                </a:lnTo>
                <a:lnTo>
                  <a:pt x="163990" y="88886"/>
                </a:lnTo>
                <a:lnTo>
                  <a:pt x="164999" y="90156"/>
                </a:lnTo>
                <a:lnTo>
                  <a:pt x="165493" y="91426"/>
                </a:lnTo>
                <a:close/>
              </a:path>
              <a:path w="1000125" h="234950">
                <a:moveTo>
                  <a:pt x="201435" y="91426"/>
                </a:moveTo>
                <a:lnTo>
                  <a:pt x="200921" y="91426"/>
                </a:lnTo>
                <a:lnTo>
                  <a:pt x="199912" y="88886"/>
                </a:lnTo>
                <a:lnTo>
                  <a:pt x="214601" y="88886"/>
                </a:lnTo>
                <a:lnTo>
                  <a:pt x="216104" y="90156"/>
                </a:lnTo>
                <a:lnTo>
                  <a:pt x="200921" y="90156"/>
                </a:lnTo>
                <a:lnTo>
                  <a:pt x="201435" y="91426"/>
                </a:lnTo>
                <a:close/>
              </a:path>
              <a:path w="1000125" h="234950">
                <a:moveTo>
                  <a:pt x="218140" y="91426"/>
                </a:moveTo>
                <a:lnTo>
                  <a:pt x="209026" y="91426"/>
                </a:lnTo>
                <a:lnTo>
                  <a:pt x="208512" y="90156"/>
                </a:lnTo>
                <a:lnTo>
                  <a:pt x="216104" y="90156"/>
                </a:lnTo>
                <a:lnTo>
                  <a:pt x="215610" y="88886"/>
                </a:lnTo>
                <a:lnTo>
                  <a:pt x="217626" y="88886"/>
                </a:lnTo>
                <a:lnTo>
                  <a:pt x="217626" y="90156"/>
                </a:lnTo>
                <a:lnTo>
                  <a:pt x="218140" y="91426"/>
                </a:lnTo>
                <a:close/>
              </a:path>
              <a:path w="1000125" h="234950">
                <a:moveTo>
                  <a:pt x="228262" y="95236"/>
                </a:moveTo>
                <a:lnTo>
                  <a:pt x="227748" y="93966"/>
                </a:lnTo>
                <a:lnTo>
                  <a:pt x="221679" y="93966"/>
                </a:lnTo>
                <a:lnTo>
                  <a:pt x="221165" y="91426"/>
                </a:lnTo>
                <a:lnTo>
                  <a:pt x="219148" y="88886"/>
                </a:lnTo>
                <a:lnTo>
                  <a:pt x="221679" y="88886"/>
                </a:lnTo>
                <a:lnTo>
                  <a:pt x="222687" y="90156"/>
                </a:lnTo>
                <a:lnTo>
                  <a:pt x="228262" y="90156"/>
                </a:lnTo>
                <a:lnTo>
                  <a:pt x="228262" y="95236"/>
                </a:lnTo>
                <a:close/>
              </a:path>
              <a:path w="1000125" h="234950">
                <a:moveTo>
                  <a:pt x="107805" y="91426"/>
                </a:moveTo>
                <a:lnTo>
                  <a:pt x="106796" y="90156"/>
                </a:lnTo>
                <a:lnTo>
                  <a:pt x="106539" y="89521"/>
                </a:lnTo>
                <a:lnTo>
                  <a:pt x="107290" y="90156"/>
                </a:lnTo>
                <a:lnTo>
                  <a:pt x="107805" y="91426"/>
                </a:lnTo>
                <a:close/>
              </a:path>
              <a:path w="1000125" h="234950">
                <a:moveTo>
                  <a:pt x="31888" y="91426"/>
                </a:moveTo>
                <a:lnTo>
                  <a:pt x="14688" y="91426"/>
                </a:lnTo>
                <a:lnTo>
                  <a:pt x="14688" y="90156"/>
                </a:lnTo>
                <a:lnTo>
                  <a:pt x="31374" y="90156"/>
                </a:lnTo>
                <a:lnTo>
                  <a:pt x="31888" y="91426"/>
                </a:lnTo>
                <a:close/>
              </a:path>
              <a:path w="1000125" h="234950">
                <a:moveTo>
                  <a:pt x="32897" y="91426"/>
                </a:moveTo>
                <a:lnTo>
                  <a:pt x="31888" y="91426"/>
                </a:lnTo>
                <a:lnTo>
                  <a:pt x="31374" y="90156"/>
                </a:lnTo>
                <a:lnTo>
                  <a:pt x="32897" y="91426"/>
                </a:lnTo>
                <a:close/>
              </a:path>
              <a:path w="1000125" h="234950">
                <a:moveTo>
                  <a:pt x="48080" y="91426"/>
                </a:moveTo>
                <a:lnTo>
                  <a:pt x="46063" y="91426"/>
                </a:lnTo>
                <a:lnTo>
                  <a:pt x="46063" y="90156"/>
                </a:lnTo>
                <a:lnTo>
                  <a:pt x="47586" y="90156"/>
                </a:lnTo>
                <a:lnTo>
                  <a:pt x="48080" y="91426"/>
                </a:lnTo>
                <a:close/>
              </a:path>
              <a:path w="1000125" h="234950">
                <a:moveTo>
                  <a:pt x="139213" y="94000"/>
                </a:moveTo>
                <a:lnTo>
                  <a:pt x="136154" y="91426"/>
                </a:lnTo>
                <a:lnTo>
                  <a:pt x="141710" y="91426"/>
                </a:lnTo>
                <a:lnTo>
                  <a:pt x="139693" y="90156"/>
                </a:lnTo>
                <a:lnTo>
                  <a:pt x="155885" y="90156"/>
                </a:lnTo>
                <a:lnTo>
                  <a:pt x="157407" y="91426"/>
                </a:lnTo>
                <a:lnTo>
                  <a:pt x="158415" y="92696"/>
                </a:lnTo>
                <a:lnTo>
                  <a:pt x="138171" y="92696"/>
                </a:lnTo>
                <a:lnTo>
                  <a:pt x="139213" y="94000"/>
                </a:lnTo>
                <a:close/>
              </a:path>
              <a:path w="1000125" h="234950">
                <a:moveTo>
                  <a:pt x="161954" y="93966"/>
                </a:moveTo>
                <a:lnTo>
                  <a:pt x="159938" y="91426"/>
                </a:lnTo>
                <a:lnTo>
                  <a:pt x="157407" y="91426"/>
                </a:lnTo>
                <a:lnTo>
                  <a:pt x="156399" y="90156"/>
                </a:lnTo>
                <a:lnTo>
                  <a:pt x="158929" y="90156"/>
                </a:lnTo>
                <a:lnTo>
                  <a:pt x="160432" y="91426"/>
                </a:lnTo>
                <a:lnTo>
                  <a:pt x="161954" y="92954"/>
                </a:lnTo>
                <a:lnTo>
                  <a:pt x="161954" y="93966"/>
                </a:lnTo>
                <a:close/>
              </a:path>
              <a:path w="1000125" h="234950">
                <a:moveTo>
                  <a:pt x="196887" y="96506"/>
                </a:moveTo>
                <a:lnTo>
                  <a:pt x="185243" y="96506"/>
                </a:lnTo>
                <a:lnTo>
                  <a:pt x="184235" y="93966"/>
                </a:lnTo>
                <a:lnTo>
                  <a:pt x="181190" y="92696"/>
                </a:lnTo>
                <a:lnTo>
                  <a:pt x="189296" y="92696"/>
                </a:lnTo>
                <a:lnTo>
                  <a:pt x="187260" y="90156"/>
                </a:lnTo>
                <a:lnTo>
                  <a:pt x="200416" y="90156"/>
                </a:lnTo>
                <a:lnTo>
                  <a:pt x="200921" y="91426"/>
                </a:lnTo>
                <a:lnTo>
                  <a:pt x="194851" y="91426"/>
                </a:lnTo>
                <a:lnTo>
                  <a:pt x="196064" y="91933"/>
                </a:lnTo>
                <a:lnTo>
                  <a:pt x="196887" y="93966"/>
                </a:lnTo>
                <a:lnTo>
                  <a:pt x="195365" y="93966"/>
                </a:lnTo>
                <a:lnTo>
                  <a:pt x="195859" y="95236"/>
                </a:lnTo>
                <a:lnTo>
                  <a:pt x="196887" y="96506"/>
                </a:lnTo>
                <a:close/>
              </a:path>
              <a:path w="1000125" h="234950">
                <a:moveTo>
                  <a:pt x="206496" y="91426"/>
                </a:moveTo>
                <a:lnTo>
                  <a:pt x="201435" y="91426"/>
                </a:lnTo>
                <a:lnTo>
                  <a:pt x="200921" y="90156"/>
                </a:lnTo>
                <a:lnTo>
                  <a:pt x="205982" y="90156"/>
                </a:lnTo>
                <a:lnTo>
                  <a:pt x="206496" y="91426"/>
                </a:lnTo>
                <a:close/>
              </a:path>
              <a:path w="1000125" h="234950">
                <a:moveTo>
                  <a:pt x="8105" y="92696"/>
                </a:moveTo>
                <a:lnTo>
                  <a:pt x="7591" y="91426"/>
                </a:lnTo>
                <a:lnTo>
                  <a:pt x="8599" y="91426"/>
                </a:lnTo>
                <a:lnTo>
                  <a:pt x="8105" y="92696"/>
                </a:lnTo>
                <a:close/>
              </a:path>
              <a:path w="1000125" h="234950">
                <a:moveTo>
                  <a:pt x="16705" y="92696"/>
                </a:moveTo>
                <a:lnTo>
                  <a:pt x="14688" y="92696"/>
                </a:lnTo>
                <a:lnTo>
                  <a:pt x="14174" y="92146"/>
                </a:lnTo>
                <a:lnTo>
                  <a:pt x="14174" y="91426"/>
                </a:lnTo>
                <a:lnTo>
                  <a:pt x="15697" y="91426"/>
                </a:lnTo>
                <a:lnTo>
                  <a:pt x="16705" y="92696"/>
                </a:lnTo>
                <a:close/>
              </a:path>
              <a:path w="1000125" h="234950">
                <a:moveTo>
                  <a:pt x="43533" y="93966"/>
                </a:moveTo>
                <a:lnTo>
                  <a:pt x="18227" y="93966"/>
                </a:lnTo>
                <a:lnTo>
                  <a:pt x="16191" y="91426"/>
                </a:lnTo>
                <a:lnTo>
                  <a:pt x="42010" y="91426"/>
                </a:lnTo>
                <a:lnTo>
                  <a:pt x="43019" y="92696"/>
                </a:lnTo>
                <a:lnTo>
                  <a:pt x="43533" y="93966"/>
                </a:lnTo>
                <a:close/>
              </a:path>
              <a:path w="1000125" h="234950">
                <a:moveTo>
                  <a:pt x="69332" y="105396"/>
                </a:moveTo>
                <a:lnTo>
                  <a:pt x="37463" y="105396"/>
                </a:lnTo>
                <a:lnTo>
                  <a:pt x="37463" y="104126"/>
                </a:lnTo>
                <a:lnTo>
                  <a:pt x="15697" y="104126"/>
                </a:lnTo>
                <a:lnTo>
                  <a:pt x="14688" y="102856"/>
                </a:lnTo>
                <a:lnTo>
                  <a:pt x="39994" y="102856"/>
                </a:lnTo>
                <a:lnTo>
                  <a:pt x="39994" y="101586"/>
                </a:lnTo>
                <a:lnTo>
                  <a:pt x="49088" y="101586"/>
                </a:lnTo>
                <a:lnTo>
                  <a:pt x="48594" y="100316"/>
                </a:lnTo>
                <a:lnTo>
                  <a:pt x="19236" y="100316"/>
                </a:lnTo>
                <a:lnTo>
                  <a:pt x="19236" y="99046"/>
                </a:lnTo>
                <a:lnTo>
                  <a:pt x="48080" y="99046"/>
                </a:lnTo>
                <a:lnTo>
                  <a:pt x="47072" y="97776"/>
                </a:lnTo>
                <a:lnTo>
                  <a:pt x="43533" y="93966"/>
                </a:lnTo>
                <a:lnTo>
                  <a:pt x="42524" y="91426"/>
                </a:lnTo>
                <a:lnTo>
                  <a:pt x="48594" y="91426"/>
                </a:lnTo>
                <a:lnTo>
                  <a:pt x="49088" y="92696"/>
                </a:lnTo>
                <a:lnTo>
                  <a:pt x="49102" y="94000"/>
                </a:lnTo>
                <a:lnTo>
                  <a:pt x="49602" y="95236"/>
                </a:lnTo>
                <a:lnTo>
                  <a:pt x="46558" y="95236"/>
                </a:lnTo>
                <a:lnTo>
                  <a:pt x="46558" y="96506"/>
                </a:lnTo>
                <a:lnTo>
                  <a:pt x="50116" y="96506"/>
                </a:lnTo>
                <a:lnTo>
                  <a:pt x="51619" y="97776"/>
                </a:lnTo>
                <a:lnTo>
                  <a:pt x="64785" y="97776"/>
                </a:lnTo>
                <a:lnTo>
                  <a:pt x="68324" y="102856"/>
                </a:lnTo>
                <a:lnTo>
                  <a:pt x="69239" y="104009"/>
                </a:lnTo>
                <a:lnTo>
                  <a:pt x="69332" y="105396"/>
                </a:lnTo>
                <a:close/>
              </a:path>
              <a:path w="1000125" h="234950">
                <a:moveTo>
                  <a:pt x="93630" y="92696"/>
                </a:moveTo>
                <a:lnTo>
                  <a:pt x="93135" y="91426"/>
                </a:lnTo>
                <a:lnTo>
                  <a:pt x="93630" y="91426"/>
                </a:lnTo>
                <a:lnTo>
                  <a:pt x="93630" y="92696"/>
                </a:lnTo>
                <a:close/>
              </a:path>
              <a:path w="1000125" h="234950">
                <a:moveTo>
                  <a:pt x="102229" y="93966"/>
                </a:moveTo>
                <a:lnTo>
                  <a:pt x="94144" y="93966"/>
                </a:lnTo>
                <a:lnTo>
                  <a:pt x="93734" y="92954"/>
                </a:lnTo>
                <a:lnTo>
                  <a:pt x="93630" y="91426"/>
                </a:lnTo>
                <a:lnTo>
                  <a:pt x="115910" y="91426"/>
                </a:lnTo>
                <a:lnTo>
                  <a:pt x="116918" y="92696"/>
                </a:lnTo>
                <a:lnTo>
                  <a:pt x="102229" y="92696"/>
                </a:lnTo>
                <a:lnTo>
                  <a:pt x="102229" y="93966"/>
                </a:lnTo>
                <a:close/>
              </a:path>
              <a:path w="1000125" h="234950">
                <a:moveTo>
                  <a:pt x="127535" y="93966"/>
                </a:moveTo>
                <a:lnTo>
                  <a:pt x="119943" y="93966"/>
                </a:lnTo>
                <a:lnTo>
                  <a:pt x="117927" y="92696"/>
                </a:lnTo>
                <a:lnTo>
                  <a:pt x="117413" y="91426"/>
                </a:lnTo>
                <a:lnTo>
                  <a:pt x="120457" y="91426"/>
                </a:lnTo>
                <a:lnTo>
                  <a:pt x="123502" y="92696"/>
                </a:lnTo>
                <a:lnTo>
                  <a:pt x="127535" y="92696"/>
                </a:lnTo>
                <a:lnTo>
                  <a:pt x="127535" y="93966"/>
                </a:lnTo>
                <a:close/>
              </a:path>
              <a:path w="1000125" h="234950">
                <a:moveTo>
                  <a:pt x="136649" y="92696"/>
                </a:moveTo>
                <a:lnTo>
                  <a:pt x="127535" y="92696"/>
                </a:lnTo>
                <a:lnTo>
                  <a:pt x="127041" y="91426"/>
                </a:lnTo>
                <a:lnTo>
                  <a:pt x="136154" y="91426"/>
                </a:lnTo>
                <a:lnTo>
                  <a:pt x="136649" y="92696"/>
                </a:lnTo>
                <a:close/>
              </a:path>
              <a:path w="1000125" h="234950">
                <a:moveTo>
                  <a:pt x="159424" y="92696"/>
                </a:moveTo>
                <a:lnTo>
                  <a:pt x="158415" y="91426"/>
                </a:lnTo>
                <a:lnTo>
                  <a:pt x="159424" y="91426"/>
                </a:lnTo>
                <a:lnTo>
                  <a:pt x="159424" y="92696"/>
                </a:lnTo>
                <a:close/>
              </a:path>
              <a:path w="1000125" h="234950">
                <a:moveTo>
                  <a:pt x="173085" y="95236"/>
                </a:moveTo>
                <a:lnTo>
                  <a:pt x="163990" y="95236"/>
                </a:lnTo>
                <a:lnTo>
                  <a:pt x="162989" y="94000"/>
                </a:lnTo>
                <a:lnTo>
                  <a:pt x="162962" y="92696"/>
                </a:lnTo>
                <a:lnTo>
                  <a:pt x="162468" y="91426"/>
                </a:lnTo>
                <a:lnTo>
                  <a:pt x="166007" y="91426"/>
                </a:lnTo>
                <a:lnTo>
                  <a:pt x="168023" y="92696"/>
                </a:lnTo>
                <a:lnTo>
                  <a:pt x="168537" y="92696"/>
                </a:lnTo>
                <a:lnTo>
                  <a:pt x="168537" y="93966"/>
                </a:lnTo>
                <a:lnTo>
                  <a:pt x="172076" y="93966"/>
                </a:lnTo>
                <a:lnTo>
                  <a:pt x="173085" y="95236"/>
                </a:lnTo>
                <a:close/>
              </a:path>
              <a:path w="1000125" h="234950">
                <a:moveTo>
                  <a:pt x="171582" y="93966"/>
                </a:moveTo>
                <a:lnTo>
                  <a:pt x="168537" y="93966"/>
                </a:lnTo>
                <a:lnTo>
                  <a:pt x="168537" y="92696"/>
                </a:lnTo>
                <a:lnTo>
                  <a:pt x="168023" y="92696"/>
                </a:lnTo>
                <a:lnTo>
                  <a:pt x="168023" y="91426"/>
                </a:lnTo>
                <a:lnTo>
                  <a:pt x="170060" y="91426"/>
                </a:lnTo>
                <a:lnTo>
                  <a:pt x="171068" y="92696"/>
                </a:lnTo>
                <a:lnTo>
                  <a:pt x="171582" y="93966"/>
                </a:lnTo>
                <a:close/>
              </a:path>
              <a:path w="1000125" h="234950">
                <a:moveTo>
                  <a:pt x="178660" y="93966"/>
                </a:moveTo>
                <a:lnTo>
                  <a:pt x="173599" y="93966"/>
                </a:lnTo>
                <a:lnTo>
                  <a:pt x="172076" y="92696"/>
                </a:lnTo>
                <a:lnTo>
                  <a:pt x="171068" y="91426"/>
                </a:lnTo>
                <a:lnTo>
                  <a:pt x="175615" y="91426"/>
                </a:lnTo>
                <a:lnTo>
                  <a:pt x="175615" y="92696"/>
                </a:lnTo>
                <a:lnTo>
                  <a:pt x="177137" y="92696"/>
                </a:lnTo>
                <a:lnTo>
                  <a:pt x="178660" y="93966"/>
                </a:lnTo>
                <a:close/>
              </a:path>
              <a:path w="1000125" h="234950">
                <a:moveTo>
                  <a:pt x="196064" y="91933"/>
                </a:moveTo>
                <a:lnTo>
                  <a:pt x="194851" y="91426"/>
                </a:lnTo>
                <a:lnTo>
                  <a:pt x="195859" y="91426"/>
                </a:lnTo>
                <a:lnTo>
                  <a:pt x="196064" y="91933"/>
                </a:lnTo>
                <a:close/>
              </a:path>
              <a:path w="1000125" h="234950">
                <a:moveTo>
                  <a:pt x="204661" y="97547"/>
                </a:moveTo>
                <a:lnTo>
                  <a:pt x="203546" y="97237"/>
                </a:lnTo>
                <a:lnTo>
                  <a:pt x="200529" y="95490"/>
                </a:lnTo>
                <a:lnTo>
                  <a:pt x="200426" y="95236"/>
                </a:lnTo>
                <a:lnTo>
                  <a:pt x="204973" y="95236"/>
                </a:lnTo>
                <a:lnTo>
                  <a:pt x="204973" y="93966"/>
                </a:lnTo>
                <a:lnTo>
                  <a:pt x="199912" y="93966"/>
                </a:lnTo>
                <a:lnTo>
                  <a:pt x="197896" y="92696"/>
                </a:lnTo>
                <a:lnTo>
                  <a:pt x="196064" y="91933"/>
                </a:lnTo>
                <a:lnTo>
                  <a:pt x="195859" y="91426"/>
                </a:lnTo>
                <a:lnTo>
                  <a:pt x="216104" y="91426"/>
                </a:lnTo>
                <a:lnTo>
                  <a:pt x="215095" y="92696"/>
                </a:lnTo>
                <a:lnTo>
                  <a:pt x="214601" y="92696"/>
                </a:lnTo>
                <a:lnTo>
                  <a:pt x="216618" y="95236"/>
                </a:lnTo>
                <a:lnTo>
                  <a:pt x="218140" y="96506"/>
                </a:lnTo>
                <a:lnTo>
                  <a:pt x="205487" y="96506"/>
                </a:lnTo>
                <a:lnTo>
                  <a:pt x="204661" y="97547"/>
                </a:lnTo>
                <a:close/>
              </a:path>
              <a:path w="1000125" h="234950">
                <a:moveTo>
                  <a:pt x="14688" y="92696"/>
                </a:moveTo>
                <a:lnTo>
                  <a:pt x="14174" y="92696"/>
                </a:lnTo>
                <a:lnTo>
                  <a:pt x="14174" y="92146"/>
                </a:lnTo>
                <a:lnTo>
                  <a:pt x="14688" y="92696"/>
                </a:lnTo>
                <a:close/>
              </a:path>
              <a:path w="1000125" h="234950">
                <a:moveTo>
                  <a:pt x="95152" y="95236"/>
                </a:moveTo>
                <a:lnTo>
                  <a:pt x="78960" y="95236"/>
                </a:lnTo>
                <a:lnTo>
                  <a:pt x="76430" y="92696"/>
                </a:lnTo>
                <a:lnTo>
                  <a:pt x="93125" y="92696"/>
                </a:lnTo>
                <a:lnTo>
                  <a:pt x="94144" y="93966"/>
                </a:lnTo>
                <a:lnTo>
                  <a:pt x="94638" y="93966"/>
                </a:lnTo>
                <a:lnTo>
                  <a:pt x="95152" y="95236"/>
                </a:lnTo>
                <a:close/>
              </a:path>
              <a:path w="1000125" h="234950">
                <a:moveTo>
                  <a:pt x="105274" y="95236"/>
                </a:moveTo>
                <a:lnTo>
                  <a:pt x="104266" y="95236"/>
                </a:lnTo>
                <a:lnTo>
                  <a:pt x="103257" y="93966"/>
                </a:lnTo>
                <a:lnTo>
                  <a:pt x="102743" y="92696"/>
                </a:lnTo>
                <a:lnTo>
                  <a:pt x="111343" y="92696"/>
                </a:lnTo>
                <a:lnTo>
                  <a:pt x="111857" y="93966"/>
                </a:lnTo>
                <a:lnTo>
                  <a:pt x="104760" y="93966"/>
                </a:lnTo>
                <a:lnTo>
                  <a:pt x="105274" y="95236"/>
                </a:lnTo>
                <a:close/>
              </a:path>
              <a:path w="1000125" h="234950">
                <a:moveTo>
                  <a:pt x="123996" y="96506"/>
                </a:moveTo>
                <a:lnTo>
                  <a:pt x="114388" y="96506"/>
                </a:lnTo>
                <a:lnTo>
                  <a:pt x="113380" y="93966"/>
                </a:lnTo>
                <a:lnTo>
                  <a:pt x="111343" y="92696"/>
                </a:lnTo>
                <a:lnTo>
                  <a:pt x="117413" y="92696"/>
                </a:lnTo>
                <a:lnTo>
                  <a:pt x="118441" y="93966"/>
                </a:lnTo>
                <a:lnTo>
                  <a:pt x="139179" y="93966"/>
                </a:lnTo>
                <a:lnTo>
                  <a:pt x="140201" y="95236"/>
                </a:lnTo>
                <a:lnTo>
                  <a:pt x="124510" y="95236"/>
                </a:lnTo>
                <a:lnTo>
                  <a:pt x="123996" y="96506"/>
                </a:lnTo>
                <a:close/>
              </a:path>
              <a:path w="1000125" h="234950">
                <a:moveTo>
                  <a:pt x="139179" y="93966"/>
                </a:moveTo>
                <a:lnTo>
                  <a:pt x="128049" y="93966"/>
                </a:lnTo>
                <a:lnTo>
                  <a:pt x="128049" y="92696"/>
                </a:lnTo>
                <a:lnTo>
                  <a:pt x="137667" y="92696"/>
                </a:lnTo>
                <a:lnTo>
                  <a:pt x="139179" y="93966"/>
                </a:lnTo>
                <a:close/>
              </a:path>
              <a:path w="1000125" h="234950">
                <a:moveTo>
                  <a:pt x="144240" y="96506"/>
                </a:moveTo>
                <a:lnTo>
                  <a:pt x="141710" y="96506"/>
                </a:lnTo>
                <a:lnTo>
                  <a:pt x="139186" y="93966"/>
                </a:lnTo>
                <a:lnTo>
                  <a:pt x="138171" y="92696"/>
                </a:lnTo>
                <a:lnTo>
                  <a:pt x="160946" y="92696"/>
                </a:lnTo>
                <a:lnTo>
                  <a:pt x="161954" y="93966"/>
                </a:lnTo>
                <a:lnTo>
                  <a:pt x="162962" y="93966"/>
                </a:lnTo>
                <a:lnTo>
                  <a:pt x="163476" y="95236"/>
                </a:lnTo>
                <a:lnTo>
                  <a:pt x="143746" y="95236"/>
                </a:lnTo>
                <a:lnTo>
                  <a:pt x="144240" y="96506"/>
                </a:lnTo>
                <a:close/>
              </a:path>
              <a:path w="1000125" h="234950">
                <a:moveTo>
                  <a:pt x="161954" y="92954"/>
                </a:moveTo>
                <a:lnTo>
                  <a:pt x="161697" y="92696"/>
                </a:lnTo>
                <a:lnTo>
                  <a:pt x="161954" y="92696"/>
                </a:lnTo>
                <a:lnTo>
                  <a:pt x="161954" y="92954"/>
                </a:lnTo>
                <a:close/>
              </a:path>
              <a:path w="1000125" h="234950">
                <a:moveTo>
                  <a:pt x="162962" y="93966"/>
                </a:moveTo>
                <a:lnTo>
                  <a:pt x="161954" y="93966"/>
                </a:lnTo>
                <a:lnTo>
                  <a:pt x="161954" y="92954"/>
                </a:lnTo>
                <a:lnTo>
                  <a:pt x="162962" y="93966"/>
                </a:lnTo>
                <a:close/>
              </a:path>
              <a:path w="1000125" h="234950">
                <a:moveTo>
                  <a:pt x="46063" y="97776"/>
                </a:moveTo>
                <a:lnTo>
                  <a:pt x="22280" y="97776"/>
                </a:lnTo>
                <a:lnTo>
                  <a:pt x="22280" y="96506"/>
                </a:lnTo>
                <a:lnTo>
                  <a:pt x="21252" y="96506"/>
                </a:lnTo>
                <a:lnTo>
                  <a:pt x="19750" y="93966"/>
                </a:lnTo>
                <a:lnTo>
                  <a:pt x="43019" y="93966"/>
                </a:lnTo>
                <a:lnTo>
                  <a:pt x="44541" y="96506"/>
                </a:lnTo>
                <a:lnTo>
                  <a:pt x="46063" y="97776"/>
                </a:lnTo>
                <a:close/>
              </a:path>
              <a:path w="1000125" h="234950">
                <a:moveTo>
                  <a:pt x="51619" y="97776"/>
                </a:moveTo>
                <a:lnTo>
                  <a:pt x="50116" y="96506"/>
                </a:lnTo>
                <a:lnTo>
                  <a:pt x="49088" y="93966"/>
                </a:lnTo>
                <a:lnTo>
                  <a:pt x="72891" y="93966"/>
                </a:lnTo>
                <a:lnTo>
                  <a:pt x="74393" y="95859"/>
                </a:lnTo>
                <a:lnTo>
                  <a:pt x="74393" y="96506"/>
                </a:lnTo>
                <a:lnTo>
                  <a:pt x="51124" y="96506"/>
                </a:lnTo>
                <a:lnTo>
                  <a:pt x="51619" y="97776"/>
                </a:lnTo>
                <a:close/>
              </a:path>
              <a:path w="1000125" h="234950">
                <a:moveTo>
                  <a:pt x="98196" y="96506"/>
                </a:moveTo>
                <a:lnTo>
                  <a:pt x="81491" y="96506"/>
                </a:lnTo>
                <a:lnTo>
                  <a:pt x="79969" y="95236"/>
                </a:lnTo>
                <a:lnTo>
                  <a:pt x="95152" y="95236"/>
                </a:lnTo>
                <a:lnTo>
                  <a:pt x="94638" y="93966"/>
                </a:lnTo>
                <a:lnTo>
                  <a:pt x="97682" y="93966"/>
                </a:lnTo>
                <a:lnTo>
                  <a:pt x="97785" y="95490"/>
                </a:lnTo>
                <a:lnTo>
                  <a:pt x="98196" y="96506"/>
                </a:lnTo>
                <a:close/>
              </a:path>
              <a:path w="1000125" h="234950">
                <a:moveTo>
                  <a:pt x="98691" y="95236"/>
                </a:moveTo>
                <a:lnTo>
                  <a:pt x="97682" y="93966"/>
                </a:lnTo>
                <a:lnTo>
                  <a:pt x="98196" y="93966"/>
                </a:lnTo>
                <a:lnTo>
                  <a:pt x="98691" y="95236"/>
                </a:lnTo>
                <a:close/>
              </a:path>
              <a:path w="1000125" h="234950">
                <a:moveTo>
                  <a:pt x="118935" y="102856"/>
                </a:moveTo>
                <a:lnTo>
                  <a:pt x="110335" y="102856"/>
                </a:lnTo>
                <a:lnTo>
                  <a:pt x="109327" y="101586"/>
                </a:lnTo>
                <a:lnTo>
                  <a:pt x="107805" y="100316"/>
                </a:lnTo>
                <a:lnTo>
                  <a:pt x="105274" y="97776"/>
                </a:lnTo>
                <a:lnTo>
                  <a:pt x="100727" y="97776"/>
                </a:lnTo>
                <a:lnTo>
                  <a:pt x="98691" y="95236"/>
                </a:lnTo>
                <a:lnTo>
                  <a:pt x="98196" y="93966"/>
                </a:lnTo>
                <a:lnTo>
                  <a:pt x="103257" y="93966"/>
                </a:lnTo>
                <a:lnTo>
                  <a:pt x="104266" y="95236"/>
                </a:lnTo>
                <a:lnTo>
                  <a:pt x="105788" y="95236"/>
                </a:lnTo>
                <a:lnTo>
                  <a:pt x="105788" y="96506"/>
                </a:lnTo>
                <a:lnTo>
                  <a:pt x="110335" y="96506"/>
                </a:lnTo>
                <a:lnTo>
                  <a:pt x="110335" y="97776"/>
                </a:lnTo>
                <a:lnTo>
                  <a:pt x="111857" y="99046"/>
                </a:lnTo>
                <a:lnTo>
                  <a:pt x="113380" y="99046"/>
                </a:lnTo>
                <a:lnTo>
                  <a:pt x="113380" y="100316"/>
                </a:lnTo>
                <a:lnTo>
                  <a:pt x="117927" y="100316"/>
                </a:lnTo>
                <a:lnTo>
                  <a:pt x="118935" y="101586"/>
                </a:lnTo>
                <a:lnTo>
                  <a:pt x="118441" y="101586"/>
                </a:lnTo>
                <a:lnTo>
                  <a:pt x="118935" y="102856"/>
                </a:lnTo>
                <a:close/>
              </a:path>
              <a:path w="1000125" h="234950">
                <a:moveTo>
                  <a:pt x="105788" y="95236"/>
                </a:moveTo>
                <a:lnTo>
                  <a:pt x="105274" y="95236"/>
                </a:lnTo>
                <a:lnTo>
                  <a:pt x="104760" y="93966"/>
                </a:lnTo>
                <a:lnTo>
                  <a:pt x="105788" y="95236"/>
                </a:lnTo>
                <a:close/>
              </a:path>
              <a:path w="1000125" h="234950">
                <a:moveTo>
                  <a:pt x="113874" y="96506"/>
                </a:moveTo>
                <a:lnTo>
                  <a:pt x="105788" y="96506"/>
                </a:lnTo>
                <a:lnTo>
                  <a:pt x="105788" y="95236"/>
                </a:lnTo>
                <a:lnTo>
                  <a:pt x="104760" y="93966"/>
                </a:lnTo>
                <a:lnTo>
                  <a:pt x="112352" y="93966"/>
                </a:lnTo>
                <a:lnTo>
                  <a:pt x="112866" y="95236"/>
                </a:lnTo>
                <a:lnTo>
                  <a:pt x="113874" y="96506"/>
                </a:lnTo>
                <a:close/>
              </a:path>
              <a:path w="1000125" h="234950">
                <a:moveTo>
                  <a:pt x="181704" y="97776"/>
                </a:moveTo>
                <a:lnTo>
                  <a:pt x="171068" y="97776"/>
                </a:lnTo>
                <a:lnTo>
                  <a:pt x="171068" y="96506"/>
                </a:lnTo>
                <a:lnTo>
                  <a:pt x="174607" y="96506"/>
                </a:lnTo>
                <a:lnTo>
                  <a:pt x="174607" y="95236"/>
                </a:lnTo>
                <a:lnTo>
                  <a:pt x="174113" y="93966"/>
                </a:lnTo>
                <a:lnTo>
                  <a:pt x="181704" y="93966"/>
                </a:lnTo>
                <a:lnTo>
                  <a:pt x="183207" y="95236"/>
                </a:lnTo>
                <a:lnTo>
                  <a:pt x="178660" y="95236"/>
                </a:lnTo>
                <a:lnTo>
                  <a:pt x="180676" y="96506"/>
                </a:lnTo>
                <a:lnTo>
                  <a:pt x="181704" y="97776"/>
                </a:lnTo>
                <a:close/>
              </a:path>
              <a:path w="1000125" h="234950">
                <a:moveTo>
                  <a:pt x="196887" y="96506"/>
                </a:moveTo>
                <a:lnTo>
                  <a:pt x="195859" y="95236"/>
                </a:lnTo>
                <a:lnTo>
                  <a:pt x="195365" y="93966"/>
                </a:lnTo>
                <a:lnTo>
                  <a:pt x="196887" y="93966"/>
                </a:lnTo>
                <a:lnTo>
                  <a:pt x="197694" y="94474"/>
                </a:lnTo>
                <a:lnTo>
                  <a:pt x="197392" y="95236"/>
                </a:lnTo>
                <a:lnTo>
                  <a:pt x="196887" y="95236"/>
                </a:lnTo>
                <a:lnTo>
                  <a:pt x="197291" y="95490"/>
                </a:lnTo>
                <a:lnTo>
                  <a:pt x="196887" y="96506"/>
                </a:lnTo>
                <a:close/>
              </a:path>
              <a:path w="1000125" h="234950">
                <a:moveTo>
                  <a:pt x="198904" y="95236"/>
                </a:moveTo>
                <a:lnTo>
                  <a:pt x="197694" y="94474"/>
                </a:lnTo>
                <a:lnTo>
                  <a:pt x="197896" y="93966"/>
                </a:lnTo>
                <a:lnTo>
                  <a:pt x="198541" y="94340"/>
                </a:lnTo>
                <a:lnTo>
                  <a:pt x="198904" y="95236"/>
                </a:lnTo>
                <a:close/>
              </a:path>
              <a:path w="1000125" h="234950">
                <a:moveTo>
                  <a:pt x="204973" y="95236"/>
                </a:moveTo>
                <a:lnTo>
                  <a:pt x="200090" y="95236"/>
                </a:lnTo>
                <a:lnTo>
                  <a:pt x="198541" y="94340"/>
                </a:lnTo>
                <a:lnTo>
                  <a:pt x="198390" y="93966"/>
                </a:lnTo>
                <a:lnTo>
                  <a:pt x="204973" y="93966"/>
                </a:lnTo>
                <a:lnTo>
                  <a:pt x="204973" y="95236"/>
                </a:lnTo>
                <a:close/>
              </a:path>
              <a:path w="1000125" h="234950">
                <a:moveTo>
                  <a:pt x="225732" y="97776"/>
                </a:moveTo>
                <a:lnTo>
                  <a:pt x="224209" y="96506"/>
                </a:lnTo>
                <a:lnTo>
                  <a:pt x="223201" y="93966"/>
                </a:lnTo>
                <a:lnTo>
                  <a:pt x="225732" y="93966"/>
                </a:lnTo>
                <a:lnTo>
                  <a:pt x="225732" y="95236"/>
                </a:lnTo>
                <a:lnTo>
                  <a:pt x="226740" y="95236"/>
                </a:lnTo>
                <a:lnTo>
                  <a:pt x="227254" y="96506"/>
                </a:lnTo>
                <a:lnTo>
                  <a:pt x="224723" y="96506"/>
                </a:lnTo>
                <a:lnTo>
                  <a:pt x="225732" y="97776"/>
                </a:lnTo>
                <a:close/>
              </a:path>
              <a:path w="1000125" h="234950">
                <a:moveTo>
                  <a:pt x="20244" y="96506"/>
                </a:moveTo>
                <a:lnTo>
                  <a:pt x="14688" y="96506"/>
                </a:lnTo>
                <a:lnTo>
                  <a:pt x="14174" y="95236"/>
                </a:lnTo>
                <a:lnTo>
                  <a:pt x="19483" y="95236"/>
                </a:lnTo>
                <a:lnTo>
                  <a:pt x="20244" y="96506"/>
                </a:lnTo>
                <a:close/>
              </a:path>
              <a:path w="1000125" h="234950">
                <a:moveTo>
                  <a:pt x="50116" y="96506"/>
                </a:moveTo>
                <a:lnTo>
                  <a:pt x="47072" y="96506"/>
                </a:lnTo>
                <a:lnTo>
                  <a:pt x="46558" y="95236"/>
                </a:lnTo>
                <a:lnTo>
                  <a:pt x="49602" y="95236"/>
                </a:lnTo>
                <a:lnTo>
                  <a:pt x="50116" y="96506"/>
                </a:lnTo>
                <a:close/>
              </a:path>
              <a:path w="1000125" h="234950">
                <a:moveTo>
                  <a:pt x="80977" y="96506"/>
                </a:moveTo>
                <a:lnTo>
                  <a:pt x="74907" y="96506"/>
                </a:lnTo>
                <a:lnTo>
                  <a:pt x="74403" y="95871"/>
                </a:lnTo>
                <a:lnTo>
                  <a:pt x="74393" y="95236"/>
                </a:lnTo>
                <a:lnTo>
                  <a:pt x="79969" y="95236"/>
                </a:lnTo>
                <a:lnTo>
                  <a:pt x="80977" y="96506"/>
                </a:lnTo>
                <a:close/>
              </a:path>
              <a:path w="1000125" h="234950">
                <a:moveTo>
                  <a:pt x="134632" y="96506"/>
                </a:moveTo>
                <a:lnTo>
                  <a:pt x="125004" y="96506"/>
                </a:lnTo>
                <a:lnTo>
                  <a:pt x="124510" y="95236"/>
                </a:lnTo>
                <a:lnTo>
                  <a:pt x="134118" y="95236"/>
                </a:lnTo>
                <a:lnTo>
                  <a:pt x="134632" y="96506"/>
                </a:lnTo>
                <a:close/>
              </a:path>
              <a:path w="1000125" h="234950">
                <a:moveTo>
                  <a:pt x="141216" y="96506"/>
                </a:moveTo>
                <a:lnTo>
                  <a:pt x="135640" y="96506"/>
                </a:lnTo>
                <a:lnTo>
                  <a:pt x="135126" y="95236"/>
                </a:lnTo>
                <a:lnTo>
                  <a:pt x="140201" y="95236"/>
                </a:lnTo>
                <a:lnTo>
                  <a:pt x="141216" y="96506"/>
                </a:lnTo>
                <a:close/>
              </a:path>
              <a:path w="1000125" h="234950">
                <a:moveTo>
                  <a:pt x="146277" y="97776"/>
                </a:moveTo>
                <a:lnTo>
                  <a:pt x="136649" y="97776"/>
                </a:lnTo>
                <a:lnTo>
                  <a:pt x="136154" y="96506"/>
                </a:lnTo>
                <a:lnTo>
                  <a:pt x="144240" y="96506"/>
                </a:lnTo>
                <a:lnTo>
                  <a:pt x="143746" y="95236"/>
                </a:lnTo>
                <a:lnTo>
                  <a:pt x="146277" y="97776"/>
                </a:lnTo>
                <a:close/>
              </a:path>
              <a:path w="1000125" h="234950">
                <a:moveTo>
                  <a:pt x="163990" y="96506"/>
                </a:moveTo>
                <a:lnTo>
                  <a:pt x="145011" y="96506"/>
                </a:lnTo>
                <a:lnTo>
                  <a:pt x="143746" y="95236"/>
                </a:lnTo>
                <a:lnTo>
                  <a:pt x="163476" y="95236"/>
                </a:lnTo>
                <a:lnTo>
                  <a:pt x="163990" y="96506"/>
                </a:lnTo>
                <a:close/>
              </a:path>
              <a:path w="1000125" h="234950">
                <a:moveTo>
                  <a:pt x="174607" y="96506"/>
                </a:moveTo>
                <a:lnTo>
                  <a:pt x="164999" y="96506"/>
                </a:lnTo>
                <a:lnTo>
                  <a:pt x="164485" y="95236"/>
                </a:lnTo>
                <a:lnTo>
                  <a:pt x="173599" y="95236"/>
                </a:lnTo>
                <a:lnTo>
                  <a:pt x="174607" y="96506"/>
                </a:lnTo>
                <a:close/>
              </a:path>
              <a:path w="1000125" h="234950">
                <a:moveTo>
                  <a:pt x="199912" y="97776"/>
                </a:moveTo>
                <a:lnTo>
                  <a:pt x="181704" y="97776"/>
                </a:lnTo>
                <a:lnTo>
                  <a:pt x="180676" y="96506"/>
                </a:lnTo>
                <a:lnTo>
                  <a:pt x="178660" y="95236"/>
                </a:lnTo>
                <a:lnTo>
                  <a:pt x="183207" y="95236"/>
                </a:lnTo>
                <a:lnTo>
                  <a:pt x="185243" y="96506"/>
                </a:lnTo>
                <a:lnTo>
                  <a:pt x="197382" y="96506"/>
                </a:lnTo>
                <a:lnTo>
                  <a:pt x="199335" y="97050"/>
                </a:lnTo>
                <a:lnTo>
                  <a:pt x="199912" y="97776"/>
                </a:lnTo>
                <a:close/>
              </a:path>
              <a:path w="1000125" h="234950">
                <a:moveTo>
                  <a:pt x="197291" y="95490"/>
                </a:moveTo>
                <a:lnTo>
                  <a:pt x="196887" y="95236"/>
                </a:lnTo>
                <a:lnTo>
                  <a:pt x="197392" y="95236"/>
                </a:lnTo>
                <a:lnTo>
                  <a:pt x="197291" y="95490"/>
                </a:lnTo>
                <a:close/>
              </a:path>
              <a:path w="1000125" h="234950">
                <a:moveTo>
                  <a:pt x="199912" y="97210"/>
                </a:moveTo>
                <a:lnTo>
                  <a:pt x="199335" y="97050"/>
                </a:lnTo>
                <a:lnTo>
                  <a:pt x="198904" y="96506"/>
                </a:lnTo>
                <a:lnTo>
                  <a:pt x="197896" y="95871"/>
                </a:lnTo>
                <a:lnTo>
                  <a:pt x="198390" y="95236"/>
                </a:lnTo>
                <a:lnTo>
                  <a:pt x="200090" y="95236"/>
                </a:lnTo>
                <a:lnTo>
                  <a:pt x="200525" y="95490"/>
                </a:lnTo>
                <a:lnTo>
                  <a:pt x="200921" y="96506"/>
                </a:lnTo>
                <a:lnTo>
                  <a:pt x="199912" y="96506"/>
                </a:lnTo>
                <a:lnTo>
                  <a:pt x="199912" y="97210"/>
                </a:lnTo>
                <a:close/>
              </a:path>
              <a:path w="1000125" h="234950">
                <a:moveTo>
                  <a:pt x="216104" y="102856"/>
                </a:moveTo>
                <a:lnTo>
                  <a:pt x="213079" y="102856"/>
                </a:lnTo>
                <a:lnTo>
                  <a:pt x="212474" y="102390"/>
                </a:lnTo>
                <a:lnTo>
                  <a:pt x="212071" y="100316"/>
                </a:lnTo>
                <a:lnTo>
                  <a:pt x="223695" y="100316"/>
                </a:lnTo>
                <a:lnTo>
                  <a:pt x="223695" y="99046"/>
                </a:lnTo>
                <a:lnTo>
                  <a:pt x="223201" y="99046"/>
                </a:lnTo>
                <a:lnTo>
                  <a:pt x="220157" y="96506"/>
                </a:lnTo>
                <a:lnTo>
                  <a:pt x="219662" y="95236"/>
                </a:lnTo>
                <a:lnTo>
                  <a:pt x="221679" y="96506"/>
                </a:lnTo>
                <a:lnTo>
                  <a:pt x="224209" y="96506"/>
                </a:lnTo>
                <a:lnTo>
                  <a:pt x="225732" y="97776"/>
                </a:lnTo>
                <a:lnTo>
                  <a:pt x="224723" y="97776"/>
                </a:lnTo>
                <a:lnTo>
                  <a:pt x="224209" y="99046"/>
                </a:lnTo>
                <a:lnTo>
                  <a:pt x="226740" y="100316"/>
                </a:lnTo>
                <a:lnTo>
                  <a:pt x="228262" y="101586"/>
                </a:lnTo>
                <a:lnTo>
                  <a:pt x="214601" y="101586"/>
                </a:lnTo>
                <a:lnTo>
                  <a:pt x="216104" y="102856"/>
                </a:lnTo>
                <a:close/>
              </a:path>
              <a:path w="1000125" h="234950">
                <a:moveTo>
                  <a:pt x="227501" y="95871"/>
                </a:moveTo>
                <a:lnTo>
                  <a:pt x="226740" y="95236"/>
                </a:lnTo>
                <a:lnTo>
                  <a:pt x="227254" y="95236"/>
                </a:lnTo>
                <a:lnTo>
                  <a:pt x="227501" y="95871"/>
                </a:lnTo>
                <a:close/>
              </a:path>
              <a:path w="1000125" h="234950">
                <a:moveTo>
                  <a:pt x="229270" y="96506"/>
                </a:moveTo>
                <a:lnTo>
                  <a:pt x="228262" y="96506"/>
                </a:lnTo>
                <a:lnTo>
                  <a:pt x="228262" y="95236"/>
                </a:lnTo>
                <a:lnTo>
                  <a:pt x="229270" y="96506"/>
                </a:lnTo>
                <a:close/>
              </a:path>
              <a:path w="1000125" h="234950">
                <a:moveTo>
                  <a:pt x="197382" y="96506"/>
                </a:moveTo>
                <a:lnTo>
                  <a:pt x="196887" y="96506"/>
                </a:lnTo>
                <a:lnTo>
                  <a:pt x="197291" y="95490"/>
                </a:lnTo>
                <a:lnTo>
                  <a:pt x="197886" y="95871"/>
                </a:lnTo>
                <a:lnTo>
                  <a:pt x="197382" y="96506"/>
                </a:lnTo>
                <a:close/>
              </a:path>
              <a:path w="1000125" h="234950">
                <a:moveTo>
                  <a:pt x="74907" y="96506"/>
                </a:moveTo>
                <a:lnTo>
                  <a:pt x="74393" y="96506"/>
                </a:lnTo>
                <a:lnTo>
                  <a:pt x="74393" y="95859"/>
                </a:lnTo>
                <a:lnTo>
                  <a:pt x="74907" y="96506"/>
                </a:lnTo>
                <a:close/>
              </a:path>
              <a:path w="1000125" h="234950">
                <a:moveTo>
                  <a:pt x="228262" y="100316"/>
                </a:moveTo>
                <a:lnTo>
                  <a:pt x="227254" y="100316"/>
                </a:lnTo>
                <a:lnTo>
                  <a:pt x="226740" y="99046"/>
                </a:lnTo>
                <a:lnTo>
                  <a:pt x="226226" y="99046"/>
                </a:lnTo>
                <a:lnTo>
                  <a:pt x="224723" y="97776"/>
                </a:lnTo>
                <a:lnTo>
                  <a:pt x="225732" y="97776"/>
                </a:lnTo>
                <a:lnTo>
                  <a:pt x="224723" y="96506"/>
                </a:lnTo>
                <a:lnTo>
                  <a:pt x="227748" y="96506"/>
                </a:lnTo>
                <a:lnTo>
                  <a:pt x="227501" y="95871"/>
                </a:lnTo>
                <a:lnTo>
                  <a:pt x="228262" y="96506"/>
                </a:lnTo>
                <a:lnTo>
                  <a:pt x="228262" y="100316"/>
                </a:lnTo>
                <a:close/>
              </a:path>
              <a:path w="1000125" h="234950">
                <a:moveTo>
                  <a:pt x="21766" y="97776"/>
                </a:moveTo>
                <a:lnTo>
                  <a:pt x="15697" y="97776"/>
                </a:lnTo>
                <a:lnTo>
                  <a:pt x="15183" y="96506"/>
                </a:lnTo>
                <a:lnTo>
                  <a:pt x="20758" y="96506"/>
                </a:lnTo>
                <a:lnTo>
                  <a:pt x="21766" y="97776"/>
                </a:lnTo>
                <a:close/>
              </a:path>
              <a:path w="1000125" h="234950">
                <a:moveTo>
                  <a:pt x="87560" y="100316"/>
                </a:moveTo>
                <a:lnTo>
                  <a:pt x="81985" y="100316"/>
                </a:lnTo>
                <a:lnTo>
                  <a:pt x="79969" y="97776"/>
                </a:lnTo>
                <a:lnTo>
                  <a:pt x="51619" y="97776"/>
                </a:lnTo>
                <a:lnTo>
                  <a:pt x="51124" y="96506"/>
                </a:lnTo>
                <a:lnTo>
                  <a:pt x="85544" y="96506"/>
                </a:lnTo>
                <a:lnTo>
                  <a:pt x="85544" y="97776"/>
                </a:lnTo>
                <a:lnTo>
                  <a:pt x="86038" y="99046"/>
                </a:lnTo>
                <a:lnTo>
                  <a:pt x="87046" y="99046"/>
                </a:lnTo>
                <a:lnTo>
                  <a:pt x="87560" y="100316"/>
                </a:lnTo>
                <a:close/>
              </a:path>
              <a:path w="1000125" h="234950">
                <a:moveTo>
                  <a:pt x="97168" y="100316"/>
                </a:moveTo>
                <a:lnTo>
                  <a:pt x="87560" y="100316"/>
                </a:lnTo>
                <a:lnTo>
                  <a:pt x="87046" y="99046"/>
                </a:lnTo>
                <a:lnTo>
                  <a:pt x="86038" y="97776"/>
                </a:lnTo>
                <a:lnTo>
                  <a:pt x="85544" y="96506"/>
                </a:lnTo>
                <a:lnTo>
                  <a:pt x="99699" y="96506"/>
                </a:lnTo>
                <a:lnTo>
                  <a:pt x="100213" y="97776"/>
                </a:lnTo>
                <a:lnTo>
                  <a:pt x="96160" y="97776"/>
                </a:lnTo>
                <a:lnTo>
                  <a:pt x="96160" y="99046"/>
                </a:lnTo>
                <a:lnTo>
                  <a:pt x="96674" y="99046"/>
                </a:lnTo>
                <a:lnTo>
                  <a:pt x="97168" y="100316"/>
                </a:lnTo>
                <a:close/>
              </a:path>
              <a:path w="1000125" h="234950">
                <a:moveTo>
                  <a:pt x="112352" y="97776"/>
                </a:moveTo>
                <a:lnTo>
                  <a:pt x="111343" y="97776"/>
                </a:lnTo>
                <a:lnTo>
                  <a:pt x="110335" y="96506"/>
                </a:lnTo>
                <a:lnTo>
                  <a:pt x="111857" y="96506"/>
                </a:lnTo>
                <a:lnTo>
                  <a:pt x="112352" y="97776"/>
                </a:lnTo>
                <a:close/>
              </a:path>
              <a:path w="1000125" h="234950">
                <a:moveTo>
                  <a:pt x="147285" y="100316"/>
                </a:moveTo>
                <a:lnTo>
                  <a:pt x="113380" y="100316"/>
                </a:lnTo>
                <a:lnTo>
                  <a:pt x="113380" y="99046"/>
                </a:lnTo>
                <a:lnTo>
                  <a:pt x="112352" y="97776"/>
                </a:lnTo>
                <a:lnTo>
                  <a:pt x="112352" y="96506"/>
                </a:lnTo>
                <a:lnTo>
                  <a:pt x="135126" y="96506"/>
                </a:lnTo>
                <a:lnTo>
                  <a:pt x="135126" y="97776"/>
                </a:lnTo>
                <a:lnTo>
                  <a:pt x="131093" y="97776"/>
                </a:lnTo>
                <a:lnTo>
                  <a:pt x="131588" y="99046"/>
                </a:lnTo>
                <a:lnTo>
                  <a:pt x="146771" y="99046"/>
                </a:lnTo>
                <a:lnTo>
                  <a:pt x="147285" y="100316"/>
                </a:lnTo>
                <a:close/>
              </a:path>
              <a:path w="1000125" h="234950">
                <a:moveTo>
                  <a:pt x="135640" y="97141"/>
                </a:moveTo>
                <a:lnTo>
                  <a:pt x="135126" y="96506"/>
                </a:lnTo>
                <a:lnTo>
                  <a:pt x="135640" y="96506"/>
                </a:lnTo>
                <a:lnTo>
                  <a:pt x="135640" y="97141"/>
                </a:lnTo>
                <a:close/>
              </a:path>
              <a:path w="1000125" h="234950">
                <a:moveTo>
                  <a:pt x="150824" y="97776"/>
                </a:moveTo>
                <a:lnTo>
                  <a:pt x="146277" y="97776"/>
                </a:lnTo>
                <a:lnTo>
                  <a:pt x="145249" y="96506"/>
                </a:lnTo>
                <a:lnTo>
                  <a:pt x="149815" y="96506"/>
                </a:lnTo>
                <a:lnTo>
                  <a:pt x="150824" y="97776"/>
                </a:lnTo>
                <a:close/>
              </a:path>
              <a:path w="1000125" h="234950">
                <a:moveTo>
                  <a:pt x="171068" y="97776"/>
                </a:moveTo>
                <a:lnTo>
                  <a:pt x="151338" y="97776"/>
                </a:lnTo>
                <a:lnTo>
                  <a:pt x="150824" y="96506"/>
                </a:lnTo>
                <a:lnTo>
                  <a:pt x="171068" y="96506"/>
                </a:lnTo>
                <a:lnTo>
                  <a:pt x="171068" y="97776"/>
                </a:lnTo>
                <a:close/>
              </a:path>
              <a:path w="1000125" h="234950">
                <a:moveTo>
                  <a:pt x="202073" y="96827"/>
                </a:moveTo>
                <a:lnTo>
                  <a:pt x="200921" y="96506"/>
                </a:lnTo>
                <a:lnTo>
                  <a:pt x="201949" y="96506"/>
                </a:lnTo>
                <a:lnTo>
                  <a:pt x="202073" y="96827"/>
                </a:lnTo>
                <a:close/>
              </a:path>
              <a:path w="1000125" h="234950">
                <a:moveTo>
                  <a:pt x="223695" y="100316"/>
                </a:moveTo>
                <a:lnTo>
                  <a:pt x="215610" y="100316"/>
                </a:lnTo>
                <a:lnTo>
                  <a:pt x="215095" y="99046"/>
                </a:lnTo>
                <a:lnTo>
                  <a:pt x="214087" y="97776"/>
                </a:lnTo>
                <a:lnTo>
                  <a:pt x="205982" y="97776"/>
                </a:lnTo>
                <a:lnTo>
                  <a:pt x="205487" y="96506"/>
                </a:lnTo>
                <a:lnTo>
                  <a:pt x="218140" y="96506"/>
                </a:lnTo>
                <a:lnTo>
                  <a:pt x="219662" y="97776"/>
                </a:lnTo>
                <a:lnTo>
                  <a:pt x="223695" y="100316"/>
                </a:lnTo>
                <a:close/>
              </a:path>
              <a:path w="1000125" h="234950">
                <a:moveTo>
                  <a:pt x="204479" y="97776"/>
                </a:moveTo>
                <a:lnTo>
                  <a:pt x="202443" y="97776"/>
                </a:lnTo>
                <a:lnTo>
                  <a:pt x="202073" y="96827"/>
                </a:lnTo>
                <a:lnTo>
                  <a:pt x="203546" y="97237"/>
                </a:lnTo>
                <a:lnTo>
                  <a:pt x="204479" y="97776"/>
                </a:lnTo>
                <a:close/>
              </a:path>
              <a:path w="1000125" h="234950">
                <a:moveTo>
                  <a:pt x="136154" y="97776"/>
                </a:moveTo>
                <a:lnTo>
                  <a:pt x="135640" y="97776"/>
                </a:lnTo>
                <a:lnTo>
                  <a:pt x="135640" y="97141"/>
                </a:lnTo>
                <a:lnTo>
                  <a:pt x="136154" y="97776"/>
                </a:lnTo>
                <a:close/>
              </a:path>
              <a:path w="1000125" h="234950">
                <a:moveTo>
                  <a:pt x="202443" y="99046"/>
                </a:moveTo>
                <a:lnTo>
                  <a:pt x="166521" y="99046"/>
                </a:lnTo>
                <a:lnTo>
                  <a:pt x="166007" y="97776"/>
                </a:lnTo>
                <a:lnTo>
                  <a:pt x="199912" y="97776"/>
                </a:lnTo>
                <a:lnTo>
                  <a:pt x="199912" y="97210"/>
                </a:lnTo>
                <a:lnTo>
                  <a:pt x="201949" y="97776"/>
                </a:lnTo>
                <a:lnTo>
                  <a:pt x="202443" y="99046"/>
                </a:lnTo>
                <a:close/>
              </a:path>
              <a:path w="1000125" h="234950">
                <a:moveTo>
                  <a:pt x="205982" y="100316"/>
                </a:moveTo>
                <a:lnTo>
                  <a:pt x="205487" y="100316"/>
                </a:lnTo>
                <a:lnTo>
                  <a:pt x="203451" y="99046"/>
                </a:lnTo>
                <a:lnTo>
                  <a:pt x="203451" y="97776"/>
                </a:lnTo>
                <a:lnTo>
                  <a:pt x="204479" y="97776"/>
                </a:lnTo>
                <a:lnTo>
                  <a:pt x="204661" y="97547"/>
                </a:lnTo>
                <a:lnTo>
                  <a:pt x="205487" y="97776"/>
                </a:lnTo>
                <a:lnTo>
                  <a:pt x="205982" y="99046"/>
                </a:lnTo>
                <a:lnTo>
                  <a:pt x="205982" y="100316"/>
                </a:lnTo>
                <a:close/>
              </a:path>
              <a:path w="1000125" h="234950">
                <a:moveTo>
                  <a:pt x="81985" y="106905"/>
                </a:moveTo>
                <a:lnTo>
                  <a:pt x="80483" y="105396"/>
                </a:lnTo>
                <a:lnTo>
                  <a:pt x="71863" y="105396"/>
                </a:lnTo>
                <a:lnTo>
                  <a:pt x="70360" y="104126"/>
                </a:lnTo>
                <a:lnTo>
                  <a:pt x="69332" y="102856"/>
                </a:lnTo>
                <a:lnTo>
                  <a:pt x="64785" y="97776"/>
                </a:lnTo>
                <a:lnTo>
                  <a:pt x="70360" y="97776"/>
                </a:lnTo>
                <a:lnTo>
                  <a:pt x="72891" y="100316"/>
                </a:lnTo>
                <a:lnTo>
                  <a:pt x="81985" y="100316"/>
                </a:lnTo>
                <a:lnTo>
                  <a:pt x="83507" y="101586"/>
                </a:lnTo>
                <a:lnTo>
                  <a:pt x="93125" y="101586"/>
                </a:lnTo>
                <a:lnTo>
                  <a:pt x="94144" y="102856"/>
                </a:lnTo>
                <a:lnTo>
                  <a:pt x="102743" y="102856"/>
                </a:lnTo>
                <a:lnTo>
                  <a:pt x="103257" y="104126"/>
                </a:lnTo>
                <a:lnTo>
                  <a:pt x="81985" y="104126"/>
                </a:lnTo>
                <a:lnTo>
                  <a:pt x="82761" y="104774"/>
                </a:lnTo>
                <a:lnTo>
                  <a:pt x="83013" y="105396"/>
                </a:lnTo>
                <a:lnTo>
                  <a:pt x="84021" y="106666"/>
                </a:lnTo>
                <a:lnTo>
                  <a:pt x="81985" y="106666"/>
                </a:lnTo>
                <a:lnTo>
                  <a:pt x="81985" y="106905"/>
                </a:lnTo>
                <a:close/>
              </a:path>
              <a:path w="1000125" h="234950">
                <a:moveTo>
                  <a:pt x="80483" y="100316"/>
                </a:moveTo>
                <a:lnTo>
                  <a:pt x="72891" y="100316"/>
                </a:lnTo>
                <a:lnTo>
                  <a:pt x="71369" y="97776"/>
                </a:lnTo>
                <a:lnTo>
                  <a:pt x="79969" y="97776"/>
                </a:lnTo>
                <a:lnTo>
                  <a:pt x="79969" y="99046"/>
                </a:lnTo>
                <a:lnTo>
                  <a:pt x="80483" y="99046"/>
                </a:lnTo>
                <a:lnTo>
                  <a:pt x="80483" y="100316"/>
                </a:lnTo>
                <a:close/>
              </a:path>
              <a:path w="1000125" h="234950">
                <a:moveTo>
                  <a:pt x="101221" y="100316"/>
                </a:moveTo>
                <a:lnTo>
                  <a:pt x="97682" y="100316"/>
                </a:lnTo>
                <a:lnTo>
                  <a:pt x="96674" y="97776"/>
                </a:lnTo>
                <a:lnTo>
                  <a:pt x="102229" y="97776"/>
                </a:lnTo>
                <a:lnTo>
                  <a:pt x="102229" y="99046"/>
                </a:lnTo>
                <a:lnTo>
                  <a:pt x="101221" y="99046"/>
                </a:lnTo>
                <a:lnTo>
                  <a:pt x="101221" y="100316"/>
                </a:lnTo>
                <a:close/>
              </a:path>
              <a:path w="1000125" h="234950">
                <a:moveTo>
                  <a:pt x="106448" y="103134"/>
                </a:moveTo>
                <a:lnTo>
                  <a:pt x="105788" y="102856"/>
                </a:lnTo>
                <a:lnTo>
                  <a:pt x="104760" y="101586"/>
                </a:lnTo>
                <a:lnTo>
                  <a:pt x="104266" y="100316"/>
                </a:lnTo>
                <a:lnTo>
                  <a:pt x="103752" y="100316"/>
                </a:lnTo>
                <a:lnTo>
                  <a:pt x="102743" y="99046"/>
                </a:lnTo>
                <a:lnTo>
                  <a:pt x="102229" y="99046"/>
                </a:lnTo>
                <a:lnTo>
                  <a:pt x="102743" y="97776"/>
                </a:lnTo>
                <a:lnTo>
                  <a:pt x="105274" y="97776"/>
                </a:lnTo>
                <a:lnTo>
                  <a:pt x="105788" y="99046"/>
                </a:lnTo>
                <a:lnTo>
                  <a:pt x="107805" y="101586"/>
                </a:lnTo>
                <a:lnTo>
                  <a:pt x="107805" y="102856"/>
                </a:lnTo>
                <a:lnTo>
                  <a:pt x="106282" y="102856"/>
                </a:lnTo>
                <a:lnTo>
                  <a:pt x="106448" y="103134"/>
                </a:lnTo>
                <a:close/>
              </a:path>
              <a:path w="1000125" h="234950">
                <a:moveTo>
                  <a:pt x="137657" y="99046"/>
                </a:moveTo>
                <a:lnTo>
                  <a:pt x="131588" y="99046"/>
                </a:lnTo>
                <a:lnTo>
                  <a:pt x="131588" y="97776"/>
                </a:lnTo>
                <a:lnTo>
                  <a:pt x="137163" y="97776"/>
                </a:lnTo>
                <a:lnTo>
                  <a:pt x="137657" y="99046"/>
                </a:lnTo>
                <a:close/>
              </a:path>
              <a:path w="1000125" h="234950">
                <a:moveTo>
                  <a:pt x="145763" y="99046"/>
                </a:moveTo>
                <a:lnTo>
                  <a:pt x="137657" y="99046"/>
                </a:lnTo>
                <a:lnTo>
                  <a:pt x="137163" y="97776"/>
                </a:lnTo>
                <a:lnTo>
                  <a:pt x="145249" y="97776"/>
                </a:lnTo>
                <a:lnTo>
                  <a:pt x="145763" y="98205"/>
                </a:lnTo>
                <a:lnTo>
                  <a:pt x="145763" y="99046"/>
                </a:lnTo>
                <a:close/>
              </a:path>
              <a:path w="1000125" h="234950">
                <a:moveTo>
                  <a:pt x="166521" y="99046"/>
                </a:moveTo>
                <a:lnTo>
                  <a:pt x="146771" y="99046"/>
                </a:lnTo>
                <a:lnTo>
                  <a:pt x="146771" y="97776"/>
                </a:lnTo>
                <a:lnTo>
                  <a:pt x="166007" y="97776"/>
                </a:lnTo>
                <a:lnTo>
                  <a:pt x="166521" y="99046"/>
                </a:lnTo>
                <a:close/>
              </a:path>
              <a:path w="1000125" h="234950">
                <a:moveTo>
                  <a:pt x="203451" y="99459"/>
                </a:moveTo>
                <a:lnTo>
                  <a:pt x="202443" y="97776"/>
                </a:lnTo>
                <a:lnTo>
                  <a:pt x="203451" y="99046"/>
                </a:lnTo>
                <a:lnTo>
                  <a:pt x="203451" y="99459"/>
                </a:lnTo>
                <a:close/>
              </a:path>
              <a:path w="1000125" h="234950">
                <a:moveTo>
                  <a:pt x="215610" y="100316"/>
                </a:moveTo>
                <a:lnTo>
                  <a:pt x="209787" y="100316"/>
                </a:lnTo>
                <a:lnTo>
                  <a:pt x="206496" y="97776"/>
                </a:lnTo>
                <a:lnTo>
                  <a:pt x="212565" y="97776"/>
                </a:lnTo>
                <a:lnTo>
                  <a:pt x="214601" y="99046"/>
                </a:lnTo>
                <a:lnTo>
                  <a:pt x="215610" y="100316"/>
                </a:lnTo>
                <a:close/>
              </a:path>
              <a:path w="1000125" h="234950">
                <a:moveTo>
                  <a:pt x="146771" y="99046"/>
                </a:moveTo>
                <a:lnTo>
                  <a:pt x="145763" y="99046"/>
                </a:lnTo>
                <a:lnTo>
                  <a:pt x="145763" y="98205"/>
                </a:lnTo>
                <a:lnTo>
                  <a:pt x="146771" y="99046"/>
                </a:lnTo>
                <a:close/>
              </a:path>
              <a:path w="1000125" h="234950">
                <a:moveTo>
                  <a:pt x="167529" y="100316"/>
                </a:moveTo>
                <a:lnTo>
                  <a:pt x="147779" y="100316"/>
                </a:lnTo>
                <a:lnTo>
                  <a:pt x="147285" y="99046"/>
                </a:lnTo>
                <a:lnTo>
                  <a:pt x="167015" y="99046"/>
                </a:lnTo>
                <a:lnTo>
                  <a:pt x="167529" y="100316"/>
                </a:lnTo>
                <a:close/>
              </a:path>
              <a:path w="1000125" h="234950">
                <a:moveTo>
                  <a:pt x="167529" y="100316"/>
                </a:moveTo>
                <a:lnTo>
                  <a:pt x="167015" y="99046"/>
                </a:lnTo>
                <a:lnTo>
                  <a:pt x="167529" y="99046"/>
                </a:lnTo>
                <a:lnTo>
                  <a:pt x="167529" y="100316"/>
                </a:lnTo>
                <a:close/>
              </a:path>
              <a:path w="1000125" h="234950">
                <a:moveTo>
                  <a:pt x="203451" y="100316"/>
                </a:moveTo>
                <a:lnTo>
                  <a:pt x="167529" y="100316"/>
                </a:lnTo>
                <a:lnTo>
                  <a:pt x="167529" y="99046"/>
                </a:lnTo>
                <a:lnTo>
                  <a:pt x="202957" y="99046"/>
                </a:lnTo>
                <a:lnTo>
                  <a:pt x="203451" y="99669"/>
                </a:lnTo>
                <a:lnTo>
                  <a:pt x="203451" y="100316"/>
                </a:lnTo>
                <a:close/>
              </a:path>
              <a:path w="1000125" h="234950">
                <a:moveTo>
                  <a:pt x="212536" y="102705"/>
                </a:moveTo>
                <a:lnTo>
                  <a:pt x="211778" y="102495"/>
                </a:lnTo>
                <a:lnTo>
                  <a:pt x="211043" y="101586"/>
                </a:lnTo>
                <a:lnTo>
                  <a:pt x="209026" y="101586"/>
                </a:lnTo>
                <a:lnTo>
                  <a:pt x="206496" y="99046"/>
                </a:lnTo>
                <a:lnTo>
                  <a:pt x="209540" y="100316"/>
                </a:lnTo>
                <a:lnTo>
                  <a:pt x="209787" y="100316"/>
                </a:lnTo>
                <a:lnTo>
                  <a:pt x="212474" y="102390"/>
                </a:lnTo>
                <a:lnTo>
                  <a:pt x="212536" y="102705"/>
                </a:lnTo>
                <a:close/>
              </a:path>
              <a:path w="1000125" h="234950">
                <a:moveTo>
                  <a:pt x="203965" y="100316"/>
                </a:moveTo>
                <a:lnTo>
                  <a:pt x="203451" y="99669"/>
                </a:lnTo>
                <a:lnTo>
                  <a:pt x="203451" y="99459"/>
                </a:lnTo>
                <a:lnTo>
                  <a:pt x="203965" y="100316"/>
                </a:lnTo>
                <a:close/>
              </a:path>
              <a:path w="1000125" h="234950">
                <a:moveTo>
                  <a:pt x="49088" y="101586"/>
                </a:moveTo>
                <a:lnTo>
                  <a:pt x="30366" y="101586"/>
                </a:lnTo>
                <a:lnTo>
                  <a:pt x="29872" y="100316"/>
                </a:lnTo>
                <a:lnTo>
                  <a:pt x="48594" y="100316"/>
                </a:lnTo>
                <a:lnTo>
                  <a:pt x="49088" y="101586"/>
                </a:lnTo>
                <a:close/>
              </a:path>
              <a:path w="1000125" h="234950">
                <a:moveTo>
                  <a:pt x="93125" y="101586"/>
                </a:moveTo>
                <a:lnTo>
                  <a:pt x="84021" y="101586"/>
                </a:lnTo>
                <a:lnTo>
                  <a:pt x="83507" y="100316"/>
                </a:lnTo>
                <a:lnTo>
                  <a:pt x="92107" y="100316"/>
                </a:lnTo>
                <a:lnTo>
                  <a:pt x="93125" y="101586"/>
                </a:lnTo>
                <a:close/>
              </a:path>
              <a:path w="1000125" h="234950">
                <a:moveTo>
                  <a:pt x="103752" y="102856"/>
                </a:moveTo>
                <a:lnTo>
                  <a:pt x="95152" y="102856"/>
                </a:lnTo>
                <a:lnTo>
                  <a:pt x="93630" y="101586"/>
                </a:lnTo>
                <a:lnTo>
                  <a:pt x="93135" y="100316"/>
                </a:lnTo>
                <a:lnTo>
                  <a:pt x="102229" y="100316"/>
                </a:lnTo>
                <a:lnTo>
                  <a:pt x="103257" y="101586"/>
                </a:lnTo>
                <a:lnTo>
                  <a:pt x="103752" y="102856"/>
                </a:lnTo>
                <a:close/>
              </a:path>
              <a:path w="1000125" h="234950">
                <a:moveTo>
                  <a:pt x="119449" y="102856"/>
                </a:moveTo>
                <a:lnTo>
                  <a:pt x="118935" y="101586"/>
                </a:lnTo>
                <a:lnTo>
                  <a:pt x="117927" y="100316"/>
                </a:lnTo>
                <a:lnTo>
                  <a:pt x="118441" y="100316"/>
                </a:lnTo>
                <a:lnTo>
                  <a:pt x="119449" y="102856"/>
                </a:lnTo>
                <a:close/>
              </a:path>
              <a:path w="1000125" h="234950">
                <a:moveTo>
                  <a:pt x="130065" y="105396"/>
                </a:moveTo>
                <a:lnTo>
                  <a:pt x="121465" y="105396"/>
                </a:lnTo>
                <a:lnTo>
                  <a:pt x="120971" y="104126"/>
                </a:lnTo>
                <a:lnTo>
                  <a:pt x="119449" y="102856"/>
                </a:lnTo>
                <a:lnTo>
                  <a:pt x="118441" y="100316"/>
                </a:lnTo>
                <a:lnTo>
                  <a:pt x="133110" y="100316"/>
                </a:lnTo>
                <a:lnTo>
                  <a:pt x="133110" y="101586"/>
                </a:lnTo>
                <a:lnTo>
                  <a:pt x="143746" y="101586"/>
                </a:lnTo>
                <a:lnTo>
                  <a:pt x="143746" y="102856"/>
                </a:lnTo>
                <a:lnTo>
                  <a:pt x="129571" y="102856"/>
                </a:lnTo>
                <a:lnTo>
                  <a:pt x="130020" y="104009"/>
                </a:lnTo>
                <a:lnTo>
                  <a:pt x="130065" y="105396"/>
                </a:lnTo>
                <a:close/>
              </a:path>
              <a:path w="1000125" h="234950">
                <a:moveTo>
                  <a:pt x="134118" y="101586"/>
                </a:moveTo>
                <a:lnTo>
                  <a:pt x="133110" y="101586"/>
                </a:lnTo>
                <a:lnTo>
                  <a:pt x="133110" y="100316"/>
                </a:lnTo>
                <a:lnTo>
                  <a:pt x="134118" y="101586"/>
                </a:lnTo>
                <a:close/>
              </a:path>
              <a:path w="1000125" h="234950">
                <a:moveTo>
                  <a:pt x="143746" y="101586"/>
                </a:moveTo>
                <a:lnTo>
                  <a:pt x="134118" y="101586"/>
                </a:lnTo>
                <a:lnTo>
                  <a:pt x="133110" y="100316"/>
                </a:lnTo>
                <a:lnTo>
                  <a:pt x="142718" y="100316"/>
                </a:lnTo>
                <a:lnTo>
                  <a:pt x="143746" y="101586"/>
                </a:lnTo>
                <a:close/>
              </a:path>
              <a:path w="1000125" h="234950">
                <a:moveTo>
                  <a:pt x="161954" y="102856"/>
                </a:moveTo>
                <a:lnTo>
                  <a:pt x="145249" y="102856"/>
                </a:lnTo>
                <a:lnTo>
                  <a:pt x="143746" y="101586"/>
                </a:lnTo>
                <a:lnTo>
                  <a:pt x="143746" y="100316"/>
                </a:lnTo>
                <a:lnTo>
                  <a:pt x="147779" y="100316"/>
                </a:lnTo>
                <a:lnTo>
                  <a:pt x="148807" y="101586"/>
                </a:lnTo>
                <a:lnTo>
                  <a:pt x="161954" y="101586"/>
                </a:lnTo>
                <a:lnTo>
                  <a:pt x="161954" y="102856"/>
                </a:lnTo>
                <a:close/>
              </a:path>
              <a:path w="1000125" h="234950">
                <a:moveTo>
                  <a:pt x="169546" y="102856"/>
                </a:moveTo>
                <a:lnTo>
                  <a:pt x="163476" y="102856"/>
                </a:lnTo>
                <a:lnTo>
                  <a:pt x="162468" y="101586"/>
                </a:lnTo>
                <a:lnTo>
                  <a:pt x="149301" y="101586"/>
                </a:lnTo>
                <a:lnTo>
                  <a:pt x="149301" y="100316"/>
                </a:lnTo>
                <a:lnTo>
                  <a:pt x="168023" y="100316"/>
                </a:lnTo>
                <a:lnTo>
                  <a:pt x="169546" y="101586"/>
                </a:lnTo>
                <a:lnTo>
                  <a:pt x="169546" y="102856"/>
                </a:lnTo>
                <a:close/>
              </a:path>
              <a:path w="1000125" h="234950">
                <a:moveTo>
                  <a:pt x="193843" y="102856"/>
                </a:moveTo>
                <a:lnTo>
                  <a:pt x="170060" y="102856"/>
                </a:lnTo>
                <a:lnTo>
                  <a:pt x="169051" y="100316"/>
                </a:lnTo>
                <a:lnTo>
                  <a:pt x="203965" y="100316"/>
                </a:lnTo>
                <a:lnTo>
                  <a:pt x="204479" y="101586"/>
                </a:lnTo>
                <a:lnTo>
                  <a:pt x="193843" y="101586"/>
                </a:lnTo>
                <a:lnTo>
                  <a:pt x="193843" y="102856"/>
                </a:lnTo>
                <a:close/>
              </a:path>
              <a:path w="1000125" h="234950">
                <a:moveTo>
                  <a:pt x="13660" y="102856"/>
                </a:moveTo>
                <a:lnTo>
                  <a:pt x="10636" y="102856"/>
                </a:lnTo>
                <a:lnTo>
                  <a:pt x="9627" y="101586"/>
                </a:lnTo>
                <a:lnTo>
                  <a:pt x="13660" y="101586"/>
                </a:lnTo>
                <a:lnTo>
                  <a:pt x="13660" y="102856"/>
                </a:lnTo>
                <a:close/>
              </a:path>
              <a:path w="1000125" h="234950">
                <a:moveTo>
                  <a:pt x="39994" y="102856"/>
                </a:moveTo>
                <a:lnTo>
                  <a:pt x="14174" y="102856"/>
                </a:lnTo>
                <a:lnTo>
                  <a:pt x="14174" y="101586"/>
                </a:lnTo>
                <a:lnTo>
                  <a:pt x="39480" y="101586"/>
                </a:lnTo>
                <a:lnTo>
                  <a:pt x="39994" y="102856"/>
                </a:lnTo>
                <a:close/>
              </a:path>
              <a:path w="1000125" h="234950">
                <a:moveTo>
                  <a:pt x="119449" y="102856"/>
                </a:moveTo>
                <a:lnTo>
                  <a:pt x="118441" y="101586"/>
                </a:lnTo>
                <a:lnTo>
                  <a:pt x="118935" y="101586"/>
                </a:lnTo>
                <a:lnTo>
                  <a:pt x="119449" y="102856"/>
                </a:lnTo>
                <a:close/>
              </a:path>
              <a:path w="1000125" h="234950">
                <a:moveTo>
                  <a:pt x="145249" y="102856"/>
                </a:moveTo>
                <a:lnTo>
                  <a:pt x="143746" y="102856"/>
                </a:lnTo>
                <a:lnTo>
                  <a:pt x="143746" y="101586"/>
                </a:lnTo>
                <a:lnTo>
                  <a:pt x="145249" y="102856"/>
                </a:lnTo>
                <a:close/>
              </a:path>
              <a:path w="1000125" h="234950">
                <a:moveTo>
                  <a:pt x="195859" y="102856"/>
                </a:moveTo>
                <a:lnTo>
                  <a:pt x="195365" y="102856"/>
                </a:lnTo>
                <a:lnTo>
                  <a:pt x="194357" y="101586"/>
                </a:lnTo>
                <a:lnTo>
                  <a:pt x="194851" y="101586"/>
                </a:lnTo>
                <a:lnTo>
                  <a:pt x="195859" y="102856"/>
                </a:lnTo>
                <a:close/>
              </a:path>
              <a:path w="1000125" h="234950">
                <a:moveTo>
                  <a:pt x="206029" y="104009"/>
                </a:moveTo>
                <a:lnTo>
                  <a:pt x="203965" y="102856"/>
                </a:lnTo>
                <a:lnTo>
                  <a:pt x="195859" y="102856"/>
                </a:lnTo>
                <a:lnTo>
                  <a:pt x="194851" y="101586"/>
                </a:lnTo>
                <a:lnTo>
                  <a:pt x="205487" y="101586"/>
                </a:lnTo>
                <a:lnTo>
                  <a:pt x="206376" y="102705"/>
                </a:lnTo>
                <a:lnTo>
                  <a:pt x="206383" y="103134"/>
                </a:lnTo>
                <a:lnTo>
                  <a:pt x="206029" y="104009"/>
                </a:lnTo>
                <a:close/>
              </a:path>
              <a:path w="1000125" h="234950">
                <a:moveTo>
                  <a:pt x="214931" y="106243"/>
                </a:moveTo>
                <a:lnTo>
                  <a:pt x="209540" y="102856"/>
                </a:lnTo>
                <a:lnTo>
                  <a:pt x="208512" y="101586"/>
                </a:lnTo>
                <a:lnTo>
                  <a:pt x="211778" y="102495"/>
                </a:lnTo>
                <a:lnTo>
                  <a:pt x="212071" y="102856"/>
                </a:lnTo>
                <a:lnTo>
                  <a:pt x="216104" y="102856"/>
                </a:lnTo>
                <a:lnTo>
                  <a:pt x="217132" y="104126"/>
                </a:lnTo>
                <a:lnTo>
                  <a:pt x="217626" y="105396"/>
                </a:lnTo>
                <a:lnTo>
                  <a:pt x="214601" y="105396"/>
                </a:lnTo>
                <a:lnTo>
                  <a:pt x="214931" y="106243"/>
                </a:lnTo>
                <a:close/>
              </a:path>
              <a:path w="1000125" h="234950">
                <a:moveTo>
                  <a:pt x="229270" y="106346"/>
                </a:moveTo>
                <a:lnTo>
                  <a:pt x="228760" y="106027"/>
                </a:lnTo>
                <a:lnTo>
                  <a:pt x="226226" y="102856"/>
                </a:lnTo>
                <a:lnTo>
                  <a:pt x="217626" y="102856"/>
                </a:lnTo>
                <a:lnTo>
                  <a:pt x="215610" y="101586"/>
                </a:lnTo>
                <a:lnTo>
                  <a:pt x="228262" y="101586"/>
                </a:lnTo>
                <a:lnTo>
                  <a:pt x="229151" y="102705"/>
                </a:lnTo>
                <a:lnTo>
                  <a:pt x="229270" y="106346"/>
                </a:lnTo>
                <a:close/>
              </a:path>
              <a:path w="1000125" h="234950">
                <a:moveTo>
                  <a:pt x="213079" y="102856"/>
                </a:moveTo>
                <a:lnTo>
                  <a:pt x="212565" y="102856"/>
                </a:lnTo>
                <a:lnTo>
                  <a:pt x="212536" y="102705"/>
                </a:lnTo>
                <a:lnTo>
                  <a:pt x="213079" y="102856"/>
                </a:lnTo>
                <a:close/>
              </a:path>
              <a:path w="1000125" h="234950">
                <a:moveTo>
                  <a:pt x="12652" y="130796"/>
                </a:moveTo>
                <a:lnTo>
                  <a:pt x="3044" y="130796"/>
                </a:lnTo>
                <a:lnTo>
                  <a:pt x="3044" y="129526"/>
                </a:lnTo>
                <a:lnTo>
                  <a:pt x="514" y="125716"/>
                </a:lnTo>
                <a:lnTo>
                  <a:pt x="514" y="102856"/>
                </a:lnTo>
                <a:lnTo>
                  <a:pt x="1008" y="104126"/>
                </a:lnTo>
                <a:lnTo>
                  <a:pt x="10132" y="104126"/>
                </a:lnTo>
                <a:lnTo>
                  <a:pt x="10636" y="105396"/>
                </a:lnTo>
                <a:lnTo>
                  <a:pt x="11644" y="105396"/>
                </a:lnTo>
                <a:lnTo>
                  <a:pt x="12652" y="106666"/>
                </a:lnTo>
                <a:lnTo>
                  <a:pt x="8105" y="106666"/>
                </a:lnTo>
                <a:lnTo>
                  <a:pt x="8599" y="107936"/>
                </a:lnTo>
                <a:lnTo>
                  <a:pt x="9627" y="109206"/>
                </a:lnTo>
                <a:lnTo>
                  <a:pt x="18722" y="109206"/>
                </a:lnTo>
                <a:lnTo>
                  <a:pt x="20244" y="110476"/>
                </a:lnTo>
                <a:lnTo>
                  <a:pt x="72891" y="110476"/>
                </a:lnTo>
                <a:lnTo>
                  <a:pt x="73899" y="111746"/>
                </a:lnTo>
                <a:lnTo>
                  <a:pt x="16191" y="111746"/>
                </a:lnTo>
                <a:lnTo>
                  <a:pt x="16705" y="113016"/>
                </a:lnTo>
                <a:lnTo>
                  <a:pt x="3044" y="113016"/>
                </a:lnTo>
                <a:lnTo>
                  <a:pt x="3538" y="114286"/>
                </a:lnTo>
                <a:lnTo>
                  <a:pt x="1008" y="114286"/>
                </a:lnTo>
                <a:lnTo>
                  <a:pt x="2036" y="115556"/>
                </a:lnTo>
                <a:lnTo>
                  <a:pt x="5575" y="115556"/>
                </a:lnTo>
                <a:lnTo>
                  <a:pt x="6069" y="116826"/>
                </a:lnTo>
                <a:lnTo>
                  <a:pt x="7097" y="118096"/>
                </a:lnTo>
                <a:lnTo>
                  <a:pt x="8105" y="118096"/>
                </a:lnTo>
                <a:lnTo>
                  <a:pt x="10122" y="120636"/>
                </a:lnTo>
                <a:lnTo>
                  <a:pt x="6069" y="120636"/>
                </a:lnTo>
                <a:lnTo>
                  <a:pt x="6069" y="121906"/>
                </a:lnTo>
                <a:lnTo>
                  <a:pt x="7097" y="123176"/>
                </a:lnTo>
                <a:lnTo>
                  <a:pt x="2530" y="123176"/>
                </a:lnTo>
                <a:lnTo>
                  <a:pt x="3044" y="123605"/>
                </a:lnTo>
                <a:lnTo>
                  <a:pt x="3044" y="124446"/>
                </a:lnTo>
                <a:lnTo>
                  <a:pt x="4052" y="124446"/>
                </a:lnTo>
                <a:lnTo>
                  <a:pt x="4052" y="125716"/>
                </a:lnTo>
                <a:lnTo>
                  <a:pt x="13667" y="125716"/>
                </a:lnTo>
                <a:lnTo>
                  <a:pt x="14682" y="126986"/>
                </a:lnTo>
                <a:lnTo>
                  <a:pt x="9627" y="126986"/>
                </a:lnTo>
                <a:lnTo>
                  <a:pt x="10122" y="128256"/>
                </a:lnTo>
                <a:lnTo>
                  <a:pt x="11130" y="128256"/>
                </a:lnTo>
                <a:lnTo>
                  <a:pt x="11130" y="129526"/>
                </a:lnTo>
                <a:lnTo>
                  <a:pt x="12158" y="129526"/>
                </a:lnTo>
                <a:lnTo>
                  <a:pt x="12652" y="130796"/>
                </a:lnTo>
                <a:close/>
              </a:path>
              <a:path w="1000125" h="234950">
                <a:moveTo>
                  <a:pt x="10132" y="104126"/>
                </a:moveTo>
                <a:lnTo>
                  <a:pt x="2036" y="104126"/>
                </a:lnTo>
                <a:lnTo>
                  <a:pt x="1008" y="102856"/>
                </a:lnTo>
                <a:lnTo>
                  <a:pt x="9627" y="102856"/>
                </a:lnTo>
                <a:lnTo>
                  <a:pt x="10132" y="104126"/>
                </a:lnTo>
                <a:close/>
              </a:path>
              <a:path w="1000125" h="234950">
                <a:moveTo>
                  <a:pt x="13413" y="105396"/>
                </a:moveTo>
                <a:lnTo>
                  <a:pt x="13166" y="105396"/>
                </a:lnTo>
                <a:lnTo>
                  <a:pt x="11130" y="102856"/>
                </a:lnTo>
                <a:lnTo>
                  <a:pt x="14174" y="102856"/>
                </a:lnTo>
                <a:lnTo>
                  <a:pt x="14688" y="104126"/>
                </a:lnTo>
                <a:lnTo>
                  <a:pt x="12652" y="104126"/>
                </a:lnTo>
                <a:lnTo>
                  <a:pt x="13413" y="105396"/>
                </a:lnTo>
                <a:close/>
              </a:path>
              <a:path w="1000125" h="234950">
                <a:moveTo>
                  <a:pt x="92107" y="107936"/>
                </a:moveTo>
                <a:lnTo>
                  <a:pt x="86552" y="107936"/>
                </a:lnTo>
                <a:lnTo>
                  <a:pt x="82761" y="104774"/>
                </a:lnTo>
                <a:lnTo>
                  <a:pt x="82499" y="104126"/>
                </a:lnTo>
                <a:lnTo>
                  <a:pt x="103257" y="104126"/>
                </a:lnTo>
                <a:lnTo>
                  <a:pt x="103257" y="102856"/>
                </a:lnTo>
                <a:lnTo>
                  <a:pt x="105788" y="102856"/>
                </a:lnTo>
                <a:lnTo>
                  <a:pt x="106448" y="103134"/>
                </a:lnTo>
                <a:lnTo>
                  <a:pt x="107805" y="105396"/>
                </a:lnTo>
                <a:lnTo>
                  <a:pt x="102229" y="105396"/>
                </a:lnTo>
                <a:lnTo>
                  <a:pt x="102229" y="106666"/>
                </a:lnTo>
                <a:lnTo>
                  <a:pt x="91613" y="106666"/>
                </a:lnTo>
                <a:lnTo>
                  <a:pt x="92107" y="107936"/>
                </a:lnTo>
                <a:close/>
              </a:path>
              <a:path w="1000125" h="234950">
                <a:moveTo>
                  <a:pt x="119943" y="104126"/>
                </a:moveTo>
                <a:lnTo>
                  <a:pt x="108813" y="104126"/>
                </a:lnTo>
                <a:lnTo>
                  <a:pt x="106448" y="103134"/>
                </a:lnTo>
                <a:lnTo>
                  <a:pt x="106282" y="102856"/>
                </a:lnTo>
                <a:lnTo>
                  <a:pt x="119449" y="102856"/>
                </a:lnTo>
                <a:lnTo>
                  <a:pt x="119943" y="104126"/>
                </a:lnTo>
                <a:close/>
              </a:path>
              <a:path w="1000125" h="234950">
                <a:moveTo>
                  <a:pt x="141216" y="105396"/>
                </a:moveTo>
                <a:lnTo>
                  <a:pt x="131093" y="105396"/>
                </a:lnTo>
                <a:lnTo>
                  <a:pt x="130579" y="104126"/>
                </a:lnTo>
                <a:lnTo>
                  <a:pt x="129571" y="102856"/>
                </a:lnTo>
                <a:lnTo>
                  <a:pt x="139179" y="102856"/>
                </a:lnTo>
                <a:lnTo>
                  <a:pt x="139693" y="104126"/>
                </a:lnTo>
                <a:lnTo>
                  <a:pt x="140188" y="104126"/>
                </a:lnTo>
                <a:lnTo>
                  <a:pt x="141216" y="105396"/>
                </a:lnTo>
                <a:close/>
              </a:path>
              <a:path w="1000125" h="234950">
                <a:moveTo>
                  <a:pt x="141216" y="105396"/>
                </a:moveTo>
                <a:lnTo>
                  <a:pt x="140188" y="104126"/>
                </a:lnTo>
                <a:lnTo>
                  <a:pt x="139693" y="102856"/>
                </a:lnTo>
                <a:lnTo>
                  <a:pt x="192835" y="102856"/>
                </a:lnTo>
                <a:lnTo>
                  <a:pt x="192321" y="104126"/>
                </a:lnTo>
                <a:lnTo>
                  <a:pt x="140702" y="104126"/>
                </a:lnTo>
                <a:lnTo>
                  <a:pt x="141216" y="105396"/>
                </a:lnTo>
                <a:close/>
              </a:path>
              <a:path w="1000125" h="234950">
                <a:moveTo>
                  <a:pt x="196373" y="105396"/>
                </a:moveTo>
                <a:lnTo>
                  <a:pt x="194851" y="105396"/>
                </a:lnTo>
                <a:lnTo>
                  <a:pt x="193843" y="104126"/>
                </a:lnTo>
                <a:lnTo>
                  <a:pt x="193329" y="104126"/>
                </a:lnTo>
                <a:lnTo>
                  <a:pt x="192835" y="102856"/>
                </a:lnTo>
                <a:lnTo>
                  <a:pt x="194357" y="102856"/>
                </a:lnTo>
                <a:lnTo>
                  <a:pt x="194851" y="104126"/>
                </a:lnTo>
                <a:lnTo>
                  <a:pt x="196373" y="105396"/>
                </a:lnTo>
                <a:close/>
              </a:path>
              <a:path w="1000125" h="234950">
                <a:moveTo>
                  <a:pt x="201435" y="110476"/>
                </a:moveTo>
                <a:lnTo>
                  <a:pt x="199912" y="110476"/>
                </a:lnTo>
                <a:lnTo>
                  <a:pt x="196887" y="107936"/>
                </a:lnTo>
                <a:lnTo>
                  <a:pt x="195859" y="106666"/>
                </a:lnTo>
                <a:lnTo>
                  <a:pt x="195365" y="105396"/>
                </a:lnTo>
                <a:lnTo>
                  <a:pt x="196887" y="105396"/>
                </a:lnTo>
                <a:lnTo>
                  <a:pt x="196373" y="102856"/>
                </a:lnTo>
                <a:lnTo>
                  <a:pt x="197382" y="104126"/>
                </a:lnTo>
                <a:lnTo>
                  <a:pt x="197896" y="105396"/>
                </a:lnTo>
                <a:lnTo>
                  <a:pt x="198894" y="106654"/>
                </a:lnTo>
                <a:lnTo>
                  <a:pt x="198904" y="107936"/>
                </a:lnTo>
                <a:lnTo>
                  <a:pt x="199418" y="109206"/>
                </a:lnTo>
                <a:lnTo>
                  <a:pt x="200426" y="109206"/>
                </a:lnTo>
                <a:lnTo>
                  <a:pt x="201435" y="110476"/>
                </a:lnTo>
                <a:close/>
              </a:path>
              <a:path w="1000125" h="234950">
                <a:moveTo>
                  <a:pt x="208018" y="107936"/>
                </a:moveTo>
                <a:lnTo>
                  <a:pt x="203451" y="107936"/>
                </a:lnTo>
                <a:lnTo>
                  <a:pt x="200426" y="105396"/>
                </a:lnTo>
                <a:lnTo>
                  <a:pt x="202957" y="105396"/>
                </a:lnTo>
                <a:lnTo>
                  <a:pt x="198904" y="102856"/>
                </a:lnTo>
                <a:lnTo>
                  <a:pt x="203965" y="102856"/>
                </a:lnTo>
                <a:lnTo>
                  <a:pt x="203965" y="104126"/>
                </a:lnTo>
                <a:lnTo>
                  <a:pt x="204479" y="105396"/>
                </a:lnTo>
                <a:lnTo>
                  <a:pt x="205982" y="106666"/>
                </a:lnTo>
                <a:lnTo>
                  <a:pt x="206503" y="106673"/>
                </a:lnTo>
                <a:lnTo>
                  <a:pt x="208018" y="107936"/>
                </a:lnTo>
                <a:close/>
              </a:path>
              <a:path w="1000125" h="234950">
                <a:moveTo>
                  <a:pt x="213573" y="106666"/>
                </a:moveTo>
                <a:lnTo>
                  <a:pt x="210539" y="106654"/>
                </a:lnTo>
                <a:lnTo>
                  <a:pt x="208512" y="104126"/>
                </a:lnTo>
                <a:lnTo>
                  <a:pt x="208018" y="102856"/>
                </a:lnTo>
                <a:lnTo>
                  <a:pt x="209540" y="102856"/>
                </a:lnTo>
                <a:lnTo>
                  <a:pt x="211557" y="105396"/>
                </a:lnTo>
                <a:lnTo>
                  <a:pt x="213573" y="106666"/>
                </a:lnTo>
                <a:close/>
              </a:path>
              <a:path w="1000125" h="234950">
                <a:moveTo>
                  <a:pt x="229270" y="106666"/>
                </a:moveTo>
                <a:lnTo>
                  <a:pt x="221155" y="106654"/>
                </a:lnTo>
                <a:lnTo>
                  <a:pt x="218140" y="102856"/>
                </a:lnTo>
                <a:lnTo>
                  <a:pt x="225218" y="102856"/>
                </a:lnTo>
                <a:lnTo>
                  <a:pt x="226740" y="104126"/>
                </a:lnTo>
                <a:lnTo>
                  <a:pt x="227748" y="105396"/>
                </a:lnTo>
                <a:lnTo>
                  <a:pt x="228760" y="106027"/>
                </a:lnTo>
                <a:lnTo>
                  <a:pt x="229270" y="106666"/>
                </a:lnTo>
                <a:close/>
              </a:path>
              <a:path w="1000125" h="234950">
                <a:moveTo>
                  <a:pt x="208882" y="106310"/>
                </a:moveTo>
                <a:lnTo>
                  <a:pt x="205982" y="104126"/>
                </a:lnTo>
                <a:lnTo>
                  <a:pt x="208512" y="105396"/>
                </a:lnTo>
                <a:lnTo>
                  <a:pt x="208882" y="106310"/>
                </a:lnTo>
                <a:close/>
              </a:path>
              <a:path w="1000125" h="234950">
                <a:moveTo>
                  <a:pt x="16705" y="109206"/>
                </a:moveTo>
                <a:lnTo>
                  <a:pt x="10122" y="109206"/>
                </a:lnTo>
                <a:lnTo>
                  <a:pt x="9627" y="107936"/>
                </a:lnTo>
                <a:lnTo>
                  <a:pt x="14174" y="107936"/>
                </a:lnTo>
                <a:lnTo>
                  <a:pt x="12647" y="106654"/>
                </a:lnTo>
                <a:lnTo>
                  <a:pt x="11644" y="104126"/>
                </a:lnTo>
                <a:lnTo>
                  <a:pt x="12148" y="104126"/>
                </a:lnTo>
                <a:lnTo>
                  <a:pt x="13166" y="105396"/>
                </a:lnTo>
                <a:lnTo>
                  <a:pt x="13413" y="105396"/>
                </a:lnTo>
                <a:lnTo>
                  <a:pt x="14174" y="106666"/>
                </a:lnTo>
                <a:lnTo>
                  <a:pt x="14693" y="106673"/>
                </a:lnTo>
                <a:lnTo>
                  <a:pt x="16705" y="109206"/>
                </a:lnTo>
                <a:close/>
              </a:path>
              <a:path w="1000125" h="234950">
                <a:moveTo>
                  <a:pt x="36435" y="105396"/>
                </a:moveTo>
                <a:lnTo>
                  <a:pt x="13413" y="105396"/>
                </a:lnTo>
                <a:lnTo>
                  <a:pt x="12652" y="104126"/>
                </a:lnTo>
                <a:lnTo>
                  <a:pt x="36435" y="104126"/>
                </a:lnTo>
                <a:lnTo>
                  <a:pt x="36435" y="105396"/>
                </a:lnTo>
                <a:close/>
              </a:path>
              <a:path w="1000125" h="234950">
                <a:moveTo>
                  <a:pt x="82761" y="104774"/>
                </a:moveTo>
                <a:lnTo>
                  <a:pt x="81985" y="104126"/>
                </a:lnTo>
                <a:lnTo>
                  <a:pt x="82499" y="104126"/>
                </a:lnTo>
                <a:lnTo>
                  <a:pt x="82761" y="104774"/>
                </a:lnTo>
                <a:close/>
              </a:path>
              <a:path w="1000125" h="234950">
                <a:moveTo>
                  <a:pt x="110849" y="106666"/>
                </a:moveTo>
                <a:lnTo>
                  <a:pt x="109327" y="105396"/>
                </a:lnTo>
                <a:lnTo>
                  <a:pt x="109327" y="104126"/>
                </a:lnTo>
                <a:lnTo>
                  <a:pt x="113874" y="104126"/>
                </a:lnTo>
                <a:lnTo>
                  <a:pt x="114388" y="105396"/>
                </a:lnTo>
                <a:lnTo>
                  <a:pt x="110849" y="105396"/>
                </a:lnTo>
                <a:lnTo>
                  <a:pt x="110849" y="106666"/>
                </a:lnTo>
                <a:close/>
              </a:path>
              <a:path w="1000125" h="234950">
                <a:moveTo>
                  <a:pt x="121465" y="105396"/>
                </a:moveTo>
                <a:lnTo>
                  <a:pt x="114388" y="105396"/>
                </a:lnTo>
                <a:lnTo>
                  <a:pt x="113874" y="104126"/>
                </a:lnTo>
                <a:lnTo>
                  <a:pt x="120457" y="104126"/>
                </a:lnTo>
                <a:lnTo>
                  <a:pt x="121465" y="105396"/>
                </a:lnTo>
                <a:close/>
              </a:path>
              <a:path w="1000125" h="234950">
                <a:moveTo>
                  <a:pt x="130579" y="105396"/>
                </a:moveTo>
                <a:lnTo>
                  <a:pt x="130065" y="105396"/>
                </a:lnTo>
                <a:lnTo>
                  <a:pt x="130065" y="104126"/>
                </a:lnTo>
                <a:lnTo>
                  <a:pt x="130579" y="105396"/>
                </a:lnTo>
                <a:close/>
              </a:path>
              <a:path w="1000125" h="234950">
                <a:moveTo>
                  <a:pt x="130579" y="105396"/>
                </a:moveTo>
                <a:lnTo>
                  <a:pt x="130065" y="104126"/>
                </a:lnTo>
                <a:lnTo>
                  <a:pt x="130579" y="104126"/>
                </a:lnTo>
                <a:lnTo>
                  <a:pt x="130579" y="105396"/>
                </a:lnTo>
                <a:close/>
              </a:path>
              <a:path w="1000125" h="234950">
                <a:moveTo>
                  <a:pt x="157407" y="105396"/>
                </a:moveTo>
                <a:lnTo>
                  <a:pt x="141216" y="105396"/>
                </a:lnTo>
                <a:lnTo>
                  <a:pt x="140702" y="104126"/>
                </a:lnTo>
                <a:lnTo>
                  <a:pt x="157407" y="104126"/>
                </a:lnTo>
                <a:lnTo>
                  <a:pt x="157407" y="105396"/>
                </a:lnTo>
                <a:close/>
              </a:path>
              <a:path w="1000125" h="234950">
                <a:moveTo>
                  <a:pt x="182712" y="105396"/>
                </a:moveTo>
                <a:lnTo>
                  <a:pt x="159424" y="105396"/>
                </a:lnTo>
                <a:lnTo>
                  <a:pt x="158415" y="104126"/>
                </a:lnTo>
                <a:lnTo>
                  <a:pt x="182198" y="104126"/>
                </a:lnTo>
                <a:lnTo>
                  <a:pt x="182712" y="105396"/>
                </a:lnTo>
                <a:close/>
              </a:path>
              <a:path w="1000125" h="234950">
                <a:moveTo>
                  <a:pt x="175121" y="107936"/>
                </a:moveTo>
                <a:lnTo>
                  <a:pt x="164485" y="107936"/>
                </a:lnTo>
                <a:lnTo>
                  <a:pt x="162458" y="106654"/>
                </a:lnTo>
                <a:lnTo>
                  <a:pt x="161460" y="105396"/>
                </a:lnTo>
                <a:lnTo>
                  <a:pt x="182712" y="105396"/>
                </a:lnTo>
                <a:lnTo>
                  <a:pt x="182198" y="104126"/>
                </a:lnTo>
                <a:lnTo>
                  <a:pt x="183207" y="105396"/>
                </a:lnTo>
                <a:lnTo>
                  <a:pt x="184729" y="106666"/>
                </a:lnTo>
                <a:lnTo>
                  <a:pt x="175121" y="106666"/>
                </a:lnTo>
                <a:lnTo>
                  <a:pt x="175121" y="107936"/>
                </a:lnTo>
                <a:close/>
              </a:path>
              <a:path w="1000125" h="234950">
                <a:moveTo>
                  <a:pt x="194357" y="107521"/>
                </a:moveTo>
                <a:lnTo>
                  <a:pt x="193324" y="106654"/>
                </a:lnTo>
                <a:lnTo>
                  <a:pt x="192835" y="105396"/>
                </a:lnTo>
                <a:lnTo>
                  <a:pt x="183207" y="105396"/>
                </a:lnTo>
                <a:lnTo>
                  <a:pt x="182198" y="104126"/>
                </a:lnTo>
                <a:lnTo>
                  <a:pt x="192321" y="104126"/>
                </a:lnTo>
                <a:lnTo>
                  <a:pt x="194851" y="106666"/>
                </a:lnTo>
                <a:lnTo>
                  <a:pt x="194357" y="106666"/>
                </a:lnTo>
                <a:lnTo>
                  <a:pt x="194357" y="107521"/>
                </a:lnTo>
                <a:close/>
              </a:path>
              <a:path w="1000125" h="234950">
                <a:moveTo>
                  <a:pt x="18722" y="109206"/>
                </a:moveTo>
                <a:lnTo>
                  <a:pt x="16705" y="109206"/>
                </a:lnTo>
                <a:lnTo>
                  <a:pt x="16191" y="107936"/>
                </a:lnTo>
                <a:lnTo>
                  <a:pt x="14174" y="105396"/>
                </a:lnTo>
                <a:lnTo>
                  <a:pt x="41002" y="105396"/>
                </a:lnTo>
                <a:lnTo>
                  <a:pt x="41095" y="106905"/>
                </a:lnTo>
                <a:lnTo>
                  <a:pt x="41496" y="107936"/>
                </a:lnTo>
                <a:lnTo>
                  <a:pt x="18722" y="107936"/>
                </a:lnTo>
                <a:lnTo>
                  <a:pt x="18722" y="109206"/>
                </a:lnTo>
                <a:close/>
              </a:path>
              <a:path w="1000125" h="234950">
                <a:moveTo>
                  <a:pt x="47072" y="106666"/>
                </a:moveTo>
                <a:lnTo>
                  <a:pt x="41002" y="106666"/>
                </a:lnTo>
                <a:lnTo>
                  <a:pt x="41002" y="105396"/>
                </a:lnTo>
                <a:lnTo>
                  <a:pt x="47072" y="105396"/>
                </a:lnTo>
                <a:lnTo>
                  <a:pt x="47072" y="106666"/>
                </a:lnTo>
                <a:close/>
              </a:path>
              <a:path w="1000125" h="234950">
                <a:moveTo>
                  <a:pt x="73899" y="107936"/>
                </a:moveTo>
                <a:lnTo>
                  <a:pt x="42010" y="107936"/>
                </a:lnTo>
                <a:lnTo>
                  <a:pt x="42010" y="106666"/>
                </a:lnTo>
                <a:lnTo>
                  <a:pt x="47586" y="106666"/>
                </a:lnTo>
                <a:lnTo>
                  <a:pt x="47072" y="105396"/>
                </a:lnTo>
                <a:lnTo>
                  <a:pt x="70855" y="105396"/>
                </a:lnTo>
                <a:lnTo>
                  <a:pt x="71873" y="106673"/>
                </a:lnTo>
                <a:lnTo>
                  <a:pt x="73899" y="107936"/>
                </a:lnTo>
                <a:close/>
              </a:path>
              <a:path w="1000125" h="234950">
                <a:moveTo>
                  <a:pt x="76924" y="107936"/>
                </a:moveTo>
                <a:lnTo>
                  <a:pt x="76430" y="107936"/>
                </a:lnTo>
                <a:lnTo>
                  <a:pt x="74379" y="106654"/>
                </a:lnTo>
                <a:lnTo>
                  <a:pt x="72891" y="105396"/>
                </a:lnTo>
                <a:lnTo>
                  <a:pt x="80483" y="105396"/>
                </a:lnTo>
                <a:lnTo>
                  <a:pt x="81491" y="106666"/>
                </a:lnTo>
                <a:lnTo>
                  <a:pt x="76430" y="106666"/>
                </a:lnTo>
                <a:lnTo>
                  <a:pt x="76924" y="107936"/>
                </a:lnTo>
                <a:close/>
              </a:path>
              <a:path w="1000125" h="234950">
                <a:moveTo>
                  <a:pt x="99205" y="110476"/>
                </a:moveTo>
                <a:lnTo>
                  <a:pt x="88568" y="110476"/>
                </a:lnTo>
                <a:lnTo>
                  <a:pt x="87560" y="109206"/>
                </a:lnTo>
                <a:lnTo>
                  <a:pt x="87046" y="107936"/>
                </a:lnTo>
                <a:lnTo>
                  <a:pt x="100727" y="107936"/>
                </a:lnTo>
                <a:lnTo>
                  <a:pt x="100223" y="107314"/>
                </a:lnTo>
                <a:lnTo>
                  <a:pt x="100213" y="106666"/>
                </a:lnTo>
                <a:lnTo>
                  <a:pt x="102743" y="106666"/>
                </a:lnTo>
                <a:lnTo>
                  <a:pt x="102743" y="105396"/>
                </a:lnTo>
                <a:lnTo>
                  <a:pt x="107805" y="105396"/>
                </a:lnTo>
                <a:lnTo>
                  <a:pt x="111857" y="109206"/>
                </a:lnTo>
                <a:lnTo>
                  <a:pt x="98196" y="109206"/>
                </a:lnTo>
                <a:lnTo>
                  <a:pt x="99205" y="110476"/>
                </a:lnTo>
                <a:close/>
              </a:path>
              <a:path w="1000125" h="234950">
                <a:moveTo>
                  <a:pt x="113874" y="109206"/>
                </a:moveTo>
                <a:lnTo>
                  <a:pt x="111857" y="107936"/>
                </a:lnTo>
                <a:lnTo>
                  <a:pt x="110854" y="106673"/>
                </a:lnTo>
                <a:lnTo>
                  <a:pt x="110849" y="105396"/>
                </a:lnTo>
                <a:lnTo>
                  <a:pt x="111343" y="106666"/>
                </a:lnTo>
                <a:lnTo>
                  <a:pt x="111865" y="106673"/>
                </a:lnTo>
                <a:lnTo>
                  <a:pt x="113380" y="107936"/>
                </a:lnTo>
                <a:lnTo>
                  <a:pt x="113874" y="109206"/>
                </a:lnTo>
                <a:close/>
              </a:path>
              <a:path w="1000125" h="234950">
                <a:moveTo>
                  <a:pt x="111857" y="106666"/>
                </a:moveTo>
                <a:lnTo>
                  <a:pt x="111343" y="106666"/>
                </a:lnTo>
                <a:lnTo>
                  <a:pt x="110849" y="105396"/>
                </a:lnTo>
                <a:lnTo>
                  <a:pt x="111857" y="106666"/>
                </a:lnTo>
                <a:close/>
              </a:path>
              <a:path w="1000125" h="234950">
                <a:moveTo>
                  <a:pt x="172590" y="111746"/>
                </a:moveTo>
                <a:lnTo>
                  <a:pt x="171582" y="110476"/>
                </a:lnTo>
                <a:lnTo>
                  <a:pt x="114882" y="110476"/>
                </a:lnTo>
                <a:lnTo>
                  <a:pt x="113874" y="109206"/>
                </a:lnTo>
                <a:lnTo>
                  <a:pt x="113380" y="107936"/>
                </a:lnTo>
                <a:lnTo>
                  <a:pt x="112337" y="106654"/>
                </a:lnTo>
                <a:lnTo>
                  <a:pt x="110849" y="105396"/>
                </a:lnTo>
                <a:lnTo>
                  <a:pt x="160946" y="105396"/>
                </a:lnTo>
                <a:lnTo>
                  <a:pt x="162462" y="106666"/>
                </a:lnTo>
                <a:lnTo>
                  <a:pt x="126527" y="106666"/>
                </a:lnTo>
                <a:lnTo>
                  <a:pt x="126527" y="107936"/>
                </a:lnTo>
                <a:lnTo>
                  <a:pt x="163977" y="107936"/>
                </a:lnTo>
                <a:lnTo>
                  <a:pt x="165493" y="109206"/>
                </a:lnTo>
                <a:lnTo>
                  <a:pt x="171068" y="109206"/>
                </a:lnTo>
                <a:lnTo>
                  <a:pt x="172076" y="110476"/>
                </a:lnTo>
                <a:lnTo>
                  <a:pt x="172590" y="111746"/>
                </a:lnTo>
                <a:close/>
              </a:path>
              <a:path w="1000125" h="234950">
                <a:moveTo>
                  <a:pt x="188782" y="109206"/>
                </a:moveTo>
                <a:lnTo>
                  <a:pt x="187774" y="107936"/>
                </a:lnTo>
                <a:lnTo>
                  <a:pt x="183721" y="105396"/>
                </a:lnTo>
                <a:lnTo>
                  <a:pt x="189296" y="105396"/>
                </a:lnTo>
                <a:lnTo>
                  <a:pt x="189665" y="106346"/>
                </a:lnTo>
                <a:lnTo>
                  <a:pt x="189790" y="107936"/>
                </a:lnTo>
                <a:lnTo>
                  <a:pt x="189296" y="107936"/>
                </a:lnTo>
                <a:lnTo>
                  <a:pt x="188782" y="109206"/>
                </a:lnTo>
                <a:close/>
              </a:path>
              <a:path w="1000125" h="234950">
                <a:moveTo>
                  <a:pt x="189790" y="106666"/>
                </a:moveTo>
                <a:lnTo>
                  <a:pt x="189296" y="105396"/>
                </a:lnTo>
                <a:lnTo>
                  <a:pt x="189790" y="105396"/>
                </a:lnTo>
                <a:lnTo>
                  <a:pt x="189790" y="106666"/>
                </a:lnTo>
                <a:close/>
              </a:path>
              <a:path w="1000125" h="234950">
                <a:moveTo>
                  <a:pt x="192835" y="106666"/>
                </a:moveTo>
                <a:lnTo>
                  <a:pt x="190299" y="106654"/>
                </a:lnTo>
                <a:lnTo>
                  <a:pt x="189790" y="105396"/>
                </a:lnTo>
                <a:lnTo>
                  <a:pt x="191826" y="105396"/>
                </a:lnTo>
                <a:lnTo>
                  <a:pt x="192835" y="106243"/>
                </a:lnTo>
                <a:lnTo>
                  <a:pt x="192835" y="106666"/>
                </a:lnTo>
                <a:close/>
              </a:path>
              <a:path w="1000125" h="234950">
                <a:moveTo>
                  <a:pt x="192835" y="106243"/>
                </a:moveTo>
                <a:lnTo>
                  <a:pt x="191826" y="105396"/>
                </a:lnTo>
                <a:lnTo>
                  <a:pt x="192835" y="105396"/>
                </a:lnTo>
                <a:lnTo>
                  <a:pt x="192835" y="106243"/>
                </a:lnTo>
                <a:close/>
              </a:path>
              <a:path w="1000125" h="234950">
                <a:moveTo>
                  <a:pt x="193324" y="106654"/>
                </a:moveTo>
                <a:lnTo>
                  <a:pt x="192957" y="106346"/>
                </a:lnTo>
                <a:lnTo>
                  <a:pt x="192835" y="105396"/>
                </a:lnTo>
                <a:lnTo>
                  <a:pt x="193324" y="106654"/>
                </a:lnTo>
                <a:close/>
              </a:path>
              <a:path w="1000125" h="234950">
                <a:moveTo>
                  <a:pt x="223695" y="123176"/>
                </a:moveTo>
                <a:lnTo>
                  <a:pt x="220671" y="123176"/>
                </a:lnTo>
                <a:lnTo>
                  <a:pt x="220157" y="121906"/>
                </a:lnTo>
                <a:lnTo>
                  <a:pt x="216618" y="120636"/>
                </a:lnTo>
                <a:lnTo>
                  <a:pt x="216104" y="119366"/>
                </a:lnTo>
                <a:lnTo>
                  <a:pt x="214087" y="118096"/>
                </a:lnTo>
                <a:lnTo>
                  <a:pt x="212565" y="118096"/>
                </a:lnTo>
                <a:lnTo>
                  <a:pt x="212071" y="116826"/>
                </a:lnTo>
                <a:lnTo>
                  <a:pt x="210034" y="115556"/>
                </a:lnTo>
                <a:lnTo>
                  <a:pt x="209026" y="114286"/>
                </a:lnTo>
                <a:lnTo>
                  <a:pt x="208512" y="113016"/>
                </a:lnTo>
                <a:lnTo>
                  <a:pt x="209540" y="113016"/>
                </a:lnTo>
                <a:lnTo>
                  <a:pt x="207504" y="110476"/>
                </a:lnTo>
                <a:lnTo>
                  <a:pt x="214601" y="110476"/>
                </a:lnTo>
                <a:lnTo>
                  <a:pt x="214601" y="109206"/>
                </a:lnTo>
                <a:lnTo>
                  <a:pt x="214087" y="107936"/>
                </a:lnTo>
                <a:lnTo>
                  <a:pt x="213079" y="107936"/>
                </a:lnTo>
                <a:lnTo>
                  <a:pt x="211557" y="106666"/>
                </a:lnTo>
                <a:lnTo>
                  <a:pt x="213573" y="106666"/>
                </a:lnTo>
                <a:lnTo>
                  <a:pt x="212565" y="105396"/>
                </a:lnTo>
                <a:lnTo>
                  <a:pt x="213583" y="105396"/>
                </a:lnTo>
                <a:lnTo>
                  <a:pt x="214931" y="106243"/>
                </a:lnTo>
                <a:lnTo>
                  <a:pt x="215100" y="106673"/>
                </a:lnTo>
                <a:lnTo>
                  <a:pt x="220157" y="113016"/>
                </a:lnTo>
                <a:lnTo>
                  <a:pt x="221679" y="114286"/>
                </a:lnTo>
                <a:lnTo>
                  <a:pt x="225218" y="114286"/>
                </a:lnTo>
                <a:lnTo>
                  <a:pt x="228756" y="115556"/>
                </a:lnTo>
                <a:lnTo>
                  <a:pt x="224209" y="115556"/>
                </a:lnTo>
                <a:lnTo>
                  <a:pt x="226740" y="119366"/>
                </a:lnTo>
                <a:lnTo>
                  <a:pt x="229270" y="120636"/>
                </a:lnTo>
                <a:lnTo>
                  <a:pt x="232315" y="120636"/>
                </a:lnTo>
                <a:lnTo>
                  <a:pt x="232315" y="121906"/>
                </a:lnTo>
                <a:lnTo>
                  <a:pt x="222687" y="121906"/>
                </a:lnTo>
                <a:lnTo>
                  <a:pt x="223695" y="123176"/>
                </a:lnTo>
                <a:close/>
              </a:path>
              <a:path w="1000125" h="234950">
                <a:moveTo>
                  <a:pt x="221165" y="106666"/>
                </a:moveTo>
                <a:lnTo>
                  <a:pt x="215585" y="106654"/>
                </a:lnTo>
                <a:lnTo>
                  <a:pt x="214931" y="106243"/>
                </a:lnTo>
                <a:lnTo>
                  <a:pt x="214601" y="105396"/>
                </a:lnTo>
                <a:lnTo>
                  <a:pt x="217626" y="105396"/>
                </a:lnTo>
                <a:lnTo>
                  <a:pt x="221165" y="106666"/>
                </a:lnTo>
                <a:close/>
              </a:path>
              <a:path w="1000125" h="234950">
                <a:moveTo>
                  <a:pt x="229270" y="106666"/>
                </a:moveTo>
                <a:lnTo>
                  <a:pt x="228760" y="106027"/>
                </a:lnTo>
                <a:lnTo>
                  <a:pt x="229212" y="106310"/>
                </a:lnTo>
                <a:lnTo>
                  <a:pt x="229270" y="106666"/>
                </a:lnTo>
                <a:close/>
              </a:path>
              <a:path w="1000125" h="234950">
                <a:moveTo>
                  <a:pt x="193329" y="106666"/>
                </a:moveTo>
                <a:lnTo>
                  <a:pt x="192835" y="106666"/>
                </a:lnTo>
                <a:lnTo>
                  <a:pt x="192835" y="106243"/>
                </a:lnTo>
                <a:lnTo>
                  <a:pt x="193329" y="106666"/>
                </a:lnTo>
                <a:close/>
              </a:path>
              <a:path w="1000125" h="234950">
                <a:moveTo>
                  <a:pt x="212071" y="110476"/>
                </a:moveTo>
                <a:lnTo>
                  <a:pt x="205982" y="110476"/>
                </a:lnTo>
                <a:lnTo>
                  <a:pt x="205487" y="109206"/>
                </a:lnTo>
                <a:lnTo>
                  <a:pt x="204973" y="109206"/>
                </a:lnTo>
                <a:lnTo>
                  <a:pt x="203965" y="107936"/>
                </a:lnTo>
                <a:lnTo>
                  <a:pt x="210548" y="107936"/>
                </a:lnTo>
                <a:lnTo>
                  <a:pt x="209021" y="106654"/>
                </a:lnTo>
                <a:lnTo>
                  <a:pt x="208882" y="106310"/>
                </a:lnTo>
                <a:lnTo>
                  <a:pt x="211043" y="107936"/>
                </a:lnTo>
                <a:lnTo>
                  <a:pt x="212071" y="109206"/>
                </a:lnTo>
                <a:lnTo>
                  <a:pt x="212071" y="110476"/>
                </a:lnTo>
                <a:close/>
              </a:path>
              <a:path w="1000125" h="234950">
                <a:moveTo>
                  <a:pt x="229784" y="113016"/>
                </a:moveTo>
                <a:lnTo>
                  <a:pt x="228756" y="111746"/>
                </a:lnTo>
                <a:lnTo>
                  <a:pt x="227254" y="110476"/>
                </a:lnTo>
                <a:lnTo>
                  <a:pt x="226433" y="109965"/>
                </a:lnTo>
                <a:lnTo>
                  <a:pt x="225979" y="109206"/>
                </a:lnTo>
                <a:lnTo>
                  <a:pt x="227254" y="109206"/>
                </a:lnTo>
                <a:lnTo>
                  <a:pt x="224723" y="106666"/>
                </a:lnTo>
                <a:lnTo>
                  <a:pt x="229270" y="106666"/>
                </a:lnTo>
                <a:lnTo>
                  <a:pt x="229270" y="106346"/>
                </a:lnTo>
                <a:lnTo>
                  <a:pt x="229765" y="106654"/>
                </a:lnTo>
                <a:lnTo>
                  <a:pt x="229784" y="113016"/>
                </a:lnTo>
                <a:close/>
              </a:path>
              <a:path w="1000125" h="234950">
                <a:moveTo>
                  <a:pt x="13660" y="107936"/>
                </a:moveTo>
                <a:lnTo>
                  <a:pt x="9113" y="107936"/>
                </a:lnTo>
                <a:lnTo>
                  <a:pt x="8105" y="106666"/>
                </a:lnTo>
                <a:lnTo>
                  <a:pt x="12657" y="106673"/>
                </a:lnTo>
                <a:lnTo>
                  <a:pt x="13660" y="107936"/>
                </a:lnTo>
                <a:close/>
              </a:path>
              <a:path w="1000125" h="234950">
                <a:moveTo>
                  <a:pt x="77952" y="107936"/>
                </a:moveTo>
                <a:lnTo>
                  <a:pt x="76924" y="106666"/>
                </a:lnTo>
                <a:lnTo>
                  <a:pt x="77685" y="107301"/>
                </a:lnTo>
                <a:lnTo>
                  <a:pt x="77952" y="107936"/>
                </a:lnTo>
                <a:close/>
              </a:path>
              <a:path w="1000125" h="234950">
                <a:moveTo>
                  <a:pt x="84021" y="113016"/>
                </a:moveTo>
                <a:lnTo>
                  <a:pt x="81491" y="113016"/>
                </a:lnTo>
                <a:lnTo>
                  <a:pt x="80483" y="110476"/>
                </a:lnTo>
                <a:lnTo>
                  <a:pt x="80977" y="110476"/>
                </a:lnTo>
                <a:lnTo>
                  <a:pt x="79969" y="109206"/>
                </a:lnTo>
                <a:lnTo>
                  <a:pt x="77695" y="107301"/>
                </a:lnTo>
                <a:lnTo>
                  <a:pt x="77438" y="106666"/>
                </a:lnTo>
                <a:lnTo>
                  <a:pt x="81754" y="106673"/>
                </a:lnTo>
                <a:lnTo>
                  <a:pt x="81985" y="106905"/>
                </a:lnTo>
                <a:lnTo>
                  <a:pt x="81985" y="107936"/>
                </a:lnTo>
                <a:lnTo>
                  <a:pt x="82499" y="107936"/>
                </a:lnTo>
                <a:lnTo>
                  <a:pt x="83013" y="109206"/>
                </a:lnTo>
                <a:lnTo>
                  <a:pt x="80483" y="109206"/>
                </a:lnTo>
                <a:lnTo>
                  <a:pt x="84021" y="113016"/>
                </a:lnTo>
                <a:close/>
              </a:path>
              <a:path w="1000125" h="234950">
                <a:moveTo>
                  <a:pt x="91099" y="113016"/>
                </a:moveTo>
                <a:lnTo>
                  <a:pt x="88311" y="113016"/>
                </a:lnTo>
                <a:lnTo>
                  <a:pt x="87059" y="111746"/>
                </a:lnTo>
                <a:lnTo>
                  <a:pt x="85030" y="109206"/>
                </a:lnTo>
                <a:lnTo>
                  <a:pt x="84516" y="109206"/>
                </a:lnTo>
                <a:lnTo>
                  <a:pt x="83013" y="107936"/>
                </a:lnTo>
                <a:lnTo>
                  <a:pt x="81985" y="106905"/>
                </a:lnTo>
                <a:lnTo>
                  <a:pt x="81985" y="106666"/>
                </a:lnTo>
                <a:lnTo>
                  <a:pt x="84028" y="106673"/>
                </a:lnTo>
                <a:lnTo>
                  <a:pt x="86552" y="109206"/>
                </a:lnTo>
                <a:lnTo>
                  <a:pt x="88568" y="110476"/>
                </a:lnTo>
                <a:lnTo>
                  <a:pt x="99709" y="110476"/>
                </a:lnTo>
                <a:lnTo>
                  <a:pt x="101221" y="111746"/>
                </a:lnTo>
                <a:lnTo>
                  <a:pt x="90605" y="111746"/>
                </a:lnTo>
                <a:lnTo>
                  <a:pt x="91099" y="113016"/>
                </a:lnTo>
                <a:close/>
              </a:path>
              <a:path w="1000125" h="234950">
                <a:moveTo>
                  <a:pt x="100213" y="107936"/>
                </a:moveTo>
                <a:lnTo>
                  <a:pt x="92621" y="107936"/>
                </a:lnTo>
                <a:lnTo>
                  <a:pt x="92107" y="106666"/>
                </a:lnTo>
                <a:lnTo>
                  <a:pt x="99704" y="106673"/>
                </a:lnTo>
                <a:lnTo>
                  <a:pt x="100213" y="107301"/>
                </a:lnTo>
                <a:lnTo>
                  <a:pt x="100213" y="107936"/>
                </a:lnTo>
                <a:close/>
              </a:path>
              <a:path w="1000125" h="234950">
                <a:moveTo>
                  <a:pt x="100213" y="107301"/>
                </a:moveTo>
                <a:lnTo>
                  <a:pt x="99699" y="106666"/>
                </a:lnTo>
                <a:lnTo>
                  <a:pt x="100213" y="106666"/>
                </a:lnTo>
                <a:lnTo>
                  <a:pt x="100213" y="107301"/>
                </a:lnTo>
                <a:close/>
              </a:path>
              <a:path w="1000125" h="234950">
                <a:moveTo>
                  <a:pt x="163977" y="107936"/>
                </a:moveTo>
                <a:lnTo>
                  <a:pt x="127041" y="107936"/>
                </a:lnTo>
                <a:lnTo>
                  <a:pt x="127041" y="106666"/>
                </a:lnTo>
                <a:lnTo>
                  <a:pt x="162469" y="106673"/>
                </a:lnTo>
                <a:lnTo>
                  <a:pt x="163977" y="107936"/>
                </a:lnTo>
                <a:close/>
              </a:path>
              <a:path w="1000125" h="234950">
                <a:moveTo>
                  <a:pt x="185737" y="107936"/>
                </a:moveTo>
                <a:lnTo>
                  <a:pt x="176643" y="107936"/>
                </a:lnTo>
                <a:lnTo>
                  <a:pt x="175615" y="106666"/>
                </a:lnTo>
                <a:lnTo>
                  <a:pt x="185243" y="106666"/>
                </a:lnTo>
                <a:lnTo>
                  <a:pt x="185737" y="107936"/>
                </a:lnTo>
                <a:close/>
              </a:path>
              <a:path w="1000125" h="234950">
                <a:moveTo>
                  <a:pt x="194357" y="107936"/>
                </a:moveTo>
                <a:lnTo>
                  <a:pt x="191826" y="107936"/>
                </a:lnTo>
                <a:lnTo>
                  <a:pt x="190798" y="106666"/>
                </a:lnTo>
                <a:lnTo>
                  <a:pt x="193346" y="106673"/>
                </a:lnTo>
                <a:lnTo>
                  <a:pt x="194357" y="107521"/>
                </a:lnTo>
                <a:lnTo>
                  <a:pt x="194357" y="107936"/>
                </a:lnTo>
                <a:close/>
              </a:path>
              <a:path w="1000125" h="234950">
                <a:moveTo>
                  <a:pt x="194851" y="107936"/>
                </a:moveTo>
                <a:lnTo>
                  <a:pt x="194357" y="107521"/>
                </a:lnTo>
                <a:lnTo>
                  <a:pt x="194357" y="106666"/>
                </a:lnTo>
                <a:lnTo>
                  <a:pt x="194851" y="106666"/>
                </a:lnTo>
                <a:lnTo>
                  <a:pt x="194851" y="107936"/>
                </a:lnTo>
                <a:close/>
              </a:path>
              <a:path w="1000125" h="234950">
                <a:moveTo>
                  <a:pt x="201435" y="109206"/>
                </a:moveTo>
                <a:lnTo>
                  <a:pt x="200426" y="109206"/>
                </a:lnTo>
                <a:lnTo>
                  <a:pt x="199418" y="107936"/>
                </a:lnTo>
                <a:lnTo>
                  <a:pt x="198904" y="106666"/>
                </a:lnTo>
                <a:lnTo>
                  <a:pt x="199430" y="106673"/>
                </a:lnTo>
                <a:lnTo>
                  <a:pt x="201949" y="107936"/>
                </a:lnTo>
                <a:lnTo>
                  <a:pt x="199912" y="107936"/>
                </a:lnTo>
                <a:lnTo>
                  <a:pt x="201261" y="108778"/>
                </a:lnTo>
                <a:lnTo>
                  <a:pt x="201435" y="109206"/>
                </a:lnTo>
                <a:close/>
              </a:path>
              <a:path w="1000125" h="234950">
                <a:moveTo>
                  <a:pt x="216114" y="107301"/>
                </a:moveTo>
                <a:lnTo>
                  <a:pt x="215095" y="106666"/>
                </a:lnTo>
                <a:lnTo>
                  <a:pt x="215614" y="106673"/>
                </a:lnTo>
                <a:lnTo>
                  <a:pt x="216114" y="107301"/>
                </a:lnTo>
                <a:close/>
              </a:path>
              <a:path w="1000125" h="234950">
                <a:moveTo>
                  <a:pt x="223695" y="114286"/>
                </a:moveTo>
                <a:lnTo>
                  <a:pt x="221679" y="114286"/>
                </a:lnTo>
                <a:lnTo>
                  <a:pt x="220157" y="113016"/>
                </a:lnTo>
                <a:lnTo>
                  <a:pt x="218140" y="110476"/>
                </a:lnTo>
                <a:lnTo>
                  <a:pt x="217626" y="107936"/>
                </a:lnTo>
                <a:lnTo>
                  <a:pt x="215610" y="106666"/>
                </a:lnTo>
                <a:lnTo>
                  <a:pt x="222687" y="106666"/>
                </a:lnTo>
                <a:lnTo>
                  <a:pt x="223201" y="107936"/>
                </a:lnTo>
                <a:lnTo>
                  <a:pt x="218140" y="107936"/>
                </a:lnTo>
                <a:lnTo>
                  <a:pt x="218140" y="109206"/>
                </a:lnTo>
                <a:lnTo>
                  <a:pt x="220671" y="111746"/>
                </a:lnTo>
                <a:lnTo>
                  <a:pt x="219662" y="111746"/>
                </a:lnTo>
                <a:lnTo>
                  <a:pt x="220671" y="113016"/>
                </a:lnTo>
                <a:lnTo>
                  <a:pt x="222687" y="113016"/>
                </a:lnTo>
                <a:lnTo>
                  <a:pt x="223695" y="114286"/>
                </a:lnTo>
                <a:close/>
              </a:path>
              <a:path w="1000125" h="234950">
                <a:moveTo>
                  <a:pt x="217132" y="107936"/>
                </a:moveTo>
                <a:lnTo>
                  <a:pt x="216618" y="107936"/>
                </a:lnTo>
                <a:lnTo>
                  <a:pt x="216114" y="107301"/>
                </a:lnTo>
                <a:lnTo>
                  <a:pt x="217132" y="107936"/>
                </a:lnTo>
                <a:close/>
              </a:path>
              <a:path w="1000125" h="234950">
                <a:moveTo>
                  <a:pt x="92621" y="115556"/>
                </a:moveTo>
                <a:lnTo>
                  <a:pt x="81985" y="115556"/>
                </a:lnTo>
                <a:lnTo>
                  <a:pt x="79969" y="113016"/>
                </a:lnTo>
                <a:lnTo>
                  <a:pt x="79455" y="111746"/>
                </a:lnTo>
                <a:lnTo>
                  <a:pt x="78960" y="111746"/>
                </a:lnTo>
                <a:lnTo>
                  <a:pt x="78446" y="110476"/>
                </a:lnTo>
                <a:lnTo>
                  <a:pt x="20758" y="110476"/>
                </a:lnTo>
                <a:lnTo>
                  <a:pt x="18722" y="107936"/>
                </a:lnTo>
                <a:lnTo>
                  <a:pt x="68838" y="107936"/>
                </a:lnTo>
                <a:lnTo>
                  <a:pt x="68838" y="109206"/>
                </a:lnTo>
                <a:lnTo>
                  <a:pt x="76430" y="109206"/>
                </a:lnTo>
                <a:lnTo>
                  <a:pt x="78960" y="110476"/>
                </a:lnTo>
                <a:lnTo>
                  <a:pt x="80977" y="113016"/>
                </a:lnTo>
                <a:lnTo>
                  <a:pt x="86552" y="113016"/>
                </a:lnTo>
                <a:lnTo>
                  <a:pt x="87560" y="114286"/>
                </a:lnTo>
                <a:lnTo>
                  <a:pt x="90091" y="114286"/>
                </a:lnTo>
                <a:lnTo>
                  <a:pt x="92367" y="115236"/>
                </a:lnTo>
                <a:lnTo>
                  <a:pt x="92621" y="115556"/>
                </a:lnTo>
                <a:close/>
              </a:path>
              <a:path w="1000125" h="234950">
                <a:moveTo>
                  <a:pt x="75916" y="109206"/>
                </a:moveTo>
                <a:lnTo>
                  <a:pt x="69332" y="109206"/>
                </a:lnTo>
                <a:lnTo>
                  <a:pt x="68838" y="107936"/>
                </a:lnTo>
                <a:lnTo>
                  <a:pt x="74907" y="107936"/>
                </a:lnTo>
                <a:lnTo>
                  <a:pt x="75916" y="109206"/>
                </a:lnTo>
                <a:close/>
              </a:path>
              <a:path w="1000125" h="234950">
                <a:moveTo>
                  <a:pt x="180676" y="115556"/>
                </a:moveTo>
                <a:lnTo>
                  <a:pt x="177137" y="115556"/>
                </a:lnTo>
                <a:lnTo>
                  <a:pt x="176643" y="114286"/>
                </a:lnTo>
                <a:lnTo>
                  <a:pt x="174607" y="113016"/>
                </a:lnTo>
                <a:lnTo>
                  <a:pt x="174113" y="111746"/>
                </a:lnTo>
                <a:lnTo>
                  <a:pt x="173085" y="110476"/>
                </a:lnTo>
                <a:lnTo>
                  <a:pt x="171068" y="109206"/>
                </a:lnTo>
                <a:lnTo>
                  <a:pt x="166521" y="109206"/>
                </a:lnTo>
                <a:lnTo>
                  <a:pt x="164999" y="107936"/>
                </a:lnTo>
                <a:lnTo>
                  <a:pt x="175615" y="107936"/>
                </a:lnTo>
                <a:lnTo>
                  <a:pt x="175615" y="109206"/>
                </a:lnTo>
                <a:lnTo>
                  <a:pt x="176643" y="110476"/>
                </a:lnTo>
                <a:lnTo>
                  <a:pt x="177651" y="110476"/>
                </a:lnTo>
                <a:lnTo>
                  <a:pt x="179174" y="111746"/>
                </a:lnTo>
                <a:lnTo>
                  <a:pt x="177651" y="111746"/>
                </a:lnTo>
                <a:lnTo>
                  <a:pt x="180676" y="115556"/>
                </a:lnTo>
                <a:close/>
              </a:path>
              <a:path w="1000125" h="234950">
                <a:moveTo>
                  <a:pt x="185243" y="115556"/>
                </a:moveTo>
                <a:lnTo>
                  <a:pt x="183207" y="115556"/>
                </a:lnTo>
                <a:lnTo>
                  <a:pt x="181704" y="114286"/>
                </a:lnTo>
                <a:lnTo>
                  <a:pt x="182198" y="114286"/>
                </a:lnTo>
                <a:lnTo>
                  <a:pt x="180182" y="113016"/>
                </a:lnTo>
                <a:lnTo>
                  <a:pt x="180182" y="111746"/>
                </a:lnTo>
                <a:lnTo>
                  <a:pt x="180676" y="111746"/>
                </a:lnTo>
                <a:lnTo>
                  <a:pt x="179668" y="110476"/>
                </a:lnTo>
                <a:lnTo>
                  <a:pt x="178146" y="109206"/>
                </a:lnTo>
                <a:lnTo>
                  <a:pt x="177137" y="107936"/>
                </a:lnTo>
                <a:lnTo>
                  <a:pt x="187260" y="107936"/>
                </a:lnTo>
                <a:lnTo>
                  <a:pt x="188268" y="109206"/>
                </a:lnTo>
                <a:lnTo>
                  <a:pt x="186765" y="109206"/>
                </a:lnTo>
                <a:lnTo>
                  <a:pt x="187260" y="110476"/>
                </a:lnTo>
                <a:lnTo>
                  <a:pt x="183207" y="110476"/>
                </a:lnTo>
                <a:lnTo>
                  <a:pt x="184225" y="111746"/>
                </a:lnTo>
                <a:lnTo>
                  <a:pt x="184235" y="113016"/>
                </a:lnTo>
                <a:lnTo>
                  <a:pt x="183207" y="113016"/>
                </a:lnTo>
                <a:lnTo>
                  <a:pt x="185243" y="115556"/>
                </a:lnTo>
                <a:close/>
              </a:path>
              <a:path w="1000125" h="234950">
                <a:moveTo>
                  <a:pt x="202957" y="111746"/>
                </a:moveTo>
                <a:lnTo>
                  <a:pt x="191312" y="111746"/>
                </a:lnTo>
                <a:lnTo>
                  <a:pt x="190798" y="110476"/>
                </a:lnTo>
                <a:lnTo>
                  <a:pt x="189790" y="109206"/>
                </a:lnTo>
                <a:lnTo>
                  <a:pt x="189296" y="107936"/>
                </a:lnTo>
                <a:lnTo>
                  <a:pt x="190798" y="107936"/>
                </a:lnTo>
                <a:lnTo>
                  <a:pt x="192321" y="109206"/>
                </a:lnTo>
                <a:lnTo>
                  <a:pt x="197896" y="109206"/>
                </a:lnTo>
                <a:lnTo>
                  <a:pt x="197896" y="110476"/>
                </a:lnTo>
                <a:lnTo>
                  <a:pt x="201435" y="110476"/>
                </a:lnTo>
                <a:lnTo>
                  <a:pt x="202957" y="111746"/>
                </a:lnTo>
                <a:close/>
              </a:path>
              <a:path w="1000125" h="234950">
                <a:moveTo>
                  <a:pt x="196887" y="109206"/>
                </a:moveTo>
                <a:lnTo>
                  <a:pt x="192321" y="109206"/>
                </a:lnTo>
                <a:lnTo>
                  <a:pt x="192321" y="107936"/>
                </a:lnTo>
                <a:lnTo>
                  <a:pt x="195859" y="107936"/>
                </a:lnTo>
                <a:lnTo>
                  <a:pt x="196887" y="109206"/>
                </a:lnTo>
                <a:close/>
              </a:path>
              <a:path w="1000125" h="234950">
                <a:moveTo>
                  <a:pt x="203451" y="109206"/>
                </a:moveTo>
                <a:lnTo>
                  <a:pt x="201949" y="109206"/>
                </a:lnTo>
                <a:lnTo>
                  <a:pt x="201261" y="108778"/>
                </a:lnTo>
                <a:lnTo>
                  <a:pt x="200921" y="107936"/>
                </a:lnTo>
                <a:lnTo>
                  <a:pt x="201949" y="107936"/>
                </a:lnTo>
                <a:lnTo>
                  <a:pt x="203451" y="109206"/>
                </a:lnTo>
                <a:close/>
              </a:path>
              <a:path w="1000125" h="234950">
                <a:moveTo>
                  <a:pt x="224723" y="114286"/>
                </a:moveTo>
                <a:lnTo>
                  <a:pt x="223695" y="114286"/>
                </a:lnTo>
                <a:lnTo>
                  <a:pt x="222687" y="113016"/>
                </a:lnTo>
                <a:lnTo>
                  <a:pt x="221165" y="113016"/>
                </a:lnTo>
                <a:lnTo>
                  <a:pt x="220671" y="111746"/>
                </a:lnTo>
                <a:lnTo>
                  <a:pt x="219405" y="110476"/>
                </a:lnTo>
                <a:lnTo>
                  <a:pt x="219662" y="110476"/>
                </a:lnTo>
                <a:lnTo>
                  <a:pt x="218634" y="109206"/>
                </a:lnTo>
                <a:lnTo>
                  <a:pt x="218140" y="107936"/>
                </a:lnTo>
                <a:lnTo>
                  <a:pt x="220157" y="109206"/>
                </a:lnTo>
                <a:lnTo>
                  <a:pt x="222259" y="111813"/>
                </a:lnTo>
                <a:lnTo>
                  <a:pt x="224723" y="114286"/>
                </a:lnTo>
                <a:close/>
              </a:path>
              <a:path w="1000125" h="234950">
                <a:moveTo>
                  <a:pt x="225218" y="111746"/>
                </a:moveTo>
                <a:lnTo>
                  <a:pt x="222193" y="109206"/>
                </a:lnTo>
                <a:lnTo>
                  <a:pt x="220157" y="107936"/>
                </a:lnTo>
                <a:lnTo>
                  <a:pt x="225218" y="107936"/>
                </a:lnTo>
                <a:lnTo>
                  <a:pt x="225979" y="109206"/>
                </a:lnTo>
                <a:lnTo>
                  <a:pt x="225218" y="109206"/>
                </a:lnTo>
                <a:lnTo>
                  <a:pt x="226433" y="109965"/>
                </a:lnTo>
                <a:lnTo>
                  <a:pt x="226740" y="110476"/>
                </a:lnTo>
                <a:lnTo>
                  <a:pt x="225218" y="111746"/>
                </a:lnTo>
                <a:close/>
              </a:path>
              <a:path w="1000125" h="234950">
                <a:moveTo>
                  <a:pt x="210034" y="116826"/>
                </a:moveTo>
                <a:lnTo>
                  <a:pt x="208512" y="116826"/>
                </a:lnTo>
                <a:lnTo>
                  <a:pt x="207504" y="115556"/>
                </a:lnTo>
                <a:lnTo>
                  <a:pt x="207010" y="115556"/>
                </a:lnTo>
                <a:lnTo>
                  <a:pt x="204973" y="114286"/>
                </a:lnTo>
                <a:lnTo>
                  <a:pt x="204479" y="113016"/>
                </a:lnTo>
                <a:lnTo>
                  <a:pt x="198390" y="113016"/>
                </a:lnTo>
                <a:lnTo>
                  <a:pt x="197896" y="112394"/>
                </a:lnTo>
                <a:lnTo>
                  <a:pt x="197896" y="111746"/>
                </a:lnTo>
                <a:lnTo>
                  <a:pt x="202957" y="111746"/>
                </a:lnTo>
                <a:lnTo>
                  <a:pt x="201949" y="110476"/>
                </a:lnTo>
                <a:lnTo>
                  <a:pt x="201261" y="108778"/>
                </a:lnTo>
                <a:lnTo>
                  <a:pt x="201949" y="109206"/>
                </a:lnTo>
                <a:lnTo>
                  <a:pt x="203451" y="109206"/>
                </a:lnTo>
                <a:lnTo>
                  <a:pt x="203451" y="110476"/>
                </a:lnTo>
                <a:lnTo>
                  <a:pt x="202443" y="110476"/>
                </a:lnTo>
                <a:lnTo>
                  <a:pt x="204973" y="111746"/>
                </a:lnTo>
                <a:lnTo>
                  <a:pt x="209026" y="115556"/>
                </a:lnTo>
                <a:lnTo>
                  <a:pt x="210034" y="116826"/>
                </a:lnTo>
                <a:close/>
              </a:path>
              <a:path w="1000125" h="234950">
                <a:moveTo>
                  <a:pt x="88074" y="113016"/>
                </a:moveTo>
                <a:lnTo>
                  <a:pt x="85030" y="113016"/>
                </a:lnTo>
                <a:lnTo>
                  <a:pt x="85030" y="111746"/>
                </a:lnTo>
                <a:lnTo>
                  <a:pt x="83507" y="110476"/>
                </a:lnTo>
                <a:lnTo>
                  <a:pt x="83013" y="110476"/>
                </a:lnTo>
                <a:lnTo>
                  <a:pt x="81985" y="109206"/>
                </a:lnTo>
                <a:lnTo>
                  <a:pt x="83013" y="109206"/>
                </a:lnTo>
                <a:lnTo>
                  <a:pt x="84021" y="110476"/>
                </a:lnTo>
                <a:lnTo>
                  <a:pt x="85544" y="111746"/>
                </a:lnTo>
                <a:lnTo>
                  <a:pt x="87046" y="111746"/>
                </a:lnTo>
                <a:lnTo>
                  <a:pt x="88074" y="113016"/>
                </a:lnTo>
                <a:close/>
              </a:path>
              <a:path w="1000125" h="234950">
                <a:moveTo>
                  <a:pt x="99709" y="110476"/>
                </a:moveTo>
                <a:lnTo>
                  <a:pt x="99205" y="110476"/>
                </a:lnTo>
                <a:lnTo>
                  <a:pt x="98196" y="109206"/>
                </a:lnTo>
                <a:lnTo>
                  <a:pt x="99709" y="110476"/>
                </a:lnTo>
                <a:close/>
              </a:path>
              <a:path w="1000125" h="234950">
                <a:moveTo>
                  <a:pt x="113380" y="111746"/>
                </a:moveTo>
                <a:lnTo>
                  <a:pt x="101221" y="111746"/>
                </a:lnTo>
                <a:lnTo>
                  <a:pt x="101221" y="110476"/>
                </a:lnTo>
                <a:lnTo>
                  <a:pt x="99709" y="110476"/>
                </a:lnTo>
                <a:lnTo>
                  <a:pt x="98196" y="109206"/>
                </a:lnTo>
                <a:lnTo>
                  <a:pt x="111857" y="109206"/>
                </a:lnTo>
                <a:lnTo>
                  <a:pt x="113380" y="110476"/>
                </a:lnTo>
                <a:lnTo>
                  <a:pt x="113380" y="111746"/>
                </a:lnTo>
                <a:close/>
              </a:path>
              <a:path w="1000125" h="234950">
                <a:moveTo>
                  <a:pt x="200921" y="120636"/>
                </a:moveTo>
                <a:lnTo>
                  <a:pt x="191312" y="120636"/>
                </a:lnTo>
                <a:lnTo>
                  <a:pt x="191826" y="119366"/>
                </a:lnTo>
                <a:lnTo>
                  <a:pt x="191312" y="118096"/>
                </a:lnTo>
                <a:lnTo>
                  <a:pt x="189790" y="116826"/>
                </a:lnTo>
                <a:lnTo>
                  <a:pt x="187774" y="115556"/>
                </a:lnTo>
                <a:lnTo>
                  <a:pt x="193329" y="115556"/>
                </a:lnTo>
                <a:lnTo>
                  <a:pt x="190304" y="113016"/>
                </a:lnTo>
                <a:lnTo>
                  <a:pt x="189296" y="111746"/>
                </a:lnTo>
                <a:lnTo>
                  <a:pt x="187260" y="110476"/>
                </a:lnTo>
                <a:lnTo>
                  <a:pt x="186765" y="109206"/>
                </a:lnTo>
                <a:lnTo>
                  <a:pt x="188268" y="109206"/>
                </a:lnTo>
                <a:lnTo>
                  <a:pt x="189790" y="110476"/>
                </a:lnTo>
                <a:lnTo>
                  <a:pt x="190798" y="110476"/>
                </a:lnTo>
                <a:lnTo>
                  <a:pt x="191312" y="111746"/>
                </a:lnTo>
                <a:lnTo>
                  <a:pt x="194357" y="111746"/>
                </a:lnTo>
                <a:lnTo>
                  <a:pt x="194851" y="113016"/>
                </a:lnTo>
                <a:lnTo>
                  <a:pt x="191312" y="113016"/>
                </a:lnTo>
                <a:lnTo>
                  <a:pt x="192835" y="114286"/>
                </a:lnTo>
                <a:lnTo>
                  <a:pt x="193082" y="114286"/>
                </a:lnTo>
                <a:lnTo>
                  <a:pt x="194851" y="115556"/>
                </a:lnTo>
                <a:lnTo>
                  <a:pt x="195859" y="116826"/>
                </a:lnTo>
                <a:lnTo>
                  <a:pt x="196373" y="116826"/>
                </a:lnTo>
                <a:lnTo>
                  <a:pt x="197382" y="118096"/>
                </a:lnTo>
                <a:lnTo>
                  <a:pt x="199912" y="118096"/>
                </a:lnTo>
                <a:lnTo>
                  <a:pt x="200921" y="120636"/>
                </a:lnTo>
                <a:close/>
              </a:path>
              <a:path w="1000125" h="234950">
                <a:moveTo>
                  <a:pt x="214601" y="110476"/>
                </a:moveTo>
                <a:lnTo>
                  <a:pt x="214087" y="110476"/>
                </a:lnTo>
                <a:lnTo>
                  <a:pt x="213079" y="109206"/>
                </a:lnTo>
                <a:lnTo>
                  <a:pt x="213573" y="109206"/>
                </a:lnTo>
                <a:lnTo>
                  <a:pt x="214601" y="110476"/>
                </a:lnTo>
                <a:close/>
              </a:path>
              <a:path w="1000125" h="234950">
                <a:moveTo>
                  <a:pt x="226433" y="109965"/>
                </a:moveTo>
                <a:lnTo>
                  <a:pt x="225218" y="109206"/>
                </a:lnTo>
                <a:lnTo>
                  <a:pt x="225979" y="109206"/>
                </a:lnTo>
                <a:lnTo>
                  <a:pt x="226433" y="109965"/>
                </a:lnTo>
                <a:close/>
              </a:path>
              <a:path w="1000125" h="234950">
                <a:moveTo>
                  <a:pt x="80483" y="114286"/>
                </a:moveTo>
                <a:lnTo>
                  <a:pt x="70855" y="114286"/>
                </a:lnTo>
                <a:lnTo>
                  <a:pt x="70855" y="113016"/>
                </a:lnTo>
                <a:lnTo>
                  <a:pt x="16705" y="113016"/>
                </a:lnTo>
                <a:lnTo>
                  <a:pt x="16191" y="111746"/>
                </a:lnTo>
                <a:lnTo>
                  <a:pt x="73899" y="111746"/>
                </a:lnTo>
                <a:lnTo>
                  <a:pt x="72891" y="110476"/>
                </a:lnTo>
                <a:lnTo>
                  <a:pt x="78446" y="110476"/>
                </a:lnTo>
                <a:lnTo>
                  <a:pt x="79455" y="113016"/>
                </a:lnTo>
                <a:lnTo>
                  <a:pt x="80483" y="114286"/>
                </a:lnTo>
                <a:close/>
              </a:path>
              <a:path w="1000125" h="234950">
                <a:moveTo>
                  <a:pt x="101221" y="111746"/>
                </a:moveTo>
                <a:lnTo>
                  <a:pt x="100213" y="110476"/>
                </a:lnTo>
                <a:lnTo>
                  <a:pt x="101221" y="110476"/>
                </a:lnTo>
                <a:lnTo>
                  <a:pt x="101221" y="111746"/>
                </a:lnTo>
                <a:close/>
              </a:path>
              <a:path w="1000125" h="234950">
                <a:moveTo>
                  <a:pt x="146277" y="114286"/>
                </a:moveTo>
                <a:lnTo>
                  <a:pt x="141216" y="114286"/>
                </a:lnTo>
                <a:lnTo>
                  <a:pt x="140188" y="113016"/>
                </a:lnTo>
                <a:lnTo>
                  <a:pt x="116404" y="113016"/>
                </a:lnTo>
                <a:lnTo>
                  <a:pt x="116404" y="111746"/>
                </a:lnTo>
                <a:lnTo>
                  <a:pt x="115396" y="110476"/>
                </a:lnTo>
                <a:lnTo>
                  <a:pt x="143746" y="110476"/>
                </a:lnTo>
                <a:lnTo>
                  <a:pt x="145763" y="113016"/>
                </a:lnTo>
                <a:lnTo>
                  <a:pt x="146277" y="114286"/>
                </a:lnTo>
                <a:close/>
              </a:path>
              <a:path w="1000125" h="234950">
                <a:moveTo>
                  <a:pt x="177137" y="115556"/>
                </a:moveTo>
                <a:lnTo>
                  <a:pt x="174113" y="115556"/>
                </a:lnTo>
                <a:lnTo>
                  <a:pt x="173337" y="114909"/>
                </a:lnTo>
                <a:lnTo>
                  <a:pt x="173085" y="114286"/>
                </a:lnTo>
                <a:lnTo>
                  <a:pt x="172590" y="114286"/>
                </a:lnTo>
                <a:lnTo>
                  <a:pt x="171582" y="113016"/>
                </a:lnTo>
                <a:lnTo>
                  <a:pt x="168537" y="113016"/>
                </a:lnTo>
                <a:lnTo>
                  <a:pt x="168023" y="111746"/>
                </a:lnTo>
                <a:lnTo>
                  <a:pt x="145249" y="111746"/>
                </a:lnTo>
                <a:lnTo>
                  <a:pt x="144240" y="110476"/>
                </a:lnTo>
                <a:lnTo>
                  <a:pt x="171582" y="110476"/>
                </a:lnTo>
                <a:lnTo>
                  <a:pt x="173599" y="113016"/>
                </a:lnTo>
                <a:lnTo>
                  <a:pt x="175615" y="114286"/>
                </a:lnTo>
                <a:lnTo>
                  <a:pt x="173085" y="114286"/>
                </a:lnTo>
                <a:lnTo>
                  <a:pt x="173337" y="114909"/>
                </a:lnTo>
                <a:lnTo>
                  <a:pt x="176376" y="114921"/>
                </a:lnTo>
                <a:lnTo>
                  <a:pt x="177137" y="115556"/>
                </a:lnTo>
                <a:close/>
              </a:path>
              <a:path w="1000125" h="234950">
                <a:moveTo>
                  <a:pt x="190798" y="115556"/>
                </a:moveTo>
                <a:lnTo>
                  <a:pt x="185243" y="115556"/>
                </a:lnTo>
                <a:lnTo>
                  <a:pt x="184729" y="114286"/>
                </a:lnTo>
                <a:lnTo>
                  <a:pt x="185243" y="114286"/>
                </a:lnTo>
                <a:lnTo>
                  <a:pt x="185737" y="113016"/>
                </a:lnTo>
                <a:lnTo>
                  <a:pt x="184235" y="110476"/>
                </a:lnTo>
                <a:lnTo>
                  <a:pt x="187260" y="110476"/>
                </a:lnTo>
                <a:lnTo>
                  <a:pt x="187260" y="111746"/>
                </a:lnTo>
                <a:lnTo>
                  <a:pt x="188268" y="111746"/>
                </a:lnTo>
                <a:lnTo>
                  <a:pt x="188268" y="113016"/>
                </a:lnTo>
                <a:lnTo>
                  <a:pt x="188782" y="113016"/>
                </a:lnTo>
                <a:lnTo>
                  <a:pt x="190798" y="115556"/>
                </a:lnTo>
                <a:close/>
              </a:path>
              <a:path w="1000125" h="234950">
                <a:moveTo>
                  <a:pt x="94144" y="113016"/>
                </a:moveTo>
                <a:lnTo>
                  <a:pt x="91099" y="113016"/>
                </a:lnTo>
                <a:lnTo>
                  <a:pt x="91099" y="111746"/>
                </a:lnTo>
                <a:lnTo>
                  <a:pt x="94144" y="111746"/>
                </a:lnTo>
                <a:lnTo>
                  <a:pt x="94144" y="113016"/>
                </a:lnTo>
                <a:close/>
              </a:path>
              <a:path w="1000125" h="234950">
                <a:moveTo>
                  <a:pt x="99699" y="114286"/>
                </a:moveTo>
                <a:lnTo>
                  <a:pt x="96160" y="114286"/>
                </a:lnTo>
                <a:lnTo>
                  <a:pt x="95666" y="113016"/>
                </a:lnTo>
                <a:lnTo>
                  <a:pt x="94144" y="111746"/>
                </a:lnTo>
                <a:lnTo>
                  <a:pt x="102743" y="111746"/>
                </a:lnTo>
                <a:lnTo>
                  <a:pt x="103752" y="113016"/>
                </a:lnTo>
                <a:lnTo>
                  <a:pt x="99699" y="113016"/>
                </a:lnTo>
                <a:lnTo>
                  <a:pt x="99699" y="114286"/>
                </a:lnTo>
                <a:close/>
              </a:path>
              <a:path w="1000125" h="234950">
                <a:moveTo>
                  <a:pt x="106282" y="115556"/>
                </a:moveTo>
                <a:lnTo>
                  <a:pt x="105274" y="114286"/>
                </a:lnTo>
                <a:lnTo>
                  <a:pt x="105274" y="113016"/>
                </a:lnTo>
                <a:lnTo>
                  <a:pt x="103752" y="111746"/>
                </a:lnTo>
                <a:lnTo>
                  <a:pt x="107805" y="111746"/>
                </a:lnTo>
                <a:lnTo>
                  <a:pt x="109327" y="113016"/>
                </a:lnTo>
                <a:lnTo>
                  <a:pt x="111343" y="114286"/>
                </a:lnTo>
                <a:lnTo>
                  <a:pt x="105788" y="114286"/>
                </a:lnTo>
                <a:lnTo>
                  <a:pt x="106282" y="115556"/>
                </a:lnTo>
                <a:close/>
              </a:path>
              <a:path w="1000125" h="234950">
                <a:moveTo>
                  <a:pt x="115396" y="113016"/>
                </a:moveTo>
                <a:lnTo>
                  <a:pt x="110335" y="113016"/>
                </a:lnTo>
                <a:lnTo>
                  <a:pt x="109327" y="111746"/>
                </a:lnTo>
                <a:lnTo>
                  <a:pt x="115396" y="111746"/>
                </a:lnTo>
                <a:lnTo>
                  <a:pt x="115396" y="113016"/>
                </a:lnTo>
                <a:close/>
              </a:path>
              <a:path w="1000125" h="234950">
                <a:moveTo>
                  <a:pt x="172076" y="114286"/>
                </a:moveTo>
                <a:lnTo>
                  <a:pt x="146771" y="114286"/>
                </a:lnTo>
                <a:lnTo>
                  <a:pt x="145763" y="111746"/>
                </a:lnTo>
                <a:lnTo>
                  <a:pt x="162468" y="111746"/>
                </a:lnTo>
                <a:lnTo>
                  <a:pt x="162468" y="113016"/>
                </a:lnTo>
                <a:lnTo>
                  <a:pt x="171582" y="113016"/>
                </a:lnTo>
                <a:lnTo>
                  <a:pt x="172076" y="114286"/>
                </a:lnTo>
                <a:close/>
              </a:path>
              <a:path w="1000125" h="234950">
                <a:moveTo>
                  <a:pt x="167529" y="113016"/>
                </a:moveTo>
                <a:lnTo>
                  <a:pt x="162962" y="113016"/>
                </a:lnTo>
                <a:lnTo>
                  <a:pt x="162962" y="111746"/>
                </a:lnTo>
                <a:lnTo>
                  <a:pt x="167529" y="111746"/>
                </a:lnTo>
                <a:lnTo>
                  <a:pt x="167529" y="113016"/>
                </a:lnTo>
                <a:close/>
              </a:path>
              <a:path w="1000125" h="234950">
                <a:moveTo>
                  <a:pt x="168023" y="113016"/>
                </a:moveTo>
                <a:lnTo>
                  <a:pt x="167529" y="113016"/>
                </a:lnTo>
                <a:lnTo>
                  <a:pt x="168023" y="111746"/>
                </a:lnTo>
                <a:lnTo>
                  <a:pt x="168023" y="113016"/>
                </a:lnTo>
                <a:close/>
              </a:path>
              <a:path w="1000125" h="234950">
                <a:moveTo>
                  <a:pt x="179668" y="113016"/>
                </a:moveTo>
                <a:lnTo>
                  <a:pt x="178660" y="113016"/>
                </a:lnTo>
                <a:lnTo>
                  <a:pt x="178146" y="111746"/>
                </a:lnTo>
                <a:lnTo>
                  <a:pt x="179174" y="111746"/>
                </a:lnTo>
                <a:lnTo>
                  <a:pt x="179668" y="113016"/>
                </a:lnTo>
                <a:close/>
              </a:path>
              <a:path w="1000125" h="234950">
                <a:moveTo>
                  <a:pt x="185737" y="113016"/>
                </a:moveTo>
                <a:lnTo>
                  <a:pt x="185243" y="113016"/>
                </a:lnTo>
                <a:lnTo>
                  <a:pt x="184235" y="111746"/>
                </a:lnTo>
                <a:lnTo>
                  <a:pt x="185737" y="113016"/>
                </a:lnTo>
                <a:close/>
              </a:path>
              <a:path w="1000125" h="234950">
                <a:moveTo>
                  <a:pt x="196887" y="113016"/>
                </a:moveTo>
                <a:lnTo>
                  <a:pt x="195365" y="113016"/>
                </a:lnTo>
                <a:lnTo>
                  <a:pt x="194357" y="111746"/>
                </a:lnTo>
                <a:lnTo>
                  <a:pt x="196887" y="111746"/>
                </a:lnTo>
                <a:lnTo>
                  <a:pt x="196887" y="113016"/>
                </a:lnTo>
                <a:close/>
              </a:path>
              <a:path w="1000125" h="234950">
                <a:moveTo>
                  <a:pt x="197896" y="113016"/>
                </a:moveTo>
                <a:lnTo>
                  <a:pt x="197382" y="111746"/>
                </a:lnTo>
                <a:lnTo>
                  <a:pt x="197896" y="112394"/>
                </a:lnTo>
                <a:lnTo>
                  <a:pt x="197896" y="113016"/>
                </a:lnTo>
                <a:close/>
              </a:path>
              <a:path w="1000125" h="234950">
                <a:moveTo>
                  <a:pt x="197896" y="112394"/>
                </a:moveTo>
                <a:lnTo>
                  <a:pt x="197382" y="111746"/>
                </a:lnTo>
                <a:lnTo>
                  <a:pt x="197896" y="111746"/>
                </a:lnTo>
                <a:lnTo>
                  <a:pt x="197896" y="112394"/>
                </a:lnTo>
                <a:close/>
              </a:path>
              <a:path w="1000125" h="234950">
                <a:moveTo>
                  <a:pt x="221165" y="113016"/>
                </a:moveTo>
                <a:lnTo>
                  <a:pt x="220671" y="113016"/>
                </a:lnTo>
                <a:lnTo>
                  <a:pt x="219662" y="111746"/>
                </a:lnTo>
                <a:lnTo>
                  <a:pt x="220671" y="111746"/>
                </a:lnTo>
                <a:lnTo>
                  <a:pt x="221165" y="113016"/>
                </a:lnTo>
                <a:close/>
              </a:path>
              <a:path w="1000125" h="234950">
                <a:moveTo>
                  <a:pt x="89577" y="114286"/>
                </a:moveTo>
                <a:lnTo>
                  <a:pt x="87560" y="114286"/>
                </a:lnTo>
                <a:lnTo>
                  <a:pt x="86552" y="113016"/>
                </a:lnTo>
                <a:lnTo>
                  <a:pt x="88074" y="113016"/>
                </a:lnTo>
                <a:lnTo>
                  <a:pt x="87113" y="111813"/>
                </a:lnTo>
                <a:lnTo>
                  <a:pt x="89577" y="114286"/>
                </a:lnTo>
                <a:close/>
              </a:path>
              <a:path w="1000125" h="234950">
                <a:moveTo>
                  <a:pt x="13166" y="115556"/>
                </a:moveTo>
                <a:lnTo>
                  <a:pt x="5575" y="115556"/>
                </a:lnTo>
                <a:lnTo>
                  <a:pt x="4896" y="115133"/>
                </a:lnTo>
                <a:lnTo>
                  <a:pt x="4566" y="114286"/>
                </a:lnTo>
                <a:lnTo>
                  <a:pt x="4566" y="113016"/>
                </a:lnTo>
                <a:lnTo>
                  <a:pt x="26313" y="113016"/>
                </a:lnTo>
                <a:lnTo>
                  <a:pt x="26313" y="114286"/>
                </a:lnTo>
                <a:lnTo>
                  <a:pt x="13166" y="114286"/>
                </a:lnTo>
                <a:lnTo>
                  <a:pt x="13166" y="115556"/>
                </a:lnTo>
                <a:close/>
              </a:path>
              <a:path w="1000125" h="234950">
                <a:moveTo>
                  <a:pt x="27835" y="114909"/>
                </a:moveTo>
                <a:lnTo>
                  <a:pt x="27341" y="114286"/>
                </a:lnTo>
                <a:lnTo>
                  <a:pt x="27341" y="113016"/>
                </a:lnTo>
                <a:lnTo>
                  <a:pt x="46558" y="113016"/>
                </a:lnTo>
                <a:lnTo>
                  <a:pt x="46558" y="114286"/>
                </a:lnTo>
                <a:lnTo>
                  <a:pt x="27835" y="114286"/>
                </a:lnTo>
                <a:lnTo>
                  <a:pt x="27835" y="114909"/>
                </a:lnTo>
                <a:close/>
              </a:path>
              <a:path w="1000125" h="234950">
                <a:moveTo>
                  <a:pt x="70855" y="114286"/>
                </a:moveTo>
                <a:lnTo>
                  <a:pt x="47072" y="114286"/>
                </a:lnTo>
                <a:lnTo>
                  <a:pt x="46558" y="113016"/>
                </a:lnTo>
                <a:lnTo>
                  <a:pt x="70855" y="113016"/>
                </a:lnTo>
                <a:lnTo>
                  <a:pt x="70855" y="114286"/>
                </a:lnTo>
                <a:close/>
              </a:path>
              <a:path w="1000125" h="234950">
                <a:moveTo>
                  <a:pt x="92107" y="114286"/>
                </a:moveTo>
                <a:lnTo>
                  <a:pt x="91099" y="114286"/>
                </a:lnTo>
                <a:lnTo>
                  <a:pt x="90605" y="113016"/>
                </a:lnTo>
                <a:lnTo>
                  <a:pt x="92107" y="113016"/>
                </a:lnTo>
                <a:lnTo>
                  <a:pt x="92107" y="114286"/>
                </a:lnTo>
                <a:close/>
              </a:path>
              <a:path w="1000125" h="234950">
                <a:moveTo>
                  <a:pt x="95666" y="114286"/>
                </a:moveTo>
                <a:lnTo>
                  <a:pt x="92621" y="114286"/>
                </a:lnTo>
                <a:lnTo>
                  <a:pt x="92107" y="113016"/>
                </a:lnTo>
                <a:lnTo>
                  <a:pt x="94638" y="113016"/>
                </a:lnTo>
                <a:lnTo>
                  <a:pt x="95666" y="114286"/>
                </a:lnTo>
                <a:close/>
              </a:path>
              <a:path w="1000125" h="234950">
                <a:moveTo>
                  <a:pt x="105788" y="115556"/>
                </a:moveTo>
                <a:lnTo>
                  <a:pt x="104760" y="114286"/>
                </a:lnTo>
                <a:lnTo>
                  <a:pt x="101221" y="114286"/>
                </a:lnTo>
                <a:lnTo>
                  <a:pt x="100727" y="113016"/>
                </a:lnTo>
                <a:lnTo>
                  <a:pt x="103752" y="113016"/>
                </a:lnTo>
                <a:lnTo>
                  <a:pt x="105274" y="114286"/>
                </a:lnTo>
                <a:lnTo>
                  <a:pt x="105788" y="115556"/>
                </a:lnTo>
                <a:close/>
              </a:path>
              <a:path w="1000125" h="234950">
                <a:moveTo>
                  <a:pt x="105274" y="114286"/>
                </a:moveTo>
                <a:lnTo>
                  <a:pt x="103752" y="113016"/>
                </a:lnTo>
                <a:lnTo>
                  <a:pt x="104760" y="113016"/>
                </a:lnTo>
                <a:lnTo>
                  <a:pt x="105274" y="114286"/>
                </a:lnTo>
                <a:close/>
              </a:path>
              <a:path w="1000125" h="234950">
                <a:moveTo>
                  <a:pt x="121979" y="114286"/>
                </a:moveTo>
                <a:lnTo>
                  <a:pt x="111343" y="114286"/>
                </a:lnTo>
                <a:lnTo>
                  <a:pt x="111343" y="113016"/>
                </a:lnTo>
                <a:lnTo>
                  <a:pt x="121979" y="113016"/>
                </a:lnTo>
                <a:lnTo>
                  <a:pt x="121979" y="114286"/>
                </a:lnTo>
                <a:close/>
              </a:path>
              <a:path w="1000125" h="234950">
                <a:moveTo>
                  <a:pt x="131093" y="114286"/>
                </a:moveTo>
                <a:lnTo>
                  <a:pt x="121979" y="114286"/>
                </a:lnTo>
                <a:lnTo>
                  <a:pt x="121979" y="113016"/>
                </a:lnTo>
                <a:lnTo>
                  <a:pt x="130065" y="113016"/>
                </a:lnTo>
                <a:lnTo>
                  <a:pt x="131093" y="114286"/>
                </a:lnTo>
                <a:close/>
              </a:path>
              <a:path w="1000125" h="234950">
                <a:moveTo>
                  <a:pt x="139693" y="114286"/>
                </a:moveTo>
                <a:lnTo>
                  <a:pt x="132102" y="114286"/>
                </a:lnTo>
                <a:lnTo>
                  <a:pt x="132102" y="113016"/>
                </a:lnTo>
                <a:lnTo>
                  <a:pt x="140188" y="113016"/>
                </a:lnTo>
                <a:lnTo>
                  <a:pt x="139693" y="114286"/>
                </a:lnTo>
                <a:close/>
              </a:path>
              <a:path w="1000125" h="234950">
                <a:moveTo>
                  <a:pt x="173599" y="115556"/>
                </a:moveTo>
                <a:lnTo>
                  <a:pt x="142718" y="115556"/>
                </a:lnTo>
                <a:lnTo>
                  <a:pt x="142224" y="114286"/>
                </a:lnTo>
                <a:lnTo>
                  <a:pt x="172076" y="114286"/>
                </a:lnTo>
                <a:lnTo>
                  <a:pt x="171582" y="113016"/>
                </a:lnTo>
                <a:lnTo>
                  <a:pt x="172590" y="114286"/>
                </a:lnTo>
                <a:lnTo>
                  <a:pt x="173337" y="114909"/>
                </a:lnTo>
                <a:lnTo>
                  <a:pt x="173599" y="115556"/>
                </a:lnTo>
                <a:close/>
              </a:path>
              <a:path w="1000125" h="234950">
                <a:moveTo>
                  <a:pt x="193082" y="114286"/>
                </a:moveTo>
                <a:lnTo>
                  <a:pt x="192835" y="114286"/>
                </a:lnTo>
                <a:lnTo>
                  <a:pt x="191312" y="113016"/>
                </a:lnTo>
                <a:lnTo>
                  <a:pt x="193082" y="114286"/>
                </a:lnTo>
                <a:close/>
              </a:path>
              <a:path w="1000125" h="234950">
                <a:moveTo>
                  <a:pt x="203965" y="116826"/>
                </a:moveTo>
                <a:lnTo>
                  <a:pt x="196373" y="116826"/>
                </a:lnTo>
                <a:lnTo>
                  <a:pt x="194357" y="114286"/>
                </a:lnTo>
                <a:lnTo>
                  <a:pt x="193082" y="114286"/>
                </a:lnTo>
                <a:lnTo>
                  <a:pt x="191312" y="113016"/>
                </a:lnTo>
                <a:lnTo>
                  <a:pt x="194851" y="113016"/>
                </a:lnTo>
                <a:lnTo>
                  <a:pt x="196373" y="114286"/>
                </a:lnTo>
                <a:lnTo>
                  <a:pt x="197382" y="115556"/>
                </a:lnTo>
                <a:lnTo>
                  <a:pt x="203451" y="115556"/>
                </a:lnTo>
                <a:lnTo>
                  <a:pt x="203965" y="116826"/>
                </a:lnTo>
                <a:close/>
              </a:path>
              <a:path w="1000125" h="234950">
                <a:moveTo>
                  <a:pt x="205487" y="115556"/>
                </a:moveTo>
                <a:lnTo>
                  <a:pt x="197896" y="115556"/>
                </a:lnTo>
                <a:lnTo>
                  <a:pt x="195859" y="113016"/>
                </a:lnTo>
                <a:lnTo>
                  <a:pt x="197896" y="113016"/>
                </a:lnTo>
                <a:lnTo>
                  <a:pt x="199418" y="114286"/>
                </a:lnTo>
                <a:lnTo>
                  <a:pt x="204479" y="114286"/>
                </a:lnTo>
                <a:lnTo>
                  <a:pt x="205487" y="115556"/>
                </a:lnTo>
                <a:close/>
              </a:path>
              <a:path w="1000125" h="234950">
                <a:moveTo>
                  <a:pt x="204973" y="114286"/>
                </a:moveTo>
                <a:lnTo>
                  <a:pt x="199418" y="114286"/>
                </a:lnTo>
                <a:lnTo>
                  <a:pt x="199418" y="113016"/>
                </a:lnTo>
                <a:lnTo>
                  <a:pt x="204479" y="113016"/>
                </a:lnTo>
                <a:lnTo>
                  <a:pt x="204973" y="114286"/>
                </a:lnTo>
                <a:close/>
              </a:path>
              <a:path w="1000125" h="234950">
                <a:moveTo>
                  <a:pt x="5061" y="115556"/>
                </a:moveTo>
                <a:lnTo>
                  <a:pt x="2530" y="115556"/>
                </a:lnTo>
                <a:lnTo>
                  <a:pt x="1522" y="114286"/>
                </a:lnTo>
                <a:lnTo>
                  <a:pt x="3538" y="114286"/>
                </a:lnTo>
                <a:lnTo>
                  <a:pt x="4896" y="115133"/>
                </a:lnTo>
                <a:lnTo>
                  <a:pt x="5061" y="115556"/>
                </a:lnTo>
                <a:close/>
              </a:path>
              <a:path w="1000125" h="234950">
                <a:moveTo>
                  <a:pt x="27835" y="115556"/>
                </a:moveTo>
                <a:lnTo>
                  <a:pt x="13166" y="115556"/>
                </a:lnTo>
                <a:lnTo>
                  <a:pt x="13166" y="114286"/>
                </a:lnTo>
                <a:lnTo>
                  <a:pt x="27341" y="114286"/>
                </a:lnTo>
                <a:lnTo>
                  <a:pt x="27835" y="114909"/>
                </a:lnTo>
                <a:lnTo>
                  <a:pt x="27835" y="115556"/>
                </a:lnTo>
                <a:close/>
              </a:path>
              <a:path w="1000125" h="234950">
                <a:moveTo>
                  <a:pt x="81985" y="115556"/>
                </a:moveTo>
                <a:lnTo>
                  <a:pt x="28349" y="115556"/>
                </a:lnTo>
                <a:lnTo>
                  <a:pt x="27845" y="114921"/>
                </a:lnTo>
                <a:lnTo>
                  <a:pt x="27835" y="114286"/>
                </a:lnTo>
                <a:lnTo>
                  <a:pt x="80977" y="114286"/>
                </a:lnTo>
                <a:lnTo>
                  <a:pt x="81985" y="115556"/>
                </a:lnTo>
                <a:close/>
              </a:path>
              <a:path w="1000125" h="234950">
                <a:moveTo>
                  <a:pt x="97168" y="115556"/>
                </a:moveTo>
                <a:lnTo>
                  <a:pt x="93135" y="115556"/>
                </a:lnTo>
                <a:lnTo>
                  <a:pt x="92367" y="115236"/>
                </a:lnTo>
                <a:lnTo>
                  <a:pt x="91613" y="114286"/>
                </a:lnTo>
                <a:lnTo>
                  <a:pt x="96674" y="114286"/>
                </a:lnTo>
                <a:lnTo>
                  <a:pt x="97168" y="115556"/>
                </a:lnTo>
                <a:close/>
              </a:path>
              <a:path w="1000125" h="234950">
                <a:moveTo>
                  <a:pt x="101221" y="116826"/>
                </a:moveTo>
                <a:lnTo>
                  <a:pt x="94144" y="116826"/>
                </a:lnTo>
                <a:lnTo>
                  <a:pt x="93630" y="115556"/>
                </a:lnTo>
                <a:lnTo>
                  <a:pt x="97168" y="115556"/>
                </a:lnTo>
                <a:lnTo>
                  <a:pt x="97168" y="114286"/>
                </a:lnTo>
                <a:lnTo>
                  <a:pt x="99205" y="114286"/>
                </a:lnTo>
                <a:lnTo>
                  <a:pt x="101221" y="116826"/>
                </a:lnTo>
                <a:close/>
              </a:path>
              <a:path w="1000125" h="234950">
                <a:moveTo>
                  <a:pt x="104760" y="115556"/>
                </a:moveTo>
                <a:lnTo>
                  <a:pt x="102743" y="115556"/>
                </a:lnTo>
                <a:lnTo>
                  <a:pt x="102229" y="114286"/>
                </a:lnTo>
                <a:lnTo>
                  <a:pt x="104760" y="114286"/>
                </a:lnTo>
                <a:lnTo>
                  <a:pt x="104760" y="115556"/>
                </a:lnTo>
                <a:close/>
              </a:path>
              <a:path w="1000125" h="234950">
                <a:moveTo>
                  <a:pt x="106282" y="119366"/>
                </a:moveTo>
                <a:lnTo>
                  <a:pt x="105788" y="118096"/>
                </a:lnTo>
                <a:lnTo>
                  <a:pt x="103752" y="115556"/>
                </a:lnTo>
                <a:lnTo>
                  <a:pt x="104760" y="115556"/>
                </a:lnTo>
                <a:lnTo>
                  <a:pt x="104760" y="114286"/>
                </a:lnTo>
                <a:lnTo>
                  <a:pt x="105788" y="115556"/>
                </a:lnTo>
                <a:lnTo>
                  <a:pt x="107290" y="116826"/>
                </a:lnTo>
                <a:lnTo>
                  <a:pt x="108319" y="118096"/>
                </a:lnTo>
                <a:lnTo>
                  <a:pt x="107805" y="118096"/>
                </a:lnTo>
                <a:lnTo>
                  <a:pt x="106282" y="119366"/>
                </a:lnTo>
                <a:close/>
              </a:path>
              <a:path w="1000125" h="234950">
                <a:moveTo>
                  <a:pt x="106796" y="115556"/>
                </a:moveTo>
                <a:lnTo>
                  <a:pt x="106282" y="115556"/>
                </a:lnTo>
                <a:lnTo>
                  <a:pt x="105788" y="114286"/>
                </a:lnTo>
                <a:lnTo>
                  <a:pt x="106525" y="114909"/>
                </a:lnTo>
                <a:lnTo>
                  <a:pt x="106796" y="115556"/>
                </a:lnTo>
                <a:close/>
              </a:path>
              <a:path w="1000125" h="234950">
                <a:moveTo>
                  <a:pt x="106539" y="114921"/>
                </a:moveTo>
                <a:lnTo>
                  <a:pt x="105788" y="114286"/>
                </a:lnTo>
                <a:lnTo>
                  <a:pt x="106282" y="114286"/>
                </a:lnTo>
                <a:lnTo>
                  <a:pt x="106539" y="114921"/>
                </a:lnTo>
                <a:close/>
              </a:path>
              <a:path w="1000125" h="234950">
                <a:moveTo>
                  <a:pt x="128049" y="118096"/>
                </a:moveTo>
                <a:lnTo>
                  <a:pt x="110335" y="118096"/>
                </a:lnTo>
                <a:lnTo>
                  <a:pt x="106796" y="114286"/>
                </a:lnTo>
                <a:lnTo>
                  <a:pt x="122474" y="114286"/>
                </a:lnTo>
                <a:lnTo>
                  <a:pt x="122474" y="115556"/>
                </a:lnTo>
                <a:lnTo>
                  <a:pt x="126032" y="115556"/>
                </a:lnTo>
                <a:lnTo>
                  <a:pt x="128049" y="118096"/>
                </a:lnTo>
                <a:close/>
              </a:path>
              <a:path w="1000125" h="234950">
                <a:moveTo>
                  <a:pt x="141216" y="115556"/>
                </a:moveTo>
                <a:lnTo>
                  <a:pt x="122474" y="115556"/>
                </a:lnTo>
                <a:lnTo>
                  <a:pt x="122474" y="114286"/>
                </a:lnTo>
                <a:lnTo>
                  <a:pt x="140188" y="114286"/>
                </a:lnTo>
                <a:lnTo>
                  <a:pt x="141216" y="115556"/>
                </a:lnTo>
                <a:close/>
              </a:path>
              <a:path w="1000125" h="234950">
                <a:moveTo>
                  <a:pt x="181190" y="115556"/>
                </a:moveTo>
                <a:lnTo>
                  <a:pt x="180676" y="115556"/>
                </a:lnTo>
                <a:lnTo>
                  <a:pt x="180676" y="114286"/>
                </a:lnTo>
                <a:lnTo>
                  <a:pt x="181190" y="115556"/>
                </a:lnTo>
                <a:close/>
              </a:path>
              <a:path w="1000125" h="234950">
                <a:moveTo>
                  <a:pt x="107290" y="115556"/>
                </a:moveTo>
                <a:lnTo>
                  <a:pt x="106796" y="115556"/>
                </a:lnTo>
                <a:lnTo>
                  <a:pt x="106539" y="114921"/>
                </a:lnTo>
                <a:lnTo>
                  <a:pt x="107290" y="115556"/>
                </a:lnTo>
                <a:close/>
              </a:path>
              <a:path w="1000125" h="234950">
                <a:moveTo>
                  <a:pt x="5575" y="115556"/>
                </a:moveTo>
                <a:lnTo>
                  <a:pt x="5061" y="115556"/>
                </a:lnTo>
                <a:lnTo>
                  <a:pt x="4896" y="115133"/>
                </a:lnTo>
                <a:lnTo>
                  <a:pt x="5575" y="115556"/>
                </a:lnTo>
                <a:close/>
              </a:path>
              <a:path w="1000125" h="234950">
                <a:moveTo>
                  <a:pt x="92107" y="118096"/>
                </a:moveTo>
                <a:lnTo>
                  <a:pt x="89577" y="118096"/>
                </a:lnTo>
                <a:lnTo>
                  <a:pt x="87046" y="115556"/>
                </a:lnTo>
                <a:lnTo>
                  <a:pt x="92621" y="115556"/>
                </a:lnTo>
                <a:lnTo>
                  <a:pt x="92367" y="115236"/>
                </a:lnTo>
                <a:lnTo>
                  <a:pt x="93135" y="115556"/>
                </a:lnTo>
                <a:lnTo>
                  <a:pt x="93887" y="116826"/>
                </a:lnTo>
                <a:lnTo>
                  <a:pt x="91613" y="116826"/>
                </a:lnTo>
                <a:lnTo>
                  <a:pt x="92107" y="118096"/>
                </a:lnTo>
                <a:close/>
              </a:path>
              <a:path w="1000125" h="234950">
                <a:moveTo>
                  <a:pt x="24297" y="118096"/>
                </a:moveTo>
                <a:lnTo>
                  <a:pt x="8599" y="118096"/>
                </a:lnTo>
                <a:lnTo>
                  <a:pt x="7591" y="115556"/>
                </a:lnTo>
                <a:lnTo>
                  <a:pt x="9113" y="115556"/>
                </a:lnTo>
                <a:lnTo>
                  <a:pt x="9113" y="116826"/>
                </a:lnTo>
                <a:lnTo>
                  <a:pt x="23783" y="116826"/>
                </a:lnTo>
                <a:lnTo>
                  <a:pt x="24297" y="117461"/>
                </a:lnTo>
                <a:lnTo>
                  <a:pt x="24297" y="118096"/>
                </a:lnTo>
                <a:close/>
              </a:path>
              <a:path w="1000125" h="234950">
                <a:moveTo>
                  <a:pt x="9627" y="116826"/>
                </a:moveTo>
                <a:lnTo>
                  <a:pt x="9113" y="116826"/>
                </a:lnTo>
                <a:lnTo>
                  <a:pt x="9113" y="115556"/>
                </a:lnTo>
                <a:lnTo>
                  <a:pt x="9627" y="116826"/>
                </a:lnTo>
                <a:close/>
              </a:path>
              <a:path w="1000125" h="234950">
                <a:moveTo>
                  <a:pt x="84021" y="116826"/>
                </a:moveTo>
                <a:lnTo>
                  <a:pt x="9627" y="116826"/>
                </a:lnTo>
                <a:lnTo>
                  <a:pt x="9113" y="115556"/>
                </a:lnTo>
                <a:lnTo>
                  <a:pt x="83507" y="115556"/>
                </a:lnTo>
                <a:lnTo>
                  <a:pt x="84021" y="116826"/>
                </a:lnTo>
                <a:close/>
              </a:path>
              <a:path w="1000125" h="234950">
                <a:moveTo>
                  <a:pt x="86552" y="116826"/>
                </a:moveTo>
                <a:lnTo>
                  <a:pt x="84516" y="116826"/>
                </a:lnTo>
                <a:lnTo>
                  <a:pt x="84021" y="115556"/>
                </a:lnTo>
                <a:lnTo>
                  <a:pt x="87046" y="115556"/>
                </a:lnTo>
                <a:lnTo>
                  <a:pt x="86552" y="116826"/>
                </a:lnTo>
                <a:close/>
              </a:path>
              <a:path w="1000125" h="234950">
                <a:moveTo>
                  <a:pt x="137163" y="118096"/>
                </a:moveTo>
                <a:lnTo>
                  <a:pt x="129057" y="118096"/>
                </a:lnTo>
                <a:lnTo>
                  <a:pt x="128563" y="116826"/>
                </a:lnTo>
                <a:lnTo>
                  <a:pt x="127535" y="116826"/>
                </a:lnTo>
                <a:lnTo>
                  <a:pt x="127041" y="115556"/>
                </a:lnTo>
                <a:lnTo>
                  <a:pt x="135640" y="115556"/>
                </a:lnTo>
                <a:lnTo>
                  <a:pt x="137163" y="118096"/>
                </a:lnTo>
                <a:close/>
              </a:path>
              <a:path w="1000125" h="234950">
                <a:moveTo>
                  <a:pt x="179174" y="119366"/>
                </a:moveTo>
                <a:lnTo>
                  <a:pt x="148293" y="119366"/>
                </a:lnTo>
                <a:lnTo>
                  <a:pt x="147779" y="118096"/>
                </a:lnTo>
                <a:lnTo>
                  <a:pt x="138171" y="118096"/>
                </a:lnTo>
                <a:lnTo>
                  <a:pt x="137657" y="116826"/>
                </a:lnTo>
                <a:lnTo>
                  <a:pt x="135640" y="115556"/>
                </a:lnTo>
                <a:lnTo>
                  <a:pt x="150824" y="115556"/>
                </a:lnTo>
                <a:lnTo>
                  <a:pt x="151338" y="116826"/>
                </a:lnTo>
                <a:lnTo>
                  <a:pt x="177651" y="116826"/>
                </a:lnTo>
                <a:lnTo>
                  <a:pt x="178146" y="118096"/>
                </a:lnTo>
                <a:lnTo>
                  <a:pt x="179174" y="119366"/>
                </a:lnTo>
                <a:close/>
              </a:path>
              <a:path w="1000125" h="234950">
                <a:moveTo>
                  <a:pt x="171068" y="116826"/>
                </a:moveTo>
                <a:lnTo>
                  <a:pt x="151832" y="116826"/>
                </a:lnTo>
                <a:lnTo>
                  <a:pt x="151338" y="115556"/>
                </a:lnTo>
                <a:lnTo>
                  <a:pt x="170554" y="115556"/>
                </a:lnTo>
                <a:lnTo>
                  <a:pt x="171068" y="116826"/>
                </a:lnTo>
                <a:close/>
              </a:path>
              <a:path w="1000125" h="234950">
                <a:moveTo>
                  <a:pt x="175121" y="116826"/>
                </a:moveTo>
                <a:lnTo>
                  <a:pt x="172590" y="116826"/>
                </a:lnTo>
                <a:lnTo>
                  <a:pt x="172076" y="115556"/>
                </a:lnTo>
                <a:lnTo>
                  <a:pt x="175121" y="115556"/>
                </a:lnTo>
                <a:lnTo>
                  <a:pt x="175121" y="116826"/>
                </a:lnTo>
                <a:close/>
              </a:path>
              <a:path w="1000125" h="234950">
                <a:moveTo>
                  <a:pt x="177651" y="116826"/>
                </a:moveTo>
                <a:lnTo>
                  <a:pt x="175121" y="116826"/>
                </a:lnTo>
                <a:lnTo>
                  <a:pt x="175121" y="115556"/>
                </a:lnTo>
                <a:lnTo>
                  <a:pt x="176643" y="115556"/>
                </a:lnTo>
                <a:lnTo>
                  <a:pt x="177651" y="116826"/>
                </a:lnTo>
                <a:close/>
              </a:path>
              <a:path w="1000125" h="234950">
                <a:moveTo>
                  <a:pt x="183207" y="119366"/>
                </a:moveTo>
                <a:lnTo>
                  <a:pt x="180676" y="119366"/>
                </a:lnTo>
                <a:lnTo>
                  <a:pt x="179174" y="118096"/>
                </a:lnTo>
                <a:lnTo>
                  <a:pt x="178146" y="116826"/>
                </a:lnTo>
                <a:lnTo>
                  <a:pt x="176643" y="115556"/>
                </a:lnTo>
                <a:lnTo>
                  <a:pt x="185737" y="115556"/>
                </a:lnTo>
                <a:lnTo>
                  <a:pt x="186251" y="116826"/>
                </a:lnTo>
                <a:lnTo>
                  <a:pt x="187260" y="118096"/>
                </a:lnTo>
                <a:lnTo>
                  <a:pt x="182712" y="118096"/>
                </a:lnTo>
                <a:lnTo>
                  <a:pt x="183207" y="119366"/>
                </a:lnTo>
                <a:close/>
              </a:path>
              <a:path w="1000125" h="234950">
                <a:moveTo>
                  <a:pt x="208512" y="118096"/>
                </a:moveTo>
                <a:lnTo>
                  <a:pt x="205982" y="118096"/>
                </a:lnTo>
                <a:lnTo>
                  <a:pt x="204479" y="116826"/>
                </a:lnTo>
                <a:lnTo>
                  <a:pt x="204973" y="116826"/>
                </a:lnTo>
                <a:lnTo>
                  <a:pt x="204479" y="115556"/>
                </a:lnTo>
                <a:lnTo>
                  <a:pt x="207010" y="115556"/>
                </a:lnTo>
                <a:lnTo>
                  <a:pt x="208512" y="118096"/>
                </a:lnTo>
                <a:close/>
              </a:path>
              <a:path w="1000125" h="234950">
                <a:moveTo>
                  <a:pt x="231801" y="120636"/>
                </a:moveTo>
                <a:lnTo>
                  <a:pt x="229784" y="120636"/>
                </a:lnTo>
                <a:lnTo>
                  <a:pt x="229784" y="118096"/>
                </a:lnTo>
                <a:lnTo>
                  <a:pt x="228262" y="118096"/>
                </a:lnTo>
                <a:lnTo>
                  <a:pt x="227748" y="116826"/>
                </a:lnTo>
                <a:lnTo>
                  <a:pt x="227254" y="116826"/>
                </a:lnTo>
                <a:lnTo>
                  <a:pt x="225732" y="115556"/>
                </a:lnTo>
                <a:lnTo>
                  <a:pt x="228756" y="115556"/>
                </a:lnTo>
                <a:lnTo>
                  <a:pt x="232315" y="119366"/>
                </a:lnTo>
                <a:lnTo>
                  <a:pt x="231801" y="119366"/>
                </a:lnTo>
                <a:lnTo>
                  <a:pt x="231801" y="120636"/>
                </a:lnTo>
                <a:close/>
              </a:path>
              <a:path w="1000125" h="234950">
                <a:moveTo>
                  <a:pt x="24297" y="117461"/>
                </a:moveTo>
                <a:lnTo>
                  <a:pt x="23783" y="116826"/>
                </a:lnTo>
                <a:lnTo>
                  <a:pt x="24297" y="116826"/>
                </a:lnTo>
                <a:lnTo>
                  <a:pt x="24297" y="117461"/>
                </a:lnTo>
                <a:close/>
              </a:path>
              <a:path w="1000125" h="234950">
                <a:moveTo>
                  <a:pt x="87046" y="118096"/>
                </a:moveTo>
                <a:lnTo>
                  <a:pt x="24811" y="118096"/>
                </a:lnTo>
                <a:lnTo>
                  <a:pt x="24307" y="117474"/>
                </a:lnTo>
                <a:lnTo>
                  <a:pt x="24297" y="116826"/>
                </a:lnTo>
                <a:lnTo>
                  <a:pt x="87046" y="116826"/>
                </a:lnTo>
                <a:lnTo>
                  <a:pt x="87046" y="118096"/>
                </a:lnTo>
                <a:close/>
              </a:path>
              <a:path w="1000125" h="234950">
                <a:moveTo>
                  <a:pt x="92107" y="118096"/>
                </a:moveTo>
                <a:lnTo>
                  <a:pt x="91613" y="116826"/>
                </a:lnTo>
                <a:lnTo>
                  <a:pt x="92107" y="116826"/>
                </a:lnTo>
                <a:lnTo>
                  <a:pt x="92107" y="118096"/>
                </a:lnTo>
                <a:close/>
              </a:path>
              <a:path w="1000125" h="234950">
                <a:moveTo>
                  <a:pt x="94638" y="118096"/>
                </a:moveTo>
                <a:lnTo>
                  <a:pt x="92107" y="118096"/>
                </a:lnTo>
                <a:lnTo>
                  <a:pt x="92107" y="116826"/>
                </a:lnTo>
                <a:lnTo>
                  <a:pt x="93887" y="116826"/>
                </a:lnTo>
                <a:lnTo>
                  <a:pt x="94638" y="118096"/>
                </a:lnTo>
                <a:close/>
              </a:path>
              <a:path w="1000125" h="234950">
                <a:moveTo>
                  <a:pt x="103257" y="118096"/>
                </a:moveTo>
                <a:lnTo>
                  <a:pt x="94638" y="118096"/>
                </a:lnTo>
                <a:lnTo>
                  <a:pt x="94638" y="116826"/>
                </a:lnTo>
                <a:lnTo>
                  <a:pt x="102743" y="116826"/>
                </a:lnTo>
                <a:lnTo>
                  <a:pt x="103248" y="117461"/>
                </a:lnTo>
                <a:lnTo>
                  <a:pt x="103257" y="118096"/>
                </a:lnTo>
                <a:close/>
              </a:path>
              <a:path w="1000125" h="234950">
                <a:moveTo>
                  <a:pt x="104266" y="118096"/>
                </a:moveTo>
                <a:lnTo>
                  <a:pt x="103752" y="118096"/>
                </a:lnTo>
                <a:lnTo>
                  <a:pt x="103257" y="117474"/>
                </a:lnTo>
                <a:lnTo>
                  <a:pt x="103257" y="116826"/>
                </a:lnTo>
                <a:lnTo>
                  <a:pt x="103752" y="116826"/>
                </a:lnTo>
                <a:lnTo>
                  <a:pt x="104266" y="118096"/>
                </a:lnTo>
                <a:close/>
              </a:path>
              <a:path w="1000125" h="234950">
                <a:moveTo>
                  <a:pt x="205982" y="121906"/>
                </a:moveTo>
                <a:lnTo>
                  <a:pt x="203451" y="121906"/>
                </a:lnTo>
                <a:lnTo>
                  <a:pt x="201435" y="119366"/>
                </a:lnTo>
                <a:lnTo>
                  <a:pt x="200921" y="119366"/>
                </a:lnTo>
                <a:lnTo>
                  <a:pt x="199912" y="118096"/>
                </a:lnTo>
                <a:lnTo>
                  <a:pt x="197382" y="118096"/>
                </a:lnTo>
                <a:lnTo>
                  <a:pt x="196887" y="116826"/>
                </a:lnTo>
                <a:lnTo>
                  <a:pt x="200921" y="116826"/>
                </a:lnTo>
                <a:lnTo>
                  <a:pt x="202957" y="118096"/>
                </a:lnTo>
                <a:lnTo>
                  <a:pt x="205982" y="120636"/>
                </a:lnTo>
                <a:lnTo>
                  <a:pt x="205487" y="120636"/>
                </a:lnTo>
                <a:lnTo>
                  <a:pt x="205982" y="121259"/>
                </a:lnTo>
                <a:lnTo>
                  <a:pt x="205982" y="121906"/>
                </a:lnTo>
                <a:close/>
              </a:path>
              <a:path w="1000125" h="234950">
                <a:moveTo>
                  <a:pt x="205487" y="118096"/>
                </a:moveTo>
                <a:lnTo>
                  <a:pt x="203451" y="118096"/>
                </a:lnTo>
                <a:lnTo>
                  <a:pt x="202443" y="116826"/>
                </a:lnTo>
                <a:lnTo>
                  <a:pt x="204479" y="116826"/>
                </a:lnTo>
                <a:lnTo>
                  <a:pt x="205487" y="118096"/>
                </a:lnTo>
                <a:close/>
              </a:path>
              <a:path w="1000125" h="234950">
                <a:moveTo>
                  <a:pt x="90605" y="120636"/>
                </a:moveTo>
                <a:lnTo>
                  <a:pt x="10636" y="120636"/>
                </a:lnTo>
                <a:lnTo>
                  <a:pt x="10636" y="119366"/>
                </a:lnTo>
                <a:lnTo>
                  <a:pt x="10122" y="119366"/>
                </a:lnTo>
                <a:lnTo>
                  <a:pt x="9627" y="118096"/>
                </a:lnTo>
                <a:lnTo>
                  <a:pt x="88074" y="118096"/>
                </a:lnTo>
                <a:lnTo>
                  <a:pt x="89577" y="119366"/>
                </a:lnTo>
                <a:lnTo>
                  <a:pt x="90605" y="120636"/>
                </a:lnTo>
                <a:close/>
              </a:path>
              <a:path w="1000125" h="234950">
                <a:moveTo>
                  <a:pt x="99699" y="120636"/>
                </a:moveTo>
                <a:lnTo>
                  <a:pt x="92107" y="120636"/>
                </a:lnTo>
                <a:lnTo>
                  <a:pt x="90091" y="118096"/>
                </a:lnTo>
                <a:lnTo>
                  <a:pt x="102743" y="118096"/>
                </a:lnTo>
                <a:lnTo>
                  <a:pt x="103505" y="119366"/>
                </a:lnTo>
                <a:lnTo>
                  <a:pt x="99205" y="119366"/>
                </a:lnTo>
                <a:lnTo>
                  <a:pt x="99699" y="120636"/>
                </a:lnTo>
                <a:close/>
              </a:path>
              <a:path w="1000125" h="234950">
                <a:moveTo>
                  <a:pt x="107290" y="120636"/>
                </a:moveTo>
                <a:lnTo>
                  <a:pt x="104266" y="120636"/>
                </a:lnTo>
                <a:lnTo>
                  <a:pt x="102743" y="118096"/>
                </a:lnTo>
                <a:lnTo>
                  <a:pt x="105274" y="118096"/>
                </a:lnTo>
                <a:lnTo>
                  <a:pt x="107290" y="120636"/>
                </a:lnTo>
                <a:close/>
              </a:path>
              <a:path w="1000125" h="234950">
                <a:moveTo>
                  <a:pt x="136649" y="123176"/>
                </a:moveTo>
                <a:lnTo>
                  <a:pt x="120971" y="123176"/>
                </a:lnTo>
                <a:lnTo>
                  <a:pt x="119943" y="121906"/>
                </a:lnTo>
                <a:lnTo>
                  <a:pt x="110849" y="121906"/>
                </a:lnTo>
                <a:lnTo>
                  <a:pt x="109320" y="120620"/>
                </a:lnTo>
                <a:lnTo>
                  <a:pt x="108319" y="118096"/>
                </a:lnTo>
                <a:lnTo>
                  <a:pt x="113380" y="118096"/>
                </a:lnTo>
                <a:lnTo>
                  <a:pt x="113874" y="119366"/>
                </a:lnTo>
                <a:lnTo>
                  <a:pt x="123502" y="119366"/>
                </a:lnTo>
                <a:lnTo>
                  <a:pt x="123502" y="120636"/>
                </a:lnTo>
                <a:lnTo>
                  <a:pt x="134632" y="120636"/>
                </a:lnTo>
                <a:lnTo>
                  <a:pt x="136649" y="123176"/>
                </a:lnTo>
                <a:close/>
              </a:path>
              <a:path w="1000125" h="234950">
                <a:moveTo>
                  <a:pt x="139179" y="119366"/>
                </a:moveTo>
                <a:lnTo>
                  <a:pt x="114388" y="119366"/>
                </a:lnTo>
                <a:lnTo>
                  <a:pt x="114388" y="118096"/>
                </a:lnTo>
                <a:lnTo>
                  <a:pt x="138171" y="118096"/>
                </a:lnTo>
                <a:lnTo>
                  <a:pt x="139179" y="119366"/>
                </a:lnTo>
                <a:close/>
              </a:path>
              <a:path w="1000125" h="234950">
                <a:moveTo>
                  <a:pt x="139693" y="119366"/>
                </a:moveTo>
                <a:lnTo>
                  <a:pt x="139179" y="119366"/>
                </a:lnTo>
                <a:lnTo>
                  <a:pt x="139179" y="118096"/>
                </a:lnTo>
                <a:lnTo>
                  <a:pt x="139693" y="119366"/>
                </a:lnTo>
                <a:close/>
              </a:path>
              <a:path w="1000125" h="234950">
                <a:moveTo>
                  <a:pt x="148807" y="120636"/>
                </a:moveTo>
                <a:lnTo>
                  <a:pt x="133624" y="120636"/>
                </a:lnTo>
                <a:lnTo>
                  <a:pt x="132596" y="119366"/>
                </a:lnTo>
                <a:lnTo>
                  <a:pt x="140188" y="119366"/>
                </a:lnTo>
                <a:lnTo>
                  <a:pt x="140188" y="118096"/>
                </a:lnTo>
                <a:lnTo>
                  <a:pt x="147779" y="118096"/>
                </a:lnTo>
                <a:lnTo>
                  <a:pt x="148807" y="120636"/>
                </a:lnTo>
                <a:close/>
              </a:path>
              <a:path w="1000125" h="234950">
                <a:moveTo>
                  <a:pt x="202957" y="121906"/>
                </a:moveTo>
                <a:lnTo>
                  <a:pt x="175628" y="121906"/>
                </a:lnTo>
                <a:lnTo>
                  <a:pt x="174601" y="120620"/>
                </a:lnTo>
                <a:lnTo>
                  <a:pt x="174113" y="119366"/>
                </a:lnTo>
                <a:lnTo>
                  <a:pt x="184235" y="119366"/>
                </a:lnTo>
                <a:lnTo>
                  <a:pt x="184235" y="118096"/>
                </a:lnTo>
                <a:lnTo>
                  <a:pt x="187260" y="118096"/>
                </a:lnTo>
                <a:lnTo>
                  <a:pt x="188268" y="119366"/>
                </a:lnTo>
                <a:lnTo>
                  <a:pt x="190304" y="120636"/>
                </a:lnTo>
                <a:lnTo>
                  <a:pt x="201435" y="120636"/>
                </a:lnTo>
                <a:lnTo>
                  <a:pt x="202957" y="121906"/>
                </a:lnTo>
                <a:close/>
              </a:path>
              <a:path w="1000125" h="234950">
                <a:moveTo>
                  <a:pt x="221165" y="128256"/>
                </a:moveTo>
                <a:lnTo>
                  <a:pt x="214087" y="128256"/>
                </a:lnTo>
                <a:lnTo>
                  <a:pt x="213079" y="126986"/>
                </a:lnTo>
                <a:lnTo>
                  <a:pt x="211557" y="126986"/>
                </a:lnTo>
                <a:lnTo>
                  <a:pt x="211043" y="125716"/>
                </a:lnTo>
                <a:lnTo>
                  <a:pt x="208018" y="124446"/>
                </a:lnTo>
                <a:lnTo>
                  <a:pt x="202443" y="124446"/>
                </a:lnTo>
                <a:lnTo>
                  <a:pt x="202443" y="123176"/>
                </a:lnTo>
                <a:lnTo>
                  <a:pt x="197896" y="123176"/>
                </a:lnTo>
                <a:lnTo>
                  <a:pt x="197382" y="121906"/>
                </a:lnTo>
                <a:lnTo>
                  <a:pt x="209026" y="121906"/>
                </a:lnTo>
                <a:lnTo>
                  <a:pt x="207491" y="120620"/>
                </a:lnTo>
                <a:lnTo>
                  <a:pt x="206496" y="119366"/>
                </a:lnTo>
                <a:lnTo>
                  <a:pt x="204479" y="119366"/>
                </a:lnTo>
                <a:lnTo>
                  <a:pt x="204479" y="118096"/>
                </a:lnTo>
                <a:lnTo>
                  <a:pt x="209540" y="118096"/>
                </a:lnTo>
                <a:lnTo>
                  <a:pt x="210548" y="119366"/>
                </a:lnTo>
                <a:lnTo>
                  <a:pt x="210548" y="120636"/>
                </a:lnTo>
                <a:lnTo>
                  <a:pt x="211043" y="120636"/>
                </a:lnTo>
                <a:lnTo>
                  <a:pt x="213079" y="123176"/>
                </a:lnTo>
                <a:lnTo>
                  <a:pt x="214601" y="124446"/>
                </a:lnTo>
                <a:lnTo>
                  <a:pt x="215610" y="125716"/>
                </a:lnTo>
                <a:lnTo>
                  <a:pt x="218634" y="125716"/>
                </a:lnTo>
                <a:lnTo>
                  <a:pt x="220671" y="126986"/>
                </a:lnTo>
                <a:lnTo>
                  <a:pt x="221165" y="128256"/>
                </a:lnTo>
                <a:close/>
              </a:path>
              <a:path w="1000125" h="234950">
                <a:moveTo>
                  <a:pt x="227254" y="126986"/>
                </a:moveTo>
                <a:lnTo>
                  <a:pt x="222687" y="126986"/>
                </a:lnTo>
                <a:lnTo>
                  <a:pt x="219662" y="125716"/>
                </a:lnTo>
                <a:lnTo>
                  <a:pt x="218140" y="125716"/>
                </a:lnTo>
                <a:lnTo>
                  <a:pt x="217626" y="124446"/>
                </a:lnTo>
                <a:lnTo>
                  <a:pt x="217132" y="124446"/>
                </a:lnTo>
                <a:lnTo>
                  <a:pt x="212565" y="120636"/>
                </a:lnTo>
                <a:lnTo>
                  <a:pt x="214601" y="119366"/>
                </a:lnTo>
                <a:lnTo>
                  <a:pt x="214087" y="119366"/>
                </a:lnTo>
                <a:lnTo>
                  <a:pt x="214087" y="118096"/>
                </a:lnTo>
                <a:lnTo>
                  <a:pt x="215610" y="120636"/>
                </a:lnTo>
                <a:lnTo>
                  <a:pt x="214601" y="120636"/>
                </a:lnTo>
                <a:lnTo>
                  <a:pt x="217132" y="123176"/>
                </a:lnTo>
                <a:lnTo>
                  <a:pt x="222687" y="123176"/>
                </a:lnTo>
                <a:lnTo>
                  <a:pt x="224209" y="125716"/>
                </a:lnTo>
                <a:lnTo>
                  <a:pt x="227254" y="126986"/>
                </a:lnTo>
                <a:close/>
              </a:path>
              <a:path w="1000125" h="234950">
                <a:moveTo>
                  <a:pt x="101221" y="121906"/>
                </a:moveTo>
                <a:lnTo>
                  <a:pt x="91099" y="121906"/>
                </a:lnTo>
                <a:lnTo>
                  <a:pt x="90091" y="120636"/>
                </a:lnTo>
                <a:lnTo>
                  <a:pt x="99699" y="120636"/>
                </a:lnTo>
                <a:lnTo>
                  <a:pt x="99205" y="119366"/>
                </a:lnTo>
                <a:lnTo>
                  <a:pt x="101221" y="121906"/>
                </a:lnTo>
                <a:close/>
              </a:path>
              <a:path w="1000125" h="234950">
                <a:moveTo>
                  <a:pt x="102229" y="121906"/>
                </a:moveTo>
                <a:lnTo>
                  <a:pt x="101221" y="121906"/>
                </a:lnTo>
                <a:lnTo>
                  <a:pt x="99205" y="119366"/>
                </a:lnTo>
                <a:lnTo>
                  <a:pt x="103505" y="119366"/>
                </a:lnTo>
                <a:lnTo>
                  <a:pt x="104266" y="120636"/>
                </a:lnTo>
                <a:lnTo>
                  <a:pt x="101221" y="120636"/>
                </a:lnTo>
                <a:lnTo>
                  <a:pt x="102229" y="121906"/>
                </a:lnTo>
                <a:close/>
              </a:path>
              <a:path w="1000125" h="234950">
                <a:moveTo>
                  <a:pt x="133110" y="120636"/>
                </a:moveTo>
                <a:lnTo>
                  <a:pt x="125518" y="120636"/>
                </a:lnTo>
                <a:lnTo>
                  <a:pt x="124510" y="119366"/>
                </a:lnTo>
                <a:lnTo>
                  <a:pt x="132596" y="119366"/>
                </a:lnTo>
                <a:lnTo>
                  <a:pt x="133110" y="120636"/>
                </a:lnTo>
                <a:close/>
              </a:path>
              <a:path w="1000125" h="234950">
                <a:moveTo>
                  <a:pt x="133624" y="120636"/>
                </a:moveTo>
                <a:lnTo>
                  <a:pt x="133110" y="120636"/>
                </a:lnTo>
                <a:lnTo>
                  <a:pt x="132596" y="119366"/>
                </a:lnTo>
                <a:lnTo>
                  <a:pt x="133624" y="120636"/>
                </a:lnTo>
                <a:close/>
              </a:path>
              <a:path w="1000125" h="234950">
                <a:moveTo>
                  <a:pt x="163990" y="120636"/>
                </a:moveTo>
                <a:lnTo>
                  <a:pt x="151338" y="120636"/>
                </a:lnTo>
                <a:lnTo>
                  <a:pt x="149301" y="119366"/>
                </a:lnTo>
                <a:lnTo>
                  <a:pt x="162962" y="119366"/>
                </a:lnTo>
                <a:lnTo>
                  <a:pt x="163990" y="120636"/>
                </a:lnTo>
                <a:close/>
              </a:path>
              <a:path w="1000125" h="234950">
                <a:moveTo>
                  <a:pt x="163990" y="120636"/>
                </a:moveTo>
                <a:lnTo>
                  <a:pt x="162962" y="119366"/>
                </a:lnTo>
                <a:lnTo>
                  <a:pt x="163476" y="119366"/>
                </a:lnTo>
                <a:lnTo>
                  <a:pt x="163990" y="120636"/>
                </a:lnTo>
                <a:close/>
              </a:path>
              <a:path w="1000125" h="234950">
                <a:moveTo>
                  <a:pt x="175615" y="121906"/>
                </a:moveTo>
                <a:lnTo>
                  <a:pt x="160432" y="121906"/>
                </a:lnTo>
                <a:lnTo>
                  <a:pt x="159424" y="120636"/>
                </a:lnTo>
                <a:lnTo>
                  <a:pt x="163990" y="120636"/>
                </a:lnTo>
                <a:lnTo>
                  <a:pt x="163476" y="119366"/>
                </a:lnTo>
                <a:lnTo>
                  <a:pt x="173599" y="119366"/>
                </a:lnTo>
                <a:lnTo>
                  <a:pt x="175615" y="121906"/>
                </a:lnTo>
                <a:close/>
              </a:path>
              <a:path w="1000125" h="234950">
                <a:moveTo>
                  <a:pt x="205982" y="120636"/>
                </a:moveTo>
                <a:lnTo>
                  <a:pt x="205487" y="119366"/>
                </a:lnTo>
                <a:lnTo>
                  <a:pt x="205982" y="119366"/>
                </a:lnTo>
                <a:lnTo>
                  <a:pt x="205982" y="120636"/>
                </a:lnTo>
                <a:close/>
              </a:path>
              <a:path w="1000125" h="234950">
                <a:moveTo>
                  <a:pt x="211557" y="120636"/>
                </a:moveTo>
                <a:lnTo>
                  <a:pt x="211043" y="120636"/>
                </a:lnTo>
                <a:lnTo>
                  <a:pt x="210548" y="119366"/>
                </a:lnTo>
                <a:lnTo>
                  <a:pt x="211557" y="120636"/>
                </a:lnTo>
                <a:close/>
              </a:path>
              <a:path w="1000125" h="234950">
                <a:moveTo>
                  <a:pt x="232315" y="120636"/>
                </a:moveTo>
                <a:lnTo>
                  <a:pt x="231801" y="120636"/>
                </a:lnTo>
                <a:lnTo>
                  <a:pt x="231801" y="119366"/>
                </a:lnTo>
                <a:lnTo>
                  <a:pt x="232315" y="119366"/>
                </a:lnTo>
                <a:lnTo>
                  <a:pt x="232315" y="120636"/>
                </a:lnTo>
                <a:close/>
              </a:path>
              <a:path w="1000125" h="234950">
                <a:moveTo>
                  <a:pt x="111343" y="123176"/>
                </a:moveTo>
                <a:lnTo>
                  <a:pt x="7591" y="123176"/>
                </a:lnTo>
                <a:lnTo>
                  <a:pt x="7097" y="121906"/>
                </a:lnTo>
                <a:lnTo>
                  <a:pt x="6069" y="120636"/>
                </a:lnTo>
                <a:lnTo>
                  <a:pt x="85544" y="120636"/>
                </a:lnTo>
                <a:lnTo>
                  <a:pt x="86038" y="121906"/>
                </a:lnTo>
                <a:lnTo>
                  <a:pt x="109821" y="121906"/>
                </a:lnTo>
                <a:lnTo>
                  <a:pt x="111343" y="123176"/>
                </a:lnTo>
                <a:close/>
              </a:path>
              <a:path w="1000125" h="234950">
                <a:moveTo>
                  <a:pt x="90091" y="121906"/>
                </a:moveTo>
                <a:lnTo>
                  <a:pt x="86552" y="121906"/>
                </a:lnTo>
                <a:lnTo>
                  <a:pt x="86038" y="120636"/>
                </a:lnTo>
                <a:lnTo>
                  <a:pt x="90091" y="120636"/>
                </a:lnTo>
                <a:lnTo>
                  <a:pt x="90091" y="121906"/>
                </a:lnTo>
                <a:close/>
              </a:path>
              <a:path w="1000125" h="234950">
                <a:moveTo>
                  <a:pt x="109327" y="121906"/>
                </a:moveTo>
                <a:lnTo>
                  <a:pt x="102229" y="121906"/>
                </a:lnTo>
                <a:lnTo>
                  <a:pt x="101221" y="120636"/>
                </a:lnTo>
                <a:lnTo>
                  <a:pt x="108319" y="120636"/>
                </a:lnTo>
                <a:lnTo>
                  <a:pt x="109327" y="121906"/>
                </a:lnTo>
                <a:close/>
              </a:path>
              <a:path w="1000125" h="234950">
                <a:moveTo>
                  <a:pt x="145249" y="123176"/>
                </a:moveTo>
                <a:lnTo>
                  <a:pt x="136649" y="123176"/>
                </a:lnTo>
                <a:lnTo>
                  <a:pt x="136154" y="121906"/>
                </a:lnTo>
                <a:lnTo>
                  <a:pt x="135126" y="120636"/>
                </a:lnTo>
                <a:lnTo>
                  <a:pt x="144240" y="120636"/>
                </a:lnTo>
                <a:lnTo>
                  <a:pt x="144240" y="121906"/>
                </a:lnTo>
                <a:lnTo>
                  <a:pt x="145249" y="123176"/>
                </a:lnTo>
                <a:close/>
              </a:path>
              <a:path w="1000125" h="234950">
                <a:moveTo>
                  <a:pt x="176643" y="123176"/>
                </a:moveTo>
                <a:lnTo>
                  <a:pt x="146277" y="123176"/>
                </a:lnTo>
                <a:lnTo>
                  <a:pt x="144240" y="120636"/>
                </a:lnTo>
                <a:lnTo>
                  <a:pt x="158929" y="120636"/>
                </a:lnTo>
                <a:lnTo>
                  <a:pt x="159424" y="121906"/>
                </a:lnTo>
                <a:lnTo>
                  <a:pt x="175628" y="121906"/>
                </a:lnTo>
                <a:lnTo>
                  <a:pt x="176643" y="123176"/>
                </a:lnTo>
                <a:close/>
              </a:path>
              <a:path w="1000125" h="234950">
                <a:moveTo>
                  <a:pt x="205982" y="121259"/>
                </a:moveTo>
                <a:lnTo>
                  <a:pt x="205487" y="120636"/>
                </a:lnTo>
                <a:lnTo>
                  <a:pt x="205982" y="120636"/>
                </a:lnTo>
                <a:lnTo>
                  <a:pt x="205982" y="121259"/>
                </a:lnTo>
                <a:close/>
              </a:path>
              <a:path w="1000125" h="234950">
                <a:moveTo>
                  <a:pt x="207504" y="121906"/>
                </a:moveTo>
                <a:lnTo>
                  <a:pt x="206496" y="121906"/>
                </a:lnTo>
                <a:lnTo>
                  <a:pt x="205982" y="121259"/>
                </a:lnTo>
                <a:lnTo>
                  <a:pt x="205982" y="120636"/>
                </a:lnTo>
                <a:lnTo>
                  <a:pt x="206496" y="120636"/>
                </a:lnTo>
                <a:lnTo>
                  <a:pt x="207504" y="121906"/>
                </a:lnTo>
                <a:close/>
              </a:path>
              <a:path w="1000125" h="234950">
                <a:moveTo>
                  <a:pt x="214601" y="123176"/>
                </a:moveTo>
                <a:lnTo>
                  <a:pt x="213079" y="123176"/>
                </a:lnTo>
                <a:lnTo>
                  <a:pt x="212071" y="121906"/>
                </a:lnTo>
                <a:lnTo>
                  <a:pt x="211557" y="120636"/>
                </a:lnTo>
                <a:lnTo>
                  <a:pt x="212071" y="120636"/>
                </a:lnTo>
                <a:lnTo>
                  <a:pt x="214601" y="123176"/>
                </a:lnTo>
                <a:close/>
              </a:path>
              <a:path w="1000125" h="234950">
                <a:moveTo>
                  <a:pt x="216618" y="121906"/>
                </a:moveTo>
                <a:lnTo>
                  <a:pt x="216104" y="121906"/>
                </a:lnTo>
                <a:lnTo>
                  <a:pt x="215610" y="120636"/>
                </a:lnTo>
                <a:lnTo>
                  <a:pt x="216618" y="120636"/>
                </a:lnTo>
                <a:lnTo>
                  <a:pt x="216618" y="121906"/>
                </a:lnTo>
                <a:close/>
              </a:path>
              <a:path w="1000125" h="234950">
                <a:moveTo>
                  <a:pt x="120457" y="123176"/>
                </a:moveTo>
                <a:lnTo>
                  <a:pt x="111857" y="123176"/>
                </a:lnTo>
                <a:lnTo>
                  <a:pt x="111857" y="121906"/>
                </a:lnTo>
                <a:lnTo>
                  <a:pt x="119943" y="121906"/>
                </a:lnTo>
                <a:lnTo>
                  <a:pt x="120457" y="123176"/>
                </a:lnTo>
                <a:close/>
              </a:path>
              <a:path w="1000125" h="234950">
                <a:moveTo>
                  <a:pt x="197896" y="123176"/>
                </a:moveTo>
                <a:lnTo>
                  <a:pt x="176643" y="123176"/>
                </a:lnTo>
                <a:lnTo>
                  <a:pt x="176129" y="121906"/>
                </a:lnTo>
                <a:lnTo>
                  <a:pt x="197382" y="121906"/>
                </a:lnTo>
                <a:lnTo>
                  <a:pt x="197896" y="123176"/>
                </a:lnTo>
                <a:close/>
              </a:path>
              <a:path w="1000125" h="234950">
                <a:moveTo>
                  <a:pt x="232315" y="129526"/>
                </a:moveTo>
                <a:lnTo>
                  <a:pt x="230484" y="128763"/>
                </a:lnTo>
                <a:lnTo>
                  <a:pt x="230279" y="128256"/>
                </a:lnTo>
                <a:lnTo>
                  <a:pt x="223695" y="128256"/>
                </a:lnTo>
                <a:lnTo>
                  <a:pt x="223695" y="126986"/>
                </a:lnTo>
                <a:lnTo>
                  <a:pt x="227748" y="126986"/>
                </a:lnTo>
                <a:lnTo>
                  <a:pt x="225218" y="124446"/>
                </a:lnTo>
                <a:lnTo>
                  <a:pt x="225218" y="123176"/>
                </a:lnTo>
                <a:lnTo>
                  <a:pt x="224209" y="123176"/>
                </a:lnTo>
                <a:lnTo>
                  <a:pt x="223695" y="121906"/>
                </a:lnTo>
                <a:lnTo>
                  <a:pt x="232315" y="121906"/>
                </a:lnTo>
                <a:lnTo>
                  <a:pt x="232315" y="129526"/>
                </a:lnTo>
                <a:close/>
              </a:path>
              <a:path w="1000125" h="234950">
                <a:moveTo>
                  <a:pt x="3044" y="123605"/>
                </a:moveTo>
                <a:lnTo>
                  <a:pt x="2530" y="123176"/>
                </a:lnTo>
                <a:lnTo>
                  <a:pt x="3044" y="123176"/>
                </a:lnTo>
                <a:lnTo>
                  <a:pt x="3044" y="123605"/>
                </a:lnTo>
                <a:close/>
              </a:path>
              <a:path w="1000125" h="234950">
                <a:moveTo>
                  <a:pt x="13667" y="125716"/>
                </a:moveTo>
                <a:lnTo>
                  <a:pt x="4566" y="125716"/>
                </a:lnTo>
                <a:lnTo>
                  <a:pt x="4052" y="124446"/>
                </a:lnTo>
                <a:lnTo>
                  <a:pt x="3044" y="123605"/>
                </a:lnTo>
                <a:lnTo>
                  <a:pt x="3044" y="123176"/>
                </a:lnTo>
                <a:lnTo>
                  <a:pt x="12158" y="123176"/>
                </a:lnTo>
                <a:lnTo>
                  <a:pt x="12652" y="123799"/>
                </a:lnTo>
                <a:lnTo>
                  <a:pt x="12652" y="124446"/>
                </a:lnTo>
                <a:lnTo>
                  <a:pt x="13667" y="125716"/>
                </a:lnTo>
                <a:close/>
              </a:path>
              <a:path w="1000125" h="234950">
                <a:moveTo>
                  <a:pt x="12652" y="123799"/>
                </a:moveTo>
                <a:lnTo>
                  <a:pt x="12158" y="123176"/>
                </a:lnTo>
                <a:lnTo>
                  <a:pt x="12652" y="123176"/>
                </a:lnTo>
                <a:lnTo>
                  <a:pt x="12652" y="123799"/>
                </a:lnTo>
                <a:close/>
              </a:path>
              <a:path w="1000125" h="234950">
                <a:moveTo>
                  <a:pt x="17713" y="128256"/>
                </a:moveTo>
                <a:lnTo>
                  <a:pt x="16191" y="128256"/>
                </a:lnTo>
                <a:lnTo>
                  <a:pt x="15697" y="126986"/>
                </a:lnTo>
                <a:lnTo>
                  <a:pt x="14174" y="125716"/>
                </a:lnTo>
                <a:lnTo>
                  <a:pt x="12652" y="123799"/>
                </a:lnTo>
                <a:lnTo>
                  <a:pt x="12652" y="123176"/>
                </a:lnTo>
                <a:lnTo>
                  <a:pt x="53141" y="123176"/>
                </a:lnTo>
                <a:lnTo>
                  <a:pt x="53141" y="124446"/>
                </a:lnTo>
                <a:lnTo>
                  <a:pt x="22774" y="124446"/>
                </a:lnTo>
                <a:lnTo>
                  <a:pt x="22774" y="125716"/>
                </a:lnTo>
                <a:lnTo>
                  <a:pt x="23288" y="125716"/>
                </a:lnTo>
                <a:lnTo>
                  <a:pt x="24297" y="126986"/>
                </a:lnTo>
                <a:lnTo>
                  <a:pt x="17713" y="126986"/>
                </a:lnTo>
                <a:lnTo>
                  <a:pt x="17713" y="128256"/>
                </a:lnTo>
                <a:close/>
              </a:path>
              <a:path w="1000125" h="234950">
                <a:moveTo>
                  <a:pt x="107805" y="125716"/>
                </a:moveTo>
                <a:lnTo>
                  <a:pt x="49088" y="125716"/>
                </a:lnTo>
                <a:lnTo>
                  <a:pt x="48080" y="124446"/>
                </a:lnTo>
                <a:lnTo>
                  <a:pt x="53655" y="124446"/>
                </a:lnTo>
                <a:lnTo>
                  <a:pt x="53141" y="123176"/>
                </a:lnTo>
                <a:lnTo>
                  <a:pt x="106796" y="123176"/>
                </a:lnTo>
                <a:lnTo>
                  <a:pt x="106796" y="124446"/>
                </a:lnTo>
                <a:lnTo>
                  <a:pt x="107805" y="125716"/>
                </a:lnTo>
                <a:close/>
              </a:path>
              <a:path w="1000125" h="234950">
                <a:moveTo>
                  <a:pt x="122988" y="125716"/>
                </a:moveTo>
                <a:lnTo>
                  <a:pt x="108813" y="125716"/>
                </a:lnTo>
                <a:lnTo>
                  <a:pt x="106796" y="123176"/>
                </a:lnTo>
                <a:lnTo>
                  <a:pt x="121465" y="123176"/>
                </a:lnTo>
                <a:lnTo>
                  <a:pt x="122474" y="124446"/>
                </a:lnTo>
                <a:lnTo>
                  <a:pt x="122988" y="125716"/>
                </a:lnTo>
                <a:close/>
              </a:path>
              <a:path w="1000125" h="234950">
                <a:moveTo>
                  <a:pt x="131588" y="124446"/>
                </a:moveTo>
                <a:lnTo>
                  <a:pt x="122474" y="124446"/>
                </a:lnTo>
                <a:lnTo>
                  <a:pt x="121979" y="123176"/>
                </a:lnTo>
                <a:lnTo>
                  <a:pt x="130579" y="123176"/>
                </a:lnTo>
                <a:lnTo>
                  <a:pt x="131588" y="124446"/>
                </a:lnTo>
                <a:close/>
              </a:path>
              <a:path w="1000125" h="234950">
                <a:moveTo>
                  <a:pt x="157407" y="125716"/>
                </a:moveTo>
                <a:lnTo>
                  <a:pt x="135126" y="125716"/>
                </a:lnTo>
                <a:lnTo>
                  <a:pt x="133081" y="124423"/>
                </a:lnTo>
                <a:lnTo>
                  <a:pt x="131588" y="123176"/>
                </a:lnTo>
                <a:lnTo>
                  <a:pt x="146277" y="123176"/>
                </a:lnTo>
                <a:lnTo>
                  <a:pt x="147779" y="124446"/>
                </a:lnTo>
                <a:lnTo>
                  <a:pt x="156399" y="124446"/>
                </a:lnTo>
                <a:lnTo>
                  <a:pt x="157407" y="125716"/>
                </a:lnTo>
                <a:close/>
              </a:path>
              <a:path w="1000125" h="234950">
                <a:moveTo>
                  <a:pt x="155885" y="124446"/>
                </a:moveTo>
                <a:lnTo>
                  <a:pt x="147779" y="124446"/>
                </a:lnTo>
                <a:lnTo>
                  <a:pt x="147779" y="123176"/>
                </a:lnTo>
                <a:lnTo>
                  <a:pt x="155371" y="123176"/>
                </a:lnTo>
                <a:lnTo>
                  <a:pt x="155885" y="123605"/>
                </a:lnTo>
                <a:lnTo>
                  <a:pt x="155885" y="124446"/>
                </a:lnTo>
                <a:close/>
              </a:path>
              <a:path w="1000125" h="234950">
                <a:moveTo>
                  <a:pt x="155885" y="123605"/>
                </a:moveTo>
                <a:lnTo>
                  <a:pt x="155371" y="123176"/>
                </a:lnTo>
                <a:lnTo>
                  <a:pt x="155885" y="123176"/>
                </a:lnTo>
                <a:lnTo>
                  <a:pt x="155885" y="123605"/>
                </a:lnTo>
                <a:close/>
              </a:path>
              <a:path w="1000125" h="234950">
                <a:moveTo>
                  <a:pt x="174113" y="125716"/>
                </a:moveTo>
                <a:lnTo>
                  <a:pt x="158929" y="125716"/>
                </a:lnTo>
                <a:lnTo>
                  <a:pt x="156864" y="124423"/>
                </a:lnTo>
                <a:lnTo>
                  <a:pt x="155885" y="123605"/>
                </a:lnTo>
                <a:lnTo>
                  <a:pt x="155885" y="123176"/>
                </a:lnTo>
                <a:lnTo>
                  <a:pt x="202443" y="123176"/>
                </a:lnTo>
                <a:lnTo>
                  <a:pt x="202443" y="124446"/>
                </a:lnTo>
                <a:lnTo>
                  <a:pt x="173085" y="124446"/>
                </a:lnTo>
                <a:lnTo>
                  <a:pt x="174113" y="125716"/>
                </a:lnTo>
                <a:close/>
              </a:path>
              <a:path w="1000125" h="234950">
                <a:moveTo>
                  <a:pt x="216094" y="124423"/>
                </a:moveTo>
                <a:lnTo>
                  <a:pt x="215095" y="123176"/>
                </a:lnTo>
                <a:lnTo>
                  <a:pt x="215610" y="123176"/>
                </a:lnTo>
                <a:lnTo>
                  <a:pt x="216094" y="124423"/>
                </a:lnTo>
                <a:close/>
              </a:path>
              <a:path w="1000125" h="234950">
                <a:moveTo>
                  <a:pt x="225218" y="124446"/>
                </a:moveTo>
                <a:lnTo>
                  <a:pt x="224209" y="124446"/>
                </a:lnTo>
                <a:lnTo>
                  <a:pt x="222687" y="123176"/>
                </a:lnTo>
                <a:lnTo>
                  <a:pt x="224723" y="123176"/>
                </a:lnTo>
                <a:lnTo>
                  <a:pt x="225218" y="124446"/>
                </a:lnTo>
                <a:close/>
              </a:path>
              <a:path w="1000125" h="234950">
                <a:moveTo>
                  <a:pt x="217132" y="125716"/>
                </a:moveTo>
                <a:lnTo>
                  <a:pt x="216104" y="125716"/>
                </a:lnTo>
                <a:lnTo>
                  <a:pt x="216094" y="124423"/>
                </a:lnTo>
                <a:lnTo>
                  <a:pt x="217132" y="125716"/>
                </a:lnTo>
                <a:close/>
              </a:path>
              <a:path w="1000125" h="234950">
                <a:moveTo>
                  <a:pt x="4566" y="125716"/>
                </a:moveTo>
                <a:lnTo>
                  <a:pt x="4052" y="125716"/>
                </a:lnTo>
                <a:lnTo>
                  <a:pt x="4052" y="124446"/>
                </a:lnTo>
                <a:lnTo>
                  <a:pt x="4566" y="125716"/>
                </a:lnTo>
                <a:close/>
              </a:path>
              <a:path w="1000125" h="234950">
                <a:moveTo>
                  <a:pt x="48594" y="125716"/>
                </a:moveTo>
                <a:lnTo>
                  <a:pt x="23783" y="125716"/>
                </a:lnTo>
                <a:lnTo>
                  <a:pt x="22774" y="124446"/>
                </a:lnTo>
                <a:lnTo>
                  <a:pt x="48080" y="124446"/>
                </a:lnTo>
                <a:lnTo>
                  <a:pt x="48594" y="125716"/>
                </a:lnTo>
                <a:close/>
              </a:path>
              <a:path w="1000125" h="234950">
                <a:moveTo>
                  <a:pt x="132596" y="125716"/>
                </a:moveTo>
                <a:lnTo>
                  <a:pt x="123996" y="125716"/>
                </a:lnTo>
                <a:lnTo>
                  <a:pt x="123502" y="124446"/>
                </a:lnTo>
                <a:lnTo>
                  <a:pt x="132102" y="124446"/>
                </a:lnTo>
                <a:lnTo>
                  <a:pt x="132596" y="125716"/>
                </a:lnTo>
                <a:close/>
              </a:path>
              <a:path w="1000125" h="234950">
                <a:moveTo>
                  <a:pt x="174113" y="125716"/>
                </a:moveTo>
                <a:lnTo>
                  <a:pt x="173085" y="124446"/>
                </a:lnTo>
                <a:lnTo>
                  <a:pt x="173599" y="124446"/>
                </a:lnTo>
                <a:lnTo>
                  <a:pt x="174113" y="125716"/>
                </a:lnTo>
                <a:close/>
              </a:path>
              <a:path w="1000125" h="234950">
                <a:moveTo>
                  <a:pt x="197382" y="125716"/>
                </a:moveTo>
                <a:lnTo>
                  <a:pt x="174113" y="125716"/>
                </a:lnTo>
                <a:lnTo>
                  <a:pt x="173599" y="124446"/>
                </a:lnTo>
                <a:lnTo>
                  <a:pt x="196373" y="124446"/>
                </a:lnTo>
                <a:lnTo>
                  <a:pt x="197382" y="125716"/>
                </a:lnTo>
                <a:close/>
              </a:path>
              <a:path w="1000125" h="234950">
                <a:moveTo>
                  <a:pt x="211043" y="128256"/>
                </a:moveTo>
                <a:lnTo>
                  <a:pt x="201435" y="128256"/>
                </a:lnTo>
                <a:lnTo>
                  <a:pt x="200921" y="126986"/>
                </a:lnTo>
                <a:lnTo>
                  <a:pt x="207504" y="126986"/>
                </a:lnTo>
                <a:lnTo>
                  <a:pt x="207010" y="125716"/>
                </a:lnTo>
                <a:lnTo>
                  <a:pt x="197382" y="125716"/>
                </a:lnTo>
                <a:lnTo>
                  <a:pt x="196373" y="124446"/>
                </a:lnTo>
                <a:lnTo>
                  <a:pt x="208018" y="124446"/>
                </a:lnTo>
                <a:lnTo>
                  <a:pt x="208512" y="125716"/>
                </a:lnTo>
                <a:lnTo>
                  <a:pt x="210034" y="126986"/>
                </a:lnTo>
                <a:lnTo>
                  <a:pt x="211043" y="128256"/>
                </a:lnTo>
                <a:close/>
              </a:path>
              <a:path w="1000125" h="234950">
                <a:moveTo>
                  <a:pt x="40488" y="126986"/>
                </a:moveTo>
                <a:lnTo>
                  <a:pt x="24297" y="126986"/>
                </a:lnTo>
                <a:lnTo>
                  <a:pt x="24297" y="125716"/>
                </a:lnTo>
                <a:lnTo>
                  <a:pt x="39994" y="125716"/>
                </a:lnTo>
                <a:lnTo>
                  <a:pt x="40488" y="126986"/>
                </a:lnTo>
                <a:close/>
              </a:path>
              <a:path w="1000125" h="234950">
                <a:moveTo>
                  <a:pt x="50610" y="128256"/>
                </a:moveTo>
                <a:lnTo>
                  <a:pt x="19750" y="128256"/>
                </a:lnTo>
                <a:lnTo>
                  <a:pt x="19236" y="126986"/>
                </a:lnTo>
                <a:lnTo>
                  <a:pt x="41002" y="126986"/>
                </a:lnTo>
                <a:lnTo>
                  <a:pt x="40488" y="125716"/>
                </a:lnTo>
                <a:lnTo>
                  <a:pt x="49088" y="125716"/>
                </a:lnTo>
                <a:lnTo>
                  <a:pt x="50106" y="126986"/>
                </a:lnTo>
                <a:lnTo>
                  <a:pt x="50610" y="128256"/>
                </a:lnTo>
                <a:close/>
              </a:path>
              <a:path w="1000125" h="234950">
                <a:moveTo>
                  <a:pt x="53655" y="128256"/>
                </a:moveTo>
                <a:lnTo>
                  <a:pt x="50610" y="128256"/>
                </a:lnTo>
                <a:lnTo>
                  <a:pt x="49602" y="125716"/>
                </a:lnTo>
                <a:lnTo>
                  <a:pt x="117413" y="125716"/>
                </a:lnTo>
                <a:lnTo>
                  <a:pt x="118441" y="126986"/>
                </a:lnTo>
                <a:lnTo>
                  <a:pt x="53655" y="126986"/>
                </a:lnTo>
                <a:lnTo>
                  <a:pt x="53655" y="128256"/>
                </a:lnTo>
                <a:close/>
              </a:path>
              <a:path w="1000125" h="234950">
                <a:moveTo>
                  <a:pt x="154363" y="126986"/>
                </a:moveTo>
                <a:lnTo>
                  <a:pt x="118935" y="126986"/>
                </a:lnTo>
                <a:lnTo>
                  <a:pt x="118935" y="125716"/>
                </a:lnTo>
                <a:lnTo>
                  <a:pt x="153868" y="125716"/>
                </a:lnTo>
                <a:lnTo>
                  <a:pt x="154363" y="126986"/>
                </a:lnTo>
                <a:close/>
              </a:path>
              <a:path w="1000125" h="234950">
                <a:moveTo>
                  <a:pt x="195859" y="126986"/>
                </a:moveTo>
                <a:lnTo>
                  <a:pt x="154363" y="126986"/>
                </a:lnTo>
                <a:lnTo>
                  <a:pt x="153868" y="125716"/>
                </a:lnTo>
                <a:lnTo>
                  <a:pt x="194357" y="125716"/>
                </a:lnTo>
                <a:lnTo>
                  <a:pt x="195859" y="126986"/>
                </a:lnTo>
                <a:close/>
              </a:path>
              <a:path w="1000125" h="234950">
                <a:moveTo>
                  <a:pt x="176643" y="129526"/>
                </a:moveTo>
                <a:lnTo>
                  <a:pt x="154877" y="129526"/>
                </a:lnTo>
                <a:lnTo>
                  <a:pt x="152840" y="126986"/>
                </a:lnTo>
                <a:lnTo>
                  <a:pt x="196887" y="126986"/>
                </a:lnTo>
                <a:lnTo>
                  <a:pt x="195859" y="125716"/>
                </a:lnTo>
                <a:lnTo>
                  <a:pt x="197896" y="125716"/>
                </a:lnTo>
                <a:lnTo>
                  <a:pt x="197896" y="126986"/>
                </a:lnTo>
                <a:lnTo>
                  <a:pt x="199912" y="128256"/>
                </a:lnTo>
                <a:lnTo>
                  <a:pt x="175615" y="128256"/>
                </a:lnTo>
                <a:lnTo>
                  <a:pt x="176643" y="129526"/>
                </a:lnTo>
                <a:close/>
              </a:path>
              <a:path w="1000125" h="234950">
                <a:moveTo>
                  <a:pt x="200921" y="127609"/>
                </a:moveTo>
                <a:lnTo>
                  <a:pt x="200417" y="126963"/>
                </a:lnTo>
                <a:lnTo>
                  <a:pt x="199912" y="125716"/>
                </a:lnTo>
                <a:lnTo>
                  <a:pt x="205982" y="125716"/>
                </a:lnTo>
                <a:lnTo>
                  <a:pt x="206496" y="126986"/>
                </a:lnTo>
                <a:lnTo>
                  <a:pt x="200921" y="126986"/>
                </a:lnTo>
                <a:lnTo>
                  <a:pt x="200921" y="127609"/>
                </a:lnTo>
                <a:close/>
              </a:path>
              <a:path w="1000125" h="234950">
                <a:moveTo>
                  <a:pt x="207010" y="126986"/>
                </a:moveTo>
                <a:lnTo>
                  <a:pt x="206496" y="126986"/>
                </a:lnTo>
                <a:lnTo>
                  <a:pt x="206496" y="125716"/>
                </a:lnTo>
                <a:lnTo>
                  <a:pt x="207010" y="126986"/>
                </a:lnTo>
                <a:close/>
              </a:path>
              <a:path w="1000125" h="234950">
                <a:moveTo>
                  <a:pt x="27341" y="138416"/>
                </a:moveTo>
                <a:lnTo>
                  <a:pt x="2530" y="138416"/>
                </a:lnTo>
                <a:lnTo>
                  <a:pt x="566" y="137179"/>
                </a:lnTo>
                <a:lnTo>
                  <a:pt x="514" y="126986"/>
                </a:lnTo>
                <a:lnTo>
                  <a:pt x="1008" y="128256"/>
                </a:lnTo>
                <a:lnTo>
                  <a:pt x="3044" y="130796"/>
                </a:lnTo>
                <a:lnTo>
                  <a:pt x="53141" y="130796"/>
                </a:lnTo>
                <a:lnTo>
                  <a:pt x="53141" y="132066"/>
                </a:lnTo>
                <a:lnTo>
                  <a:pt x="53655" y="132066"/>
                </a:lnTo>
                <a:lnTo>
                  <a:pt x="54149" y="133336"/>
                </a:lnTo>
                <a:lnTo>
                  <a:pt x="28349" y="133336"/>
                </a:lnTo>
                <a:lnTo>
                  <a:pt x="28844" y="133749"/>
                </a:lnTo>
                <a:lnTo>
                  <a:pt x="28844" y="134606"/>
                </a:lnTo>
                <a:lnTo>
                  <a:pt x="14688" y="134606"/>
                </a:lnTo>
                <a:lnTo>
                  <a:pt x="15697" y="135876"/>
                </a:lnTo>
                <a:lnTo>
                  <a:pt x="17219" y="137146"/>
                </a:lnTo>
                <a:lnTo>
                  <a:pt x="26313" y="137146"/>
                </a:lnTo>
                <a:lnTo>
                  <a:pt x="27341" y="138416"/>
                </a:lnTo>
                <a:close/>
              </a:path>
              <a:path w="1000125" h="234950">
                <a:moveTo>
                  <a:pt x="10636" y="128256"/>
                </a:moveTo>
                <a:lnTo>
                  <a:pt x="10122" y="128256"/>
                </a:lnTo>
                <a:lnTo>
                  <a:pt x="9627" y="126986"/>
                </a:lnTo>
                <a:lnTo>
                  <a:pt x="10636" y="128256"/>
                </a:lnTo>
                <a:close/>
              </a:path>
              <a:path w="1000125" h="234950">
                <a:moveTo>
                  <a:pt x="15697" y="128256"/>
                </a:moveTo>
                <a:lnTo>
                  <a:pt x="10636" y="128256"/>
                </a:lnTo>
                <a:lnTo>
                  <a:pt x="9627" y="126986"/>
                </a:lnTo>
                <a:lnTo>
                  <a:pt x="14682" y="126986"/>
                </a:lnTo>
                <a:lnTo>
                  <a:pt x="15697" y="128256"/>
                </a:lnTo>
                <a:close/>
              </a:path>
              <a:path w="1000125" h="234950">
                <a:moveTo>
                  <a:pt x="19236" y="128256"/>
                </a:moveTo>
                <a:lnTo>
                  <a:pt x="18227" y="128256"/>
                </a:lnTo>
                <a:lnTo>
                  <a:pt x="17713" y="126986"/>
                </a:lnTo>
                <a:lnTo>
                  <a:pt x="19236" y="126986"/>
                </a:lnTo>
                <a:lnTo>
                  <a:pt x="19236" y="128256"/>
                </a:lnTo>
                <a:close/>
              </a:path>
              <a:path w="1000125" h="234950">
                <a:moveTo>
                  <a:pt x="19750" y="128256"/>
                </a:moveTo>
                <a:lnTo>
                  <a:pt x="19236" y="128256"/>
                </a:lnTo>
                <a:lnTo>
                  <a:pt x="19236" y="126986"/>
                </a:lnTo>
                <a:lnTo>
                  <a:pt x="19750" y="128256"/>
                </a:lnTo>
                <a:close/>
              </a:path>
              <a:path w="1000125" h="234950">
                <a:moveTo>
                  <a:pt x="60732" y="128256"/>
                </a:moveTo>
                <a:lnTo>
                  <a:pt x="54149" y="128256"/>
                </a:lnTo>
                <a:lnTo>
                  <a:pt x="53655" y="126986"/>
                </a:lnTo>
                <a:lnTo>
                  <a:pt x="60732" y="126986"/>
                </a:lnTo>
                <a:lnTo>
                  <a:pt x="60732" y="128256"/>
                </a:lnTo>
                <a:close/>
              </a:path>
              <a:path w="1000125" h="234950">
                <a:moveTo>
                  <a:pt x="61246" y="129526"/>
                </a:moveTo>
                <a:lnTo>
                  <a:pt x="55177" y="129526"/>
                </a:lnTo>
                <a:lnTo>
                  <a:pt x="54663" y="128256"/>
                </a:lnTo>
                <a:lnTo>
                  <a:pt x="60732" y="128256"/>
                </a:lnTo>
                <a:lnTo>
                  <a:pt x="60732" y="126986"/>
                </a:lnTo>
                <a:lnTo>
                  <a:pt x="61246" y="128256"/>
                </a:lnTo>
                <a:lnTo>
                  <a:pt x="61246" y="129526"/>
                </a:lnTo>
                <a:close/>
              </a:path>
              <a:path w="1000125" h="234950">
                <a:moveTo>
                  <a:pt x="79455" y="128256"/>
                </a:moveTo>
                <a:lnTo>
                  <a:pt x="61246" y="128256"/>
                </a:lnTo>
                <a:lnTo>
                  <a:pt x="60732" y="126986"/>
                </a:lnTo>
                <a:lnTo>
                  <a:pt x="79455" y="126986"/>
                </a:lnTo>
                <a:lnTo>
                  <a:pt x="79455" y="128256"/>
                </a:lnTo>
                <a:close/>
              </a:path>
              <a:path w="1000125" h="234950">
                <a:moveTo>
                  <a:pt x="80483" y="128256"/>
                </a:moveTo>
                <a:lnTo>
                  <a:pt x="79455" y="126986"/>
                </a:lnTo>
                <a:lnTo>
                  <a:pt x="79969" y="126986"/>
                </a:lnTo>
                <a:lnTo>
                  <a:pt x="80483" y="128256"/>
                </a:lnTo>
                <a:close/>
              </a:path>
              <a:path w="1000125" h="234950">
                <a:moveTo>
                  <a:pt x="106796" y="130796"/>
                </a:moveTo>
                <a:lnTo>
                  <a:pt x="81985" y="130796"/>
                </a:lnTo>
                <a:lnTo>
                  <a:pt x="81985" y="129526"/>
                </a:lnTo>
                <a:lnTo>
                  <a:pt x="80977" y="128256"/>
                </a:lnTo>
                <a:lnTo>
                  <a:pt x="80483" y="128256"/>
                </a:lnTo>
                <a:lnTo>
                  <a:pt x="79969" y="126986"/>
                </a:lnTo>
                <a:lnTo>
                  <a:pt x="103257" y="126986"/>
                </a:lnTo>
                <a:lnTo>
                  <a:pt x="104760" y="128256"/>
                </a:lnTo>
                <a:lnTo>
                  <a:pt x="106796" y="130796"/>
                </a:lnTo>
                <a:close/>
              </a:path>
              <a:path w="1000125" h="234950">
                <a:moveTo>
                  <a:pt x="115910" y="130796"/>
                </a:moveTo>
                <a:lnTo>
                  <a:pt x="106796" y="130796"/>
                </a:lnTo>
                <a:lnTo>
                  <a:pt x="106796" y="129526"/>
                </a:lnTo>
                <a:lnTo>
                  <a:pt x="106282" y="128256"/>
                </a:lnTo>
                <a:lnTo>
                  <a:pt x="105274" y="128256"/>
                </a:lnTo>
                <a:lnTo>
                  <a:pt x="105274" y="126986"/>
                </a:lnTo>
                <a:lnTo>
                  <a:pt x="114388" y="126986"/>
                </a:lnTo>
                <a:lnTo>
                  <a:pt x="114388" y="128256"/>
                </a:lnTo>
                <a:lnTo>
                  <a:pt x="114882" y="129526"/>
                </a:lnTo>
                <a:lnTo>
                  <a:pt x="115910" y="130796"/>
                </a:lnTo>
                <a:close/>
              </a:path>
              <a:path w="1000125" h="234950">
                <a:moveTo>
                  <a:pt x="138171" y="128256"/>
                </a:moveTo>
                <a:lnTo>
                  <a:pt x="114388" y="128256"/>
                </a:lnTo>
                <a:lnTo>
                  <a:pt x="114388" y="126986"/>
                </a:lnTo>
                <a:lnTo>
                  <a:pt x="138685" y="126986"/>
                </a:lnTo>
                <a:lnTo>
                  <a:pt x="138171" y="128256"/>
                </a:lnTo>
                <a:close/>
              </a:path>
              <a:path w="1000125" h="234950">
                <a:moveTo>
                  <a:pt x="131588" y="130796"/>
                </a:moveTo>
                <a:lnTo>
                  <a:pt x="129571" y="128256"/>
                </a:lnTo>
                <a:lnTo>
                  <a:pt x="138171" y="128256"/>
                </a:lnTo>
                <a:lnTo>
                  <a:pt x="138685" y="126986"/>
                </a:lnTo>
                <a:lnTo>
                  <a:pt x="138685" y="129526"/>
                </a:lnTo>
                <a:lnTo>
                  <a:pt x="131588" y="129526"/>
                </a:lnTo>
                <a:lnTo>
                  <a:pt x="131588" y="130796"/>
                </a:lnTo>
                <a:close/>
              </a:path>
              <a:path w="1000125" h="234950">
                <a:moveTo>
                  <a:pt x="140188" y="130796"/>
                </a:moveTo>
                <a:lnTo>
                  <a:pt x="139693" y="129526"/>
                </a:lnTo>
                <a:lnTo>
                  <a:pt x="138685" y="128256"/>
                </a:lnTo>
                <a:lnTo>
                  <a:pt x="138685" y="126986"/>
                </a:lnTo>
                <a:lnTo>
                  <a:pt x="139693" y="126986"/>
                </a:lnTo>
                <a:lnTo>
                  <a:pt x="140188" y="128256"/>
                </a:lnTo>
                <a:lnTo>
                  <a:pt x="149815" y="128256"/>
                </a:lnTo>
                <a:lnTo>
                  <a:pt x="150824" y="129526"/>
                </a:lnTo>
                <a:lnTo>
                  <a:pt x="140188" y="129526"/>
                </a:lnTo>
                <a:lnTo>
                  <a:pt x="140188" y="130796"/>
                </a:lnTo>
                <a:close/>
              </a:path>
              <a:path w="1000125" h="234950">
                <a:moveTo>
                  <a:pt x="152346" y="129526"/>
                </a:moveTo>
                <a:lnTo>
                  <a:pt x="152346" y="128256"/>
                </a:lnTo>
                <a:lnTo>
                  <a:pt x="140188" y="128256"/>
                </a:lnTo>
                <a:lnTo>
                  <a:pt x="139693" y="126986"/>
                </a:lnTo>
                <a:lnTo>
                  <a:pt x="152840" y="126986"/>
                </a:lnTo>
                <a:lnTo>
                  <a:pt x="152840" y="128256"/>
                </a:lnTo>
                <a:lnTo>
                  <a:pt x="152346" y="129526"/>
                </a:lnTo>
                <a:close/>
              </a:path>
              <a:path w="1000125" h="234950">
                <a:moveTo>
                  <a:pt x="215095" y="130796"/>
                </a:moveTo>
                <a:lnTo>
                  <a:pt x="184235" y="130796"/>
                </a:lnTo>
                <a:lnTo>
                  <a:pt x="184235" y="129526"/>
                </a:lnTo>
                <a:lnTo>
                  <a:pt x="203965" y="129526"/>
                </a:lnTo>
                <a:lnTo>
                  <a:pt x="203965" y="128256"/>
                </a:lnTo>
                <a:lnTo>
                  <a:pt x="212565" y="128256"/>
                </a:lnTo>
                <a:lnTo>
                  <a:pt x="211557" y="126986"/>
                </a:lnTo>
                <a:lnTo>
                  <a:pt x="214601" y="129526"/>
                </a:lnTo>
                <a:lnTo>
                  <a:pt x="215095" y="130796"/>
                </a:lnTo>
                <a:close/>
              </a:path>
              <a:path w="1000125" h="234950">
                <a:moveTo>
                  <a:pt x="223695" y="128256"/>
                </a:moveTo>
                <a:lnTo>
                  <a:pt x="223201" y="126986"/>
                </a:lnTo>
                <a:lnTo>
                  <a:pt x="223695" y="126986"/>
                </a:lnTo>
                <a:lnTo>
                  <a:pt x="223695" y="128256"/>
                </a:lnTo>
                <a:close/>
              </a:path>
              <a:path w="1000125" h="234950">
                <a:moveTo>
                  <a:pt x="201435" y="128256"/>
                </a:moveTo>
                <a:lnTo>
                  <a:pt x="200921" y="128256"/>
                </a:lnTo>
                <a:lnTo>
                  <a:pt x="200921" y="127609"/>
                </a:lnTo>
                <a:lnTo>
                  <a:pt x="201435" y="128256"/>
                </a:lnTo>
                <a:close/>
              </a:path>
              <a:path w="1000125" h="234950">
                <a:moveTo>
                  <a:pt x="20244" y="129526"/>
                </a:moveTo>
                <a:lnTo>
                  <a:pt x="11644" y="129526"/>
                </a:lnTo>
                <a:lnTo>
                  <a:pt x="11130" y="128256"/>
                </a:lnTo>
                <a:lnTo>
                  <a:pt x="20244" y="128256"/>
                </a:lnTo>
                <a:lnTo>
                  <a:pt x="20244" y="129526"/>
                </a:lnTo>
                <a:close/>
              </a:path>
              <a:path w="1000125" h="234950">
                <a:moveTo>
                  <a:pt x="55177" y="129526"/>
                </a:moveTo>
                <a:lnTo>
                  <a:pt x="21252" y="129526"/>
                </a:lnTo>
                <a:lnTo>
                  <a:pt x="20758" y="128256"/>
                </a:lnTo>
                <a:lnTo>
                  <a:pt x="54149" y="128256"/>
                </a:lnTo>
                <a:lnTo>
                  <a:pt x="55177" y="129526"/>
                </a:lnTo>
                <a:close/>
              </a:path>
              <a:path w="1000125" h="234950">
                <a:moveTo>
                  <a:pt x="81985" y="130796"/>
                </a:moveTo>
                <a:lnTo>
                  <a:pt x="71863" y="130796"/>
                </a:lnTo>
                <a:lnTo>
                  <a:pt x="71863" y="129526"/>
                </a:lnTo>
                <a:lnTo>
                  <a:pt x="62255" y="129526"/>
                </a:lnTo>
                <a:lnTo>
                  <a:pt x="61741" y="128256"/>
                </a:lnTo>
                <a:lnTo>
                  <a:pt x="79969" y="128256"/>
                </a:lnTo>
                <a:lnTo>
                  <a:pt x="81985" y="130796"/>
                </a:lnTo>
                <a:close/>
              </a:path>
              <a:path w="1000125" h="234950">
                <a:moveTo>
                  <a:pt x="178660" y="132066"/>
                </a:moveTo>
                <a:lnTo>
                  <a:pt x="117927" y="132066"/>
                </a:lnTo>
                <a:lnTo>
                  <a:pt x="116918" y="130796"/>
                </a:lnTo>
                <a:lnTo>
                  <a:pt x="115910" y="128256"/>
                </a:lnTo>
                <a:lnTo>
                  <a:pt x="129571" y="128256"/>
                </a:lnTo>
                <a:lnTo>
                  <a:pt x="131588" y="130796"/>
                </a:lnTo>
                <a:lnTo>
                  <a:pt x="178146" y="130796"/>
                </a:lnTo>
                <a:lnTo>
                  <a:pt x="178660" y="132066"/>
                </a:lnTo>
                <a:close/>
              </a:path>
              <a:path w="1000125" h="234950">
                <a:moveTo>
                  <a:pt x="140188" y="130796"/>
                </a:moveTo>
                <a:lnTo>
                  <a:pt x="131588" y="130796"/>
                </a:lnTo>
                <a:lnTo>
                  <a:pt x="131588" y="129526"/>
                </a:lnTo>
                <a:lnTo>
                  <a:pt x="139179" y="129526"/>
                </a:lnTo>
                <a:lnTo>
                  <a:pt x="138685" y="128256"/>
                </a:lnTo>
                <a:lnTo>
                  <a:pt x="140188" y="130796"/>
                </a:lnTo>
                <a:close/>
              </a:path>
              <a:path w="1000125" h="234950">
                <a:moveTo>
                  <a:pt x="140188" y="130796"/>
                </a:moveTo>
                <a:lnTo>
                  <a:pt x="138685" y="128256"/>
                </a:lnTo>
                <a:lnTo>
                  <a:pt x="139693" y="129526"/>
                </a:lnTo>
                <a:lnTo>
                  <a:pt x="140188" y="130796"/>
                </a:lnTo>
                <a:close/>
              </a:path>
              <a:path w="1000125" h="234950">
                <a:moveTo>
                  <a:pt x="152346" y="129526"/>
                </a:moveTo>
                <a:lnTo>
                  <a:pt x="149815" y="128256"/>
                </a:lnTo>
                <a:lnTo>
                  <a:pt x="152346" y="128256"/>
                </a:lnTo>
                <a:lnTo>
                  <a:pt x="152346" y="129526"/>
                </a:lnTo>
                <a:close/>
              </a:path>
              <a:path w="1000125" h="234950">
                <a:moveTo>
                  <a:pt x="154877" y="129526"/>
                </a:moveTo>
                <a:lnTo>
                  <a:pt x="152346" y="129526"/>
                </a:lnTo>
                <a:lnTo>
                  <a:pt x="152840" y="128256"/>
                </a:lnTo>
                <a:lnTo>
                  <a:pt x="153354" y="128256"/>
                </a:lnTo>
                <a:lnTo>
                  <a:pt x="154877" y="129526"/>
                </a:lnTo>
                <a:close/>
              </a:path>
              <a:path w="1000125" h="234950">
                <a:moveTo>
                  <a:pt x="184235" y="130796"/>
                </a:moveTo>
                <a:lnTo>
                  <a:pt x="178660" y="130796"/>
                </a:lnTo>
                <a:lnTo>
                  <a:pt x="178146" y="129526"/>
                </a:lnTo>
                <a:lnTo>
                  <a:pt x="177137" y="129526"/>
                </a:lnTo>
                <a:lnTo>
                  <a:pt x="176129" y="128256"/>
                </a:lnTo>
                <a:lnTo>
                  <a:pt x="181704" y="128256"/>
                </a:lnTo>
                <a:lnTo>
                  <a:pt x="183207" y="129526"/>
                </a:lnTo>
                <a:lnTo>
                  <a:pt x="184235" y="130796"/>
                </a:lnTo>
                <a:close/>
              </a:path>
              <a:path w="1000125" h="234950">
                <a:moveTo>
                  <a:pt x="203451" y="129526"/>
                </a:moveTo>
                <a:lnTo>
                  <a:pt x="183721" y="129526"/>
                </a:lnTo>
                <a:lnTo>
                  <a:pt x="183207" y="128256"/>
                </a:lnTo>
                <a:lnTo>
                  <a:pt x="203965" y="128256"/>
                </a:lnTo>
                <a:lnTo>
                  <a:pt x="203451" y="129526"/>
                </a:lnTo>
                <a:close/>
              </a:path>
              <a:path w="1000125" h="234950">
                <a:moveTo>
                  <a:pt x="230793" y="130796"/>
                </a:moveTo>
                <a:lnTo>
                  <a:pt x="216104" y="130796"/>
                </a:lnTo>
                <a:lnTo>
                  <a:pt x="215095" y="128256"/>
                </a:lnTo>
                <a:lnTo>
                  <a:pt x="222687" y="128256"/>
                </a:lnTo>
                <a:lnTo>
                  <a:pt x="224209" y="129526"/>
                </a:lnTo>
                <a:lnTo>
                  <a:pt x="230793" y="129526"/>
                </a:lnTo>
                <a:lnTo>
                  <a:pt x="230793" y="130796"/>
                </a:lnTo>
                <a:close/>
              </a:path>
              <a:path w="1000125" h="234950">
                <a:moveTo>
                  <a:pt x="230793" y="129526"/>
                </a:moveTo>
                <a:lnTo>
                  <a:pt x="225218" y="129526"/>
                </a:lnTo>
                <a:lnTo>
                  <a:pt x="224723" y="128256"/>
                </a:lnTo>
                <a:lnTo>
                  <a:pt x="229270" y="128256"/>
                </a:lnTo>
                <a:lnTo>
                  <a:pt x="230484" y="128763"/>
                </a:lnTo>
                <a:lnTo>
                  <a:pt x="230793" y="129526"/>
                </a:lnTo>
                <a:close/>
              </a:path>
              <a:path w="1000125" h="234950">
                <a:moveTo>
                  <a:pt x="230484" y="128763"/>
                </a:moveTo>
                <a:lnTo>
                  <a:pt x="229270" y="128256"/>
                </a:lnTo>
                <a:lnTo>
                  <a:pt x="230279" y="128256"/>
                </a:lnTo>
                <a:lnTo>
                  <a:pt x="230484" y="128763"/>
                </a:lnTo>
                <a:close/>
              </a:path>
              <a:path w="1000125" h="234950">
                <a:moveTo>
                  <a:pt x="15183" y="130796"/>
                </a:moveTo>
                <a:lnTo>
                  <a:pt x="13166" y="130796"/>
                </a:lnTo>
                <a:lnTo>
                  <a:pt x="12652" y="129526"/>
                </a:lnTo>
                <a:lnTo>
                  <a:pt x="14688" y="129526"/>
                </a:lnTo>
                <a:lnTo>
                  <a:pt x="15183" y="130796"/>
                </a:lnTo>
                <a:close/>
              </a:path>
              <a:path w="1000125" h="234950">
                <a:moveTo>
                  <a:pt x="71863" y="130796"/>
                </a:moveTo>
                <a:lnTo>
                  <a:pt x="15183" y="130796"/>
                </a:lnTo>
                <a:lnTo>
                  <a:pt x="15183" y="129526"/>
                </a:lnTo>
                <a:lnTo>
                  <a:pt x="71863" y="129526"/>
                </a:lnTo>
                <a:lnTo>
                  <a:pt x="71863" y="130796"/>
                </a:lnTo>
                <a:close/>
              </a:path>
              <a:path w="1000125" h="234950">
                <a:moveTo>
                  <a:pt x="178146" y="130796"/>
                </a:moveTo>
                <a:lnTo>
                  <a:pt x="140188" y="130796"/>
                </a:lnTo>
                <a:lnTo>
                  <a:pt x="140188" y="129526"/>
                </a:lnTo>
                <a:lnTo>
                  <a:pt x="177137" y="129526"/>
                </a:lnTo>
                <a:lnTo>
                  <a:pt x="178146" y="130796"/>
                </a:lnTo>
                <a:close/>
              </a:path>
              <a:path w="1000125" h="234950">
                <a:moveTo>
                  <a:pt x="75916" y="132066"/>
                </a:moveTo>
                <a:lnTo>
                  <a:pt x="53141" y="132066"/>
                </a:lnTo>
                <a:lnTo>
                  <a:pt x="53141" y="130796"/>
                </a:lnTo>
                <a:lnTo>
                  <a:pt x="75916" y="130796"/>
                </a:lnTo>
                <a:lnTo>
                  <a:pt x="75916" y="132066"/>
                </a:lnTo>
                <a:close/>
              </a:path>
              <a:path w="1000125" h="234950">
                <a:moveTo>
                  <a:pt x="113872" y="135866"/>
                </a:moveTo>
                <a:lnTo>
                  <a:pt x="112866" y="134606"/>
                </a:lnTo>
                <a:lnTo>
                  <a:pt x="79455" y="134606"/>
                </a:lnTo>
                <a:lnTo>
                  <a:pt x="77952" y="133336"/>
                </a:lnTo>
                <a:lnTo>
                  <a:pt x="75916" y="130796"/>
                </a:lnTo>
                <a:lnTo>
                  <a:pt x="101221" y="130796"/>
                </a:lnTo>
                <a:lnTo>
                  <a:pt x="102229" y="131638"/>
                </a:lnTo>
                <a:lnTo>
                  <a:pt x="102229" y="132066"/>
                </a:lnTo>
                <a:lnTo>
                  <a:pt x="102743" y="132066"/>
                </a:lnTo>
                <a:lnTo>
                  <a:pt x="103257" y="133336"/>
                </a:lnTo>
                <a:lnTo>
                  <a:pt x="113380" y="133336"/>
                </a:lnTo>
                <a:lnTo>
                  <a:pt x="113872" y="135866"/>
                </a:lnTo>
                <a:close/>
              </a:path>
              <a:path w="1000125" h="234950">
                <a:moveTo>
                  <a:pt x="102229" y="131638"/>
                </a:moveTo>
                <a:lnTo>
                  <a:pt x="101221" y="130796"/>
                </a:lnTo>
                <a:lnTo>
                  <a:pt x="102229" y="130796"/>
                </a:lnTo>
                <a:lnTo>
                  <a:pt x="102229" y="131638"/>
                </a:lnTo>
                <a:close/>
              </a:path>
              <a:path w="1000125" h="234950">
                <a:moveTo>
                  <a:pt x="112866" y="133336"/>
                </a:moveTo>
                <a:lnTo>
                  <a:pt x="103752" y="133336"/>
                </a:lnTo>
                <a:lnTo>
                  <a:pt x="102743" y="132066"/>
                </a:lnTo>
                <a:lnTo>
                  <a:pt x="102229" y="131638"/>
                </a:lnTo>
                <a:lnTo>
                  <a:pt x="102229" y="130796"/>
                </a:lnTo>
                <a:lnTo>
                  <a:pt x="111343" y="130796"/>
                </a:lnTo>
                <a:lnTo>
                  <a:pt x="111343" y="132066"/>
                </a:lnTo>
                <a:lnTo>
                  <a:pt x="112559" y="132825"/>
                </a:lnTo>
                <a:lnTo>
                  <a:pt x="112866" y="133336"/>
                </a:lnTo>
                <a:close/>
              </a:path>
              <a:path w="1000125" h="234950">
                <a:moveTo>
                  <a:pt x="132102" y="133336"/>
                </a:moveTo>
                <a:lnTo>
                  <a:pt x="113380" y="133336"/>
                </a:lnTo>
                <a:lnTo>
                  <a:pt x="112559" y="132825"/>
                </a:lnTo>
                <a:lnTo>
                  <a:pt x="111343" y="130796"/>
                </a:lnTo>
                <a:lnTo>
                  <a:pt x="116918" y="130796"/>
                </a:lnTo>
                <a:lnTo>
                  <a:pt x="117927" y="132066"/>
                </a:lnTo>
                <a:lnTo>
                  <a:pt x="130065" y="132066"/>
                </a:lnTo>
                <a:lnTo>
                  <a:pt x="132102" y="133336"/>
                </a:lnTo>
                <a:close/>
              </a:path>
              <a:path w="1000125" h="234950">
                <a:moveTo>
                  <a:pt x="183207" y="132066"/>
                </a:moveTo>
                <a:lnTo>
                  <a:pt x="179174" y="132066"/>
                </a:lnTo>
                <a:lnTo>
                  <a:pt x="179174" y="130796"/>
                </a:lnTo>
                <a:lnTo>
                  <a:pt x="182712" y="130796"/>
                </a:lnTo>
                <a:lnTo>
                  <a:pt x="183207" y="132066"/>
                </a:lnTo>
                <a:close/>
              </a:path>
              <a:path w="1000125" h="234950">
                <a:moveTo>
                  <a:pt x="232315" y="139686"/>
                </a:moveTo>
                <a:lnTo>
                  <a:pt x="227748" y="139686"/>
                </a:lnTo>
                <a:lnTo>
                  <a:pt x="227254" y="138416"/>
                </a:lnTo>
                <a:lnTo>
                  <a:pt x="225732" y="138416"/>
                </a:lnTo>
                <a:lnTo>
                  <a:pt x="224723" y="137146"/>
                </a:lnTo>
                <a:lnTo>
                  <a:pt x="226226" y="137146"/>
                </a:lnTo>
                <a:lnTo>
                  <a:pt x="225732" y="135876"/>
                </a:lnTo>
                <a:lnTo>
                  <a:pt x="220662" y="135866"/>
                </a:lnTo>
                <a:lnTo>
                  <a:pt x="219662" y="134606"/>
                </a:lnTo>
                <a:lnTo>
                  <a:pt x="229784" y="134606"/>
                </a:lnTo>
                <a:lnTo>
                  <a:pt x="229270" y="133336"/>
                </a:lnTo>
                <a:lnTo>
                  <a:pt x="155371" y="133336"/>
                </a:lnTo>
                <a:lnTo>
                  <a:pt x="154363" y="132066"/>
                </a:lnTo>
                <a:lnTo>
                  <a:pt x="184235" y="132066"/>
                </a:lnTo>
                <a:lnTo>
                  <a:pt x="182712" y="130796"/>
                </a:lnTo>
                <a:lnTo>
                  <a:pt x="231801" y="130796"/>
                </a:lnTo>
                <a:lnTo>
                  <a:pt x="232315" y="132066"/>
                </a:lnTo>
                <a:lnTo>
                  <a:pt x="232315" y="139686"/>
                </a:lnTo>
                <a:close/>
              </a:path>
              <a:path w="1000125" h="234950">
                <a:moveTo>
                  <a:pt x="54663" y="133336"/>
                </a:moveTo>
                <a:lnTo>
                  <a:pt x="54149" y="133336"/>
                </a:lnTo>
                <a:lnTo>
                  <a:pt x="53655" y="132066"/>
                </a:lnTo>
                <a:lnTo>
                  <a:pt x="54663" y="133336"/>
                </a:lnTo>
                <a:close/>
              </a:path>
              <a:path w="1000125" h="234950">
                <a:moveTo>
                  <a:pt x="41002" y="137146"/>
                </a:moveTo>
                <a:lnTo>
                  <a:pt x="31888" y="137146"/>
                </a:lnTo>
                <a:lnTo>
                  <a:pt x="29872" y="134606"/>
                </a:lnTo>
                <a:lnTo>
                  <a:pt x="28863" y="133765"/>
                </a:lnTo>
                <a:lnTo>
                  <a:pt x="28844" y="133336"/>
                </a:lnTo>
                <a:lnTo>
                  <a:pt x="54663" y="133336"/>
                </a:lnTo>
                <a:lnTo>
                  <a:pt x="53655" y="132066"/>
                </a:lnTo>
                <a:lnTo>
                  <a:pt x="76924" y="132066"/>
                </a:lnTo>
                <a:lnTo>
                  <a:pt x="77952" y="133336"/>
                </a:lnTo>
                <a:lnTo>
                  <a:pt x="79455" y="134606"/>
                </a:lnTo>
                <a:lnTo>
                  <a:pt x="73899" y="134606"/>
                </a:lnTo>
                <a:lnTo>
                  <a:pt x="74393" y="135876"/>
                </a:lnTo>
                <a:lnTo>
                  <a:pt x="39994" y="135876"/>
                </a:lnTo>
                <a:lnTo>
                  <a:pt x="41002" y="137146"/>
                </a:lnTo>
                <a:close/>
              </a:path>
              <a:path w="1000125" h="234950">
                <a:moveTo>
                  <a:pt x="152346" y="133336"/>
                </a:moveTo>
                <a:lnTo>
                  <a:pt x="132102" y="133336"/>
                </a:lnTo>
                <a:lnTo>
                  <a:pt x="130065" y="132066"/>
                </a:lnTo>
                <a:lnTo>
                  <a:pt x="151832" y="132066"/>
                </a:lnTo>
                <a:lnTo>
                  <a:pt x="152346" y="133336"/>
                </a:lnTo>
                <a:close/>
              </a:path>
              <a:path w="1000125" h="234950">
                <a:moveTo>
                  <a:pt x="113380" y="133336"/>
                </a:moveTo>
                <a:lnTo>
                  <a:pt x="112866" y="133336"/>
                </a:lnTo>
                <a:lnTo>
                  <a:pt x="112559" y="132825"/>
                </a:lnTo>
                <a:lnTo>
                  <a:pt x="113380" y="133336"/>
                </a:lnTo>
                <a:close/>
              </a:path>
              <a:path w="1000125" h="234950">
                <a:moveTo>
                  <a:pt x="28844" y="133749"/>
                </a:moveTo>
                <a:lnTo>
                  <a:pt x="28349" y="133336"/>
                </a:lnTo>
                <a:lnTo>
                  <a:pt x="28844" y="133336"/>
                </a:lnTo>
                <a:lnTo>
                  <a:pt x="28844" y="133749"/>
                </a:lnTo>
                <a:close/>
              </a:path>
              <a:path w="1000125" h="234950">
                <a:moveTo>
                  <a:pt x="135640" y="135876"/>
                </a:moveTo>
                <a:lnTo>
                  <a:pt x="125000" y="135866"/>
                </a:lnTo>
                <a:lnTo>
                  <a:pt x="124510" y="134606"/>
                </a:lnTo>
                <a:lnTo>
                  <a:pt x="113874" y="134606"/>
                </a:lnTo>
                <a:lnTo>
                  <a:pt x="113874" y="133336"/>
                </a:lnTo>
                <a:lnTo>
                  <a:pt x="133110" y="133336"/>
                </a:lnTo>
                <a:lnTo>
                  <a:pt x="135640" y="135876"/>
                </a:lnTo>
                <a:close/>
              </a:path>
              <a:path w="1000125" h="234950">
                <a:moveTo>
                  <a:pt x="155885" y="135876"/>
                </a:moveTo>
                <a:lnTo>
                  <a:pt x="135632" y="135866"/>
                </a:lnTo>
                <a:lnTo>
                  <a:pt x="133624" y="133336"/>
                </a:lnTo>
                <a:lnTo>
                  <a:pt x="152840" y="133336"/>
                </a:lnTo>
                <a:lnTo>
                  <a:pt x="155885" y="135876"/>
                </a:lnTo>
                <a:close/>
              </a:path>
              <a:path w="1000125" h="234950">
                <a:moveTo>
                  <a:pt x="158415" y="135876"/>
                </a:moveTo>
                <a:lnTo>
                  <a:pt x="156884" y="135866"/>
                </a:lnTo>
                <a:lnTo>
                  <a:pt x="155885" y="134606"/>
                </a:lnTo>
                <a:lnTo>
                  <a:pt x="155885" y="133336"/>
                </a:lnTo>
                <a:lnTo>
                  <a:pt x="165493" y="133336"/>
                </a:lnTo>
                <a:lnTo>
                  <a:pt x="167529" y="134606"/>
                </a:lnTo>
                <a:lnTo>
                  <a:pt x="157407" y="134606"/>
                </a:lnTo>
                <a:lnTo>
                  <a:pt x="158415" y="135876"/>
                </a:lnTo>
                <a:close/>
              </a:path>
              <a:path w="1000125" h="234950">
                <a:moveTo>
                  <a:pt x="176129" y="134606"/>
                </a:moveTo>
                <a:lnTo>
                  <a:pt x="167529" y="134606"/>
                </a:lnTo>
                <a:lnTo>
                  <a:pt x="166007" y="133336"/>
                </a:lnTo>
                <a:lnTo>
                  <a:pt x="175121" y="133336"/>
                </a:lnTo>
                <a:lnTo>
                  <a:pt x="176129" y="134183"/>
                </a:lnTo>
                <a:lnTo>
                  <a:pt x="176129" y="134606"/>
                </a:lnTo>
                <a:close/>
              </a:path>
              <a:path w="1000125" h="234950">
                <a:moveTo>
                  <a:pt x="176129" y="133765"/>
                </a:moveTo>
                <a:lnTo>
                  <a:pt x="175615" y="133336"/>
                </a:lnTo>
                <a:lnTo>
                  <a:pt x="176129" y="133336"/>
                </a:lnTo>
                <a:lnTo>
                  <a:pt x="176129" y="133765"/>
                </a:lnTo>
                <a:close/>
              </a:path>
              <a:path w="1000125" h="234950">
                <a:moveTo>
                  <a:pt x="177137" y="134606"/>
                </a:moveTo>
                <a:lnTo>
                  <a:pt x="176129" y="133765"/>
                </a:lnTo>
                <a:lnTo>
                  <a:pt x="176129" y="133336"/>
                </a:lnTo>
                <a:lnTo>
                  <a:pt x="177137" y="134606"/>
                </a:lnTo>
                <a:close/>
              </a:path>
              <a:path w="1000125" h="234950">
                <a:moveTo>
                  <a:pt x="177651" y="135461"/>
                </a:moveTo>
                <a:lnTo>
                  <a:pt x="177137" y="135030"/>
                </a:lnTo>
                <a:lnTo>
                  <a:pt x="177137" y="134606"/>
                </a:lnTo>
                <a:lnTo>
                  <a:pt x="176129" y="133336"/>
                </a:lnTo>
                <a:lnTo>
                  <a:pt x="218634" y="133336"/>
                </a:lnTo>
                <a:lnTo>
                  <a:pt x="219148" y="134606"/>
                </a:lnTo>
                <a:lnTo>
                  <a:pt x="177651" y="134606"/>
                </a:lnTo>
                <a:lnTo>
                  <a:pt x="177651" y="135461"/>
                </a:lnTo>
                <a:close/>
              </a:path>
              <a:path w="1000125" h="234950">
                <a:moveTo>
                  <a:pt x="220671" y="135876"/>
                </a:moveTo>
                <a:lnTo>
                  <a:pt x="178133" y="135866"/>
                </a:lnTo>
                <a:lnTo>
                  <a:pt x="177651" y="135461"/>
                </a:lnTo>
                <a:lnTo>
                  <a:pt x="177651" y="134606"/>
                </a:lnTo>
                <a:lnTo>
                  <a:pt x="219148" y="134606"/>
                </a:lnTo>
                <a:lnTo>
                  <a:pt x="218634" y="133336"/>
                </a:lnTo>
                <a:lnTo>
                  <a:pt x="220671" y="135876"/>
                </a:lnTo>
                <a:close/>
              </a:path>
              <a:path w="1000125" h="234950">
                <a:moveTo>
                  <a:pt x="229270" y="134606"/>
                </a:moveTo>
                <a:lnTo>
                  <a:pt x="219652" y="134606"/>
                </a:lnTo>
                <a:lnTo>
                  <a:pt x="218634" y="133336"/>
                </a:lnTo>
                <a:lnTo>
                  <a:pt x="229270" y="133336"/>
                </a:lnTo>
                <a:lnTo>
                  <a:pt x="229270" y="134606"/>
                </a:lnTo>
                <a:close/>
              </a:path>
              <a:path w="1000125" h="234950">
                <a:moveTo>
                  <a:pt x="177137" y="134606"/>
                </a:moveTo>
                <a:lnTo>
                  <a:pt x="176633" y="134606"/>
                </a:lnTo>
                <a:lnTo>
                  <a:pt x="176129" y="134183"/>
                </a:lnTo>
                <a:lnTo>
                  <a:pt x="176129" y="133765"/>
                </a:lnTo>
                <a:lnTo>
                  <a:pt x="177137" y="134606"/>
                </a:lnTo>
                <a:close/>
              </a:path>
              <a:path w="1000125" h="234950">
                <a:moveTo>
                  <a:pt x="177137" y="135876"/>
                </a:moveTo>
                <a:lnTo>
                  <a:pt x="159929" y="135866"/>
                </a:lnTo>
                <a:lnTo>
                  <a:pt x="158929" y="134606"/>
                </a:lnTo>
                <a:lnTo>
                  <a:pt x="176129" y="134606"/>
                </a:lnTo>
                <a:lnTo>
                  <a:pt x="176129" y="134183"/>
                </a:lnTo>
                <a:lnTo>
                  <a:pt x="177137" y="135030"/>
                </a:lnTo>
                <a:lnTo>
                  <a:pt x="177137" y="135876"/>
                </a:lnTo>
                <a:close/>
              </a:path>
              <a:path w="1000125" h="234950">
                <a:moveTo>
                  <a:pt x="29358" y="135876"/>
                </a:moveTo>
                <a:lnTo>
                  <a:pt x="16187" y="135866"/>
                </a:lnTo>
                <a:lnTo>
                  <a:pt x="15697" y="134606"/>
                </a:lnTo>
                <a:lnTo>
                  <a:pt x="28844" y="134606"/>
                </a:lnTo>
                <a:lnTo>
                  <a:pt x="29358" y="135876"/>
                </a:lnTo>
                <a:close/>
              </a:path>
              <a:path w="1000125" h="234950">
                <a:moveTo>
                  <a:pt x="84021" y="137146"/>
                </a:moveTo>
                <a:lnTo>
                  <a:pt x="76430" y="137146"/>
                </a:lnTo>
                <a:lnTo>
                  <a:pt x="75898" y="135866"/>
                </a:lnTo>
                <a:lnTo>
                  <a:pt x="73899" y="134606"/>
                </a:lnTo>
                <a:lnTo>
                  <a:pt x="81985" y="134606"/>
                </a:lnTo>
                <a:lnTo>
                  <a:pt x="81985" y="135876"/>
                </a:lnTo>
                <a:lnTo>
                  <a:pt x="83507" y="135876"/>
                </a:lnTo>
                <a:lnTo>
                  <a:pt x="84021" y="137146"/>
                </a:lnTo>
                <a:close/>
              </a:path>
              <a:path w="1000125" h="234950">
                <a:moveTo>
                  <a:pt x="83507" y="135876"/>
                </a:moveTo>
                <a:lnTo>
                  <a:pt x="83004" y="135866"/>
                </a:lnTo>
                <a:lnTo>
                  <a:pt x="81985" y="134606"/>
                </a:lnTo>
                <a:lnTo>
                  <a:pt x="83013" y="134606"/>
                </a:lnTo>
                <a:lnTo>
                  <a:pt x="83507" y="135876"/>
                </a:lnTo>
                <a:close/>
              </a:path>
              <a:path w="1000125" h="234950">
                <a:moveTo>
                  <a:pt x="112352" y="139686"/>
                </a:moveTo>
                <a:lnTo>
                  <a:pt x="88074" y="139686"/>
                </a:lnTo>
                <a:lnTo>
                  <a:pt x="86552" y="138416"/>
                </a:lnTo>
                <a:lnTo>
                  <a:pt x="85544" y="135876"/>
                </a:lnTo>
                <a:lnTo>
                  <a:pt x="84013" y="135866"/>
                </a:lnTo>
                <a:lnTo>
                  <a:pt x="83013" y="134606"/>
                </a:lnTo>
                <a:lnTo>
                  <a:pt x="108813" y="134606"/>
                </a:lnTo>
                <a:lnTo>
                  <a:pt x="108813" y="135876"/>
                </a:lnTo>
                <a:lnTo>
                  <a:pt x="109992" y="137146"/>
                </a:lnTo>
                <a:lnTo>
                  <a:pt x="95666" y="137146"/>
                </a:lnTo>
                <a:lnTo>
                  <a:pt x="95666" y="138416"/>
                </a:lnTo>
                <a:lnTo>
                  <a:pt x="111172" y="138416"/>
                </a:lnTo>
                <a:lnTo>
                  <a:pt x="112352" y="139686"/>
                </a:lnTo>
                <a:close/>
              </a:path>
              <a:path w="1000125" h="234950">
                <a:moveTo>
                  <a:pt x="115910" y="138416"/>
                </a:moveTo>
                <a:lnTo>
                  <a:pt x="113874" y="138416"/>
                </a:lnTo>
                <a:lnTo>
                  <a:pt x="114388" y="137146"/>
                </a:lnTo>
                <a:lnTo>
                  <a:pt x="113380" y="135876"/>
                </a:lnTo>
                <a:lnTo>
                  <a:pt x="110326" y="135866"/>
                </a:lnTo>
                <a:lnTo>
                  <a:pt x="109327" y="134606"/>
                </a:lnTo>
                <a:lnTo>
                  <a:pt x="112866" y="134606"/>
                </a:lnTo>
                <a:lnTo>
                  <a:pt x="115910" y="138416"/>
                </a:lnTo>
                <a:close/>
              </a:path>
              <a:path w="1000125" h="234950">
                <a:moveTo>
                  <a:pt x="124510" y="135876"/>
                </a:moveTo>
                <a:lnTo>
                  <a:pt x="114388" y="135876"/>
                </a:lnTo>
                <a:lnTo>
                  <a:pt x="114388" y="134606"/>
                </a:lnTo>
                <a:lnTo>
                  <a:pt x="124510" y="134606"/>
                </a:lnTo>
                <a:lnTo>
                  <a:pt x="124510" y="135876"/>
                </a:lnTo>
                <a:close/>
              </a:path>
              <a:path w="1000125" h="234950">
                <a:moveTo>
                  <a:pt x="153354" y="138416"/>
                </a:moveTo>
                <a:lnTo>
                  <a:pt x="116404" y="138416"/>
                </a:lnTo>
                <a:lnTo>
                  <a:pt x="114895" y="137146"/>
                </a:lnTo>
                <a:lnTo>
                  <a:pt x="113880" y="135876"/>
                </a:lnTo>
                <a:lnTo>
                  <a:pt x="124510" y="135876"/>
                </a:lnTo>
                <a:lnTo>
                  <a:pt x="124510" y="134606"/>
                </a:lnTo>
                <a:lnTo>
                  <a:pt x="125004" y="135876"/>
                </a:lnTo>
                <a:lnTo>
                  <a:pt x="126032" y="137146"/>
                </a:lnTo>
                <a:lnTo>
                  <a:pt x="151832" y="137146"/>
                </a:lnTo>
                <a:lnTo>
                  <a:pt x="153354" y="138416"/>
                </a:lnTo>
                <a:close/>
              </a:path>
              <a:path w="1000125" h="234950">
                <a:moveTo>
                  <a:pt x="177651" y="135876"/>
                </a:moveTo>
                <a:lnTo>
                  <a:pt x="177137" y="135876"/>
                </a:lnTo>
                <a:lnTo>
                  <a:pt x="177137" y="135030"/>
                </a:lnTo>
                <a:lnTo>
                  <a:pt x="177651" y="135461"/>
                </a:lnTo>
                <a:lnTo>
                  <a:pt x="177651" y="135876"/>
                </a:lnTo>
                <a:close/>
              </a:path>
              <a:path w="1000125" h="234950">
                <a:moveTo>
                  <a:pt x="178146" y="135876"/>
                </a:moveTo>
                <a:lnTo>
                  <a:pt x="177651" y="135876"/>
                </a:lnTo>
                <a:lnTo>
                  <a:pt x="177651" y="135461"/>
                </a:lnTo>
                <a:lnTo>
                  <a:pt x="178146" y="135876"/>
                </a:lnTo>
                <a:close/>
              </a:path>
              <a:path w="1000125" h="234950">
                <a:moveTo>
                  <a:pt x="31888" y="137146"/>
                </a:moveTo>
                <a:lnTo>
                  <a:pt x="17219" y="137146"/>
                </a:lnTo>
                <a:lnTo>
                  <a:pt x="16705" y="135876"/>
                </a:lnTo>
                <a:lnTo>
                  <a:pt x="30366" y="135876"/>
                </a:lnTo>
                <a:lnTo>
                  <a:pt x="31888" y="137146"/>
                </a:lnTo>
                <a:close/>
              </a:path>
              <a:path w="1000125" h="234950">
                <a:moveTo>
                  <a:pt x="41002" y="137146"/>
                </a:moveTo>
                <a:lnTo>
                  <a:pt x="39994" y="135876"/>
                </a:lnTo>
                <a:lnTo>
                  <a:pt x="41002" y="135876"/>
                </a:lnTo>
                <a:lnTo>
                  <a:pt x="41002" y="137146"/>
                </a:lnTo>
                <a:close/>
              </a:path>
              <a:path w="1000125" h="234950">
                <a:moveTo>
                  <a:pt x="47586" y="140956"/>
                </a:moveTo>
                <a:lnTo>
                  <a:pt x="46558" y="139686"/>
                </a:lnTo>
                <a:lnTo>
                  <a:pt x="46063" y="138416"/>
                </a:lnTo>
                <a:lnTo>
                  <a:pt x="36435" y="138416"/>
                </a:lnTo>
                <a:lnTo>
                  <a:pt x="36435" y="137146"/>
                </a:lnTo>
                <a:lnTo>
                  <a:pt x="41002" y="137146"/>
                </a:lnTo>
                <a:lnTo>
                  <a:pt x="41002" y="135876"/>
                </a:lnTo>
                <a:lnTo>
                  <a:pt x="48594" y="135876"/>
                </a:lnTo>
                <a:lnTo>
                  <a:pt x="50142" y="137179"/>
                </a:lnTo>
                <a:lnTo>
                  <a:pt x="52133" y="139686"/>
                </a:lnTo>
                <a:lnTo>
                  <a:pt x="47072" y="139686"/>
                </a:lnTo>
                <a:lnTo>
                  <a:pt x="47586" y="140956"/>
                </a:lnTo>
                <a:close/>
              </a:path>
              <a:path w="1000125" h="234950">
                <a:moveTo>
                  <a:pt x="50136" y="137171"/>
                </a:moveTo>
                <a:lnTo>
                  <a:pt x="48594" y="135876"/>
                </a:lnTo>
                <a:lnTo>
                  <a:pt x="49602" y="135876"/>
                </a:lnTo>
                <a:lnTo>
                  <a:pt x="50136" y="137171"/>
                </a:lnTo>
                <a:close/>
              </a:path>
              <a:path w="1000125" h="234950">
                <a:moveTo>
                  <a:pt x="72377" y="140956"/>
                </a:moveTo>
                <a:lnTo>
                  <a:pt x="67820" y="140956"/>
                </a:lnTo>
                <a:lnTo>
                  <a:pt x="67316" y="139686"/>
                </a:lnTo>
                <a:lnTo>
                  <a:pt x="52647" y="139686"/>
                </a:lnTo>
                <a:lnTo>
                  <a:pt x="51619" y="138416"/>
                </a:lnTo>
                <a:lnTo>
                  <a:pt x="50136" y="137171"/>
                </a:lnTo>
                <a:lnTo>
                  <a:pt x="49602" y="135876"/>
                </a:lnTo>
                <a:lnTo>
                  <a:pt x="74907" y="135876"/>
                </a:lnTo>
                <a:lnTo>
                  <a:pt x="75421" y="137146"/>
                </a:lnTo>
                <a:lnTo>
                  <a:pt x="60732" y="137146"/>
                </a:lnTo>
                <a:lnTo>
                  <a:pt x="60732" y="138416"/>
                </a:lnTo>
                <a:lnTo>
                  <a:pt x="70855" y="138416"/>
                </a:lnTo>
                <a:lnTo>
                  <a:pt x="71375" y="139695"/>
                </a:lnTo>
                <a:lnTo>
                  <a:pt x="72377" y="140956"/>
                </a:lnTo>
                <a:close/>
              </a:path>
              <a:path w="1000125" h="234950">
                <a:moveTo>
                  <a:pt x="113380" y="137146"/>
                </a:moveTo>
                <a:lnTo>
                  <a:pt x="112352" y="135876"/>
                </a:lnTo>
                <a:lnTo>
                  <a:pt x="113380" y="135876"/>
                </a:lnTo>
                <a:lnTo>
                  <a:pt x="113380" y="137146"/>
                </a:lnTo>
                <a:close/>
              </a:path>
              <a:path w="1000125" h="234950">
                <a:moveTo>
                  <a:pt x="146277" y="137146"/>
                </a:moveTo>
                <a:lnTo>
                  <a:pt x="126032" y="137146"/>
                </a:lnTo>
                <a:lnTo>
                  <a:pt x="125518" y="135876"/>
                </a:lnTo>
                <a:lnTo>
                  <a:pt x="145249" y="135876"/>
                </a:lnTo>
                <a:lnTo>
                  <a:pt x="146277" y="137146"/>
                </a:lnTo>
                <a:close/>
              </a:path>
              <a:path w="1000125" h="234950">
                <a:moveTo>
                  <a:pt x="151832" y="137146"/>
                </a:moveTo>
                <a:lnTo>
                  <a:pt x="146771" y="137146"/>
                </a:lnTo>
                <a:lnTo>
                  <a:pt x="145249" y="135876"/>
                </a:lnTo>
                <a:lnTo>
                  <a:pt x="149815" y="135876"/>
                </a:lnTo>
                <a:lnTo>
                  <a:pt x="151627" y="136889"/>
                </a:lnTo>
                <a:lnTo>
                  <a:pt x="151832" y="137146"/>
                </a:lnTo>
                <a:close/>
              </a:path>
              <a:path w="1000125" h="234950">
                <a:moveTo>
                  <a:pt x="151627" y="136889"/>
                </a:moveTo>
                <a:lnTo>
                  <a:pt x="149815" y="135876"/>
                </a:lnTo>
                <a:lnTo>
                  <a:pt x="150824" y="135876"/>
                </a:lnTo>
                <a:lnTo>
                  <a:pt x="151627" y="136889"/>
                </a:lnTo>
                <a:close/>
              </a:path>
              <a:path w="1000125" h="234950">
                <a:moveTo>
                  <a:pt x="164485" y="140956"/>
                </a:moveTo>
                <a:lnTo>
                  <a:pt x="161954" y="140956"/>
                </a:lnTo>
                <a:lnTo>
                  <a:pt x="161460" y="139686"/>
                </a:lnTo>
                <a:lnTo>
                  <a:pt x="160432" y="138416"/>
                </a:lnTo>
                <a:lnTo>
                  <a:pt x="154363" y="138416"/>
                </a:lnTo>
                <a:lnTo>
                  <a:pt x="151627" y="136889"/>
                </a:lnTo>
                <a:lnTo>
                  <a:pt x="150824" y="135876"/>
                </a:lnTo>
                <a:lnTo>
                  <a:pt x="157407" y="135876"/>
                </a:lnTo>
                <a:lnTo>
                  <a:pt x="161460" y="138416"/>
                </a:lnTo>
                <a:lnTo>
                  <a:pt x="163994" y="139695"/>
                </a:lnTo>
                <a:lnTo>
                  <a:pt x="164485" y="140956"/>
                </a:lnTo>
                <a:close/>
              </a:path>
              <a:path w="1000125" h="234950">
                <a:moveTo>
                  <a:pt x="161954" y="137146"/>
                </a:moveTo>
                <a:lnTo>
                  <a:pt x="161460" y="137146"/>
                </a:lnTo>
                <a:lnTo>
                  <a:pt x="160432" y="135876"/>
                </a:lnTo>
                <a:lnTo>
                  <a:pt x="160946" y="135876"/>
                </a:lnTo>
                <a:lnTo>
                  <a:pt x="161954" y="136718"/>
                </a:lnTo>
                <a:lnTo>
                  <a:pt x="161954" y="137146"/>
                </a:lnTo>
                <a:close/>
              </a:path>
              <a:path w="1000125" h="234950">
                <a:moveTo>
                  <a:pt x="162468" y="137146"/>
                </a:moveTo>
                <a:lnTo>
                  <a:pt x="161954" y="136718"/>
                </a:lnTo>
                <a:lnTo>
                  <a:pt x="161954" y="135876"/>
                </a:lnTo>
                <a:lnTo>
                  <a:pt x="162468" y="135876"/>
                </a:lnTo>
                <a:lnTo>
                  <a:pt x="162468" y="137146"/>
                </a:lnTo>
                <a:close/>
              </a:path>
              <a:path w="1000125" h="234950">
                <a:moveTo>
                  <a:pt x="188268" y="142226"/>
                </a:moveTo>
                <a:lnTo>
                  <a:pt x="183207" y="142226"/>
                </a:lnTo>
                <a:lnTo>
                  <a:pt x="182712" y="140956"/>
                </a:lnTo>
                <a:lnTo>
                  <a:pt x="181190" y="140956"/>
                </a:lnTo>
                <a:lnTo>
                  <a:pt x="180676" y="139686"/>
                </a:lnTo>
                <a:lnTo>
                  <a:pt x="165493" y="139686"/>
                </a:lnTo>
                <a:lnTo>
                  <a:pt x="165493" y="138416"/>
                </a:lnTo>
                <a:lnTo>
                  <a:pt x="163990" y="137146"/>
                </a:lnTo>
                <a:lnTo>
                  <a:pt x="162468" y="137146"/>
                </a:lnTo>
                <a:lnTo>
                  <a:pt x="162468" y="135876"/>
                </a:lnTo>
                <a:lnTo>
                  <a:pt x="183207" y="135876"/>
                </a:lnTo>
                <a:lnTo>
                  <a:pt x="184248" y="137179"/>
                </a:lnTo>
                <a:lnTo>
                  <a:pt x="184729" y="138416"/>
                </a:lnTo>
                <a:lnTo>
                  <a:pt x="184235" y="138416"/>
                </a:lnTo>
                <a:lnTo>
                  <a:pt x="188268" y="142226"/>
                </a:lnTo>
                <a:close/>
              </a:path>
              <a:path w="1000125" h="234950">
                <a:moveTo>
                  <a:pt x="214087" y="137146"/>
                </a:moveTo>
                <a:lnTo>
                  <a:pt x="185243" y="137146"/>
                </a:lnTo>
                <a:lnTo>
                  <a:pt x="184235" y="135876"/>
                </a:lnTo>
                <a:lnTo>
                  <a:pt x="213079" y="135876"/>
                </a:lnTo>
                <a:lnTo>
                  <a:pt x="214087" y="137146"/>
                </a:lnTo>
                <a:close/>
              </a:path>
              <a:path w="1000125" h="234950">
                <a:moveTo>
                  <a:pt x="226226" y="137146"/>
                </a:moveTo>
                <a:lnTo>
                  <a:pt x="214087" y="137146"/>
                </a:lnTo>
                <a:lnTo>
                  <a:pt x="213079" y="135876"/>
                </a:lnTo>
                <a:lnTo>
                  <a:pt x="224723" y="135876"/>
                </a:lnTo>
                <a:lnTo>
                  <a:pt x="226226" y="137146"/>
                </a:lnTo>
                <a:close/>
              </a:path>
              <a:path w="1000125" h="234950">
                <a:moveTo>
                  <a:pt x="8599" y="143496"/>
                </a:moveTo>
                <a:lnTo>
                  <a:pt x="514" y="143496"/>
                </a:lnTo>
                <a:lnTo>
                  <a:pt x="514" y="137146"/>
                </a:lnTo>
                <a:lnTo>
                  <a:pt x="1522" y="138416"/>
                </a:lnTo>
                <a:lnTo>
                  <a:pt x="2036" y="138416"/>
                </a:lnTo>
                <a:lnTo>
                  <a:pt x="2530" y="139686"/>
                </a:lnTo>
                <a:lnTo>
                  <a:pt x="3542" y="139695"/>
                </a:lnTo>
                <a:lnTo>
                  <a:pt x="4052" y="140956"/>
                </a:lnTo>
                <a:lnTo>
                  <a:pt x="8105" y="140956"/>
                </a:lnTo>
                <a:lnTo>
                  <a:pt x="8105" y="142226"/>
                </a:lnTo>
                <a:lnTo>
                  <a:pt x="8599" y="142226"/>
                </a:lnTo>
                <a:lnTo>
                  <a:pt x="8599" y="143496"/>
                </a:lnTo>
                <a:close/>
              </a:path>
              <a:path w="1000125" h="234950">
                <a:moveTo>
                  <a:pt x="27835" y="138416"/>
                </a:moveTo>
                <a:lnTo>
                  <a:pt x="27341" y="138416"/>
                </a:lnTo>
                <a:lnTo>
                  <a:pt x="26313" y="137146"/>
                </a:lnTo>
                <a:lnTo>
                  <a:pt x="26827" y="137146"/>
                </a:lnTo>
                <a:lnTo>
                  <a:pt x="27835" y="138416"/>
                </a:lnTo>
                <a:close/>
              </a:path>
              <a:path w="1000125" h="234950">
                <a:moveTo>
                  <a:pt x="35941" y="138416"/>
                </a:moveTo>
                <a:lnTo>
                  <a:pt x="27835" y="138416"/>
                </a:lnTo>
                <a:lnTo>
                  <a:pt x="26827" y="137146"/>
                </a:lnTo>
                <a:lnTo>
                  <a:pt x="35427" y="137146"/>
                </a:lnTo>
                <a:lnTo>
                  <a:pt x="35941" y="138416"/>
                </a:lnTo>
                <a:close/>
              </a:path>
              <a:path w="1000125" h="234950">
                <a:moveTo>
                  <a:pt x="61246" y="138416"/>
                </a:moveTo>
                <a:lnTo>
                  <a:pt x="60732" y="138416"/>
                </a:lnTo>
                <a:lnTo>
                  <a:pt x="60732" y="137146"/>
                </a:lnTo>
                <a:lnTo>
                  <a:pt x="61246" y="138416"/>
                </a:lnTo>
                <a:close/>
              </a:path>
              <a:path w="1000125" h="234950">
                <a:moveTo>
                  <a:pt x="84021" y="142226"/>
                </a:moveTo>
                <a:lnTo>
                  <a:pt x="72891" y="142226"/>
                </a:lnTo>
                <a:lnTo>
                  <a:pt x="71369" y="138416"/>
                </a:lnTo>
                <a:lnTo>
                  <a:pt x="61246" y="138416"/>
                </a:lnTo>
                <a:lnTo>
                  <a:pt x="60732" y="137146"/>
                </a:lnTo>
                <a:lnTo>
                  <a:pt x="85544" y="137146"/>
                </a:lnTo>
                <a:lnTo>
                  <a:pt x="86552" y="138416"/>
                </a:lnTo>
                <a:lnTo>
                  <a:pt x="88074" y="139686"/>
                </a:lnTo>
                <a:lnTo>
                  <a:pt x="82499" y="139686"/>
                </a:lnTo>
                <a:lnTo>
                  <a:pt x="82499" y="140956"/>
                </a:lnTo>
                <a:lnTo>
                  <a:pt x="84021" y="140956"/>
                </a:lnTo>
                <a:lnTo>
                  <a:pt x="84021" y="142226"/>
                </a:lnTo>
                <a:close/>
              </a:path>
              <a:path w="1000125" h="234950">
                <a:moveTo>
                  <a:pt x="111172" y="138416"/>
                </a:moveTo>
                <a:lnTo>
                  <a:pt x="96160" y="138416"/>
                </a:lnTo>
                <a:lnTo>
                  <a:pt x="95666" y="137146"/>
                </a:lnTo>
                <a:lnTo>
                  <a:pt x="109992" y="137146"/>
                </a:lnTo>
                <a:lnTo>
                  <a:pt x="111172" y="138416"/>
                </a:lnTo>
                <a:close/>
              </a:path>
              <a:path w="1000125" h="234950">
                <a:moveTo>
                  <a:pt x="225218" y="143496"/>
                </a:moveTo>
                <a:lnTo>
                  <a:pt x="223201" y="140956"/>
                </a:lnTo>
                <a:lnTo>
                  <a:pt x="199912" y="140956"/>
                </a:lnTo>
                <a:lnTo>
                  <a:pt x="199418" y="139686"/>
                </a:lnTo>
                <a:lnTo>
                  <a:pt x="198390" y="138416"/>
                </a:lnTo>
                <a:lnTo>
                  <a:pt x="187260" y="138416"/>
                </a:lnTo>
                <a:lnTo>
                  <a:pt x="186251" y="137146"/>
                </a:lnTo>
                <a:lnTo>
                  <a:pt x="224723" y="137146"/>
                </a:lnTo>
                <a:lnTo>
                  <a:pt x="226740" y="139686"/>
                </a:lnTo>
                <a:lnTo>
                  <a:pt x="232315" y="139686"/>
                </a:lnTo>
                <a:lnTo>
                  <a:pt x="232315" y="142226"/>
                </a:lnTo>
                <a:lnTo>
                  <a:pt x="224723" y="142226"/>
                </a:lnTo>
                <a:lnTo>
                  <a:pt x="225218" y="143496"/>
                </a:lnTo>
                <a:close/>
              </a:path>
              <a:path w="1000125" h="234950">
                <a:moveTo>
                  <a:pt x="12652" y="140956"/>
                </a:moveTo>
                <a:lnTo>
                  <a:pt x="4052" y="140956"/>
                </a:lnTo>
                <a:lnTo>
                  <a:pt x="3044" y="138416"/>
                </a:lnTo>
                <a:lnTo>
                  <a:pt x="11130" y="138416"/>
                </a:lnTo>
                <a:lnTo>
                  <a:pt x="12161" y="139695"/>
                </a:lnTo>
                <a:lnTo>
                  <a:pt x="12652" y="140956"/>
                </a:lnTo>
                <a:close/>
              </a:path>
              <a:path w="1000125" h="234950">
                <a:moveTo>
                  <a:pt x="14174" y="140956"/>
                </a:moveTo>
                <a:lnTo>
                  <a:pt x="13660" y="140956"/>
                </a:lnTo>
                <a:lnTo>
                  <a:pt x="11644" y="138416"/>
                </a:lnTo>
                <a:lnTo>
                  <a:pt x="12652" y="138416"/>
                </a:lnTo>
                <a:lnTo>
                  <a:pt x="13664" y="139695"/>
                </a:lnTo>
                <a:lnTo>
                  <a:pt x="14174" y="140956"/>
                </a:lnTo>
                <a:close/>
              </a:path>
              <a:path w="1000125" h="234950">
                <a:moveTo>
                  <a:pt x="21252" y="140956"/>
                </a:moveTo>
                <a:lnTo>
                  <a:pt x="14174" y="140956"/>
                </a:lnTo>
                <a:lnTo>
                  <a:pt x="13660" y="139686"/>
                </a:lnTo>
                <a:lnTo>
                  <a:pt x="12652" y="138416"/>
                </a:lnTo>
                <a:lnTo>
                  <a:pt x="22774" y="138416"/>
                </a:lnTo>
                <a:lnTo>
                  <a:pt x="23279" y="139686"/>
                </a:lnTo>
                <a:lnTo>
                  <a:pt x="21252" y="139686"/>
                </a:lnTo>
                <a:lnTo>
                  <a:pt x="21252" y="140956"/>
                </a:lnTo>
                <a:close/>
              </a:path>
              <a:path w="1000125" h="234950">
                <a:moveTo>
                  <a:pt x="32897" y="140956"/>
                </a:moveTo>
                <a:lnTo>
                  <a:pt x="24297" y="140956"/>
                </a:lnTo>
                <a:lnTo>
                  <a:pt x="23783" y="139686"/>
                </a:lnTo>
                <a:lnTo>
                  <a:pt x="22774" y="138416"/>
                </a:lnTo>
                <a:lnTo>
                  <a:pt x="45055" y="138416"/>
                </a:lnTo>
                <a:lnTo>
                  <a:pt x="45549" y="139686"/>
                </a:lnTo>
                <a:lnTo>
                  <a:pt x="32897" y="139686"/>
                </a:lnTo>
                <a:lnTo>
                  <a:pt x="32897" y="140956"/>
                </a:lnTo>
                <a:close/>
              </a:path>
              <a:path w="1000125" h="234950">
                <a:moveTo>
                  <a:pt x="120457" y="146036"/>
                </a:moveTo>
                <a:lnTo>
                  <a:pt x="118441" y="146036"/>
                </a:lnTo>
                <a:lnTo>
                  <a:pt x="118441" y="144766"/>
                </a:lnTo>
                <a:lnTo>
                  <a:pt x="115890" y="142202"/>
                </a:lnTo>
                <a:lnTo>
                  <a:pt x="114882" y="140956"/>
                </a:lnTo>
                <a:lnTo>
                  <a:pt x="112866" y="139686"/>
                </a:lnTo>
                <a:lnTo>
                  <a:pt x="113380" y="138416"/>
                </a:lnTo>
                <a:lnTo>
                  <a:pt x="125004" y="138416"/>
                </a:lnTo>
                <a:lnTo>
                  <a:pt x="125518" y="139686"/>
                </a:lnTo>
                <a:lnTo>
                  <a:pt x="115910" y="139686"/>
                </a:lnTo>
                <a:lnTo>
                  <a:pt x="115910" y="140956"/>
                </a:lnTo>
                <a:lnTo>
                  <a:pt x="116918" y="140956"/>
                </a:lnTo>
                <a:lnTo>
                  <a:pt x="117413" y="142226"/>
                </a:lnTo>
                <a:lnTo>
                  <a:pt x="118445" y="142239"/>
                </a:lnTo>
                <a:lnTo>
                  <a:pt x="118935" y="143496"/>
                </a:lnTo>
                <a:lnTo>
                  <a:pt x="129057" y="143496"/>
                </a:lnTo>
                <a:lnTo>
                  <a:pt x="130579" y="144766"/>
                </a:lnTo>
                <a:lnTo>
                  <a:pt x="119943" y="144766"/>
                </a:lnTo>
                <a:lnTo>
                  <a:pt x="120457" y="146036"/>
                </a:lnTo>
                <a:close/>
              </a:path>
              <a:path w="1000125" h="234950">
                <a:moveTo>
                  <a:pt x="142224" y="142226"/>
                </a:moveTo>
                <a:lnTo>
                  <a:pt x="137657" y="142226"/>
                </a:lnTo>
                <a:lnTo>
                  <a:pt x="137163" y="140956"/>
                </a:lnTo>
                <a:lnTo>
                  <a:pt x="128563" y="140956"/>
                </a:lnTo>
                <a:lnTo>
                  <a:pt x="127041" y="139686"/>
                </a:lnTo>
                <a:lnTo>
                  <a:pt x="126032" y="138416"/>
                </a:lnTo>
                <a:lnTo>
                  <a:pt x="143746" y="138416"/>
                </a:lnTo>
                <a:lnTo>
                  <a:pt x="144240" y="139686"/>
                </a:lnTo>
                <a:lnTo>
                  <a:pt x="140188" y="139686"/>
                </a:lnTo>
                <a:lnTo>
                  <a:pt x="142224" y="142226"/>
                </a:lnTo>
                <a:close/>
              </a:path>
              <a:path w="1000125" h="234950">
                <a:moveTo>
                  <a:pt x="150824" y="146214"/>
                </a:moveTo>
                <a:lnTo>
                  <a:pt x="148807" y="144766"/>
                </a:lnTo>
                <a:lnTo>
                  <a:pt x="146257" y="142202"/>
                </a:lnTo>
                <a:lnTo>
                  <a:pt x="144240" y="139686"/>
                </a:lnTo>
                <a:lnTo>
                  <a:pt x="143746" y="138416"/>
                </a:lnTo>
                <a:lnTo>
                  <a:pt x="148807" y="138416"/>
                </a:lnTo>
                <a:lnTo>
                  <a:pt x="153354" y="142226"/>
                </a:lnTo>
                <a:lnTo>
                  <a:pt x="146771" y="142226"/>
                </a:lnTo>
                <a:lnTo>
                  <a:pt x="147779" y="143496"/>
                </a:lnTo>
                <a:lnTo>
                  <a:pt x="149301" y="144766"/>
                </a:lnTo>
                <a:lnTo>
                  <a:pt x="149815" y="144766"/>
                </a:lnTo>
                <a:lnTo>
                  <a:pt x="150824" y="146036"/>
                </a:lnTo>
                <a:lnTo>
                  <a:pt x="150824" y="146214"/>
                </a:lnTo>
                <a:close/>
              </a:path>
              <a:path w="1000125" h="234950">
                <a:moveTo>
                  <a:pt x="159424" y="139686"/>
                </a:moveTo>
                <a:lnTo>
                  <a:pt x="151338" y="139686"/>
                </a:lnTo>
                <a:lnTo>
                  <a:pt x="150310" y="138416"/>
                </a:lnTo>
                <a:lnTo>
                  <a:pt x="159938" y="138416"/>
                </a:lnTo>
                <a:lnTo>
                  <a:pt x="159424" y="139686"/>
                </a:lnTo>
                <a:close/>
              </a:path>
              <a:path w="1000125" h="234950">
                <a:moveTo>
                  <a:pt x="188782" y="142226"/>
                </a:moveTo>
                <a:lnTo>
                  <a:pt x="186251" y="139686"/>
                </a:lnTo>
                <a:lnTo>
                  <a:pt x="184729" y="138416"/>
                </a:lnTo>
                <a:lnTo>
                  <a:pt x="185737" y="138416"/>
                </a:lnTo>
                <a:lnTo>
                  <a:pt x="187777" y="139695"/>
                </a:lnTo>
                <a:lnTo>
                  <a:pt x="188268" y="140956"/>
                </a:lnTo>
                <a:lnTo>
                  <a:pt x="188782" y="141591"/>
                </a:lnTo>
                <a:lnTo>
                  <a:pt x="188782" y="142226"/>
                </a:lnTo>
                <a:close/>
              </a:path>
              <a:path w="1000125" h="234950">
                <a:moveTo>
                  <a:pt x="190798" y="140956"/>
                </a:moveTo>
                <a:lnTo>
                  <a:pt x="189790" y="140956"/>
                </a:lnTo>
                <a:lnTo>
                  <a:pt x="187774" y="139686"/>
                </a:lnTo>
                <a:lnTo>
                  <a:pt x="188268" y="139686"/>
                </a:lnTo>
                <a:lnTo>
                  <a:pt x="187774" y="138416"/>
                </a:lnTo>
                <a:lnTo>
                  <a:pt x="189790" y="138416"/>
                </a:lnTo>
                <a:lnTo>
                  <a:pt x="190798" y="140956"/>
                </a:lnTo>
                <a:close/>
              </a:path>
              <a:path w="1000125" h="234950">
                <a:moveTo>
                  <a:pt x="198390" y="139686"/>
                </a:moveTo>
                <a:lnTo>
                  <a:pt x="190304" y="139686"/>
                </a:lnTo>
                <a:lnTo>
                  <a:pt x="190304" y="138416"/>
                </a:lnTo>
                <a:lnTo>
                  <a:pt x="198390" y="138416"/>
                </a:lnTo>
                <a:lnTo>
                  <a:pt x="198390" y="139686"/>
                </a:lnTo>
                <a:close/>
              </a:path>
              <a:path w="1000125" h="234950">
                <a:moveTo>
                  <a:pt x="23783" y="140956"/>
                </a:moveTo>
                <a:lnTo>
                  <a:pt x="23288" y="140956"/>
                </a:lnTo>
                <a:lnTo>
                  <a:pt x="21766" y="139686"/>
                </a:lnTo>
                <a:lnTo>
                  <a:pt x="23282" y="139695"/>
                </a:lnTo>
                <a:lnTo>
                  <a:pt x="23783" y="140956"/>
                </a:lnTo>
                <a:close/>
              </a:path>
              <a:path w="1000125" h="234950">
                <a:moveTo>
                  <a:pt x="37958" y="143496"/>
                </a:moveTo>
                <a:lnTo>
                  <a:pt x="35941" y="143496"/>
                </a:lnTo>
                <a:lnTo>
                  <a:pt x="35432" y="142239"/>
                </a:lnTo>
                <a:lnTo>
                  <a:pt x="32897" y="139686"/>
                </a:lnTo>
                <a:lnTo>
                  <a:pt x="41496" y="139686"/>
                </a:lnTo>
                <a:lnTo>
                  <a:pt x="41496" y="140956"/>
                </a:lnTo>
                <a:lnTo>
                  <a:pt x="42010" y="140956"/>
                </a:lnTo>
                <a:lnTo>
                  <a:pt x="43019" y="142226"/>
                </a:lnTo>
                <a:lnTo>
                  <a:pt x="37958" y="142226"/>
                </a:lnTo>
                <a:lnTo>
                  <a:pt x="37958" y="143496"/>
                </a:lnTo>
                <a:close/>
              </a:path>
              <a:path w="1000125" h="234950">
                <a:moveTo>
                  <a:pt x="43019" y="142226"/>
                </a:moveTo>
                <a:lnTo>
                  <a:pt x="42010" y="140956"/>
                </a:lnTo>
                <a:lnTo>
                  <a:pt x="41496" y="139686"/>
                </a:lnTo>
                <a:lnTo>
                  <a:pt x="46564" y="139695"/>
                </a:lnTo>
                <a:lnTo>
                  <a:pt x="47586" y="140956"/>
                </a:lnTo>
                <a:lnTo>
                  <a:pt x="42524" y="140956"/>
                </a:lnTo>
                <a:lnTo>
                  <a:pt x="43019" y="142226"/>
                </a:lnTo>
                <a:close/>
              </a:path>
              <a:path w="1000125" h="234950">
                <a:moveTo>
                  <a:pt x="47586" y="140956"/>
                </a:moveTo>
                <a:lnTo>
                  <a:pt x="47072" y="139686"/>
                </a:lnTo>
                <a:lnTo>
                  <a:pt x="47586" y="139686"/>
                </a:lnTo>
                <a:lnTo>
                  <a:pt x="47586" y="140956"/>
                </a:lnTo>
                <a:close/>
              </a:path>
              <a:path w="1000125" h="234950">
                <a:moveTo>
                  <a:pt x="57194" y="140956"/>
                </a:moveTo>
                <a:lnTo>
                  <a:pt x="48080" y="140956"/>
                </a:lnTo>
                <a:lnTo>
                  <a:pt x="47586" y="139686"/>
                </a:lnTo>
                <a:lnTo>
                  <a:pt x="57194" y="139686"/>
                </a:lnTo>
                <a:lnTo>
                  <a:pt x="57194" y="140956"/>
                </a:lnTo>
                <a:close/>
              </a:path>
              <a:path w="1000125" h="234950">
                <a:moveTo>
                  <a:pt x="67316" y="140956"/>
                </a:moveTo>
                <a:lnTo>
                  <a:pt x="58202" y="140956"/>
                </a:lnTo>
                <a:lnTo>
                  <a:pt x="57194" y="139686"/>
                </a:lnTo>
                <a:lnTo>
                  <a:pt x="66805" y="139695"/>
                </a:lnTo>
                <a:lnTo>
                  <a:pt x="67316" y="140956"/>
                </a:lnTo>
                <a:close/>
              </a:path>
              <a:path w="1000125" h="234950">
                <a:moveTo>
                  <a:pt x="69332" y="143496"/>
                </a:moveTo>
                <a:lnTo>
                  <a:pt x="37958" y="143496"/>
                </a:lnTo>
                <a:lnTo>
                  <a:pt x="37958" y="142226"/>
                </a:lnTo>
                <a:lnTo>
                  <a:pt x="59210" y="142226"/>
                </a:lnTo>
                <a:lnTo>
                  <a:pt x="58716" y="140956"/>
                </a:lnTo>
                <a:lnTo>
                  <a:pt x="67316" y="140956"/>
                </a:lnTo>
                <a:lnTo>
                  <a:pt x="66802" y="139686"/>
                </a:lnTo>
                <a:lnTo>
                  <a:pt x="67319" y="139695"/>
                </a:lnTo>
                <a:lnTo>
                  <a:pt x="68334" y="142239"/>
                </a:lnTo>
                <a:lnTo>
                  <a:pt x="69332" y="143496"/>
                </a:lnTo>
                <a:close/>
              </a:path>
              <a:path w="1000125" h="234950">
                <a:moveTo>
                  <a:pt x="115910" y="143496"/>
                </a:moveTo>
                <a:lnTo>
                  <a:pt x="79969" y="143496"/>
                </a:lnTo>
                <a:lnTo>
                  <a:pt x="78960" y="142226"/>
                </a:lnTo>
                <a:lnTo>
                  <a:pt x="84516" y="142226"/>
                </a:lnTo>
                <a:lnTo>
                  <a:pt x="84021" y="140956"/>
                </a:lnTo>
                <a:lnTo>
                  <a:pt x="83013" y="139686"/>
                </a:lnTo>
                <a:lnTo>
                  <a:pt x="110338" y="139695"/>
                </a:lnTo>
                <a:lnTo>
                  <a:pt x="110849" y="140956"/>
                </a:lnTo>
                <a:lnTo>
                  <a:pt x="113627" y="140956"/>
                </a:lnTo>
                <a:lnTo>
                  <a:pt x="114403" y="142239"/>
                </a:lnTo>
                <a:lnTo>
                  <a:pt x="115910" y="143496"/>
                </a:lnTo>
                <a:close/>
              </a:path>
              <a:path w="1000125" h="234950">
                <a:moveTo>
                  <a:pt x="113627" y="140956"/>
                </a:moveTo>
                <a:lnTo>
                  <a:pt x="110849" y="140956"/>
                </a:lnTo>
                <a:lnTo>
                  <a:pt x="110849" y="139686"/>
                </a:lnTo>
                <a:lnTo>
                  <a:pt x="112870" y="139695"/>
                </a:lnTo>
                <a:lnTo>
                  <a:pt x="113627" y="140956"/>
                </a:lnTo>
                <a:close/>
              </a:path>
              <a:path w="1000125" h="234950">
                <a:moveTo>
                  <a:pt x="126527" y="140956"/>
                </a:moveTo>
                <a:lnTo>
                  <a:pt x="116918" y="140956"/>
                </a:lnTo>
                <a:lnTo>
                  <a:pt x="115910" y="139686"/>
                </a:lnTo>
                <a:lnTo>
                  <a:pt x="126527" y="139686"/>
                </a:lnTo>
                <a:lnTo>
                  <a:pt x="126527" y="140956"/>
                </a:lnTo>
                <a:close/>
              </a:path>
              <a:path w="1000125" h="234950">
                <a:moveTo>
                  <a:pt x="141216" y="140956"/>
                </a:moveTo>
                <a:lnTo>
                  <a:pt x="140188" y="139686"/>
                </a:lnTo>
                <a:lnTo>
                  <a:pt x="140705" y="139695"/>
                </a:lnTo>
                <a:lnTo>
                  <a:pt x="141216" y="140956"/>
                </a:lnTo>
                <a:close/>
              </a:path>
              <a:path w="1000125" h="234950">
                <a:moveTo>
                  <a:pt x="144240" y="140956"/>
                </a:moveTo>
                <a:lnTo>
                  <a:pt x="141710" y="140956"/>
                </a:lnTo>
                <a:lnTo>
                  <a:pt x="140702" y="139686"/>
                </a:lnTo>
                <a:lnTo>
                  <a:pt x="144240" y="139686"/>
                </a:lnTo>
                <a:lnTo>
                  <a:pt x="144240" y="140956"/>
                </a:lnTo>
                <a:close/>
              </a:path>
              <a:path w="1000125" h="234950">
                <a:moveTo>
                  <a:pt x="160432" y="140956"/>
                </a:moveTo>
                <a:lnTo>
                  <a:pt x="152840" y="140956"/>
                </a:lnTo>
                <a:lnTo>
                  <a:pt x="152346" y="139686"/>
                </a:lnTo>
                <a:lnTo>
                  <a:pt x="159941" y="139695"/>
                </a:lnTo>
                <a:lnTo>
                  <a:pt x="160432" y="140956"/>
                </a:lnTo>
                <a:close/>
              </a:path>
              <a:path w="1000125" h="234950">
                <a:moveTo>
                  <a:pt x="180676" y="140956"/>
                </a:moveTo>
                <a:lnTo>
                  <a:pt x="164485" y="140956"/>
                </a:lnTo>
                <a:lnTo>
                  <a:pt x="164999" y="139686"/>
                </a:lnTo>
                <a:lnTo>
                  <a:pt x="180676" y="139686"/>
                </a:lnTo>
                <a:lnTo>
                  <a:pt x="180676" y="140956"/>
                </a:lnTo>
                <a:close/>
              </a:path>
              <a:path w="1000125" h="234950">
                <a:moveTo>
                  <a:pt x="181190" y="140956"/>
                </a:moveTo>
                <a:lnTo>
                  <a:pt x="180676" y="140956"/>
                </a:lnTo>
                <a:lnTo>
                  <a:pt x="180676" y="139686"/>
                </a:lnTo>
                <a:lnTo>
                  <a:pt x="181190" y="140956"/>
                </a:lnTo>
                <a:close/>
              </a:path>
              <a:path w="1000125" h="234950">
                <a:moveTo>
                  <a:pt x="199912" y="140956"/>
                </a:moveTo>
                <a:lnTo>
                  <a:pt x="191312" y="140956"/>
                </a:lnTo>
                <a:lnTo>
                  <a:pt x="190798" y="139686"/>
                </a:lnTo>
                <a:lnTo>
                  <a:pt x="198910" y="139695"/>
                </a:lnTo>
                <a:lnTo>
                  <a:pt x="199912" y="140956"/>
                </a:lnTo>
                <a:close/>
              </a:path>
              <a:path w="1000125" h="234950">
                <a:moveTo>
                  <a:pt x="188782" y="141591"/>
                </a:moveTo>
                <a:lnTo>
                  <a:pt x="188268" y="140956"/>
                </a:lnTo>
                <a:lnTo>
                  <a:pt x="187777" y="139695"/>
                </a:lnTo>
                <a:lnTo>
                  <a:pt x="189790" y="140956"/>
                </a:lnTo>
                <a:lnTo>
                  <a:pt x="188782" y="140956"/>
                </a:lnTo>
                <a:lnTo>
                  <a:pt x="188782" y="141591"/>
                </a:lnTo>
                <a:close/>
              </a:path>
              <a:path w="1000125" h="234950">
                <a:moveTo>
                  <a:pt x="18227" y="143496"/>
                </a:moveTo>
                <a:lnTo>
                  <a:pt x="9627" y="143496"/>
                </a:lnTo>
                <a:lnTo>
                  <a:pt x="8590" y="142202"/>
                </a:lnTo>
                <a:lnTo>
                  <a:pt x="8105" y="140956"/>
                </a:lnTo>
                <a:lnTo>
                  <a:pt x="24811" y="140956"/>
                </a:lnTo>
                <a:lnTo>
                  <a:pt x="25305" y="142226"/>
                </a:lnTo>
                <a:lnTo>
                  <a:pt x="17713" y="142226"/>
                </a:lnTo>
                <a:lnTo>
                  <a:pt x="18227" y="143496"/>
                </a:lnTo>
                <a:close/>
              </a:path>
              <a:path w="1000125" h="234950">
                <a:moveTo>
                  <a:pt x="34933" y="143496"/>
                </a:moveTo>
                <a:lnTo>
                  <a:pt x="20758" y="143496"/>
                </a:lnTo>
                <a:lnTo>
                  <a:pt x="20758" y="142226"/>
                </a:lnTo>
                <a:lnTo>
                  <a:pt x="25305" y="142226"/>
                </a:lnTo>
                <a:lnTo>
                  <a:pt x="24811" y="140956"/>
                </a:lnTo>
                <a:lnTo>
                  <a:pt x="33411" y="140956"/>
                </a:lnTo>
                <a:lnTo>
                  <a:pt x="34933" y="143496"/>
                </a:lnTo>
                <a:close/>
              </a:path>
              <a:path w="1000125" h="234950">
                <a:moveTo>
                  <a:pt x="51619" y="142226"/>
                </a:moveTo>
                <a:lnTo>
                  <a:pt x="43019" y="142226"/>
                </a:lnTo>
                <a:lnTo>
                  <a:pt x="42524" y="140956"/>
                </a:lnTo>
                <a:lnTo>
                  <a:pt x="51124" y="140956"/>
                </a:lnTo>
                <a:lnTo>
                  <a:pt x="51619" y="142226"/>
                </a:lnTo>
                <a:close/>
              </a:path>
              <a:path w="1000125" h="234950">
                <a:moveTo>
                  <a:pt x="59210" y="142226"/>
                </a:moveTo>
                <a:lnTo>
                  <a:pt x="51619" y="142226"/>
                </a:lnTo>
                <a:lnTo>
                  <a:pt x="51619" y="140956"/>
                </a:lnTo>
                <a:lnTo>
                  <a:pt x="58716" y="140956"/>
                </a:lnTo>
                <a:lnTo>
                  <a:pt x="59210" y="142226"/>
                </a:lnTo>
                <a:close/>
              </a:path>
              <a:path w="1000125" h="234950">
                <a:moveTo>
                  <a:pt x="69093" y="141598"/>
                </a:moveTo>
                <a:lnTo>
                  <a:pt x="68324" y="140956"/>
                </a:lnTo>
                <a:lnTo>
                  <a:pt x="68838" y="140956"/>
                </a:lnTo>
                <a:lnTo>
                  <a:pt x="69093" y="141598"/>
                </a:lnTo>
                <a:close/>
              </a:path>
              <a:path w="1000125" h="234950">
                <a:moveTo>
                  <a:pt x="71863" y="142226"/>
                </a:moveTo>
                <a:lnTo>
                  <a:pt x="69846" y="142226"/>
                </a:lnTo>
                <a:lnTo>
                  <a:pt x="69846" y="140956"/>
                </a:lnTo>
                <a:lnTo>
                  <a:pt x="71369" y="140956"/>
                </a:lnTo>
                <a:lnTo>
                  <a:pt x="71863" y="142226"/>
                </a:lnTo>
                <a:close/>
              </a:path>
              <a:path w="1000125" h="234950">
                <a:moveTo>
                  <a:pt x="128049" y="143496"/>
                </a:moveTo>
                <a:lnTo>
                  <a:pt x="118935" y="143496"/>
                </a:lnTo>
                <a:lnTo>
                  <a:pt x="118905" y="142202"/>
                </a:lnTo>
                <a:lnTo>
                  <a:pt x="117413" y="140956"/>
                </a:lnTo>
                <a:lnTo>
                  <a:pt x="127041" y="140956"/>
                </a:lnTo>
                <a:lnTo>
                  <a:pt x="128049" y="143496"/>
                </a:lnTo>
                <a:close/>
              </a:path>
              <a:path w="1000125" h="234950">
                <a:moveTo>
                  <a:pt x="137163" y="144766"/>
                </a:moveTo>
                <a:lnTo>
                  <a:pt x="130579" y="144766"/>
                </a:lnTo>
                <a:lnTo>
                  <a:pt x="127550" y="142239"/>
                </a:lnTo>
                <a:lnTo>
                  <a:pt x="127535" y="140956"/>
                </a:lnTo>
                <a:lnTo>
                  <a:pt x="136154" y="140956"/>
                </a:lnTo>
                <a:lnTo>
                  <a:pt x="137163" y="143496"/>
                </a:lnTo>
                <a:lnTo>
                  <a:pt x="137596" y="144220"/>
                </a:lnTo>
                <a:lnTo>
                  <a:pt x="137163" y="144766"/>
                </a:lnTo>
                <a:close/>
              </a:path>
              <a:path w="1000125" h="234950">
                <a:moveTo>
                  <a:pt x="142718" y="142226"/>
                </a:moveTo>
                <a:lnTo>
                  <a:pt x="141216" y="140956"/>
                </a:lnTo>
                <a:lnTo>
                  <a:pt x="141710" y="140956"/>
                </a:lnTo>
                <a:lnTo>
                  <a:pt x="142718" y="142226"/>
                </a:lnTo>
                <a:close/>
              </a:path>
              <a:path w="1000125" h="234950">
                <a:moveTo>
                  <a:pt x="145763" y="142226"/>
                </a:moveTo>
                <a:lnTo>
                  <a:pt x="142718" y="142226"/>
                </a:lnTo>
                <a:lnTo>
                  <a:pt x="142224" y="140956"/>
                </a:lnTo>
                <a:lnTo>
                  <a:pt x="145249" y="140956"/>
                </a:lnTo>
                <a:lnTo>
                  <a:pt x="145763" y="142226"/>
                </a:lnTo>
                <a:close/>
              </a:path>
              <a:path w="1000125" h="234950">
                <a:moveTo>
                  <a:pt x="157901" y="143496"/>
                </a:moveTo>
                <a:lnTo>
                  <a:pt x="154877" y="143496"/>
                </a:lnTo>
                <a:lnTo>
                  <a:pt x="154367" y="142239"/>
                </a:lnTo>
                <a:lnTo>
                  <a:pt x="154363" y="140956"/>
                </a:lnTo>
                <a:lnTo>
                  <a:pt x="155885" y="140956"/>
                </a:lnTo>
                <a:lnTo>
                  <a:pt x="157901" y="143496"/>
                </a:lnTo>
                <a:close/>
              </a:path>
              <a:path w="1000125" h="234950">
                <a:moveTo>
                  <a:pt x="171068" y="146036"/>
                </a:moveTo>
                <a:lnTo>
                  <a:pt x="160946" y="146036"/>
                </a:lnTo>
                <a:lnTo>
                  <a:pt x="160432" y="144766"/>
                </a:lnTo>
                <a:lnTo>
                  <a:pt x="157862" y="142202"/>
                </a:lnTo>
                <a:lnTo>
                  <a:pt x="155885" y="140956"/>
                </a:lnTo>
                <a:lnTo>
                  <a:pt x="161460" y="140956"/>
                </a:lnTo>
                <a:lnTo>
                  <a:pt x="161954" y="142226"/>
                </a:lnTo>
                <a:lnTo>
                  <a:pt x="165498" y="142239"/>
                </a:lnTo>
                <a:lnTo>
                  <a:pt x="166007" y="143496"/>
                </a:lnTo>
                <a:lnTo>
                  <a:pt x="167015" y="143496"/>
                </a:lnTo>
                <a:lnTo>
                  <a:pt x="167776" y="144131"/>
                </a:lnTo>
                <a:lnTo>
                  <a:pt x="168023" y="144766"/>
                </a:lnTo>
                <a:lnTo>
                  <a:pt x="170060" y="144766"/>
                </a:lnTo>
                <a:lnTo>
                  <a:pt x="171068" y="146036"/>
                </a:lnTo>
                <a:close/>
              </a:path>
              <a:path w="1000125" h="234950">
                <a:moveTo>
                  <a:pt x="166007" y="142226"/>
                </a:moveTo>
                <a:lnTo>
                  <a:pt x="162468" y="142226"/>
                </a:lnTo>
                <a:lnTo>
                  <a:pt x="162468" y="140956"/>
                </a:lnTo>
                <a:lnTo>
                  <a:pt x="164999" y="140956"/>
                </a:lnTo>
                <a:lnTo>
                  <a:pt x="166007" y="142226"/>
                </a:lnTo>
                <a:close/>
              </a:path>
              <a:path w="1000125" h="234950">
                <a:moveTo>
                  <a:pt x="166007" y="141798"/>
                </a:moveTo>
                <a:lnTo>
                  <a:pt x="164999" y="140956"/>
                </a:lnTo>
                <a:lnTo>
                  <a:pt x="166007" y="140956"/>
                </a:lnTo>
                <a:lnTo>
                  <a:pt x="166007" y="141798"/>
                </a:lnTo>
                <a:close/>
              </a:path>
              <a:path w="1000125" h="234950">
                <a:moveTo>
                  <a:pt x="170060" y="144766"/>
                </a:moveTo>
                <a:lnTo>
                  <a:pt x="168537" y="144766"/>
                </a:lnTo>
                <a:lnTo>
                  <a:pt x="167776" y="144131"/>
                </a:lnTo>
                <a:lnTo>
                  <a:pt x="167529" y="143496"/>
                </a:lnTo>
                <a:lnTo>
                  <a:pt x="168537" y="143496"/>
                </a:lnTo>
                <a:lnTo>
                  <a:pt x="166491" y="142202"/>
                </a:lnTo>
                <a:lnTo>
                  <a:pt x="166007" y="141798"/>
                </a:lnTo>
                <a:lnTo>
                  <a:pt x="166007" y="140956"/>
                </a:lnTo>
                <a:lnTo>
                  <a:pt x="166521" y="140956"/>
                </a:lnTo>
                <a:lnTo>
                  <a:pt x="170060" y="144766"/>
                </a:lnTo>
                <a:close/>
              </a:path>
              <a:path w="1000125" h="234950">
                <a:moveTo>
                  <a:pt x="187774" y="143496"/>
                </a:moveTo>
                <a:lnTo>
                  <a:pt x="168880" y="143496"/>
                </a:lnTo>
                <a:lnTo>
                  <a:pt x="166521" y="140956"/>
                </a:lnTo>
                <a:lnTo>
                  <a:pt x="181704" y="140956"/>
                </a:lnTo>
                <a:lnTo>
                  <a:pt x="182198" y="142226"/>
                </a:lnTo>
                <a:lnTo>
                  <a:pt x="186775" y="142239"/>
                </a:lnTo>
                <a:lnTo>
                  <a:pt x="187774" y="143496"/>
                </a:lnTo>
                <a:close/>
              </a:path>
              <a:path w="1000125" h="234950">
                <a:moveTo>
                  <a:pt x="201435" y="146036"/>
                </a:moveTo>
                <a:lnTo>
                  <a:pt x="193329" y="146036"/>
                </a:lnTo>
                <a:lnTo>
                  <a:pt x="192321" y="144766"/>
                </a:lnTo>
                <a:lnTo>
                  <a:pt x="191826" y="143496"/>
                </a:lnTo>
                <a:lnTo>
                  <a:pt x="189320" y="142239"/>
                </a:lnTo>
                <a:lnTo>
                  <a:pt x="188787" y="141598"/>
                </a:lnTo>
                <a:lnTo>
                  <a:pt x="188782" y="140956"/>
                </a:lnTo>
                <a:lnTo>
                  <a:pt x="191826" y="140956"/>
                </a:lnTo>
                <a:lnTo>
                  <a:pt x="192835" y="142226"/>
                </a:lnTo>
                <a:lnTo>
                  <a:pt x="203466" y="142239"/>
                </a:lnTo>
                <a:lnTo>
                  <a:pt x="203965" y="143496"/>
                </a:lnTo>
                <a:lnTo>
                  <a:pt x="199418" y="143496"/>
                </a:lnTo>
                <a:lnTo>
                  <a:pt x="199912" y="144766"/>
                </a:lnTo>
                <a:lnTo>
                  <a:pt x="201435" y="146036"/>
                </a:lnTo>
                <a:close/>
              </a:path>
              <a:path w="1000125" h="234950">
                <a:moveTo>
                  <a:pt x="203461" y="142226"/>
                </a:moveTo>
                <a:lnTo>
                  <a:pt x="192835" y="142226"/>
                </a:lnTo>
                <a:lnTo>
                  <a:pt x="191826" y="140956"/>
                </a:lnTo>
                <a:lnTo>
                  <a:pt x="202957" y="140956"/>
                </a:lnTo>
                <a:lnTo>
                  <a:pt x="203461" y="142226"/>
                </a:lnTo>
                <a:close/>
              </a:path>
              <a:path w="1000125" h="234950">
                <a:moveTo>
                  <a:pt x="206496" y="142226"/>
                </a:moveTo>
                <a:lnTo>
                  <a:pt x="204479" y="142226"/>
                </a:lnTo>
                <a:lnTo>
                  <a:pt x="203451" y="140956"/>
                </a:lnTo>
                <a:lnTo>
                  <a:pt x="206496" y="140956"/>
                </a:lnTo>
                <a:lnTo>
                  <a:pt x="206496" y="142226"/>
                </a:lnTo>
                <a:close/>
              </a:path>
              <a:path w="1000125" h="234950">
                <a:moveTo>
                  <a:pt x="207010" y="142226"/>
                </a:moveTo>
                <a:lnTo>
                  <a:pt x="206496" y="142226"/>
                </a:lnTo>
                <a:lnTo>
                  <a:pt x="206496" y="140956"/>
                </a:lnTo>
                <a:lnTo>
                  <a:pt x="207010" y="142226"/>
                </a:lnTo>
                <a:close/>
              </a:path>
              <a:path w="1000125" h="234950">
                <a:moveTo>
                  <a:pt x="225218" y="143496"/>
                </a:moveTo>
                <a:lnTo>
                  <a:pt x="209026" y="143496"/>
                </a:lnTo>
                <a:lnTo>
                  <a:pt x="207484" y="142202"/>
                </a:lnTo>
                <a:lnTo>
                  <a:pt x="206496" y="140956"/>
                </a:lnTo>
                <a:lnTo>
                  <a:pt x="213079" y="140956"/>
                </a:lnTo>
                <a:lnTo>
                  <a:pt x="214601" y="142226"/>
                </a:lnTo>
                <a:lnTo>
                  <a:pt x="224219" y="142239"/>
                </a:lnTo>
                <a:lnTo>
                  <a:pt x="225218" y="143496"/>
                </a:lnTo>
                <a:close/>
              </a:path>
              <a:path w="1000125" h="234950">
                <a:moveTo>
                  <a:pt x="223201" y="142226"/>
                </a:moveTo>
                <a:lnTo>
                  <a:pt x="214601" y="142226"/>
                </a:lnTo>
                <a:lnTo>
                  <a:pt x="213573" y="140956"/>
                </a:lnTo>
                <a:lnTo>
                  <a:pt x="222687" y="140956"/>
                </a:lnTo>
                <a:lnTo>
                  <a:pt x="223201" y="142226"/>
                </a:lnTo>
                <a:close/>
              </a:path>
              <a:path w="1000125" h="234950">
                <a:moveTo>
                  <a:pt x="71369" y="144766"/>
                </a:moveTo>
                <a:lnTo>
                  <a:pt x="69846" y="143496"/>
                </a:lnTo>
                <a:lnTo>
                  <a:pt x="69093" y="141598"/>
                </a:lnTo>
                <a:lnTo>
                  <a:pt x="69846" y="142226"/>
                </a:lnTo>
                <a:lnTo>
                  <a:pt x="72392" y="142239"/>
                </a:lnTo>
                <a:lnTo>
                  <a:pt x="73899" y="143496"/>
                </a:lnTo>
                <a:lnTo>
                  <a:pt x="70360" y="143496"/>
                </a:lnTo>
                <a:lnTo>
                  <a:pt x="71369" y="144766"/>
                </a:lnTo>
                <a:close/>
              </a:path>
              <a:path w="1000125" h="234950">
                <a:moveTo>
                  <a:pt x="167776" y="144131"/>
                </a:moveTo>
                <a:lnTo>
                  <a:pt x="165493" y="142226"/>
                </a:lnTo>
                <a:lnTo>
                  <a:pt x="166007" y="142226"/>
                </a:lnTo>
                <a:lnTo>
                  <a:pt x="166007" y="141798"/>
                </a:lnTo>
                <a:lnTo>
                  <a:pt x="166540" y="142239"/>
                </a:lnTo>
                <a:lnTo>
                  <a:pt x="168537" y="143496"/>
                </a:lnTo>
                <a:lnTo>
                  <a:pt x="167529" y="143496"/>
                </a:lnTo>
                <a:lnTo>
                  <a:pt x="167776" y="144131"/>
                </a:lnTo>
                <a:close/>
              </a:path>
              <a:path w="1000125" h="234950">
                <a:moveTo>
                  <a:pt x="20758" y="143496"/>
                </a:moveTo>
                <a:lnTo>
                  <a:pt x="19236" y="143496"/>
                </a:lnTo>
                <a:lnTo>
                  <a:pt x="18227" y="142226"/>
                </a:lnTo>
                <a:lnTo>
                  <a:pt x="20758" y="142226"/>
                </a:lnTo>
                <a:lnTo>
                  <a:pt x="20758" y="143496"/>
                </a:lnTo>
                <a:close/>
              </a:path>
              <a:path w="1000125" h="234950">
                <a:moveTo>
                  <a:pt x="78446" y="143496"/>
                </a:moveTo>
                <a:lnTo>
                  <a:pt x="74393" y="143496"/>
                </a:lnTo>
                <a:lnTo>
                  <a:pt x="73899" y="142226"/>
                </a:lnTo>
                <a:lnTo>
                  <a:pt x="77448" y="142239"/>
                </a:lnTo>
                <a:lnTo>
                  <a:pt x="78446" y="143496"/>
                </a:lnTo>
                <a:close/>
              </a:path>
              <a:path w="1000125" h="234950">
                <a:moveTo>
                  <a:pt x="150824" y="147306"/>
                </a:moveTo>
                <a:lnTo>
                  <a:pt x="147285" y="147306"/>
                </a:lnTo>
                <a:lnTo>
                  <a:pt x="146606" y="146883"/>
                </a:lnTo>
                <a:lnTo>
                  <a:pt x="146277" y="146036"/>
                </a:lnTo>
                <a:lnTo>
                  <a:pt x="140188" y="146036"/>
                </a:lnTo>
                <a:lnTo>
                  <a:pt x="140188" y="144766"/>
                </a:lnTo>
                <a:lnTo>
                  <a:pt x="137163" y="142226"/>
                </a:lnTo>
                <a:lnTo>
                  <a:pt x="146289" y="142239"/>
                </a:lnTo>
                <a:lnTo>
                  <a:pt x="148842" y="144791"/>
                </a:lnTo>
                <a:lnTo>
                  <a:pt x="150824" y="146214"/>
                </a:lnTo>
                <a:lnTo>
                  <a:pt x="150824" y="147306"/>
                </a:lnTo>
                <a:close/>
              </a:path>
              <a:path w="1000125" h="234950">
                <a:moveTo>
                  <a:pt x="150310" y="144766"/>
                </a:moveTo>
                <a:lnTo>
                  <a:pt x="149301" y="144766"/>
                </a:lnTo>
                <a:lnTo>
                  <a:pt x="147779" y="143496"/>
                </a:lnTo>
                <a:lnTo>
                  <a:pt x="146771" y="142226"/>
                </a:lnTo>
                <a:lnTo>
                  <a:pt x="147791" y="142239"/>
                </a:lnTo>
                <a:lnTo>
                  <a:pt x="150310" y="144766"/>
                </a:lnTo>
                <a:close/>
              </a:path>
              <a:path w="1000125" h="234950">
                <a:moveTo>
                  <a:pt x="154363" y="143496"/>
                </a:moveTo>
                <a:lnTo>
                  <a:pt x="149301" y="143496"/>
                </a:lnTo>
                <a:lnTo>
                  <a:pt x="148807" y="142226"/>
                </a:lnTo>
                <a:lnTo>
                  <a:pt x="153364" y="142239"/>
                </a:lnTo>
                <a:lnTo>
                  <a:pt x="154363" y="143496"/>
                </a:lnTo>
                <a:close/>
              </a:path>
              <a:path w="1000125" h="234950">
                <a:moveTo>
                  <a:pt x="198390" y="152386"/>
                </a:moveTo>
                <a:lnTo>
                  <a:pt x="197382" y="152386"/>
                </a:lnTo>
                <a:lnTo>
                  <a:pt x="195365" y="151116"/>
                </a:lnTo>
                <a:lnTo>
                  <a:pt x="193843" y="149846"/>
                </a:lnTo>
                <a:lnTo>
                  <a:pt x="191797" y="147282"/>
                </a:lnTo>
                <a:lnTo>
                  <a:pt x="187260" y="143496"/>
                </a:lnTo>
                <a:lnTo>
                  <a:pt x="188268" y="143496"/>
                </a:lnTo>
                <a:lnTo>
                  <a:pt x="188268" y="142226"/>
                </a:lnTo>
                <a:lnTo>
                  <a:pt x="188795" y="142239"/>
                </a:lnTo>
                <a:lnTo>
                  <a:pt x="192835" y="146036"/>
                </a:lnTo>
                <a:lnTo>
                  <a:pt x="194357" y="146036"/>
                </a:lnTo>
                <a:lnTo>
                  <a:pt x="194851" y="146348"/>
                </a:lnTo>
                <a:lnTo>
                  <a:pt x="194851" y="147306"/>
                </a:lnTo>
                <a:lnTo>
                  <a:pt x="195869" y="147306"/>
                </a:lnTo>
                <a:lnTo>
                  <a:pt x="196887" y="148576"/>
                </a:lnTo>
                <a:lnTo>
                  <a:pt x="194357" y="148576"/>
                </a:lnTo>
                <a:lnTo>
                  <a:pt x="195859" y="149846"/>
                </a:lnTo>
                <a:lnTo>
                  <a:pt x="198390" y="152386"/>
                </a:lnTo>
                <a:close/>
              </a:path>
              <a:path w="1000125" h="234950">
                <a:moveTo>
                  <a:pt x="207010" y="144766"/>
                </a:moveTo>
                <a:lnTo>
                  <a:pt x="204973" y="143496"/>
                </a:lnTo>
                <a:lnTo>
                  <a:pt x="204973" y="142226"/>
                </a:lnTo>
                <a:lnTo>
                  <a:pt x="207519" y="142239"/>
                </a:lnTo>
                <a:lnTo>
                  <a:pt x="209026" y="143496"/>
                </a:lnTo>
                <a:lnTo>
                  <a:pt x="205982" y="143496"/>
                </a:lnTo>
                <a:lnTo>
                  <a:pt x="207010" y="144766"/>
                </a:lnTo>
                <a:close/>
              </a:path>
              <a:path w="1000125" h="234950">
                <a:moveTo>
                  <a:pt x="230279" y="143496"/>
                </a:moveTo>
                <a:lnTo>
                  <a:pt x="225218" y="143496"/>
                </a:lnTo>
                <a:lnTo>
                  <a:pt x="224723" y="142226"/>
                </a:lnTo>
                <a:lnTo>
                  <a:pt x="230279" y="142226"/>
                </a:lnTo>
                <a:lnTo>
                  <a:pt x="230279" y="143496"/>
                </a:lnTo>
                <a:close/>
              </a:path>
              <a:path w="1000125" h="234950">
                <a:moveTo>
                  <a:pt x="232809" y="146036"/>
                </a:moveTo>
                <a:lnTo>
                  <a:pt x="222687" y="146036"/>
                </a:lnTo>
                <a:lnTo>
                  <a:pt x="219662" y="143496"/>
                </a:lnTo>
                <a:lnTo>
                  <a:pt x="231801" y="143496"/>
                </a:lnTo>
                <a:lnTo>
                  <a:pt x="231801" y="142226"/>
                </a:lnTo>
                <a:lnTo>
                  <a:pt x="232315" y="142226"/>
                </a:lnTo>
                <a:lnTo>
                  <a:pt x="232315" y="143496"/>
                </a:lnTo>
                <a:lnTo>
                  <a:pt x="232809" y="144766"/>
                </a:lnTo>
                <a:lnTo>
                  <a:pt x="232809" y="146036"/>
                </a:lnTo>
                <a:close/>
              </a:path>
              <a:path w="1000125" h="234950">
                <a:moveTo>
                  <a:pt x="5061" y="144766"/>
                </a:moveTo>
                <a:lnTo>
                  <a:pt x="1008" y="144766"/>
                </a:lnTo>
                <a:lnTo>
                  <a:pt x="1008" y="143496"/>
                </a:lnTo>
                <a:lnTo>
                  <a:pt x="4566" y="143496"/>
                </a:lnTo>
                <a:lnTo>
                  <a:pt x="5061" y="144766"/>
                </a:lnTo>
                <a:close/>
              </a:path>
              <a:path w="1000125" h="234950">
                <a:moveTo>
                  <a:pt x="26827" y="148576"/>
                </a:moveTo>
                <a:lnTo>
                  <a:pt x="18227" y="148576"/>
                </a:lnTo>
                <a:lnTo>
                  <a:pt x="17219" y="146036"/>
                </a:lnTo>
                <a:lnTo>
                  <a:pt x="7591" y="146036"/>
                </a:lnTo>
                <a:lnTo>
                  <a:pt x="6583" y="144766"/>
                </a:lnTo>
                <a:lnTo>
                  <a:pt x="4566" y="143496"/>
                </a:lnTo>
                <a:lnTo>
                  <a:pt x="14174" y="143496"/>
                </a:lnTo>
                <a:lnTo>
                  <a:pt x="14174" y="144766"/>
                </a:lnTo>
                <a:lnTo>
                  <a:pt x="24811" y="144766"/>
                </a:lnTo>
                <a:lnTo>
                  <a:pt x="24811" y="146036"/>
                </a:lnTo>
                <a:lnTo>
                  <a:pt x="26827" y="148576"/>
                </a:lnTo>
                <a:close/>
              </a:path>
              <a:path w="1000125" h="234950">
                <a:moveTo>
                  <a:pt x="21766" y="144766"/>
                </a:moveTo>
                <a:lnTo>
                  <a:pt x="14688" y="144766"/>
                </a:lnTo>
                <a:lnTo>
                  <a:pt x="14174" y="143496"/>
                </a:lnTo>
                <a:lnTo>
                  <a:pt x="21252" y="143496"/>
                </a:lnTo>
                <a:lnTo>
                  <a:pt x="21766" y="144766"/>
                </a:lnTo>
                <a:close/>
              </a:path>
              <a:path w="1000125" h="234950">
                <a:moveTo>
                  <a:pt x="46063" y="144766"/>
                </a:moveTo>
                <a:lnTo>
                  <a:pt x="22280" y="144766"/>
                </a:lnTo>
                <a:lnTo>
                  <a:pt x="22280" y="143496"/>
                </a:lnTo>
                <a:lnTo>
                  <a:pt x="44541" y="143496"/>
                </a:lnTo>
                <a:lnTo>
                  <a:pt x="46063" y="144766"/>
                </a:lnTo>
                <a:close/>
              </a:path>
              <a:path w="1000125" h="234950">
                <a:moveTo>
                  <a:pt x="28844" y="148576"/>
                </a:moveTo>
                <a:lnTo>
                  <a:pt x="27331" y="147282"/>
                </a:lnTo>
                <a:lnTo>
                  <a:pt x="26827" y="146036"/>
                </a:lnTo>
                <a:lnTo>
                  <a:pt x="25305" y="144766"/>
                </a:lnTo>
                <a:lnTo>
                  <a:pt x="46558" y="144766"/>
                </a:lnTo>
                <a:lnTo>
                  <a:pt x="45549" y="143496"/>
                </a:lnTo>
                <a:lnTo>
                  <a:pt x="48594" y="143496"/>
                </a:lnTo>
                <a:lnTo>
                  <a:pt x="49612" y="144791"/>
                </a:lnTo>
                <a:lnTo>
                  <a:pt x="50116" y="146036"/>
                </a:lnTo>
                <a:lnTo>
                  <a:pt x="27341" y="146036"/>
                </a:lnTo>
                <a:lnTo>
                  <a:pt x="27835" y="147306"/>
                </a:lnTo>
                <a:lnTo>
                  <a:pt x="28092" y="147306"/>
                </a:lnTo>
                <a:lnTo>
                  <a:pt x="28844" y="148576"/>
                </a:lnTo>
                <a:close/>
              </a:path>
              <a:path w="1000125" h="234950">
                <a:moveTo>
                  <a:pt x="50610" y="146036"/>
                </a:moveTo>
                <a:lnTo>
                  <a:pt x="50116" y="144766"/>
                </a:lnTo>
                <a:lnTo>
                  <a:pt x="49088" y="143496"/>
                </a:lnTo>
                <a:lnTo>
                  <a:pt x="69846" y="143496"/>
                </a:lnTo>
                <a:lnTo>
                  <a:pt x="71369" y="144766"/>
                </a:lnTo>
                <a:lnTo>
                  <a:pt x="50610" y="144766"/>
                </a:lnTo>
                <a:lnTo>
                  <a:pt x="50610" y="146036"/>
                </a:lnTo>
                <a:close/>
              </a:path>
              <a:path w="1000125" h="234950">
                <a:moveTo>
                  <a:pt x="75421" y="146036"/>
                </a:moveTo>
                <a:lnTo>
                  <a:pt x="66308" y="146036"/>
                </a:lnTo>
                <a:lnTo>
                  <a:pt x="65794" y="145389"/>
                </a:lnTo>
                <a:lnTo>
                  <a:pt x="65794" y="144766"/>
                </a:lnTo>
                <a:lnTo>
                  <a:pt x="71369" y="144766"/>
                </a:lnTo>
                <a:lnTo>
                  <a:pt x="70360" y="143496"/>
                </a:lnTo>
                <a:lnTo>
                  <a:pt x="74907" y="143496"/>
                </a:lnTo>
                <a:lnTo>
                  <a:pt x="75412" y="144766"/>
                </a:lnTo>
                <a:lnTo>
                  <a:pt x="75421" y="146036"/>
                </a:lnTo>
                <a:close/>
              </a:path>
              <a:path w="1000125" h="234950">
                <a:moveTo>
                  <a:pt x="77952" y="146036"/>
                </a:moveTo>
                <a:lnTo>
                  <a:pt x="75916" y="146036"/>
                </a:lnTo>
                <a:lnTo>
                  <a:pt x="74907" y="143496"/>
                </a:lnTo>
                <a:lnTo>
                  <a:pt x="75916" y="143496"/>
                </a:lnTo>
                <a:lnTo>
                  <a:pt x="75916" y="144766"/>
                </a:lnTo>
                <a:lnTo>
                  <a:pt x="76430" y="144766"/>
                </a:lnTo>
                <a:lnTo>
                  <a:pt x="77952" y="146036"/>
                </a:lnTo>
                <a:close/>
              </a:path>
              <a:path w="1000125" h="234950">
                <a:moveTo>
                  <a:pt x="110849" y="146036"/>
                </a:moveTo>
                <a:lnTo>
                  <a:pt x="77952" y="146036"/>
                </a:lnTo>
                <a:lnTo>
                  <a:pt x="75916" y="143496"/>
                </a:lnTo>
                <a:lnTo>
                  <a:pt x="79969" y="143496"/>
                </a:lnTo>
                <a:lnTo>
                  <a:pt x="81491" y="144766"/>
                </a:lnTo>
                <a:lnTo>
                  <a:pt x="110335" y="144766"/>
                </a:lnTo>
                <a:lnTo>
                  <a:pt x="110849" y="146036"/>
                </a:lnTo>
                <a:close/>
              </a:path>
              <a:path w="1000125" h="234950">
                <a:moveTo>
                  <a:pt x="113874" y="144766"/>
                </a:moveTo>
                <a:lnTo>
                  <a:pt x="81491" y="144766"/>
                </a:lnTo>
                <a:lnTo>
                  <a:pt x="81491" y="143496"/>
                </a:lnTo>
                <a:lnTo>
                  <a:pt x="112866" y="143496"/>
                </a:lnTo>
                <a:lnTo>
                  <a:pt x="113874" y="144766"/>
                </a:lnTo>
                <a:close/>
              </a:path>
              <a:path w="1000125" h="234950">
                <a:moveTo>
                  <a:pt x="118441" y="146036"/>
                </a:moveTo>
                <a:lnTo>
                  <a:pt x="110849" y="146036"/>
                </a:lnTo>
                <a:lnTo>
                  <a:pt x="110849" y="144766"/>
                </a:lnTo>
                <a:lnTo>
                  <a:pt x="115396" y="144766"/>
                </a:lnTo>
                <a:lnTo>
                  <a:pt x="114388" y="143496"/>
                </a:lnTo>
                <a:lnTo>
                  <a:pt x="116404" y="143496"/>
                </a:lnTo>
                <a:lnTo>
                  <a:pt x="118441" y="146036"/>
                </a:lnTo>
                <a:close/>
              </a:path>
              <a:path w="1000125" h="234950">
                <a:moveTo>
                  <a:pt x="137596" y="144220"/>
                </a:moveTo>
                <a:lnTo>
                  <a:pt x="137163" y="143496"/>
                </a:lnTo>
                <a:lnTo>
                  <a:pt x="138171" y="143496"/>
                </a:lnTo>
                <a:lnTo>
                  <a:pt x="137596" y="144220"/>
                </a:lnTo>
                <a:close/>
              </a:path>
              <a:path w="1000125" h="234950">
                <a:moveTo>
                  <a:pt x="158415" y="149846"/>
                </a:moveTo>
                <a:lnTo>
                  <a:pt x="153354" y="149846"/>
                </a:lnTo>
                <a:lnTo>
                  <a:pt x="152346" y="147306"/>
                </a:lnTo>
                <a:lnTo>
                  <a:pt x="150824" y="146214"/>
                </a:lnTo>
                <a:lnTo>
                  <a:pt x="150824" y="146036"/>
                </a:lnTo>
                <a:lnTo>
                  <a:pt x="149815" y="144766"/>
                </a:lnTo>
                <a:lnTo>
                  <a:pt x="150310" y="144766"/>
                </a:lnTo>
                <a:lnTo>
                  <a:pt x="149815" y="143496"/>
                </a:lnTo>
                <a:lnTo>
                  <a:pt x="158415" y="143496"/>
                </a:lnTo>
                <a:lnTo>
                  <a:pt x="159938" y="146036"/>
                </a:lnTo>
                <a:lnTo>
                  <a:pt x="154877" y="146036"/>
                </a:lnTo>
                <a:lnTo>
                  <a:pt x="155371" y="147306"/>
                </a:lnTo>
                <a:lnTo>
                  <a:pt x="156399" y="148576"/>
                </a:lnTo>
                <a:lnTo>
                  <a:pt x="156893" y="148576"/>
                </a:lnTo>
                <a:lnTo>
                  <a:pt x="158415" y="149846"/>
                </a:lnTo>
                <a:close/>
              </a:path>
              <a:path w="1000125" h="234950">
                <a:moveTo>
                  <a:pt x="175121" y="147306"/>
                </a:moveTo>
                <a:lnTo>
                  <a:pt x="158929" y="147306"/>
                </a:lnTo>
                <a:lnTo>
                  <a:pt x="157901" y="146036"/>
                </a:lnTo>
                <a:lnTo>
                  <a:pt x="173085" y="146036"/>
                </a:lnTo>
                <a:lnTo>
                  <a:pt x="171068" y="143496"/>
                </a:lnTo>
                <a:lnTo>
                  <a:pt x="179174" y="143496"/>
                </a:lnTo>
                <a:lnTo>
                  <a:pt x="179678" y="144766"/>
                </a:lnTo>
                <a:lnTo>
                  <a:pt x="173599" y="144766"/>
                </a:lnTo>
                <a:lnTo>
                  <a:pt x="174113" y="146036"/>
                </a:lnTo>
                <a:lnTo>
                  <a:pt x="175121" y="147306"/>
                </a:lnTo>
                <a:close/>
              </a:path>
              <a:path w="1000125" h="234950">
                <a:moveTo>
                  <a:pt x="191312" y="148576"/>
                </a:moveTo>
                <a:lnTo>
                  <a:pt x="189296" y="148576"/>
                </a:lnTo>
                <a:lnTo>
                  <a:pt x="187230" y="147282"/>
                </a:lnTo>
                <a:lnTo>
                  <a:pt x="185737" y="146036"/>
                </a:lnTo>
                <a:lnTo>
                  <a:pt x="181704" y="146036"/>
                </a:lnTo>
                <a:lnTo>
                  <a:pt x="180676" y="144766"/>
                </a:lnTo>
                <a:lnTo>
                  <a:pt x="180182" y="143496"/>
                </a:lnTo>
                <a:lnTo>
                  <a:pt x="187260" y="143496"/>
                </a:lnTo>
                <a:lnTo>
                  <a:pt x="189790" y="146036"/>
                </a:lnTo>
                <a:lnTo>
                  <a:pt x="190798" y="147306"/>
                </a:lnTo>
                <a:lnTo>
                  <a:pt x="191312" y="148576"/>
                </a:lnTo>
                <a:close/>
              </a:path>
              <a:path w="1000125" h="234950">
                <a:moveTo>
                  <a:pt x="212071" y="146036"/>
                </a:moveTo>
                <a:lnTo>
                  <a:pt x="201949" y="146036"/>
                </a:lnTo>
                <a:lnTo>
                  <a:pt x="199418" y="143496"/>
                </a:lnTo>
                <a:lnTo>
                  <a:pt x="204973" y="143496"/>
                </a:lnTo>
                <a:lnTo>
                  <a:pt x="207010" y="144766"/>
                </a:lnTo>
                <a:lnTo>
                  <a:pt x="212071" y="144766"/>
                </a:lnTo>
                <a:lnTo>
                  <a:pt x="212071" y="146036"/>
                </a:lnTo>
                <a:close/>
              </a:path>
              <a:path w="1000125" h="234950">
                <a:moveTo>
                  <a:pt x="213573" y="149846"/>
                </a:moveTo>
                <a:lnTo>
                  <a:pt x="211043" y="149846"/>
                </a:lnTo>
                <a:lnTo>
                  <a:pt x="209540" y="148576"/>
                </a:lnTo>
                <a:lnTo>
                  <a:pt x="208512" y="147306"/>
                </a:lnTo>
                <a:lnTo>
                  <a:pt x="214601" y="147306"/>
                </a:lnTo>
                <a:lnTo>
                  <a:pt x="212565" y="144766"/>
                </a:lnTo>
                <a:lnTo>
                  <a:pt x="207010" y="144766"/>
                </a:lnTo>
                <a:lnTo>
                  <a:pt x="205982" y="143496"/>
                </a:lnTo>
                <a:lnTo>
                  <a:pt x="219662" y="143496"/>
                </a:lnTo>
                <a:lnTo>
                  <a:pt x="221165" y="146036"/>
                </a:lnTo>
                <a:lnTo>
                  <a:pt x="232809" y="146036"/>
                </a:lnTo>
                <a:lnTo>
                  <a:pt x="232809" y="148576"/>
                </a:lnTo>
                <a:lnTo>
                  <a:pt x="212565" y="148576"/>
                </a:lnTo>
                <a:lnTo>
                  <a:pt x="213244" y="149000"/>
                </a:lnTo>
                <a:lnTo>
                  <a:pt x="213573" y="149846"/>
                </a:lnTo>
                <a:close/>
              </a:path>
              <a:path w="1000125" h="234950">
                <a:moveTo>
                  <a:pt x="5061" y="185406"/>
                </a:moveTo>
                <a:lnTo>
                  <a:pt x="514" y="185406"/>
                </a:lnTo>
                <a:lnTo>
                  <a:pt x="0" y="184136"/>
                </a:lnTo>
                <a:lnTo>
                  <a:pt x="0" y="144766"/>
                </a:lnTo>
                <a:lnTo>
                  <a:pt x="514" y="144766"/>
                </a:lnTo>
                <a:lnTo>
                  <a:pt x="1008" y="146036"/>
                </a:lnTo>
                <a:lnTo>
                  <a:pt x="2530" y="146036"/>
                </a:lnTo>
                <a:lnTo>
                  <a:pt x="3538" y="148576"/>
                </a:lnTo>
                <a:lnTo>
                  <a:pt x="12143" y="148576"/>
                </a:lnTo>
                <a:lnTo>
                  <a:pt x="14170" y="151116"/>
                </a:lnTo>
                <a:lnTo>
                  <a:pt x="9627" y="151116"/>
                </a:lnTo>
                <a:lnTo>
                  <a:pt x="10122" y="152386"/>
                </a:lnTo>
                <a:lnTo>
                  <a:pt x="11130" y="152386"/>
                </a:lnTo>
                <a:lnTo>
                  <a:pt x="12158" y="153656"/>
                </a:lnTo>
                <a:lnTo>
                  <a:pt x="2036" y="153656"/>
                </a:lnTo>
                <a:lnTo>
                  <a:pt x="2064" y="154950"/>
                </a:lnTo>
                <a:lnTo>
                  <a:pt x="3538" y="156196"/>
                </a:lnTo>
                <a:lnTo>
                  <a:pt x="2036" y="156196"/>
                </a:lnTo>
                <a:lnTo>
                  <a:pt x="2076" y="157517"/>
                </a:lnTo>
                <a:lnTo>
                  <a:pt x="4052" y="160006"/>
                </a:lnTo>
                <a:lnTo>
                  <a:pt x="4566" y="160006"/>
                </a:lnTo>
                <a:lnTo>
                  <a:pt x="5061" y="161276"/>
                </a:lnTo>
                <a:lnTo>
                  <a:pt x="514" y="161276"/>
                </a:lnTo>
                <a:lnTo>
                  <a:pt x="1008" y="162546"/>
                </a:lnTo>
                <a:lnTo>
                  <a:pt x="3538" y="162546"/>
                </a:lnTo>
                <a:lnTo>
                  <a:pt x="3538" y="163816"/>
                </a:lnTo>
                <a:lnTo>
                  <a:pt x="6089" y="163829"/>
                </a:lnTo>
                <a:lnTo>
                  <a:pt x="8105" y="165086"/>
                </a:lnTo>
                <a:lnTo>
                  <a:pt x="8590" y="166333"/>
                </a:lnTo>
                <a:lnTo>
                  <a:pt x="8599" y="167626"/>
                </a:lnTo>
                <a:lnTo>
                  <a:pt x="5575" y="167626"/>
                </a:lnTo>
                <a:lnTo>
                  <a:pt x="5575" y="168896"/>
                </a:lnTo>
                <a:lnTo>
                  <a:pt x="6069" y="168896"/>
                </a:lnTo>
                <a:lnTo>
                  <a:pt x="7097" y="170166"/>
                </a:lnTo>
                <a:lnTo>
                  <a:pt x="1008" y="170166"/>
                </a:lnTo>
                <a:lnTo>
                  <a:pt x="3538" y="173976"/>
                </a:lnTo>
                <a:lnTo>
                  <a:pt x="7097" y="173976"/>
                </a:lnTo>
                <a:lnTo>
                  <a:pt x="9113" y="175246"/>
                </a:lnTo>
                <a:lnTo>
                  <a:pt x="9113" y="176516"/>
                </a:lnTo>
                <a:lnTo>
                  <a:pt x="9627" y="177786"/>
                </a:lnTo>
                <a:lnTo>
                  <a:pt x="7097" y="177786"/>
                </a:lnTo>
                <a:lnTo>
                  <a:pt x="7097" y="179056"/>
                </a:lnTo>
                <a:lnTo>
                  <a:pt x="7601" y="179056"/>
                </a:lnTo>
                <a:lnTo>
                  <a:pt x="8105" y="180326"/>
                </a:lnTo>
                <a:lnTo>
                  <a:pt x="13660" y="180326"/>
                </a:lnTo>
                <a:lnTo>
                  <a:pt x="14688" y="181596"/>
                </a:lnTo>
                <a:lnTo>
                  <a:pt x="3044" y="181596"/>
                </a:lnTo>
                <a:lnTo>
                  <a:pt x="3044" y="182866"/>
                </a:lnTo>
                <a:lnTo>
                  <a:pt x="3538" y="184136"/>
                </a:lnTo>
                <a:lnTo>
                  <a:pt x="4566" y="184136"/>
                </a:lnTo>
                <a:lnTo>
                  <a:pt x="5061" y="185406"/>
                </a:lnTo>
                <a:close/>
              </a:path>
              <a:path w="1000125" h="234950">
                <a:moveTo>
                  <a:pt x="1008" y="145389"/>
                </a:moveTo>
                <a:lnTo>
                  <a:pt x="514" y="144766"/>
                </a:lnTo>
                <a:lnTo>
                  <a:pt x="1008" y="144766"/>
                </a:lnTo>
                <a:lnTo>
                  <a:pt x="1008" y="145389"/>
                </a:lnTo>
                <a:close/>
              </a:path>
              <a:path w="1000125" h="234950">
                <a:moveTo>
                  <a:pt x="9113" y="148576"/>
                </a:moveTo>
                <a:lnTo>
                  <a:pt x="4566" y="148576"/>
                </a:lnTo>
                <a:lnTo>
                  <a:pt x="1522" y="144766"/>
                </a:lnTo>
                <a:lnTo>
                  <a:pt x="5575" y="144766"/>
                </a:lnTo>
                <a:lnTo>
                  <a:pt x="6069" y="146036"/>
                </a:lnTo>
                <a:lnTo>
                  <a:pt x="7097" y="146036"/>
                </a:lnTo>
                <a:lnTo>
                  <a:pt x="9113" y="148576"/>
                </a:lnTo>
                <a:close/>
              </a:path>
              <a:path w="1000125" h="234950">
                <a:moveTo>
                  <a:pt x="54149" y="149199"/>
                </a:moveTo>
                <a:lnTo>
                  <a:pt x="53655" y="148576"/>
                </a:lnTo>
                <a:lnTo>
                  <a:pt x="52647" y="146036"/>
                </a:lnTo>
                <a:lnTo>
                  <a:pt x="51619" y="144766"/>
                </a:lnTo>
                <a:lnTo>
                  <a:pt x="65299" y="144766"/>
                </a:lnTo>
                <a:lnTo>
                  <a:pt x="65794" y="145389"/>
                </a:lnTo>
                <a:lnTo>
                  <a:pt x="65794" y="146036"/>
                </a:lnTo>
                <a:lnTo>
                  <a:pt x="61246" y="146036"/>
                </a:lnTo>
                <a:lnTo>
                  <a:pt x="61731" y="147282"/>
                </a:lnTo>
                <a:lnTo>
                  <a:pt x="61741" y="148576"/>
                </a:lnTo>
                <a:lnTo>
                  <a:pt x="54149" y="148576"/>
                </a:lnTo>
                <a:lnTo>
                  <a:pt x="54149" y="149199"/>
                </a:lnTo>
                <a:close/>
              </a:path>
              <a:path w="1000125" h="234950">
                <a:moveTo>
                  <a:pt x="65794" y="145389"/>
                </a:moveTo>
                <a:lnTo>
                  <a:pt x="65299" y="144766"/>
                </a:lnTo>
                <a:lnTo>
                  <a:pt x="65794" y="144766"/>
                </a:lnTo>
                <a:lnTo>
                  <a:pt x="65794" y="145389"/>
                </a:lnTo>
                <a:close/>
              </a:path>
              <a:path w="1000125" h="234950">
                <a:moveTo>
                  <a:pt x="110849" y="146036"/>
                </a:moveTo>
                <a:lnTo>
                  <a:pt x="110335" y="144766"/>
                </a:lnTo>
                <a:lnTo>
                  <a:pt x="110849" y="144766"/>
                </a:lnTo>
                <a:lnTo>
                  <a:pt x="110849" y="146036"/>
                </a:lnTo>
                <a:close/>
              </a:path>
              <a:path w="1000125" h="234950">
                <a:moveTo>
                  <a:pt x="121979" y="147306"/>
                </a:moveTo>
                <a:lnTo>
                  <a:pt x="77952" y="147306"/>
                </a:lnTo>
                <a:lnTo>
                  <a:pt x="76924" y="146036"/>
                </a:lnTo>
                <a:lnTo>
                  <a:pt x="120457" y="146036"/>
                </a:lnTo>
                <a:lnTo>
                  <a:pt x="119943" y="144766"/>
                </a:lnTo>
                <a:lnTo>
                  <a:pt x="121979" y="146810"/>
                </a:lnTo>
                <a:lnTo>
                  <a:pt x="121979" y="147306"/>
                </a:lnTo>
                <a:close/>
              </a:path>
              <a:path w="1000125" h="234950">
                <a:moveTo>
                  <a:pt x="125004" y="146036"/>
                </a:moveTo>
                <a:lnTo>
                  <a:pt x="121208" y="146036"/>
                </a:lnTo>
                <a:lnTo>
                  <a:pt x="119943" y="144766"/>
                </a:lnTo>
                <a:lnTo>
                  <a:pt x="123502" y="144766"/>
                </a:lnTo>
                <a:lnTo>
                  <a:pt x="125004" y="146036"/>
                </a:lnTo>
                <a:close/>
              </a:path>
              <a:path w="1000125" h="234950">
                <a:moveTo>
                  <a:pt x="142718" y="149846"/>
                </a:moveTo>
                <a:lnTo>
                  <a:pt x="138171" y="149846"/>
                </a:lnTo>
                <a:lnTo>
                  <a:pt x="138171" y="148576"/>
                </a:lnTo>
                <a:lnTo>
                  <a:pt x="136649" y="148576"/>
                </a:lnTo>
                <a:lnTo>
                  <a:pt x="135611" y="147282"/>
                </a:lnTo>
                <a:lnTo>
                  <a:pt x="134632" y="146465"/>
                </a:lnTo>
                <a:lnTo>
                  <a:pt x="134632" y="146036"/>
                </a:lnTo>
                <a:lnTo>
                  <a:pt x="125004" y="146036"/>
                </a:lnTo>
                <a:lnTo>
                  <a:pt x="123502" y="144766"/>
                </a:lnTo>
                <a:lnTo>
                  <a:pt x="137924" y="144766"/>
                </a:lnTo>
                <a:lnTo>
                  <a:pt x="138685" y="146036"/>
                </a:lnTo>
                <a:lnTo>
                  <a:pt x="142718" y="149846"/>
                </a:lnTo>
                <a:close/>
              </a:path>
              <a:path w="1000125" h="234950">
                <a:moveTo>
                  <a:pt x="140188" y="146036"/>
                </a:moveTo>
                <a:lnTo>
                  <a:pt x="138685" y="146036"/>
                </a:lnTo>
                <a:lnTo>
                  <a:pt x="137924" y="144766"/>
                </a:lnTo>
                <a:lnTo>
                  <a:pt x="138171" y="144766"/>
                </a:lnTo>
                <a:lnTo>
                  <a:pt x="140188" y="146036"/>
                </a:lnTo>
                <a:close/>
              </a:path>
              <a:path w="1000125" h="234950">
                <a:moveTo>
                  <a:pt x="180182" y="146036"/>
                </a:moveTo>
                <a:lnTo>
                  <a:pt x="175121" y="146036"/>
                </a:lnTo>
                <a:lnTo>
                  <a:pt x="174607" y="144766"/>
                </a:lnTo>
                <a:lnTo>
                  <a:pt x="179678" y="144766"/>
                </a:lnTo>
                <a:lnTo>
                  <a:pt x="180182" y="146036"/>
                </a:lnTo>
                <a:close/>
              </a:path>
              <a:path w="1000125" h="234950">
                <a:moveTo>
                  <a:pt x="76430" y="147306"/>
                </a:moveTo>
                <a:lnTo>
                  <a:pt x="75421" y="146036"/>
                </a:lnTo>
                <a:lnTo>
                  <a:pt x="75421" y="144791"/>
                </a:lnTo>
                <a:lnTo>
                  <a:pt x="75916" y="146036"/>
                </a:lnTo>
                <a:lnTo>
                  <a:pt x="76430" y="146036"/>
                </a:lnTo>
                <a:lnTo>
                  <a:pt x="76430" y="147306"/>
                </a:lnTo>
                <a:close/>
              </a:path>
              <a:path w="1000125" h="234950">
                <a:moveTo>
                  <a:pt x="1522" y="146036"/>
                </a:moveTo>
                <a:lnTo>
                  <a:pt x="1008" y="146036"/>
                </a:lnTo>
                <a:lnTo>
                  <a:pt x="1008" y="145389"/>
                </a:lnTo>
                <a:lnTo>
                  <a:pt x="1522" y="146036"/>
                </a:lnTo>
                <a:close/>
              </a:path>
              <a:path w="1000125" h="234950">
                <a:moveTo>
                  <a:pt x="12143" y="148576"/>
                </a:moveTo>
                <a:lnTo>
                  <a:pt x="9113" y="148576"/>
                </a:lnTo>
                <a:lnTo>
                  <a:pt x="8105" y="146036"/>
                </a:lnTo>
                <a:lnTo>
                  <a:pt x="16191" y="146036"/>
                </a:lnTo>
                <a:lnTo>
                  <a:pt x="17209" y="147306"/>
                </a:lnTo>
                <a:lnTo>
                  <a:pt x="11130" y="147306"/>
                </a:lnTo>
                <a:lnTo>
                  <a:pt x="12143" y="148576"/>
                </a:lnTo>
                <a:close/>
              </a:path>
              <a:path w="1000125" h="234950">
                <a:moveTo>
                  <a:pt x="28092" y="147306"/>
                </a:moveTo>
                <a:lnTo>
                  <a:pt x="27835" y="147306"/>
                </a:lnTo>
                <a:lnTo>
                  <a:pt x="27341" y="146036"/>
                </a:lnTo>
                <a:lnTo>
                  <a:pt x="28092" y="147306"/>
                </a:lnTo>
                <a:close/>
              </a:path>
              <a:path w="1000125" h="234950">
                <a:moveTo>
                  <a:pt x="35427" y="147306"/>
                </a:moveTo>
                <a:lnTo>
                  <a:pt x="28092" y="147306"/>
                </a:lnTo>
                <a:lnTo>
                  <a:pt x="27341" y="146036"/>
                </a:lnTo>
                <a:lnTo>
                  <a:pt x="35427" y="146036"/>
                </a:lnTo>
                <a:lnTo>
                  <a:pt x="35427" y="147306"/>
                </a:lnTo>
                <a:close/>
              </a:path>
              <a:path w="1000125" h="234950">
                <a:moveTo>
                  <a:pt x="51619" y="148576"/>
                </a:moveTo>
                <a:lnTo>
                  <a:pt x="37958" y="148576"/>
                </a:lnTo>
                <a:lnTo>
                  <a:pt x="36435" y="147306"/>
                </a:lnTo>
                <a:lnTo>
                  <a:pt x="35941" y="146036"/>
                </a:lnTo>
                <a:lnTo>
                  <a:pt x="50116" y="146036"/>
                </a:lnTo>
                <a:lnTo>
                  <a:pt x="51114" y="147306"/>
                </a:lnTo>
                <a:lnTo>
                  <a:pt x="51619" y="148576"/>
                </a:lnTo>
                <a:close/>
              </a:path>
              <a:path w="1000125" h="234950">
                <a:moveTo>
                  <a:pt x="51619" y="147306"/>
                </a:moveTo>
                <a:lnTo>
                  <a:pt x="51124" y="147306"/>
                </a:lnTo>
                <a:lnTo>
                  <a:pt x="50610" y="146036"/>
                </a:lnTo>
                <a:lnTo>
                  <a:pt x="51124" y="146036"/>
                </a:lnTo>
                <a:lnTo>
                  <a:pt x="51619" y="147306"/>
                </a:lnTo>
                <a:close/>
              </a:path>
              <a:path w="1000125" h="234950">
                <a:moveTo>
                  <a:pt x="77952" y="149846"/>
                </a:moveTo>
                <a:lnTo>
                  <a:pt x="64271" y="149846"/>
                </a:lnTo>
                <a:lnTo>
                  <a:pt x="64271" y="148576"/>
                </a:lnTo>
                <a:lnTo>
                  <a:pt x="62769" y="147306"/>
                </a:lnTo>
                <a:lnTo>
                  <a:pt x="61741" y="147306"/>
                </a:lnTo>
                <a:lnTo>
                  <a:pt x="61246" y="146036"/>
                </a:lnTo>
                <a:lnTo>
                  <a:pt x="74393" y="146036"/>
                </a:lnTo>
                <a:lnTo>
                  <a:pt x="77952" y="149846"/>
                </a:lnTo>
                <a:close/>
              </a:path>
              <a:path w="1000125" h="234950">
                <a:moveTo>
                  <a:pt x="135640" y="148576"/>
                </a:moveTo>
                <a:lnTo>
                  <a:pt x="96674" y="148576"/>
                </a:lnTo>
                <a:lnTo>
                  <a:pt x="96674" y="147306"/>
                </a:lnTo>
                <a:lnTo>
                  <a:pt x="122474" y="147306"/>
                </a:lnTo>
                <a:lnTo>
                  <a:pt x="122052" y="146883"/>
                </a:lnTo>
                <a:lnTo>
                  <a:pt x="121979" y="146036"/>
                </a:lnTo>
                <a:lnTo>
                  <a:pt x="134118" y="146036"/>
                </a:lnTo>
                <a:lnTo>
                  <a:pt x="134632" y="146465"/>
                </a:lnTo>
                <a:lnTo>
                  <a:pt x="134632" y="147306"/>
                </a:lnTo>
                <a:lnTo>
                  <a:pt x="135640" y="148576"/>
                </a:lnTo>
                <a:close/>
              </a:path>
              <a:path w="1000125" h="234950">
                <a:moveTo>
                  <a:pt x="134632" y="146465"/>
                </a:moveTo>
                <a:lnTo>
                  <a:pt x="134118" y="146036"/>
                </a:lnTo>
                <a:lnTo>
                  <a:pt x="134632" y="146036"/>
                </a:lnTo>
                <a:lnTo>
                  <a:pt x="134632" y="146465"/>
                </a:lnTo>
                <a:close/>
              </a:path>
              <a:path w="1000125" h="234950">
                <a:moveTo>
                  <a:pt x="146771" y="147306"/>
                </a:moveTo>
                <a:lnTo>
                  <a:pt x="140702" y="147306"/>
                </a:lnTo>
                <a:lnTo>
                  <a:pt x="139693" y="146036"/>
                </a:lnTo>
                <a:lnTo>
                  <a:pt x="145249" y="146036"/>
                </a:lnTo>
                <a:lnTo>
                  <a:pt x="146606" y="146883"/>
                </a:lnTo>
                <a:lnTo>
                  <a:pt x="146771" y="147306"/>
                </a:lnTo>
                <a:close/>
              </a:path>
              <a:path w="1000125" h="234950">
                <a:moveTo>
                  <a:pt x="158415" y="149846"/>
                </a:moveTo>
                <a:lnTo>
                  <a:pt x="156893" y="148576"/>
                </a:lnTo>
                <a:lnTo>
                  <a:pt x="155885" y="146036"/>
                </a:lnTo>
                <a:lnTo>
                  <a:pt x="157407" y="146036"/>
                </a:lnTo>
                <a:lnTo>
                  <a:pt x="158415" y="147306"/>
                </a:lnTo>
                <a:lnTo>
                  <a:pt x="176129" y="147306"/>
                </a:lnTo>
                <a:lnTo>
                  <a:pt x="176643" y="148576"/>
                </a:lnTo>
                <a:lnTo>
                  <a:pt x="157901" y="148576"/>
                </a:lnTo>
                <a:lnTo>
                  <a:pt x="158415" y="149846"/>
                </a:lnTo>
                <a:close/>
              </a:path>
              <a:path w="1000125" h="234950">
                <a:moveTo>
                  <a:pt x="187774" y="148576"/>
                </a:moveTo>
                <a:lnTo>
                  <a:pt x="178146" y="148576"/>
                </a:lnTo>
                <a:lnTo>
                  <a:pt x="177651" y="147306"/>
                </a:lnTo>
                <a:lnTo>
                  <a:pt x="177137" y="147306"/>
                </a:lnTo>
                <a:lnTo>
                  <a:pt x="175615" y="146036"/>
                </a:lnTo>
                <a:lnTo>
                  <a:pt x="185737" y="146036"/>
                </a:lnTo>
                <a:lnTo>
                  <a:pt x="187774" y="148576"/>
                </a:lnTo>
                <a:close/>
              </a:path>
              <a:path w="1000125" h="234950">
                <a:moveTo>
                  <a:pt x="194851" y="146348"/>
                </a:moveTo>
                <a:lnTo>
                  <a:pt x="194357" y="146036"/>
                </a:lnTo>
                <a:lnTo>
                  <a:pt x="194851" y="146036"/>
                </a:lnTo>
                <a:lnTo>
                  <a:pt x="194851" y="146348"/>
                </a:lnTo>
                <a:close/>
              </a:path>
              <a:path w="1000125" h="234950">
                <a:moveTo>
                  <a:pt x="195355" y="146665"/>
                </a:moveTo>
                <a:lnTo>
                  <a:pt x="194851" y="146348"/>
                </a:lnTo>
                <a:lnTo>
                  <a:pt x="194851" y="146036"/>
                </a:lnTo>
                <a:lnTo>
                  <a:pt x="195355" y="146665"/>
                </a:lnTo>
                <a:close/>
              </a:path>
              <a:path w="1000125" h="234950">
                <a:moveTo>
                  <a:pt x="196373" y="147306"/>
                </a:moveTo>
                <a:lnTo>
                  <a:pt x="195355" y="146665"/>
                </a:lnTo>
                <a:lnTo>
                  <a:pt x="194851" y="146036"/>
                </a:lnTo>
                <a:lnTo>
                  <a:pt x="195365" y="146036"/>
                </a:lnTo>
                <a:lnTo>
                  <a:pt x="196373" y="147306"/>
                </a:lnTo>
                <a:close/>
              </a:path>
              <a:path w="1000125" h="234950">
                <a:moveTo>
                  <a:pt x="205487" y="151116"/>
                </a:moveTo>
                <a:lnTo>
                  <a:pt x="199912" y="151116"/>
                </a:lnTo>
                <a:lnTo>
                  <a:pt x="200426" y="149846"/>
                </a:lnTo>
                <a:lnTo>
                  <a:pt x="197382" y="147306"/>
                </a:lnTo>
                <a:lnTo>
                  <a:pt x="196887" y="146036"/>
                </a:lnTo>
                <a:lnTo>
                  <a:pt x="205487" y="146036"/>
                </a:lnTo>
                <a:lnTo>
                  <a:pt x="205982" y="147306"/>
                </a:lnTo>
                <a:lnTo>
                  <a:pt x="207247" y="147306"/>
                </a:lnTo>
                <a:lnTo>
                  <a:pt x="208512" y="148576"/>
                </a:lnTo>
                <a:lnTo>
                  <a:pt x="210548" y="149846"/>
                </a:lnTo>
                <a:lnTo>
                  <a:pt x="204479" y="149846"/>
                </a:lnTo>
                <a:lnTo>
                  <a:pt x="205487" y="151116"/>
                </a:lnTo>
                <a:close/>
              </a:path>
              <a:path w="1000125" h="234950">
                <a:moveTo>
                  <a:pt x="207247" y="147306"/>
                </a:moveTo>
                <a:lnTo>
                  <a:pt x="205982" y="147306"/>
                </a:lnTo>
                <a:lnTo>
                  <a:pt x="205982" y="146036"/>
                </a:lnTo>
                <a:lnTo>
                  <a:pt x="207247" y="147306"/>
                </a:lnTo>
                <a:close/>
              </a:path>
              <a:path w="1000125" h="234950">
                <a:moveTo>
                  <a:pt x="213573" y="147306"/>
                </a:moveTo>
                <a:lnTo>
                  <a:pt x="208018" y="147306"/>
                </a:lnTo>
                <a:lnTo>
                  <a:pt x="207010" y="146036"/>
                </a:lnTo>
                <a:lnTo>
                  <a:pt x="213079" y="146036"/>
                </a:lnTo>
                <a:lnTo>
                  <a:pt x="213573" y="147306"/>
                </a:lnTo>
                <a:close/>
              </a:path>
              <a:path w="1000125" h="234950">
                <a:moveTo>
                  <a:pt x="195869" y="147306"/>
                </a:moveTo>
                <a:lnTo>
                  <a:pt x="194851" y="147306"/>
                </a:lnTo>
                <a:lnTo>
                  <a:pt x="194851" y="146348"/>
                </a:lnTo>
                <a:lnTo>
                  <a:pt x="195355" y="146665"/>
                </a:lnTo>
                <a:lnTo>
                  <a:pt x="195869" y="147306"/>
                </a:lnTo>
                <a:close/>
              </a:path>
              <a:path w="1000125" h="234950">
                <a:moveTo>
                  <a:pt x="122474" y="147306"/>
                </a:moveTo>
                <a:lnTo>
                  <a:pt x="121979" y="147306"/>
                </a:lnTo>
                <a:lnTo>
                  <a:pt x="121979" y="146810"/>
                </a:lnTo>
                <a:lnTo>
                  <a:pt x="122474" y="147306"/>
                </a:lnTo>
                <a:close/>
              </a:path>
              <a:path w="1000125" h="234950">
                <a:moveTo>
                  <a:pt x="147285" y="147306"/>
                </a:moveTo>
                <a:lnTo>
                  <a:pt x="146771" y="147306"/>
                </a:lnTo>
                <a:lnTo>
                  <a:pt x="146606" y="146883"/>
                </a:lnTo>
                <a:lnTo>
                  <a:pt x="147285" y="147306"/>
                </a:lnTo>
                <a:close/>
              </a:path>
              <a:path w="1000125" h="234950">
                <a:moveTo>
                  <a:pt x="51619" y="148576"/>
                </a:moveTo>
                <a:lnTo>
                  <a:pt x="51105" y="147282"/>
                </a:lnTo>
                <a:lnTo>
                  <a:pt x="51619" y="147306"/>
                </a:lnTo>
                <a:lnTo>
                  <a:pt x="51619" y="148576"/>
                </a:lnTo>
                <a:close/>
              </a:path>
              <a:path w="1000125" h="234950">
                <a:moveTo>
                  <a:pt x="24297" y="152386"/>
                </a:moveTo>
                <a:lnTo>
                  <a:pt x="16191" y="152386"/>
                </a:lnTo>
                <a:lnTo>
                  <a:pt x="14688" y="149846"/>
                </a:lnTo>
                <a:lnTo>
                  <a:pt x="13660" y="148576"/>
                </a:lnTo>
                <a:lnTo>
                  <a:pt x="12158" y="147306"/>
                </a:lnTo>
                <a:lnTo>
                  <a:pt x="17209" y="147306"/>
                </a:lnTo>
                <a:lnTo>
                  <a:pt x="18227" y="148576"/>
                </a:lnTo>
                <a:lnTo>
                  <a:pt x="21252" y="148576"/>
                </a:lnTo>
                <a:lnTo>
                  <a:pt x="21766" y="148897"/>
                </a:lnTo>
                <a:lnTo>
                  <a:pt x="21766" y="149846"/>
                </a:lnTo>
                <a:lnTo>
                  <a:pt x="22280" y="149846"/>
                </a:lnTo>
                <a:lnTo>
                  <a:pt x="24297" y="152386"/>
                </a:lnTo>
                <a:close/>
              </a:path>
              <a:path w="1000125" h="234950">
                <a:moveTo>
                  <a:pt x="30366" y="149846"/>
                </a:moveTo>
                <a:lnTo>
                  <a:pt x="29358" y="148576"/>
                </a:lnTo>
                <a:lnTo>
                  <a:pt x="28844" y="147306"/>
                </a:lnTo>
                <a:lnTo>
                  <a:pt x="36435" y="147306"/>
                </a:lnTo>
                <a:lnTo>
                  <a:pt x="37463" y="148576"/>
                </a:lnTo>
                <a:lnTo>
                  <a:pt x="29872" y="148576"/>
                </a:lnTo>
                <a:lnTo>
                  <a:pt x="30366" y="149846"/>
                </a:lnTo>
                <a:close/>
              </a:path>
              <a:path w="1000125" h="234950">
                <a:moveTo>
                  <a:pt x="37958" y="148576"/>
                </a:moveTo>
                <a:lnTo>
                  <a:pt x="37463" y="148576"/>
                </a:lnTo>
                <a:lnTo>
                  <a:pt x="36435" y="147306"/>
                </a:lnTo>
                <a:lnTo>
                  <a:pt x="37958" y="148576"/>
                </a:lnTo>
                <a:close/>
              </a:path>
              <a:path w="1000125" h="234950">
                <a:moveTo>
                  <a:pt x="60238" y="152386"/>
                </a:moveTo>
                <a:lnTo>
                  <a:pt x="51619" y="152386"/>
                </a:lnTo>
                <a:lnTo>
                  <a:pt x="51619" y="151116"/>
                </a:lnTo>
                <a:lnTo>
                  <a:pt x="49602" y="148576"/>
                </a:lnTo>
                <a:lnTo>
                  <a:pt x="51619" y="148576"/>
                </a:lnTo>
                <a:lnTo>
                  <a:pt x="51619" y="147306"/>
                </a:lnTo>
                <a:lnTo>
                  <a:pt x="53655" y="148576"/>
                </a:lnTo>
                <a:lnTo>
                  <a:pt x="54149" y="149199"/>
                </a:lnTo>
                <a:lnTo>
                  <a:pt x="54149" y="149846"/>
                </a:lnTo>
                <a:lnTo>
                  <a:pt x="58202" y="149846"/>
                </a:lnTo>
                <a:lnTo>
                  <a:pt x="60238" y="152386"/>
                </a:lnTo>
                <a:close/>
              </a:path>
              <a:path w="1000125" h="234950">
                <a:moveTo>
                  <a:pt x="96160" y="148576"/>
                </a:moveTo>
                <a:lnTo>
                  <a:pt x="78960" y="148576"/>
                </a:lnTo>
                <a:lnTo>
                  <a:pt x="78446" y="147306"/>
                </a:lnTo>
                <a:lnTo>
                  <a:pt x="96160" y="147306"/>
                </a:lnTo>
                <a:lnTo>
                  <a:pt x="96160" y="148576"/>
                </a:lnTo>
                <a:close/>
              </a:path>
              <a:path w="1000125" h="234950">
                <a:moveTo>
                  <a:pt x="153601" y="151116"/>
                </a:moveTo>
                <a:lnTo>
                  <a:pt x="145763" y="151116"/>
                </a:lnTo>
                <a:lnTo>
                  <a:pt x="144754" y="149846"/>
                </a:lnTo>
                <a:lnTo>
                  <a:pt x="143232" y="149846"/>
                </a:lnTo>
                <a:lnTo>
                  <a:pt x="141710" y="148576"/>
                </a:lnTo>
                <a:lnTo>
                  <a:pt x="141216" y="147306"/>
                </a:lnTo>
                <a:lnTo>
                  <a:pt x="151338" y="147306"/>
                </a:lnTo>
                <a:lnTo>
                  <a:pt x="151338" y="148576"/>
                </a:lnTo>
                <a:lnTo>
                  <a:pt x="151832" y="148576"/>
                </a:lnTo>
                <a:lnTo>
                  <a:pt x="152840" y="149846"/>
                </a:lnTo>
                <a:lnTo>
                  <a:pt x="153601" y="151116"/>
                </a:lnTo>
                <a:close/>
              </a:path>
              <a:path w="1000125" h="234950">
                <a:moveTo>
                  <a:pt x="152346" y="148576"/>
                </a:moveTo>
                <a:lnTo>
                  <a:pt x="151338" y="148576"/>
                </a:lnTo>
                <a:lnTo>
                  <a:pt x="151338" y="147306"/>
                </a:lnTo>
                <a:lnTo>
                  <a:pt x="152346" y="148576"/>
                </a:lnTo>
                <a:close/>
              </a:path>
              <a:path w="1000125" h="234950">
                <a:moveTo>
                  <a:pt x="152840" y="148576"/>
                </a:moveTo>
                <a:lnTo>
                  <a:pt x="152346" y="148576"/>
                </a:lnTo>
                <a:lnTo>
                  <a:pt x="151338" y="147306"/>
                </a:lnTo>
                <a:lnTo>
                  <a:pt x="152840" y="148576"/>
                </a:lnTo>
                <a:close/>
              </a:path>
              <a:path w="1000125" h="234950">
                <a:moveTo>
                  <a:pt x="21766" y="148897"/>
                </a:moveTo>
                <a:lnTo>
                  <a:pt x="21252" y="148576"/>
                </a:lnTo>
                <a:lnTo>
                  <a:pt x="21766" y="148576"/>
                </a:lnTo>
                <a:lnTo>
                  <a:pt x="21766" y="148897"/>
                </a:lnTo>
                <a:close/>
              </a:path>
              <a:path w="1000125" h="234950">
                <a:moveTo>
                  <a:pt x="51124" y="152386"/>
                </a:moveTo>
                <a:lnTo>
                  <a:pt x="25819" y="152386"/>
                </a:lnTo>
                <a:lnTo>
                  <a:pt x="24811" y="151116"/>
                </a:lnTo>
                <a:lnTo>
                  <a:pt x="23288" y="149846"/>
                </a:lnTo>
                <a:lnTo>
                  <a:pt x="21766" y="148897"/>
                </a:lnTo>
                <a:lnTo>
                  <a:pt x="21766" y="148576"/>
                </a:lnTo>
                <a:lnTo>
                  <a:pt x="29358" y="148576"/>
                </a:lnTo>
                <a:lnTo>
                  <a:pt x="30366" y="149846"/>
                </a:lnTo>
                <a:lnTo>
                  <a:pt x="48080" y="149846"/>
                </a:lnTo>
                <a:lnTo>
                  <a:pt x="48594" y="151116"/>
                </a:lnTo>
                <a:lnTo>
                  <a:pt x="50610" y="151116"/>
                </a:lnTo>
                <a:lnTo>
                  <a:pt x="51124" y="152386"/>
                </a:lnTo>
                <a:close/>
              </a:path>
              <a:path w="1000125" h="234950">
                <a:moveTo>
                  <a:pt x="47586" y="149846"/>
                </a:moveTo>
                <a:lnTo>
                  <a:pt x="30366" y="149846"/>
                </a:lnTo>
                <a:lnTo>
                  <a:pt x="29872" y="148576"/>
                </a:lnTo>
                <a:lnTo>
                  <a:pt x="47586" y="148576"/>
                </a:lnTo>
                <a:lnTo>
                  <a:pt x="47586" y="149846"/>
                </a:lnTo>
                <a:close/>
              </a:path>
              <a:path w="1000125" h="234950">
                <a:moveTo>
                  <a:pt x="50116" y="151116"/>
                </a:moveTo>
                <a:lnTo>
                  <a:pt x="49088" y="151116"/>
                </a:lnTo>
                <a:lnTo>
                  <a:pt x="48594" y="149846"/>
                </a:lnTo>
                <a:lnTo>
                  <a:pt x="47586" y="149846"/>
                </a:lnTo>
                <a:lnTo>
                  <a:pt x="47586" y="148576"/>
                </a:lnTo>
                <a:lnTo>
                  <a:pt x="48594" y="148576"/>
                </a:lnTo>
                <a:lnTo>
                  <a:pt x="49088" y="149846"/>
                </a:lnTo>
                <a:lnTo>
                  <a:pt x="50116" y="151116"/>
                </a:lnTo>
                <a:close/>
              </a:path>
              <a:path w="1000125" h="234950">
                <a:moveTo>
                  <a:pt x="63263" y="149846"/>
                </a:moveTo>
                <a:lnTo>
                  <a:pt x="54663" y="149846"/>
                </a:lnTo>
                <a:lnTo>
                  <a:pt x="54149" y="149199"/>
                </a:lnTo>
                <a:lnTo>
                  <a:pt x="54149" y="148576"/>
                </a:lnTo>
                <a:lnTo>
                  <a:pt x="62255" y="148576"/>
                </a:lnTo>
                <a:lnTo>
                  <a:pt x="63263" y="149846"/>
                </a:lnTo>
                <a:close/>
              </a:path>
              <a:path w="1000125" h="234950">
                <a:moveTo>
                  <a:pt x="92621" y="152386"/>
                </a:moveTo>
                <a:lnTo>
                  <a:pt x="85544" y="152386"/>
                </a:lnTo>
                <a:lnTo>
                  <a:pt x="84516" y="149846"/>
                </a:lnTo>
                <a:lnTo>
                  <a:pt x="78446" y="149846"/>
                </a:lnTo>
                <a:lnTo>
                  <a:pt x="77952" y="148576"/>
                </a:lnTo>
                <a:lnTo>
                  <a:pt x="91099" y="148576"/>
                </a:lnTo>
                <a:lnTo>
                  <a:pt x="93135" y="151116"/>
                </a:lnTo>
                <a:lnTo>
                  <a:pt x="92621" y="152386"/>
                </a:lnTo>
                <a:close/>
              </a:path>
              <a:path w="1000125" h="234950">
                <a:moveTo>
                  <a:pt x="122474" y="149846"/>
                </a:moveTo>
                <a:lnTo>
                  <a:pt x="92621" y="149846"/>
                </a:lnTo>
                <a:lnTo>
                  <a:pt x="92107" y="148576"/>
                </a:lnTo>
                <a:lnTo>
                  <a:pt x="121465" y="148576"/>
                </a:lnTo>
                <a:lnTo>
                  <a:pt x="122474" y="149846"/>
                </a:lnTo>
                <a:close/>
              </a:path>
              <a:path w="1000125" h="234950">
                <a:moveTo>
                  <a:pt x="122474" y="149846"/>
                </a:moveTo>
                <a:lnTo>
                  <a:pt x="121465" y="148576"/>
                </a:lnTo>
                <a:lnTo>
                  <a:pt x="122474" y="148576"/>
                </a:lnTo>
                <a:lnTo>
                  <a:pt x="122474" y="149846"/>
                </a:lnTo>
                <a:close/>
              </a:path>
              <a:path w="1000125" h="234950">
                <a:moveTo>
                  <a:pt x="104266" y="152386"/>
                </a:moveTo>
                <a:lnTo>
                  <a:pt x="94144" y="152386"/>
                </a:lnTo>
                <a:lnTo>
                  <a:pt x="93630" y="151116"/>
                </a:lnTo>
                <a:lnTo>
                  <a:pt x="93630" y="149846"/>
                </a:lnTo>
                <a:lnTo>
                  <a:pt x="122474" y="149846"/>
                </a:lnTo>
                <a:lnTo>
                  <a:pt x="122474" y="148576"/>
                </a:lnTo>
                <a:lnTo>
                  <a:pt x="131093" y="148576"/>
                </a:lnTo>
                <a:lnTo>
                  <a:pt x="134118" y="149846"/>
                </a:lnTo>
                <a:lnTo>
                  <a:pt x="135640" y="151116"/>
                </a:lnTo>
                <a:lnTo>
                  <a:pt x="103752" y="151116"/>
                </a:lnTo>
                <a:lnTo>
                  <a:pt x="104266" y="152386"/>
                </a:lnTo>
                <a:close/>
              </a:path>
              <a:path w="1000125" h="234950">
                <a:moveTo>
                  <a:pt x="135640" y="151116"/>
                </a:moveTo>
                <a:lnTo>
                  <a:pt x="132596" y="148576"/>
                </a:lnTo>
                <a:lnTo>
                  <a:pt x="138171" y="148576"/>
                </a:lnTo>
                <a:lnTo>
                  <a:pt x="138171" y="149846"/>
                </a:lnTo>
                <a:lnTo>
                  <a:pt x="135126" y="149846"/>
                </a:lnTo>
                <a:lnTo>
                  <a:pt x="135640" y="151116"/>
                </a:lnTo>
                <a:close/>
              </a:path>
              <a:path w="1000125" h="234950">
                <a:moveTo>
                  <a:pt x="162962" y="154926"/>
                </a:moveTo>
                <a:lnTo>
                  <a:pt x="151338" y="154926"/>
                </a:lnTo>
                <a:lnTo>
                  <a:pt x="150824" y="153656"/>
                </a:lnTo>
                <a:lnTo>
                  <a:pt x="159938" y="153656"/>
                </a:lnTo>
                <a:lnTo>
                  <a:pt x="159324" y="153401"/>
                </a:lnTo>
                <a:lnTo>
                  <a:pt x="158929" y="152386"/>
                </a:lnTo>
                <a:lnTo>
                  <a:pt x="156893" y="149846"/>
                </a:lnTo>
                <a:lnTo>
                  <a:pt x="158415" y="149846"/>
                </a:lnTo>
                <a:lnTo>
                  <a:pt x="157901" y="148576"/>
                </a:lnTo>
                <a:lnTo>
                  <a:pt x="163476" y="148576"/>
                </a:lnTo>
                <a:lnTo>
                  <a:pt x="164485" y="149846"/>
                </a:lnTo>
                <a:lnTo>
                  <a:pt x="164999" y="151116"/>
                </a:lnTo>
                <a:lnTo>
                  <a:pt x="166007" y="152386"/>
                </a:lnTo>
                <a:lnTo>
                  <a:pt x="160432" y="152386"/>
                </a:lnTo>
                <a:lnTo>
                  <a:pt x="161954" y="153656"/>
                </a:lnTo>
                <a:lnTo>
                  <a:pt x="162962" y="154926"/>
                </a:lnTo>
                <a:close/>
              </a:path>
              <a:path w="1000125" h="234950">
                <a:moveTo>
                  <a:pt x="175615" y="152386"/>
                </a:moveTo>
                <a:lnTo>
                  <a:pt x="166007" y="152386"/>
                </a:lnTo>
                <a:lnTo>
                  <a:pt x="165493" y="151116"/>
                </a:lnTo>
                <a:lnTo>
                  <a:pt x="163476" y="148576"/>
                </a:lnTo>
                <a:lnTo>
                  <a:pt x="171582" y="148576"/>
                </a:lnTo>
                <a:lnTo>
                  <a:pt x="173599" y="151116"/>
                </a:lnTo>
                <a:lnTo>
                  <a:pt x="174607" y="151116"/>
                </a:lnTo>
                <a:lnTo>
                  <a:pt x="175615" y="152386"/>
                </a:lnTo>
                <a:close/>
              </a:path>
              <a:path w="1000125" h="234950">
                <a:moveTo>
                  <a:pt x="179668" y="149846"/>
                </a:moveTo>
                <a:lnTo>
                  <a:pt x="172590" y="149846"/>
                </a:lnTo>
                <a:lnTo>
                  <a:pt x="171582" y="148576"/>
                </a:lnTo>
                <a:lnTo>
                  <a:pt x="178660" y="148576"/>
                </a:lnTo>
                <a:lnTo>
                  <a:pt x="179668" y="149846"/>
                </a:lnTo>
                <a:close/>
              </a:path>
              <a:path w="1000125" h="234950">
                <a:moveTo>
                  <a:pt x="189790" y="149846"/>
                </a:moveTo>
                <a:lnTo>
                  <a:pt x="179668" y="149846"/>
                </a:lnTo>
                <a:lnTo>
                  <a:pt x="179174" y="148576"/>
                </a:lnTo>
                <a:lnTo>
                  <a:pt x="189296" y="148576"/>
                </a:lnTo>
                <a:lnTo>
                  <a:pt x="189790" y="149846"/>
                </a:lnTo>
                <a:close/>
              </a:path>
              <a:path w="1000125" h="234950">
                <a:moveTo>
                  <a:pt x="193843" y="149846"/>
                </a:moveTo>
                <a:lnTo>
                  <a:pt x="190798" y="149846"/>
                </a:lnTo>
                <a:lnTo>
                  <a:pt x="190304" y="148576"/>
                </a:lnTo>
                <a:lnTo>
                  <a:pt x="192835" y="148576"/>
                </a:lnTo>
                <a:lnTo>
                  <a:pt x="193843" y="149846"/>
                </a:lnTo>
                <a:close/>
              </a:path>
              <a:path w="1000125" h="234950">
                <a:moveTo>
                  <a:pt x="226740" y="152386"/>
                </a:moveTo>
                <a:lnTo>
                  <a:pt x="198390" y="152386"/>
                </a:lnTo>
                <a:lnTo>
                  <a:pt x="197382" y="149846"/>
                </a:lnTo>
                <a:lnTo>
                  <a:pt x="196373" y="149846"/>
                </a:lnTo>
                <a:lnTo>
                  <a:pt x="195365" y="148576"/>
                </a:lnTo>
                <a:lnTo>
                  <a:pt x="197382" y="148576"/>
                </a:lnTo>
                <a:lnTo>
                  <a:pt x="198904" y="149846"/>
                </a:lnTo>
                <a:lnTo>
                  <a:pt x="199912" y="151116"/>
                </a:lnTo>
                <a:lnTo>
                  <a:pt x="225732" y="151116"/>
                </a:lnTo>
                <a:lnTo>
                  <a:pt x="226740" y="152386"/>
                </a:lnTo>
                <a:close/>
              </a:path>
              <a:path w="1000125" h="234950">
                <a:moveTo>
                  <a:pt x="213244" y="149000"/>
                </a:moveTo>
                <a:lnTo>
                  <a:pt x="212565" y="148576"/>
                </a:lnTo>
                <a:lnTo>
                  <a:pt x="213079" y="148576"/>
                </a:lnTo>
                <a:lnTo>
                  <a:pt x="213244" y="149000"/>
                </a:lnTo>
                <a:close/>
              </a:path>
              <a:path w="1000125" h="234950">
                <a:moveTo>
                  <a:pt x="224209" y="149846"/>
                </a:moveTo>
                <a:lnTo>
                  <a:pt x="214601" y="149846"/>
                </a:lnTo>
                <a:lnTo>
                  <a:pt x="213253" y="149005"/>
                </a:lnTo>
                <a:lnTo>
                  <a:pt x="213079" y="148576"/>
                </a:lnTo>
                <a:lnTo>
                  <a:pt x="223695" y="148576"/>
                </a:lnTo>
                <a:lnTo>
                  <a:pt x="224203" y="149000"/>
                </a:lnTo>
                <a:lnTo>
                  <a:pt x="224209" y="149846"/>
                </a:lnTo>
                <a:close/>
              </a:path>
              <a:path w="1000125" h="234950">
                <a:moveTo>
                  <a:pt x="224209" y="156196"/>
                </a:moveTo>
                <a:lnTo>
                  <a:pt x="216104" y="156196"/>
                </a:lnTo>
                <a:lnTo>
                  <a:pt x="213079" y="152386"/>
                </a:lnTo>
                <a:lnTo>
                  <a:pt x="228262" y="152386"/>
                </a:lnTo>
                <a:lnTo>
                  <a:pt x="224723" y="149846"/>
                </a:lnTo>
                <a:lnTo>
                  <a:pt x="225218" y="149846"/>
                </a:lnTo>
                <a:lnTo>
                  <a:pt x="224209" y="149005"/>
                </a:lnTo>
                <a:lnTo>
                  <a:pt x="224209" y="148576"/>
                </a:lnTo>
                <a:lnTo>
                  <a:pt x="232809" y="148576"/>
                </a:lnTo>
                <a:lnTo>
                  <a:pt x="232809" y="154926"/>
                </a:lnTo>
                <a:lnTo>
                  <a:pt x="224209" y="154926"/>
                </a:lnTo>
                <a:lnTo>
                  <a:pt x="224209" y="156196"/>
                </a:lnTo>
                <a:close/>
              </a:path>
              <a:path w="1000125" h="234950">
                <a:moveTo>
                  <a:pt x="225218" y="149846"/>
                </a:moveTo>
                <a:lnTo>
                  <a:pt x="224209" y="149846"/>
                </a:lnTo>
                <a:lnTo>
                  <a:pt x="224209" y="149005"/>
                </a:lnTo>
                <a:lnTo>
                  <a:pt x="225218" y="149846"/>
                </a:lnTo>
                <a:close/>
              </a:path>
              <a:path w="1000125" h="234950">
                <a:moveTo>
                  <a:pt x="79455" y="152386"/>
                </a:moveTo>
                <a:lnTo>
                  <a:pt x="61246" y="152386"/>
                </a:lnTo>
                <a:lnTo>
                  <a:pt x="59724" y="151116"/>
                </a:lnTo>
                <a:lnTo>
                  <a:pt x="59210" y="149846"/>
                </a:lnTo>
                <a:lnTo>
                  <a:pt x="68324" y="149846"/>
                </a:lnTo>
                <a:lnTo>
                  <a:pt x="68838" y="151116"/>
                </a:lnTo>
                <a:lnTo>
                  <a:pt x="78950" y="151116"/>
                </a:lnTo>
                <a:lnTo>
                  <a:pt x="79455" y="152386"/>
                </a:lnTo>
                <a:close/>
              </a:path>
              <a:path w="1000125" h="234950">
                <a:moveTo>
                  <a:pt x="78950" y="151116"/>
                </a:moveTo>
                <a:lnTo>
                  <a:pt x="70360" y="151116"/>
                </a:lnTo>
                <a:lnTo>
                  <a:pt x="69846" y="149846"/>
                </a:lnTo>
                <a:lnTo>
                  <a:pt x="78446" y="149846"/>
                </a:lnTo>
                <a:lnTo>
                  <a:pt x="78950" y="151116"/>
                </a:lnTo>
                <a:close/>
              </a:path>
              <a:path w="1000125" h="234950">
                <a:moveTo>
                  <a:pt x="90091" y="153656"/>
                </a:moveTo>
                <a:lnTo>
                  <a:pt x="81491" y="153656"/>
                </a:lnTo>
                <a:lnTo>
                  <a:pt x="79969" y="149846"/>
                </a:lnTo>
                <a:lnTo>
                  <a:pt x="83013" y="149846"/>
                </a:lnTo>
                <a:lnTo>
                  <a:pt x="84516" y="151116"/>
                </a:lnTo>
                <a:lnTo>
                  <a:pt x="85544" y="152386"/>
                </a:lnTo>
                <a:lnTo>
                  <a:pt x="90091" y="152386"/>
                </a:lnTo>
                <a:lnTo>
                  <a:pt x="90091" y="153656"/>
                </a:lnTo>
                <a:close/>
              </a:path>
              <a:path w="1000125" h="234950">
                <a:moveTo>
                  <a:pt x="136154" y="151116"/>
                </a:moveTo>
                <a:lnTo>
                  <a:pt x="135640" y="151116"/>
                </a:lnTo>
                <a:lnTo>
                  <a:pt x="135126" y="149846"/>
                </a:lnTo>
                <a:lnTo>
                  <a:pt x="136154" y="149846"/>
                </a:lnTo>
                <a:lnTo>
                  <a:pt x="136154" y="151116"/>
                </a:lnTo>
                <a:close/>
              </a:path>
              <a:path w="1000125" h="234950">
                <a:moveTo>
                  <a:pt x="144240" y="154926"/>
                </a:moveTo>
                <a:lnTo>
                  <a:pt x="142718" y="154926"/>
                </a:lnTo>
                <a:lnTo>
                  <a:pt x="142224" y="153656"/>
                </a:lnTo>
                <a:lnTo>
                  <a:pt x="140702" y="152386"/>
                </a:lnTo>
                <a:lnTo>
                  <a:pt x="138171" y="151116"/>
                </a:lnTo>
                <a:lnTo>
                  <a:pt x="136154" y="149846"/>
                </a:lnTo>
                <a:lnTo>
                  <a:pt x="143746" y="149846"/>
                </a:lnTo>
                <a:lnTo>
                  <a:pt x="144754" y="151116"/>
                </a:lnTo>
                <a:lnTo>
                  <a:pt x="153601" y="151116"/>
                </a:lnTo>
                <a:lnTo>
                  <a:pt x="154363" y="152386"/>
                </a:lnTo>
                <a:lnTo>
                  <a:pt x="149301" y="152386"/>
                </a:lnTo>
                <a:lnTo>
                  <a:pt x="149815" y="153656"/>
                </a:lnTo>
                <a:lnTo>
                  <a:pt x="143746" y="153656"/>
                </a:lnTo>
                <a:lnTo>
                  <a:pt x="144240" y="154926"/>
                </a:lnTo>
                <a:close/>
              </a:path>
              <a:path w="1000125" h="234950">
                <a:moveTo>
                  <a:pt x="156399" y="151116"/>
                </a:moveTo>
                <a:lnTo>
                  <a:pt x="155885" y="151116"/>
                </a:lnTo>
                <a:lnTo>
                  <a:pt x="154363" y="149846"/>
                </a:lnTo>
                <a:lnTo>
                  <a:pt x="155885" y="149846"/>
                </a:lnTo>
                <a:lnTo>
                  <a:pt x="156399" y="151116"/>
                </a:lnTo>
                <a:close/>
              </a:path>
              <a:path w="1000125" h="234950">
                <a:moveTo>
                  <a:pt x="186765" y="152386"/>
                </a:moveTo>
                <a:lnTo>
                  <a:pt x="176129" y="152386"/>
                </a:lnTo>
                <a:lnTo>
                  <a:pt x="175615" y="151116"/>
                </a:lnTo>
                <a:lnTo>
                  <a:pt x="175121" y="151116"/>
                </a:lnTo>
                <a:lnTo>
                  <a:pt x="174113" y="149846"/>
                </a:lnTo>
                <a:lnTo>
                  <a:pt x="183721" y="149846"/>
                </a:lnTo>
                <a:lnTo>
                  <a:pt x="186765" y="152386"/>
                </a:lnTo>
                <a:close/>
              </a:path>
              <a:path w="1000125" h="234950">
                <a:moveTo>
                  <a:pt x="194851" y="152386"/>
                </a:moveTo>
                <a:lnTo>
                  <a:pt x="187260" y="152386"/>
                </a:lnTo>
                <a:lnTo>
                  <a:pt x="186765" y="151116"/>
                </a:lnTo>
                <a:lnTo>
                  <a:pt x="185737" y="149846"/>
                </a:lnTo>
                <a:lnTo>
                  <a:pt x="191826" y="149846"/>
                </a:lnTo>
                <a:lnTo>
                  <a:pt x="192835" y="151116"/>
                </a:lnTo>
                <a:lnTo>
                  <a:pt x="193329" y="151116"/>
                </a:lnTo>
                <a:lnTo>
                  <a:pt x="194641" y="151846"/>
                </a:lnTo>
                <a:lnTo>
                  <a:pt x="194851" y="152386"/>
                </a:lnTo>
                <a:close/>
              </a:path>
              <a:path w="1000125" h="234950">
                <a:moveTo>
                  <a:pt x="193329" y="151116"/>
                </a:moveTo>
                <a:lnTo>
                  <a:pt x="191826" y="149846"/>
                </a:lnTo>
                <a:lnTo>
                  <a:pt x="192835" y="149846"/>
                </a:lnTo>
                <a:lnTo>
                  <a:pt x="193329" y="151116"/>
                </a:lnTo>
                <a:close/>
              </a:path>
              <a:path w="1000125" h="234950">
                <a:moveTo>
                  <a:pt x="225218" y="151116"/>
                </a:moveTo>
                <a:lnTo>
                  <a:pt x="205487" y="151116"/>
                </a:lnTo>
                <a:lnTo>
                  <a:pt x="205487" y="149846"/>
                </a:lnTo>
                <a:lnTo>
                  <a:pt x="224723" y="149846"/>
                </a:lnTo>
                <a:lnTo>
                  <a:pt x="225218" y="151116"/>
                </a:lnTo>
                <a:close/>
              </a:path>
              <a:path w="1000125" h="234950">
                <a:moveTo>
                  <a:pt x="10636" y="152386"/>
                </a:moveTo>
                <a:lnTo>
                  <a:pt x="10122" y="151116"/>
                </a:lnTo>
                <a:lnTo>
                  <a:pt x="10636" y="151116"/>
                </a:lnTo>
                <a:lnTo>
                  <a:pt x="10636" y="152386"/>
                </a:lnTo>
                <a:close/>
              </a:path>
              <a:path w="1000125" h="234950">
                <a:moveTo>
                  <a:pt x="12652" y="154279"/>
                </a:moveTo>
                <a:lnTo>
                  <a:pt x="12158" y="153656"/>
                </a:lnTo>
                <a:lnTo>
                  <a:pt x="10636" y="151116"/>
                </a:lnTo>
                <a:lnTo>
                  <a:pt x="14170" y="151116"/>
                </a:lnTo>
                <a:lnTo>
                  <a:pt x="15183" y="152386"/>
                </a:lnTo>
                <a:lnTo>
                  <a:pt x="20244" y="152386"/>
                </a:lnTo>
                <a:lnTo>
                  <a:pt x="21252" y="153656"/>
                </a:lnTo>
                <a:lnTo>
                  <a:pt x="12652" y="153656"/>
                </a:lnTo>
                <a:lnTo>
                  <a:pt x="12652" y="154279"/>
                </a:lnTo>
                <a:close/>
              </a:path>
              <a:path w="1000125" h="234950">
                <a:moveTo>
                  <a:pt x="93630" y="152386"/>
                </a:moveTo>
                <a:lnTo>
                  <a:pt x="92621" y="152386"/>
                </a:lnTo>
                <a:lnTo>
                  <a:pt x="93135" y="151116"/>
                </a:lnTo>
                <a:lnTo>
                  <a:pt x="93630" y="151116"/>
                </a:lnTo>
                <a:lnTo>
                  <a:pt x="93630" y="152386"/>
                </a:lnTo>
                <a:close/>
              </a:path>
              <a:path w="1000125" h="234950">
                <a:moveTo>
                  <a:pt x="94144" y="152386"/>
                </a:moveTo>
                <a:lnTo>
                  <a:pt x="93630" y="152386"/>
                </a:lnTo>
                <a:lnTo>
                  <a:pt x="93630" y="151116"/>
                </a:lnTo>
                <a:lnTo>
                  <a:pt x="94144" y="152386"/>
                </a:lnTo>
                <a:close/>
              </a:path>
              <a:path w="1000125" h="234950">
                <a:moveTo>
                  <a:pt x="104760" y="152386"/>
                </a:moveTo>
                <a:lnTo>
                  <a:pt x="104266" y="151116"/>
                </a:lnTo>
                <a:lnTo>
                  <a:pt x="104760" y="151116"/>
                </a:lnTo>
                <a:lnTo>
                  <a:pt x="104760" y="152386"/>
                </a:lnTo>
                <a:close/>
              </a:path>
              <a:path w="1000125" h="234950">
                <a:moveTo>
                  <a:pt x="131093" y="153656"/>
                </a:moveTo>
                <a:lnTo>
                  <a:pt x="106282" y="153656"/>
                </a:lnTo>
                <a:lnTo>
                  <a:pt x="104760" y="151116"/>
                </a:lnTo>
                <a:lnTo>
                  <a:pt x="128563" y="151116"/>
                </a:lnTo>
                <a:lnTo>
                  <a:pt x="129571" y="152386"/>
                </a:lnTo>
                <a:lnTo>
                  <a:pt x="130579" y="152386"/>
                </a:lnTo>
                <a:lnTo>
                  <a:pt x="131093" y="153656"/>
                </a:lnTo>
                <a:close/>
              </a:path>
              <a:path w="1000125" h="234950">
                <a:moveTo>
                  <a:pt x="141216" y="157466"/>
                </a:moveTo>
                <a:lnTo>
                  <a:pt x="138685" y="157466"/>
                </a:lnTo>
                <a:lnTo>
                  <a:pt x="137657" y="156196"/>
                </a:lnTo>
                <a:lnTo>
                  <a:pt x="137163" y="154926"/>
                </a:lnTo>
                <a:lnTo>
                  <a:pt x="135640" y="153656"/>
                </a:lnTo>
                <a:lnTo>
                  <a:pt x="131588" y="153656"/>
                </a:lnTo>
                <a:lnTo>
                  <a:pt x="129571" y="151116"/>
                </a:lnTo>
                <a:lnTo>
                  <a:pt x="135640" y="151116"/>
                </a:lnTo>
                <a:lnTo>
                  <a:pt x="138685" y="152386"/>
                </a:lnTo>
                <a:lnTo>
                  <a:pt x="140188" y="154926"/>
                </a:lnTo>
                <a:lnTo>
                  <a:pt x="144240" y="154926"/>
                </a:lnTo>
                <a:lnTo>
                  <a:pt x="146010" y="156196"/>
                </a:lnTo>
                <a:lnTo>
                  <a:pt x="141216" y="156196"/>
                </a:lnTo>
                <a:lnTo>
                  <a:pt x="141216" y="157466"/>
                </a:lnTo>
                <a:close/>
              </a:path>
              <a:path w="1000125" h="234950">
                <a:moveTo>
                  <a:pt x="194641" y="151846"/>
                </a:moveTo>
                <a:lnTo>
                  <a:pt x="193329" y="151116"/>
                </a:lnTo>
                <a:lnTo>
                  <a:pt x="194357" y="151116"/>
                </a:lnTo>
                <a:lnTo>
                  <a:pt x="194641" y="151846"/>
                </a:lnTo>
                <a:close/>
              </a:path>
              <a:path w="1000125" h="234950">
                <a:moveTo>
                  <a:pt x="196058" y="152635"/>
                </a:moveTo>
                <a:lnTo>
                  <a:pt x="194641" y="151846"/>
                </a:lnTo>
                <a:lnTo>
                  <a:pt x="194357" y="151116"/>
                </a:lnTo>
                <a:lnTo>
                  <a:pt x="197382" y="152386"/>
                </a:lnTo>
                <a:lnTo>
                  <a:pt x="195859" y="152386"/>
                </a:lnTo>
                <a:lnTo>
                  <a:pt x="196058" y="152635"/>
                </a:lnTo>
                <a:close/>
              </a:path>
              <a:path w="1000125" h="234950">
                <a:moveTo>
                  <a:pt x="62769" y="158736"/>
                </a:moveTo>
                <a:lnTo>
                  <a:pt x="29872" y="158736"/>
                </a:lnTo>
                <a:lnTo>
                  <a:pt x="28844" y="156196"/>
                </a:lnTo>
                <a:lnTo>
                  <a:pt x="24297" y="156196"/>
                </a:lnTo>
                <a:lnTo>
                  <a:pt x="24297" y="154926"/>
                </a:lnTo>
                <a:lnTo>
                  <a:pt x="22774" y="154926"/>
                </a:lnTo>
                <a:lnTo>
                  <a:pt x="21252" y="153656"/>
                </a:lnTo>
                <a:lnTo>
                  <a:pt x="20244" y="152386"/>
                </a:lnTo>
                <a:lnTo>
                  <a:pt x="29358" y="152386"/>
                </a:lnTo>
                <a:lnTo>
                  <a:pt x="29872" y="153656"/>
                </a:lnTo>
                <a:lnTo>
                  <a:pt x="30366" y="153656"/>
                </a:lnTo>
                <a:lnTo>
                  <a:pt x="31907" y="154950"/>
                </a:lnTo>
                <a:lnTo>
                  <a:pt x="33905" y="157466"/>
                </a:lnTo>
                <a:lnTo>
                  <a:pt x="62255" y="157466"/>
                </a:lnTo>
                <a:lnTo>
                  <a:pt x="62759" y="158101"/>
                </a:lnTo>
                <a:lnTo>
                  <a:pt x="62769" y="158736"/>
                </a:lnTo>
                <a:close/>
              </a:path>
              <a:path w="1000125" h="234950">
                <a:moveTo>
                  <a:pt x="42010" y="156196"/>
                </a:moveTo>
                <a:lnTo>
                  <a:pt x="33411" y="156196"/>
                </a:lnTo>
                <a:lnTo>
                  <a:pt x="32402" y="154926"/>
                </a:lnTo>
                <a:lnTo>
                  <a:pt x="31888" y="153656"/>
                </a:lnTo>
                <a:lnTo>
                  <a:pt x="30880" y="152386"/>
                </a:lnTo>
                <a:lnTo>
                  <a:pt x="45055" y="152386"/>
                </a:lnTo>
                <a:lnTo>
                  <a:pt x="45055" y="153656"/>
                </a:lnTo>
                <a:lnTo>
                  <a:pt x="65794" y="153656"/>
                </a:lnTo>
                <a:lnTo>
                  <a:pt x="65794" y="154926"/>
                </a:lnTo>
                <a:lnTo>
                  <a:pt x="41496" y="154926"/>
                </a:lnTo>
                <a:lnTo>
                  <a:pt x="42010" y="155561"/>
                </a:lnTo>
                <a:lnTo>
                  <a:pt x="42010" y="156196"/>
                </a:lnTo>
                <a:close/>
              </a:path>
              <a:path w="1000125" h="234950">
                <a:moveTo>
                  <a:pt x="55671" y="153656"/>
                </a:moveTo>
                <a:lnTo>
                  <a:pt x="45055" y="153656"/>
                </a:lnTo>
                <a:lnTo>
                  <a:pt x="45549" y="152386"/>
                </a:lnTo>
                <a:lnTo>
                  <a:pt x="54149" y="152386"/>
                </a:lnTo>
                <a:lnTo>
                  <a:pt x="55507" y="153233"/>
                </a:lnTo>
                <a:lnTo>
                  <a:pt x="55671" y="153656"/>
                </a:lnTo>
                <a:close/>
              </a:path>
              <a:path w="1000125" h="234950">
                <a:moveTo>
                  <a:pt x="61741" y="153656"/>
                </a:moveTo>
                <a:lnTo>
                  <a:pt x="56185" y="153656"/>
                </a:lnTo>
                <a:lnTo>
                  <a:pt x="55507" y="153233"/>
                </a:lnTo>
                <a:lnTo>
                  <a:pt x="55177" y="152386"/>
                </a:lnTo>
                <a:lnTo>
                  <a:pt x="61246" y="152386"/>
                </a:lnTo>
                <a:lnTo>
                  <a:pt x="61741" y="153656"/>
                </a:lnTo>
                <a:close/>
              </a:path>
              <a:path w="1000125" h="234950">
                <a:moveTo>
                  <a:pt x="81491" y="153656"/>
                </a:moveTo>
                <a:lnTo>
                  <a:pt x="61741" y="153656"/>
                </a:lnTo>
                <a:lnTo>
                  <a:pt x="61741" y="152386"/>
                </a:lnTo>
                <a:lnTo>
                  <a:pt x="80483" y="152386"/>
                </a:lnTo>
                <a:lnTo>
                  <a:pt x="81491" y="153656"/>
                </a:lnTo>
                <a:close/>
              </a:path>
              <a:path w="1000125" h="234950">
                <a:moveTo>
                  <a:pt x="105788" y="153656"/>
                </a:moveTo>
                <a:lnTo>
                  <a:pt x="91613" y="153656"/>
                </a:lnTo>
                <a:lnTo>
                  <a:pt x="91099" y="152386"/>
                </a:lnTo>
                <a:lnTo>
                  <a:pt x="105274" y="152386"/>
                </a:lnTo>
                <a:lnTo>
                  <a:pt x="105788" y="153656"/>
                </a:lnTo>
                <a:close/>
              </a:path>
              <a:path w="1000125" h="234950">
                <a:moveTo>
                  <a:pt x="131588" y="153656"/>
                </a:moveTo>
                <a:lnTo>
                  <a:pt x="131093" y="153656"/>
                </a:lnTo>
                <a:lnTo>
                  <a:pt x="130579" y="152386"/>
                </a:lnTo>
                <a:lnTo>
                  <a:pt x="131588" y="153656"/>
                </a:lnTo>
                <a:close/>
              </a:path>
              <a:path w="1000125" h="234950">
                <a:moveTo>
                  <a:pt x="158415" y="157466"/>
                </a:moveTo>
                <a:lnTo>
                  <a:pt x="151338" y="157466"/>
                </a:lnTo>
                <a:lnTo>
                  <a:pt x="148807" y="154926"/>
                </a:lnTo>
                <a:lnTo>
                  <a:pt x="145763" y="153656"/>
                </a:lnTo>
                <a:lnTo>
                  <a:pt x="149815" y="153656"/>
                </a:lnTo>
                <a:lnTo>
                  <a:pt x="149301" y="152386"/>
                </a:lnTo>
                <a:lnTo>
                  <a:pt x="150310" y="153656"/>
                </a:lnTo>
                <a:lnTo>
                  <a:pt x="150824" y="154926"/>
                </a:lnTo>
                <a:lnTo>
                  <a:pt x="153868" y="154926"/>
                </a:lnTo>
                <a:lnTo>
                  <a:pt x="154363" y="156196"/>
                </a:lnTo>
                <a:lnTo>
                  <a:pt x="157901" y="156196"/>
                </a:lnTo>
                <a:lnTo>
                  <a:pt x="158415" y="157466"/>
                </a:lnTo>
                <a:close/>
              </a:path>
              <a:path w="1000125" h="234950">
                <a:moveTo>
                  <a:pt x="159424" y="153656"/>
                </a:moveTo>
                <a:lnTo>
                  <a:pt x="150310" y="153656"/>
                </a:lnTo>
                <a:lnTo>
                  <a:pt x="149301" y="152386"/>
                </a:lnTo>
                <a:lnTo>
                  <a:pt x="156893" y="152386"/>
                </a:lnTo>
                <a:lnTo>
                  <a:pt x="159324" y="153401"/>
                </a:lnTo>
                <a:lnTo>
                  <a:pt x="159424" y="153656"/>
                </a:lnTo>
                <a:close/>
              </a:path>
              <a:path w="1000125" h="234950">
                <a:moveTo>
                  <a:pt x="173085" y="158736"/>
                </a:moveTo>
                <a:lnTo>
                  <a:pt x="171068" y="158736"/>
                </a:lnTo>
                <a:lnTo>
                  <a:pt x="170554" y="157466"/>
                </a:lnTo>
                <a:lnTo>
                  <a:pt x="168537" y="157466"/>
                </a:lnTo>
                <a:lnTo>
                  <a:pt x="165493" y="154926"/>
                </a:lnTo>
                <a:lnTo>
                  <a:pt x="163981" y="154926"/>
                </a:lnTo>
                <a:lnTo>
                  <a:pt x="162962" y="153656"/>
                </a:lnTo>
                <a:lnTo>
                  <a:pt x="161460" y="152386"/>
                </a:lnTo>
                <a:lnTo>
                  <a:pt x="167529" y="152386"/>
                </a:lnTo>
                <a:lnTo>
                  <a:pt x="171068" y="156196"/>
                </a:lnTo>
                <a:lnTo>
                  <a:pt x="173085" y="158736"/>
                </a:lnTo>
                <a:close/>
              </a:path>
              <a:path w="1000125" h="234950">
                <a:moveTo>
                  <a:pt x="178146" y="160006"/>
                </a:moveTo>
                <a:lnTo>
                  <a:pt x="177137" y="160006"/>
                </a:lnTo>
                <a:lnTo>
                  <a:pt x="175615" y="158736"/>
                </a:lnTo>
                <a:lnTo>
                  <a:pt x="174607" y="157466"/>
                </a:lnTo>
                <a:lnTo>
                  <a:pt x="172489" y="156146"/>
                </a:lnTo>
                <a:lnTo>
                  <a:pt x="170060" y="154926"/>
                </a:lnTo>
                <a:lnTo>
                  <a:pt x="167529" y="152386"/>
                </a:lnTo>
                <a:lnTo>
                  <a:pt x="179668" y="152386"/>
                </a:lnTo>
                <a:lnTo>
                  <a:pt x="181704" y="154926"/>
                </a:lnTo>
                <a:lnTo>
                  <a:pt x="182198" y="154926"/>
                </a:lnTo>
                <a:lnTo>
                  <a:pt x="185737" y="156196"/>
                </a:lnTo>
                <a:lnTo>
                  <a:pt x="178660" y="156196"/>
                </a:lnTo>
                <a:lnTo>
                  <a:pt x="179668" y="157466"/>
                </a:lnTo>
                <a:lnTo>
                  <a:pt x="180182" y="157466"/>
                </a:lnTo>
                <a:lnTo>
                  <a:pt x="181190" y="158736"/>
                </a:lnTo>
                <a:lnTo>
                  <a:pt x="177137" y="158736"/>
                </a:lnTo>
                <a:lnTo>
                  <a:pt x="178146" y="160006"/>
                </a:lnTo>
                <a:close/>
              </a:path>
              <a:path w="1000125" h="234950">
                <a:moveTo>
                  <a:pt x="190304" y="157466"/>
                </a:moveTo>
                <a:lnTo>
                  <a:pt x="187774" y="157466"/>
                </a:lnTo>
                <a:lnTo>
                  <a:pt x="184729" y="154926"/>
                </a:lnTo>
                <a:lnTo>
                  <a:pt x="182198" y="152386"/>
                </a:lnTo>
                <a:lnTo>
                  <a:pt x="187774" y="152386"/>
                </a:lnTo>
                <a:lnTo>
                  <a:pt x="188782" y="153656"/>
                </a:lnTo>
                <a:lnTo>
                  <a:pt x="191312" y="153656"/>
                </a:lnTo>
                <a:lnTo>
                  <a:pt x="191312" y="154926"/>
                </a:lnTo>
                <a:lnTo>
                  <a:pt x="203214" y="154926"/>
                </a:lnTo>
                <a:lnTo>
                  <a:pt x="204469" y="156196"/>
                </a:lnTo>
                <a:lnTo>
                  <a:pt x="190304" y="156196"/>
                </a:lnTo>
                <a:lnTo>
                  <a:pt x="190304" y="157466"/>
                </a:lnTo>
                <a:close/>
              </a:path>
              <a:path w="1000125" h="234950">
                <a:moveTo>
                  <a:pt x="193843" y="154926"/>
                </a:moveTo>
                <a:lnTo>
                  <a:pt x="192321" y="154926"/>
                </a:lnTo>
                <a:lnTo>
                  <a:pt x="191312" y="153656"/>
                </a:lnTo>
                <a:lnTo>
                  <a:pt x="188782" y="153656"/>
                </a:lnTo>
                <a:lnTo>
                  <a:pt x="187774" y="152386"/>
                </a:lnTo>
                <a:lnTo>
                  <a:pt x="191312" y="152386"/>
                </a:lnTo>
                <a:lnTo>
                  <a:pt x="192835" y="153656"/>
                </a:lnTo>
                <a:lnTo>
                  <a:pt x="193843" y="154926"/>
                </a:lnTo>
                <a:close/>
              </a:path>
              <a:path w="1000125" h="234950">
                <a:moveTo>
                  <a:pt x="197896" y="154926"/>
                </a:moveTo>
                <a:lnTo>
                  <a:pt x="194851" y="154926"/>
                </a:lnTo>
                <a:lnTo>
                  <a:pt x="194357" y="153656"/>
                </a:lnTo>
                <a:lnTo>
                  <a:pt x="192835" y="153656"/>
                </a:lnTo>
                <a:lnTo>
                  <a:pt x="192321" y="152386"/>
                </a:lnTo>
                <a:lnTo>
                  <a:pt x="195612" y="152386"/>
                </a:lnTo>
                <a:lnTo>
                  <a:pt x="196058" y="152635"/>
                </a:lnTo>
                <a:lnTo>
                  <a:pt x="197896" y="154926"/>
                </a:lnTo>
                <a:close/>
              </a:path>
              <a:path w="1000125" h="234950">
                <a:moveTo>
                  <a:pt x="202443" y="154926"/>
                </a:moveTo>
                <a:lnTo>
                  <a:pt x="198904" y="154926"/>
                </a:lnTo>
                <a:lnTo>
                  <a:pt x="197896" y="153656"/>
                </a:lnTo>
                <a:lnTo>
                  <a:pt x="196058" y="152635"/>
                </a:lnTo>
                <a:lnTo>
                  <a:pt x="195859" y="152386"/>
                </a:lnTo>
                <a:lnTo>
                  <a:pt x="210034" y="152386"/>
                </a:lnTo>
                <a:lnTo>
                  <a:pt x="212071" y="153656"/>
                </a:lnTo>
                <a:lnTo>
                  <a:pt x="201949" y="153656"/>
                </a:lnTo>
                <a:lnTo>
                  <a:pt x="202443" y="154153"/>
                </a:lnTo>
                <a:lnTo>
                  <a:pt x="202443" y="154926"/>
                </a:lnTo>
                <a:close/>
              </a:path>
              <a:path w="1000125" h="234950">
                <a:moveTo>
                  <a:pt x="204429" y="156146"/>
                </a:moveTo>
                <a:lnTo>
                  <a:pt x="202569" y="154279"/>
                </a:lnTo>
                <a:lnTo>
                  <a:pt x="202443" y="153656"/>
                </a:lnTo>
                <a:lnTo>
                  <a:pt x="212071" y="153656"/>
                </a:lnTo>
                <a:lnTo>
                  <a:pt x="211557" y="152386"/>
                </a:lnTo>
                <a:lnTo>
                  <a:pt x="212071" y="152386"/>
                </a:lnTo>
                <a:lnTo>
                  <a:pt x="214087" y="153656"/>
                </a:lnTo>
                <a:lnTo>
                  <a:pt x="215095" y="154926"/>
                </a:lnTo>
                <a:lnTo>
                  <a:pt x="203451" y="154926"/>
                </a:lnTo>
                <a:lnTo>
                  <a:pt x="204429" y="156146"/>
                </a:lnTo>
                <a:close/>
              </a:path>
              <a:path w="1000125" h="234950">
                <a:moveTo>
                  <a:pt x="56185" y="153656"/>
                </a:moveTo>
                <a:lnTo>
                  <a:pt x="55671" y="153656"/>
                </a:lnTo>
                <a:lnTo>
                  <a:pt x="55507" y="153233"/>
                </a:lnTo>
                <a:lnTo>
                  <a:pt x="56185" y="153656"/>
                </a:lnTo>
                <a:close/>
              </a:path>
              <a:path w="1000125" h="234950">
                <a:moveTo>
                  <a:pt x="159938" y="153656"/>
                </a:moveTo>
                <a:lnTo>
                  <a:pt x="159424" y="153656"/>
                </a:lnTo>
                <a:lnTo>
                  <a:pt x="159324" y="153401"/>
                </a:lnTo>
                <a:lnTo>
                  <a:pt x="159938" y="153656"/>
                </a:lnTo>
                <a:close/>
              </a:path>
              <a:path w="1000125" h="234950">
                <a:moveTo>
                  <a:pt x="14688" y="165086"/>
                </a:moveTo>
                <a:lnTo>
                  <a:pt x="10629" y="161264"/>
                </a:lnTo>
                <a:lnTo>
                  <a:pt x="8599" y="157466"/>
                </a:lnTo>
                <a:lnTo>
                  <a:pt x="2530" y="157466"/>
                </a:lnTo>
                <a:lnTo>
                  <a:pt x="2036" y="156196"/>
                </a:lnTo>
                <a:lnTo>
                  <a:pt x="3538" y="156196"/>
                </a:lnTo>
                <a:lnTo>
                  <a:pt x="2530" y="153656"/>
                </a:lnTo>
                <a:lnTo>
                  <a:pt x="12158" y="153656"/>
                </a:lnTo>
                <a:lnTo>
                  <a:pt x="12552" y="154153"/>
                </a:lnTo>
                <a:lnTo>
                  <a:pt x="12652" y="154926"/>
                </a:lnTo>
                <a:lnTo>
                  <a:pt x="7591" y="154926"/>
                </a:lnTo>
                <a:lnTo>
                  <a:pt x="8105" y="156196"/>
                </a:lnTo>
                <a:lnTo>
                  <a:pt x="10122" y="158736"/>
                </a:lnTo>
                <a:lnTo>
                  <a:pt x="12652" y="158736"/>
                </a:lnTo>
                <a:lnTo>
                  <a:pt x="13166" y="160006"/>
                </a:lnTo>
                <a:lnTo>
                  <a:pt x="10636" y="160006"/>
                </a:lnTo>
                <a:lnTo>
                  <a:pt x="11644" y="161276"/>
                </a:lnTo>
                <a:lnTo>
                  <a:pt x="12158" y="162546"/>
                </a:lnTo>
                <a:lnTo>
                  <a:pt x="13685" y="163829"/>
                </a:lnTo>
                <a:lnTo>
                  <a:pt x="14688" y="165086"/>
                </a:lnTo>
                <a:close/>
              </a:path>
              <a:path w="1000125" h="234950">
                <a:moveTo>
                  <a:pt x="21766" y="154926"/>
                </a:moveTo>
                <a:lnTo>
                  <a:pt x="13166" y="154926"/>
                </a:lnTo>
                <a:lnTo>
                  <a:pt x="12652" y="154279"/>
                </a:lnTo>
                <a:lnTo>
                  <a:pt x="12652" y="153656"/>
                </a:lnTo>
                <a:lnTo>
                  <a:pt x="21252" y="153656"/>
                </a:lnTo>
                <a:lnTo>
                  <a:pt x="21766" y="154926"/>
                </a:lnTo>
                <a:close/>
              </a:path>
              <a:path w="1000125" h="234950">
                <a:moveTo>
                  <a:pt x="71863" y="154926"/>
                </a:moveTo>
                <a:lnTo>
                  <a:pt x="66802" y="154926"/>
                </a:lnTo>
                <a:lnTo>
                  <a:pt x="65794" y="153656"/>
                </a:lnTo>
                <a:lnTo>
                  <a:pt x="71369" y="153656"/>
                </a:lnTo>
                <a:lnTo>
                  <a:pt x="71863" y="154926"/>
                </a:lnTo>
                <a:close/>
              </a:path>
              <a:path w="1000125" h="234950">
                <a:moveTo>
                  <a:pt x="91099" y="156196"/>
                </a:moveTo>
                <a:lnTo>
                  <a:pt x="76924" y="156196"/>
                </a:lnTo>
                <a:lnTo>
                  <a:pt x="76430" y="154926"/>
                </a:lnTo>
                <a:lnTo>
                  <a:pt x="71863" y="154926"/>
                </a:lnTo>
                <a:lnTo>
                  <a:pt x="71863" y="153656"/>
                </a:lnTo>
                <a:lnTo>
                  <a:pt x="90605" y="153656"/>
                </a:lnTo>
                <a:lnTo>
                  <a:pt x="90614" y="154950"/>
                </a:lnTo>
                <a:lnTo>
                  <a:pt x="91099" y="156196"/>
                </a:lnTo>
                <a:close/>
              </a:path>
              <a:path w="1000125" h="234950">
                <a:moveTo>
                  <a:pt x="107290" y="154926"/>
                </a:moveTo>
                <a:lnTo>
                  <a:pt x="91099" y="154926"/>
                </a:lnTo>
                <a:lnTo>
                  <a:pt x="90605" y="153656"/>
                </a:lnTo>
                <a:lnTo>
                  <a:pt x="106796" y="153656"/>
                </a:lnTo>
                <a:lnTo>
                  <a:pt x="107290" y="154926"/>
                </a:lnTo>
                <a:close/>
              </a:path>
              <a:path w="1000125" h="234950">
                <a:moveTo>
                  <a:pt x="127535" y="156196"/>
                </a:moveTo>
                <a:lnTo>
                  <a:pt x="91613" y="156196"/>
                </a:lnTo>
                <a:lnTo>
                  <a:pt x="91613" y="154926"/>
                </a:lnTo>
                <a:lnTo>
                  <a:pt x="107290" y="154926"/>
                </a:lnTo>
                <a:lnTo>
                  <a:pt x="106796" y="153656"/>
                </a:lnTo>
                <a:lnTo>
                  <a:pt x="126527" y="153656"/>
                </a:lnTo>
                <a:lnTo>
                  <a:pt x="126032" y="154926"/>
                </a:lnTo>
                <a:lnTo>
                  <a:pt x="127535" y="156196"/>
                </a:lnTo>
                <a:close/>
              </a:path>
              <a:path w="1000125" h="234950">
                <a:moveTo>
                  <a:pt x="138685" y="157466"/>
                </a:moveTo>
                <a:lnTo>
                  <a:pt x="112352" y="157466"/>
                </a:lnTo>
                <a:lnTo>
                  <a:pt x="111857" y="156196"/>
                </a:lnTo>
                <a:lnTo>
                  <a:pt x="127535" y="156196"/>
                </a:lnTo>
                <a:lnTo>
                  <a:pt x="126527" y="153656"/>
                </a:lnTo>
                <a:lnTo>
                  <a:pt x="135126" y="153656"/>
                </a:lnTo>
                <a:lnTo>
                  <a:pt x="135640" y="154926"/>
                </a:lnTo>
                <a:lnTo>
                  <a:pt x="136649" y="154926"/>
                </a:lnTo>
                <a:lnTo>
                  <a:pt x="137163" y="156196"/>
                </a:lnTo>
                <a:lnTo>
                  <a:pt x="138685" y="157466"/>
                </a:lnTo>
                <a:close/>
              </a:path>
              <a:path w="1000125" h="234950">
                <a:moveTo>
                  <a:pt x="149301" y="157466"/>
                </a:moveTo>
                <a:lnTo>
                  <a:pt x="147779" y="157466"/>
                </a:lnTo>
                <a:lnTo>
                  <a:pt x="147088" y="156970"/>
                </a:lnTo>
                <a:lnTo>
                  <a:pt x="146277" y="154926"/>
                </a:lnTo>
                <a:lnTo>
                  <a:pt x="145249" y="154926"/>
                </a:lnTo>
                <a:lnTo>
                  <a:pt x="145249" y="153656"/>
                </a:lnTo>
                <a:lnTo>
                  <a:pt x="145763" y="153656"/>
                </a:lnTo>
                <a:lnTo>
                  <a:pt x="149301" y="157466"/>
                </a:lnTo>
                <a:close/>
              </a:path>
              <a:path w="1000125" h="234950">
                <a:moveTo>
                  <a:pt x="192321" y="154926"/>
                </a:moveTo>
                <a:lnTo>
                  <a:pt x="191312" y="154926"/>
                </a:lnTo>
                <a:lnTo>
                  <a:pt x="191312" y="153656"/>
                </a:lnTo>
                <a:lnTo>
                  <a:pt x="192321" y="154926"/>
                </a:lnTo>
                <a:close/>
              </a:path>
              <a:path w="1000125" h="234950">
                <a:moveTo>
                  <a:pt x="202443" y="154153"/>
                </a:moveTo>
                <a:lnTo>
                  <a:pt x="201949" y="153656"/>
                </a:lnTo>
                <a:lnTo>
                  <a:pt x="202443" y="153656"/>
                </a:lnTo>
                <a:lnTo>
                  <a:pt x="202443" y="154153"/>
                </a:lnTo>
                <a:close/>
              </a:path>
              <a:path w="1000125" h="234950">
                <a:moveTo>
                  <a:pt x="19750" y="158736"/>
                </a:moveTo>
                <a:lnTo>
                  <a:pt x="10122" y="158736"/>
                </a:lnTo>
                <a:lnTo>
                  <a:pt x="9647" y="157517"/>
                </a:lnTo>
                <a:lnTo>
                  <a:pt x="9627" y="156196"/>
                </a:lnTo>
                <a:lnTo>
                  <a:pt x="9113" y="156196"/>
                </a:lnTo>
                <a:lnTo>
                  <a:pt x="8105" y="154926"/>
                </a:lnTo>
                <a:lnTo>
                  <a:pt x="16705" y="154926"/>
                </a:lnTo>
                <a:lnTo>
                  <a:pt x="17713" y="156196"/>
                </a:lnTo>
                <a:lnTo>
                  <a:pt x="18227" y="157466"/>
                </a:lnTo>
                <a:lnTo>
                  <a:pt x="18722" y="157466"/>
                </a:lnTo>
                <a:lnTo>
                  <a:pt x="19750" y="158736"/>
                </a:lnTo>
                <a:close/>
              </a:path>
              <a:path w="1000125" h="234950">
                <a:moveTo>
                  <a:pt x="23783" y="156196"/>
                </a:moveTo>
                <a:lnTo>
                  <a:pt x="17713" y="156196"/>
                </a:lnTo>
                <a:lnTo>
                  <a:pt x="17219" y="154926"/>
                </a:lnTo>
                <a:lnTo>
                  <a:pt x="23288" y="154926"/>
                </a:lnTo>
                <a:lnTo>
                  <a:pt x="23783" y="156196"/>
                </a:lnTo>
                <a:close/>
              </a:path>
              <a:path w="1000125" h="234950">
                <a:moveTo>
                  <a:pt x="42010" y="155561"/>
                </a:moveTo>
                <a:lnTo>
                  <a:pt x="41496" y="154926"/>
                </a:lnTo>
                <a:lnTo>
                  <a:pt x="42010" y="154926"/>
                </a:lnTo>
                <a:lnTo>
                  <a:pt x="42010" y="155561"/>
                </a:lnTo>
                <a:close/>
              </a:path>
              <a:path w="1000125" h="234950">
                <a:moveTo>
                  <a:pt x="66802" y="156196"/>
                </a:moveTo>
                <a:lnTo>
                  <a:pt x="42524" y="156196"/>
                </a:lnTo>
                <a:lnTo>
                  <a:pt x="42010" y="155561"/>
                </a:lnTo>
                <a:lnTo>
                  <a:pt x="42010" y="154926"/>
                </a:lnTo>
                <a:lnTo>
                  <a:pt x="66308" y="154926"/>
                </a:lnTo>
                <a:lnTo>
                  <a:pt x="66802" y="156196"/>
                </a:lnTo>
                <a:close/>
              </a:path>
              <a:path w="1000125" h="234950">
                <a:moveTo>
                  <a:pt x="88568" y="157466"/>
                </a:moveTo>
                <a:lnTo>
                  <a:pt x="69332" y="157466"/>
                </a:lnTo>
                <a:lnTo>
                  <a:pt x="68324" y="156196"/>
                </a:lnTo>
                <a:lnTo>
                  <a:pt x="67830" y="154926"/>
                </a:lnTo>
                <a:lnTo>
                  <a:pt x="75916" y="154926"/>
                </a:lnTo>
                <a:lnTo>
                  <a:pt x="76924" y="156196"/>
                </a:lnTo>
                <a:lnTo>
                  <a:pt x="88568" y="156196"/>
                </a:lnTo>
                <a:lnTo>
                  <a:pt x="88568" y="157466"/>
                </a:lnTo>
                <a:close/>
              </a:path>
              <a:path w="1000125" h="234950">
                <a:moveTo>
                  <a:pt x="157407" y="156196"/>
                </a:moveTo>
                <a:lnTo>
                  <a:pt x="154363" y="156196"/>
                </a:lnTo>
                <a:lnTo>
                  <a:pt x="153868" y="154926"/>
                </a:lnTo>
                <a:lnTo>
                  <a:pt x="157407" y="154926"/>
                </a:lnTo>
                <a:lnTo>
                  <a:pt x="157407" y="156196"/>
                </a:lnTo>
                <a:close/>
              </a:path>
              <a:path w="1000125" h="234950">
                <a:moveTo>
                  <a:pt x="164485" y="156196"/>
                </a:moveTo>
                <a:lnTo>
                  <a:pt x="158415" y="156196"/>
                </a:lnTo>
                <a:lnTo>
                  <a:pt x="157407" y="154926"/>
                </a:lnTo>
                <a:lnTo>
                  <a:pt x="163981" y="154926"/>
                </a:lnTo>
                <a:lnTo>
                  <a:pt x="164485" y="156196"/>
                </a:lnTo>
                <a:close/>
              </a:path>
              <a:path w="1000125" h="234950">
                <a:moveTo>
                  <a:pt x="166521" y="165086"/>
                </a:moveTo>
                <a:lnTo>
                  <a:pt x="159938" y="165086"/>
                </a:lnTo>
                <a:lnTo>
                  <a:pt x="158929" y="163816"/>
                </a:lnTo>
                <a:lnTo>
                  <a:pt x="153868" y="163816"/>
                </a:lnTo>
                <a:lnTo>
                  <a:pt x="153868" y="162546"/>
                </a:lnTo>
                <a:lnTo>
                  <a:pt x="159938" y="162546"/>
                </a:lnTo>
                <a:lnTo>
                  <a:pt x="157886" y="161264"/>
                </a:lnTo>
                <a:lnTo>
                  <a:pt x="156399" y="160006"/>
                </a:lnTo>
                <a:lnTo>
                  <a:pt x="161460" y="160006"/>
                </a:lnTo>
                <a:lnTo>
                  <a:pt x="160946" y="157466"/>
                </a:lnTo>
                <a:lnTo>
                  <a:pt x="158929" y="156196"/>
                </a:lnTo>
                <a:lnTo>
                  <a:pt x="164999" y="156196"/>
                </a:lnTo>
                <a:lnTo>
                  <a:pt x="163990" y="154926"/>
                </a:lnTo>
                <a:lnTo>
                  <a:pt x="165493" y="154926"/>
                </a:lnTo>
                <a:lnTo>
                  <a:pt x="166521" y="156196"/>
                </a:lnTo>
                <a:lnTo>
                  <a:pt x="167015" y="157466"/>
                </a:lnTo>
                <a:lnTo>
                  <a:pt x="163990" y="157466"/>
                </a:lnTo>
                <a:lnTo>
                  <a:pt x="168537" y="161276"/>
                </a:lnTo>
                <a:lnTo>
                  <a:pt x="163476" y="161276"/>
                </a:lnTo>
                <a:lnTo>
                  <a:pt x="163990" y="162546"/>
                </a:lnTo>
                <a:lnTo>
                  <a:pt x="165014" y="163829"/>
                </a:lnTo>
                <a:lnTo>
                  <a:pt x="166521" y="165086"/>
                </a:lnTo>
                <a:close/>
              </a:path>
              <a:path w="1000125" h="234950">
                <a:moveTo>
                  <a:pt x="216104" y="156196"/>
                </a:moveTo>
                <a:lnTo>
                  <a:pt x="204479" y="156196"/>
                </a:lnTo>
                <a:lnTo>
                  <a:pt x="203451" y="154926"/>
                </a:lnTo>
                <a:lnTo>
                  <a:pt x="215095" y="154926"/>
                </a:lnTo>
                <a:lnTo>
                  <a:pt x="216104" y="156196"/>
                </a:lnTo>
                <a:close/>
              </a:path>
              <a:path w="1000125" h="234950">
                <a:moveTo>
                  <a:pt x="232809" y="166356"/>
                </a:moveTo>
                <a:lnTo>
                  <a:pt x="229784" y="166356"/>
                </a:lnTo>
                <a:lnTo>
                  <a:pt x="228262" y="165086"/>
                </a:lnTo>
                <a:lnTo>
                  <a:pt x="214601" y="165086"/>
                </a:lnTo>
                <a:lnTo>
                  <a:pt x="213079" y="164137"/>
                </a:lnTo>
                <a:lnTo>
                  <a:pt x="213079" y="163816"/>
                </a:lnTo>
                <a:lnTo>
                  <a:pt x="211033" y="162534"/>
                </a:lnTo>
                <a:lnTo>
                  <a:pt x="208018" y="158736"/>
                </a:lnTo>
                <a:lnTo>
                  <a:pt x="206496" y="157466"/>
                </a:lnTo>
                <a:lnTo>
                  <a:pt x="226740" y="157466"/>
                </a:lnTo>
                <a:lnTo>
                  <a:pt x="226659" y="156146"/>
                </a:lnTo>
                <a:lnTo>
                  <a:pt x="224723" y="154926"/>
                </a:lnTo>
                <a:lnTo>
                  <a:pt x="231287" y="154926"/>
                </a:lnTo>
                <a:lnTo>
                  <a:pt x="231801" y="156196"/>
                </a:lnTo>
                <a:lnTo>
                  <a:pt x="232315" y="156196"/>
                </a:lnTo>
                <a:lnTo>
                  <a:pt x="232809" y="157466"/>
                </a:lnTo>
                <a:lnTo>
                  <a:pt x="232809" y="158736"/>
                </a:lnTo>
                <a:lnTo>
                  <a:pt x="222193" y="158736"/>
                </a:lnTo>
                <a:lnTo>
                  <a:pt x="222687" y="160006"/>
                </a:lnTo>
                <a:lnTo>
                  <a:pt x="221679" y="160006"/>
                </a:lnTo>
                <a:lnTo>
                  <a:pt x="222956" y="160648"/>
                </a:lnTo>
                <a:lnTo>
                  <a:pt x="225218" y="162546"/>
                </a:lnTo>
                <a:lnTo>
                  <a:pt x="232809" y="162546"/>
                </a:lnTo>
                <a:lnTo>
                  <a:pt x="232809" y="166356"/>
                </a:lnTo>
                <a:close/>
              </a:path>
              <a:path w="1000125" h="234950">
                <a:moveTo>
                  <a:pt x="232315" y="156196"/>
                </a:moveTo>
                <a:lnTo>
                  <a:pt x="231801" y="156196"/>
                </a:lnTo>
                <a:lnTo>
                  <a:pt x="231287" y="154926"/>
                </a:lnTo>
                <a:lnTo>
                  <a:pt x="232315" y="156196"/>
                </a:lnTo>
                <a:close/>
              </a:path>
              <a:path w="1000125" h="234950">
                <a:moveTo>
                  <a:pt x="232809" y="156196"/>
                </a:moveTo>
                <a:lnTo>
                  <a:pt x="232315" y="156196"/>
                </a:lnTo>
                <a:lnTo>
                  <a:pt x="231287" y="154926"/>
                </a:lnTo>
                <a:lnTo>
                  <a:pt x="232809" y="154926"/>
                </a:lnTo>
                <a:lnTo>
                  <a:pt x="232809" y="156196"/>
                </a:lnTo>
                <a:close/>
              </a:path>
              <a:path w="1000125" h="234950">
                <a:moveTo>
                  <a:pt x="27835" y="157466"/>
                </a:moveTo>
                <a:lnTo>
                  <a:pt x="19236" y="157466"/>
                </a:lnTo>
                <a:lnTo>
                  <a:pt x="18227" y="156196"/>
                </a:lnTo>
                <a:lnTo>
                  <a:pt x="27835" y="156196"/>
                </a:lnTo>
                <a:lnTo>
                  <a:pt x="27835" y="157466"/>
                </a:lnTo>
                <a:close/>
              </a:path>
              <a:path w="1000125" h="234950">
                <a:moveTo>
                  <a:pt x="52647" y="157466"/>
                </a:moveTo>
                <a:lnTo>
                  <a:pt x="33905" y="157466"/>
                </a:lnTo>
                <a:lnTo>
                  <a:pt x="33905" y="156196"/>
                </a:lnTo>
                <a:lnTo>
                  <a:pt x="52647" y="156196"/>
                </a:lnTo>
                <a:lnTo>
                  <a:pt x="52647" y="157466"/>
                </a:lnTo>
                <a:close/>
              </a:path>
              <a:path w="1000125" h="234950">
                <a:moveTo>
                  <a:pt x="53141" y="157466"/>
                </a:moveTo>
                <a:lnTo>
                  <a:pt x="52647" y="157466"/>
                </a:lnTo>
                <a:lnTo>
                  <a:pt x="52647" y="156196"/>
                </a:lnTo>
                <a:lnTo>
                  <a:pt x="53141" y="157466"/>
                </a:lnTo>
                <a:close/>
              </a:path>
              <a:path w="1000125" h="234950">
                <a:moveTo>
                  <a:pt x="68838" y="157466"/>
                </a:moveTo>
                <a:lnTo>
                  <a:pt x="53141" y="157466"/>
                </a:lnTo>
                <a:lnTo>
                  <a:pt x="52647" y="156196"/>
                </a:lnTo>
                <a:lnTo>
                  <a:pt x="67830" y="156196"/>
                </a:lnTo>
                <a:lnTo>
                  <a:pt x="68838" y="157466"/>
                </a:lnTo>
                <a:close/>
              </a:path>
              <a:path w="1000125" h="234950">
                <a:moveTo>
                  <a:pt x="112352" y="157466"/>
                </a:moveTo>
                <a:lnTo>
                  <a:pt x="88568" y="157466"/>
                </a:lnTo>
                <a:lnTo>
                  <a:pt x="88568" y="156196"/>
                </a:lnTo>
                <a:lnTo>
                  <a:pt x="111343" y="156196"/>
                </a:lnTo>
                <a:lnTo>
                  <a:pt x="112352" y="157466"/>
                </a:lnTo>
                <a:close/>
              </a:path>
              <a:path w="1000125" h="234950">
                <a:moveTo>
                  <a:pt x="112352" y="157466"/>
                </a:moveTo>
                <a:lnTo>
                  <a:pt x="111343" y="156196"/>
                </a:lnTo>
                <a:lnTo>
                  <a:pt x="111857" y="156196"/>
                </a:lnTo>
                <a:lnTo>
                  <a:pt x="112352" y="157466"/>
                </a:lnTo>
                <a:close/>
              </a:path>
              <a:path w="1000125" h="234950">
                <a:moveTo>
                  <a:pt x="161460" y="160006"/>
                </a:moveTo>
                <a:lnTo>
                  <a:pt x="147779" y="160006"/>
                </a:lnTo>
                <a:lnTo>
                  <a:pt x="144754" y="157466"/>
                </a:lnTo>
                <a:lnTo>
                  <a:pt x="141216" y="156196"/>
                </a:lnTo>
                <a:lnTo>
                  <a:pt x="146010" y="156196"/>
                </a:lnTo>
                <a:lnTo>
                  <a:pt x="147088" y="156970"/>
                </a:lnTo>
                <a:lnTo>
                  <a:pt x="147285" y="157466"/>
                </a:lnTo>
                <a:lnTo>
                  <a:pt x="147779" y="157466"/>
                </a:lnTo>
                <a:lnTo>
                  <a:pt x="149301" y="158736"/>
                </a:lnTo>
                <a:lnTo>
                  <a:pt x="159424" y="158736"/>
                </a:lnTo>
                <a:lnTo>
                  <a:pt x="161460" y="160006"/>
                </a:lnTo>
                <a:close/>
              </a:path>
              <a:path w="1000125" h="234950">
                <a:moveTo>
                  <a:pt x="180182" y="157466"/>
                </a:moveTo>
                <a:lnTo>
                  <a:pt x="179668" y="157466"/>
                </a:lnTo>
                <a:lnTo>
                  <a:pt x="178660" y="156196"/>
                </a:lnTo>
                <a:lnTo>
                  <a:pt x="179174" y="156196"/>
                </a:lnTo>
                <a:lnTo>
                  <a:pt x="180182" y="157466"/>
                </a:lnTo>
                <a:close/>
              </a:path>
              <a:path w="1000125" h="234950">
                <a:moveTo>
                  <a:pt x="195365" y="162546"/>
                </a:moveTo>
                <a:lnTo>
                  <a:pt x="190294" y="162534"/>
                </a:lnTo>
                <a:lnTo>
                  <a:pt x="188262" y="159990"/>
                </a:lnTo>
                <a:lnTo>
                  <a:pt x="187774" y="158736"/>
                </a:lnTo>
                <a:lnTo>
                  <a:pt x="186251" y="158736"/>
                </a:lnTo>
                <a:lnTo>
                  <a:pt x="184235" y="157466"/>
                </a:lnTo>
                <a:lnTo>
                  <a:pt x="180182" y="157466"/>
                </a:lnTo>
                <a:lnTo>
                  <a:pt x="179174" y="156196"/>
                </a:lnTo>
                <a:lnTo>
                  <a:pt x="185737" y="156196"/>
                </a:lnTo>
                <a:lnTo>
                  <a:pt x="190304" y="160006"/>
                </a:lnTo>
                <a:lnTo>
                  <a:pt x="191312" y="160006"/>
                </a:lnTo>
                <a:lnTo>
                  <a:pt x="192321" y="161276"/>
                </a:lnTo>
                <a:lnTo>
                  <a:pt x="194851" y="161276"/>
                </a:lnTo>
                <a:lnTo>
                  <a:pt x="195365" y="161918"/>
                </a:lnTo>
                <a:lnTo>
                  <a:pt x="195365" y="162546"/>
                </a:lnTo>
                <a:close/>
              </a:path>
              <a:path w="1000125" h="234950">
                <a:moveTo>
                  <a:pt x="205487" y="157466"/>
                </a:moveTo>
                <a:lnTo>
                  <a:pt x="191816" y="157466"/>
                </a:lnTo>
                <a:lnTo>
                  <a:pt x="190304" y="156196"/>
                </a:lnTo>
                <a:lnTo>
                  <a:pt x="204469" y="156196"/>
                </a:lnTo>
                <a:lnTo>
                  <a:pt x="205487" y="157466"/>
                </a:lnTo>
                <a:close/>
              </a:path>
              <a:path w="1000125" h="234950">
                <a:moveTo>
                  <a:pt x="226740" y="157466"/>
                </a:moveTo>
                <a:lnTo>
                  <a:pt x="205487" y="157466"/>
                </a:lnTo>
                <a:lnTo>
                  <a:pt x="204973" y="156196"/>
                </a:lnTo>
                <a:lnTo>
                  <a:pt x="225732" y="156196"/>
                </a:lnTo>
                <a:lnTo>
                  <a:pt x="226740" y="157466"/>
                </a:lnTo>
                <a:close/>
              </a:path>
              <a:path w="1000125" h="234950">
                <a:moveTo>
                  <a:pt x="147779" y="157466"/>
                </a:moveTo>
                <a:lnTo>
                  <a:pt x="147285" y="157466"/>
                </a:lnTo>
                <a:lnTo>
                  <a:pt x="147088" y="156970"/>
                </a:lnTo>
                <a:lnTo>
                  <a:pt x="147779" y="157466"/>
                </a:lnTo>
                <a:close/>
              </a:path>
              <a:path w="1000125" h="234950">
                <a:moveTo>
                  <a:pt x="13660" y="167626"/>
                </a:moveTo>
                <a:lnTo>
                  <a:pt x="10122" y="167626"/>
                </a:lnTo>
                <a:lnTo>
                  <a:pt x="7097" y="163816"/>
                </a:lnTo>
                <a:lnTo>
                  <a:pt x="4052" y="163816"/>
                </a:lnTo>
                <a:lnTo>
                  <a:pt x="3538" y="162546"/>
                </a:lnTo>
                <a:lnTo>
                  <a:pt x="1512" y="162534"/>
                </a:lnTo>
                <a:lnTo>
                  <a:pt x="514" y="161276"/>
                </a:lnTo>
                <a:lnTo>
                  <a:pt x="5061" y="161276"/>
                </a:lnTo>
                <a:lnTo>
                  <a:pt x="5041" y="159990"/>
                </a:lnTo>
                <a:lnTo>
                  <a:pt x="3538" y="158736"/>
                </a:lnTo>
                <a:lnTo>
                  <a:pt x="3044" y="157466"/>
                </a:lnTo>
                <a:lnTo>
                  <a:pt x="5061" y="157466"/>
                </a:lnTo>
                <a:lnTo>
                  <a:pt x="5575" y="158736"/>
                </a:lnTo>
                <a:lnTo>
                  <a:pt x="6069" y="158736"/>
                </a:lnTo>
                <a:lnTo>
                  <a:pt x="6583" y="160006"/>
                </a:lnTo>
                <a:lnTo>
                  <a:pt x="8105" y="160006"/>
                </a:lnTo>
                <a:lnTo>
                  <a:pt x="8599" y="161276"/>
                </a:lnTo>
                <a:lnTo>
                  <a:pt x="9627" y="162546"/>
                </a:lnTo>
                <a:lnTo>
                  <a:pt x="14174" y="166356"/>
                </a:lnTo>
                <a:lnTo>
                  <a:pt x="13660" y="167626"/>
                </a:lnTo>
                <a:close/>
              </a:path>
              <a:path w="1000125" h="234950">
                <a:moveTo>
                  <a:pt x="9113" y="160006"/>
                </a:moveTo>
                <a:lnTo>
                  <a:pt x="6583" y="160006"/>
                </a:lnTo>
                <a:lnTo>
                  <a:pt x="5575" y="157466"/>
                </a:lnTo>
                <a:lnTo>
                  <a:pt x="8599" y="157466"/>
                </a:lnTo>
                <a:lnTo>
                  <a:pt x="9113" y="160006"/>
                </a:lnTo>
                <a:close/>
              </a:path>
              <a:path w="1000125" h="234950">
                <a:moveTo>
                  <a:pt x="23288" y="158736"/>
                </a:moveTo>
                <a:lnTo>
                  <a:pt x="20244" y="158736"/>
                </a:lnTo>
                <a:lnTo>
                  <a:pt x="19750" y="157466"/>
                </a:lnTo>
                <a:lnTo>
                  <a:pt x="22280" y="157466"/>
                </a:lnTo>
                <a:lnTo>
                  <a:pt x="23036" y="158114"/>
                </a:lnTo>
                <a:lnTo>
                  <a:pt x="23288" y="158736"/>
                </a:lnTo>
                <a:close/>
              </a:path>
              <a:path w="1000125" h="234950">
                <a:moveTo>
                  <a:pt x="23031" y="158101"/>
                </a:moveTo>
                <a:lnTo>
                  <a:pt x="22280" y="157466"/>
                </a:lnTo>
                <a:lnTo>
                  <a:pt x="22774" y="157466"/>
                </a:lnTo>
                <a:lnTo>
                  <a:pt x="23031" y="158101"/>
                </a:lnTo>
                <a:close/>
              </a:path>
              <a:path w="1000125" h="234950">
                <a:moveTo>
                  <a:pt x="38472" y="160006"/>
                </a:moveTo>
                <a:lnTo>
                  <a:pt x="24811" y="160006"/>
                </a:lnTo>
                <a:lnTo>
                  <a:pt x="23783" y="158736"/>
                </a:lnTo>
                <a:lnTo>
                  <a:pt x="23031" y="158101"/>
                </a:lnTo>
                <a:lnTo>
                  <a:pt x="22774" y="157466"/>
                </a:lnTo>
                <a:lnTo>
                  <a:pt x="28349" y="157466"/>
                </a:lnTo>
                <a:lnTo>
                  <a:pt x="28844" y="158736"/>
                </a:lnTo>
                <a:lnTo>
                  <a:pt x="37958" y="158736"/>
                </a:lnTo>
                <a:lnTo>
                  <a:pt x="38472" y="160006"/>
                </a:lnTo>
                <a:close/>
              </a:path>
              <a:path w="1000125" h="234950">
                <a:moveTo>
                  <a:pt x="62769" y="158114"/>
                </a:moveTo>
                <a:lnTo>
                  <a:pt x="62255" y="157466"/>
                </a:lnTo>
                <a:lnTo>
                  <a:pt x="62769" y="157466"/>
                </a:lnTo>
                <a:lnTo>
                  <a:pt x="62769" y="158114"/>
                </a:lnTo>
                <a:close/>
              </a:path>
              <a:path w="1000125" h="234950">
                <a:moveTo>
                  <a:pt x="73385" y="158736"/>
                </a:moveTo>
                <a:lnTo>
                  <a:pt x="63263" y="158736"/>
                </a:lnTo>
                <a:lnTo>
                  <a:pt x="62769" y="158114"/>
                </a:lnTo>
                <a:lnTo>
                  <a:pt x="62769" y="157466"/>
                </a:lnTo>
                <a:lnTo>
                  <a:pt x="73385" y="157466"/>
                </a:lnTo>
                <a:lnTo>
                  <a:pt x="73385" y="158736"/>
                </a:lnTo>
                <a:close/>
              </a:path>
              <a:path w="1000125" h="234950">
                <a:moveTo>
                  <a:pt x="108319" y="160006"/>
                </a:moveTo>
                <a:lnTo>
                  <a:pt x="75421" y="160006"/>
                </a:lnTo>
                <a:lnTo>
                  <a:pt x="73385" y="157466"/>
                </a:lnTo>
                <a:lnTo>
                  <a:pt x="97682" y="157466"/>
                </a:lnTo>
                <a:lnTo>
                  <a:pt x="98196" y="158736"/>
                </a:lnTo>
                <a:lnTo>
                  <a:pt x="108319" y="158736"/>
                </a:lnTo>
                <a:lnTo>
                  <a:pt x="108319" y="160006"/>
                </a:lnTo>
                <a:close/>
              </a:path>
              <a:path w="1000125" h="234950">
                <a:moveTo>
                  <a:pt x="107805" y="158736"/>
                </a:moveTo>
                <a:lnTo>
                  <a:pt x="98691" y="158736"/>
                </a:lnTo>
                <a:lnTo>
                  <a:pt x="98691" y="157466"/>
                </a:lnTo>
                <a:lnTo>
                  <a:pt x="107805" y="157466"/>
                </a:lnTo>
                <a:lnTo>
                  <a:pt x="107805" y="158736"/>
                </a:lnTo>
                <a:close/>
              </a:path>
              <a:path w="1000125" h="234950">
                <a:moveTo>
                  <a:pt x="143232" y="158736"/>
                </a:moveTo>
                <a:lnTo>
                  <a:pt x="108319" y="158736"/>
                </a:lnTo>
                <a:lnTo>
                  <a:pt x="107805" y="157466"/>
                </a:lnTo>
                <a:lnTo>
                  <a:pt x="142718" y="157466"/>
                </a:lnTo>
                <a:lnTo>
                  <a:pt x="143232" y="158736"/>
                </a:lnTo>
                <a:close/>
              </a:path>
              <a:path w="1000125" h="234950">
                <a:moveTo>
                  <a:pt x="159424" y="158736"/>
                </a:moveTo>
                <a:lnTo>
                  <a:pt x="151338" y="158736"/>
                </a:lnTo>
                <a:lnTo>
                  <a:pt x="150824" y="157466"/>
                </a:lnTo>
                <a:lnTo>
                  <a:pt x="158929" y="157466"/>
                </a:lnTo>
                <a:lnTo>
                  <a:pt x="159424" y="158736"/>
                </a:lnTo>
                <a:close/>
              </a:path>
              <a:path w="1000125" h="234950">
                <a:moveTo>
                  <a:pt x="171068" y="160006"/>
                </a:moveTo>
                <a:lnTo>
                  <a:pt x="168537" y="160006"/>
                </a:lnTo>
                <a:lnTo>
                  <a:pt x="166521" y="157466"/>
                </a:lnTo>
                <a:lnTo>
                  <a:pt x="167015" y="157466"/>
                </a:lnTo>
                <a:lnTo>
                  <a:pt x="168537" y="158736"/>
                </a:lnTo>
                <a:lnTo>
                  <a:pt x="169546" y="158736"/>
                </a:lnTo>
                <a:lnTo>
                  <a:pt x="171068" y="160006"/>
                </a:lnTo>
                <a:close/>
              </a:path>
              <a:path w="1000125" h="234950">
                <a:moveTo>
                  <a:pt x="186765" y="160006"/>
                </a:moveTo>
                <a:lnTo>
                  <a:pt x="182712" y="160006"/>
                </a:lnTo>
                <a:lnTo>
                  <a:pt x="181704" y="158736"/>
                </a:lnTo>
                <a:lnTo>
                  <a:pt x="181190" y="157466"/>
                </a:lnTo>
                <a:lnTo>
                  <a:pt x="184235" y="157466"/>
                </a:lnTo>
                <a:lnTo>
                  <a:pt x="185243" y="158736"/>
                </a:lnTo>
                <a:lnTo>
                  <a:pt x="186765" y="160006"/>
                </a:lnTo>
                <a:close/>
              </a:path>
              <a:path w="1000125" h="234950">
                <a:moveTo>
                  <a:pt x="194851" y="161276"/>
                </a:moveTo>
                <a:lnTo>
                  <a:pt x="192311" y="161264"/>
                </a:lnTo>
                <a:lnTo>
                  <a:pt x="191306" y="159990"/>
                </a:lnTo>
                <a:lnTo>
                  <a:pt x="190798" y="158736"/>
                </a:lnTo>
                <a:lnTo>
                  <a:pt x="189296" y="157466"/>
                </a:lnTo>
                <a:lnTo>
                  <a:pt x="191816" y="157466"/>
                </a:lnTo>
                <a:lnTo>
                  <a:pt x="194357" y="160006"/>
                </a:lnTo>
                <a:lnTo>
                  <a:pt x="194851" y="161276"/>
                </a:lnTo>
                <a:close/>
              </a:path>
              <a:path w="1000125" h="234950">
                <a:moveTo>
                  <a:pt x="200921" y="158736"/>
                </a:moveTo>
                <a:lnTo>
                  <a:pt x="193329" y="158736"/>
                </a:lnTo>
                <a:lnTo>
                  <a:pt x="191826" y="157466"/>
                </a:lnTo>
                <a:lnTo>
                  <a:pt x="200426" y="157466"/>
                </a:lnTo>
                <a:lnTo>
                  <a:pt x="200921" y="158736"/>
                </a:lnTo>
                <a:close/>
              </a:path>
              <a:path w="1000125" h="234950">
                <a:moveTo>
                  <a:pt x="205982" y="160006"/>
                </a:moveTo>
                <a:lnTo>
                  <a:pt x="202957" y="160006"/>
                </a:lnTo>
                <a:lnTo>
                  <a:pt x="201435" y="157466"/>
                </a:lnTo>
                <a:lnTo>
                  <a:pt x="204479" y="157466"/>
                </a:lnTo>
                <a:lnTo>
                  <a:pt x="203965" y="158736"/>
                </a:lnTo>
                <a:lnTo>
                  <a:pt x="204479" y="158736"/>
                </a:lnTo>
                <a:lnTo>
                  <a:pt x="205982" y="160006"/>
                </a:lnTo>
                <a:close/>
              </a:path>
              <a:path w="1000125" h="234950">
                <a:moveTo>
                  <a:pt x="206838" y="160006"/>
                </a:moveTo>
                <a:lnTo>
                  <a:pt x="205982" y="160006"/>
                </a:lnTo>
                <a:lnTo>
                  <a:pt x="205487" y="158736"/>
                </a:lnTo>
                <a:lnTo>
                  <a:pt x="204479" y="157466"/>
                </a:lnTo>
                <a:lnTo>
                  <a:pt x="206838" y="160006"/>
                </a:lnTo>
                <a:close/>
              </a:path>
              <a:path w="1000125" h="234950">
                <a:moveTo>
                  <a:pt x="16191" y="163816"/>
                </a:moveTo>
                <a:lnTo>
                  <a:pt x="15684" y="162534"/>
                </a:lnTo>
                <a:lnTo>
                  <a:pt x="13166" y="160006"/>
                </a:lnTo>
                <a:lnTo>
                  <a:pt x="13166" y="158736"/>
                </a:lnTo>
                <a:lnTo>
                  <a:pt x="15183" y="158736"/>
                </a:lnTo>
                <a:lnTo>
                  <a:pt x="15862" y="159160"/>
                </a:lnTo>
                <a:lnTo>
                  <a:pt x="16191" y="160006"/>
                </a:lnTo>
                <a:lnTo>
                  <a:pt x="17219" y="160006"/>
                </a:lnTo>
                <a:lnTo>
                  <a:pt x="16705" y="161276"/>
                </a:lnTo>
                <a:lnTo>
                  <a:pt x="34933" y="161276"/>
                </a:lnTo>
                <a:lnTo>
                  <a:pt x="35427" y="162546"/>
                </a:lnTo>
                <a:lnTo>
                  <a:pt x="17219" y="162546"/>
                </a:lnTo>
                <a:lnTo>
                  <a:pt x="16191" y="163816"/>
                </a:lnTo>
                <a:close/>
              </a:path>
              <a:path w="1000125" h="234950">
                <a:moveTo>
                  <a:pt x="25305" y="161276"/>
                </a:moveTo>
                <a:lnTo>
                  <a:pt x="17708" y="161264"/>
                </a:lnTo>
                <a:lnTo>
                  <a:pt x="17219" y="160006"/>
                </a:lnTo>
                <a:lnTo>
                  <a:pt x="15862" y="159160"/>
                </a:lnTo>
                <a:lnTo>
                  <a:pt x="15697" y="158736"/>
                </a:lnTo>
                <a:lnTo>
                  <a:pt x="23783" y="158736"/>
                </a:lnTo>
                <a:lnTo>
                  <a:pt x="24811" y="160006"/>
                </a:lnTo>
                <a:lnTo>
                  <a:pt x="25305" y="161276"/>
                </a:lnTo>
                <a:close/>
              </a:path>
              <a:path w="1000125" h="234950">
                <a:moveTo>
                  <a:pt x="49088" y="160006"/>
                </a:moveTo>
                <a:lnTo>
                  <a:pt x="39480" y="160006"/>
                </a:lnTo>
                <a:lnTo>
                  <a:pt x="38966" y="158736"/>
                </a:lnTo>
                <a:lnTo>
                  <a:pt x="49088" y="158736"/>
                </a:lnTo>
                <a:lnTo>
                  <a:pt x="49088" y="160006"/>
                </a:lnTo>
                <a:close/>
              </a:path>
              <a:path w="1000125" h="234950">
                <a:moveTo>
                  <a:pt x="58202" y="160006"/>
                </a:moveTo>
                <a:lnTo>
                  <a:pt x="49602" y="160006"/>
                </a:lnTo>
                <a:lnTo>
                  <a:pt x="49088" y="158736"/>
                </a:lnTo>
                <a:lnTo>
                  <a:pt x="58202" y="158736"/>
                </a:lnTo>
                <a:lnTo>
                  <a:pt x="58202" y="160006"/>
                </a:lnTo>
                <a:close/>
              </a:path>
              <a:path w="1000125" h="234950">
                <a:moveTo>
                  <a:pt x="104266" y="162546"/>
                </a:moveTo>
                <a:lnTo>
                  <a:pt x="42005" y="162534"/>
                </a:lnTo>
                <a:lnTo>
                  <a:pt x="41002" y="160006"/>
                </a:lnTo>
                <a:lnTo>
                  <a:pt x="58202" y="160006"/>
                </a:lnTo>
                <a:lnTo>
                  <a:pt x="58202" y="158736"/>
                </a:lnTo>
                <a:lnTo>
                  <a:pt x="59210" y="161276"/>
                </a:lnTo>
                <a:lnTo>
                  <a:pt x="104266" y="161276"/>
                </a:lnTo>
                <a:lnTo>
                  <a:pt x="104266" y="162546"/>
                </a:lnTo>
                <a:close/>
              </a:path>
              <a:path w="1000125" h="234950">
                <a:moveTo>
                  <a:pt x="65299" y="161276"/>
                </a:moveTo>
                <a:lnTo>
                  <a:pt x="61237" y="161264"/>
                </a:lnTo>
                <a:lnTo>
                  <a:pt x="60238" y="160006"/>
                </a:lnTo>
                <a:lnTo>
                  <a:pt x="58706" y="160006"/>
                </a:lnTo>
                <a:lnTo>
                  <a:pt x="58202" y="158736"/>
                </a:lnTo>
                <a:lnTo>
                  <a:pt x="63777" y="158736"/>
                </a:lnTo>
                <a:lnTo>
                  <a:pt x="64271" y="160006"/>
                </a:lnTo>
                <a:lnTo>
                  <a:pt x="65299" y="161276"/>
                </a:lnTo>
                <a:close/>
              </a:path>
              <a:path w="1000125" h="234950">
                <a:moveTo>
                  <a:pt x="111343" y="161276"/>
                </a:moveTo>
                <a:lnTo>
                  <a:pt x="65779" y="161264"/>
                </a:lnTo>
                <a:lnTo>
                  <a:pt x="64271" y="160006"/>
                </a:lnTo>
                <a:lnTo>
                  <a:pt x="64271" y="158736"/>
                </a:lnTo>
                <a:lnTo>
                  <a:pt x="73899" y="158736"/>
                </a:lnTo>
                <a:lnTo>
                  <a:pt x="74393" y="160006"/>
                </a:lnTo>
                <a:lnTo>
                  <a:pt x="110335" y="160006"/>
                </a:lnTo>
                <a:lnTo>
                  <a:pt x="111343" y="161276"/>
                </a:lnTo>
                <a:close/>
              </a:path>
              <a:path w="1000125" h="234950">
                <a:moveTo>
                  <a:pt x="124510" y="160006"/>
                </a:moveTo>
                <a:lnTo>
                  <a:pt x="109821" y="160006"/>
                </a:lnTo>
                <a:lnTo>
                  <a:pt x="109327" y="158736"/>
                </a:lnTo>
                <a:lnTo>
                  <a:pt x="123996" y="158736"/>
                </a:lnTo>
                <a:lnTo>
                  <a:pt x="124510" y="160006"/>
                </a:lnTo>
                <a:close/>
              </a:path>
              <a:path w="1000125" h="234950">
                <a:moveTo>
                  <a:pt x="144240" y="160006"/>
                </a:moveTo>
                <a:lnTo>
                  <a:pt x="125004" y="160006"/>
                </a:lnTo>
                <a:lnTo>
                  <a:pt x="124510" y="158736"/>
                </a:lnTo>
                <a:lnTo>
                  <a:pt x="144240" y="158736"/>
                </a:lnTo>
                <a:lnTo>
                  <a:pt x="144240" y="160006"/>
                </a:lnTo>
                <a:close/>
              </a:path>
              <a:path w="1000125" h="234950">
                <a:moveTo>
                  <a:pt x="173599" y="160006"/>
                </a:moveTo>
                <a:lnTo>
                  <a:pt x="172076" y="160006"/>
                </a:lnTo>
                <a:lnTo>
                  <a:pt x="170554" y="158736"/>
                </a:lnTo>
                <a:lnTo>
                  <a:pt x="173599" y="158736"/>
                </a:lnTo>
                <a:lnTo>
                  <a:pt x="173599" y="160006"/>
                </a:lnTo>
                <a:close/>
              </a:path>
              <a:path w="1000125" h="234950">
                <a:moveTo>
                  <a:pt x="175121" y="160006"/>
                </a:moveTo>
                <a:lnTo>
                  <a:pt x="174113" y="160006"/>
                </a:lnTo>
                <a:lnTo>
                  <a:pt x="173599" y="158736"/>
                </a:lnTo>
                <a:lnTo>
                  <a:pt x="174113" y="158736"/>
                </a:lnTo>
                <a:lnTo>
                  <a:pt x="175121" y="160006"/>
                </a:lnTo>
                <a:close/>
              </a:path>
              <a:path w="1000125" h="234950">
                <a:moveTo>
                  <a:pt x="182198" y="160006"/>
                </a:moveTo>
                <a:lnTo>
                  <a:pt x="178152" y="160006"/>
                </a:lnTo>
                <a:lnTo>
                  <a:pt x="177651" y="158736"/>
                </a:lnTo>
                <a:lnTo>
                  <a:pt x="181190" y="158736"/>
                </a:lnTo>
                <a:lnTo>
                  <a:pt x="182198" y="160006"/>
                </a:lnTo>
                <a:close/>
              </a:path>
              <a:path w="1000125" h="234950">
                <a:moveTo>
                  <a:pt x="195859" y="160006"/>
                </a:moveTo>
                <a:lnTo>
                  <a:pt x="194851" y="160006"/>
                </a:lnTo>
                <a:lnTo>
                  <a:pt x="194357" y="158736"/>
                </a:lnTo>
                <a:lnTo>
                  <a:pt x="196373" y="158736"/>
                </a:lnTo>
                <a:lnTo>
                  <a:pt x="195859" y="160006"/>
                </a:lnTo>
                <a:close/>
              </a:path>
              <a:path w="1000125" h="234950">
                <a:moveTo>
                  <a:pt x="223201" y="172706"/>
                </a:moveTo>
                <a:lnTo>
                  <a:pt x="208512" y="172706"/>
                </a:lnTo>
                <a:lnTo>
                  <a:pt x="207523" y="171461"/>
                </a:lnTo>
                <a:lnTo>
                  <a:pt x="207504" y="170166"/>
                </a:lnTo>
                <a:lnTo>
                  <a:pt x="206496" y="168896"/>
                </a:lnTo>
                <a:lnTo>
                  <a:pt x="204973" y="167626"/>
                </a:lnTo>
                <a:lnTo>
                  <a:pt x="202443" y="166356"/>
                </a:lnTo>
                <a:lnTo>
                  <a:pt x="201435" y="165086"/>
                </a:lnTo>
                <a:lnTo>
                  <a:pt x="200416" y="162534"/>
                </a:lnTo>
                <a:lnTo>
                  <a:pt x="198371" y="159990"/>
                </a:lnTo>
                <a:lnTo>
                  <a:pt x="196887" y="158736"/>
                </a:lnTo>
                <a:lnTo>
                  <a:pt x="201949" y="158736"/>
                </a:lnTo>
                <a:lnTo>
                  <a:pt x="201949" y="160006"/>
                </a:lnTo>
                <a:lnTo>
                  <a:pt x="206838" y="160006"/>
                </a:lnTo>
                <a:lnTo>
                  <a:pt x="208018" y="161276"/>
                </a:lnTo>
                <a:lnTo>
                  <a:pt x="209026" y="161276"/>
                </a:lnTo>
                <a:lnTo>
                  <a:pt x="210796" y="162546"/>
                </a:lnTo>
                <a:lnTo>
                  <a:pt x="204479" y="162546"/>
                </a:lnTo>
                <a:lnTo>
                  <a:pt x="205982" y="165086"/>
                </a:lnTo>
                <a:lnTo>
                  <a:pt x="208512" y="166356"/>
                </a:lnTo>
                <a:lnTo>
                  <a:pt x="209540" y="167626"/>
                </a:lnTo>
                <a:lnTo>
                  <a:pt x="215610" y="167626"/>
                </a:lnTo>
                <a:lnTo>
                  <a:pt x="216618" y="168896"/>
                </a:lnTo>
                <a:lnTo>
                  <a:pt x="225732" y="168896"/>
                </a:lnTo>
                <a:lnTo>
                  <a:pt x="226226" y="170166"/>
                </a:lnTo>
                <a:lnTo>
                  <a:pt x="221165" y="170166"/>
                </a:lnTo>
                <a:lnTo>
                  <a:pt x="223201" y="172706"/>
                </a:lnTo>
                <a:close/>
              </a:path>
              <a:path w="1000125" h="234950">
                <a:moveTo>
                  <a:pt x="232809" y="162546"/>
                </a:moveTo>
                <a:lnTo>
                  <a:pt x="225213" y="162534"/>
                </a:lnTo>
                <a:lnTo>
                  <a:pt x="224723" y="161276"/>
                </a:lnTo>
                <a:lnTo>
                  <a:pt x="224184" y="161264"/>
                </a:lnTo>
                <a:lnTo>
                  <a:pt x="222956" y="160648"/>
                </a:lnTo>
                <a:lnTo>
                  <a:pt x="222193" y="160006"/>
                </a:lnTo>
                <a:lnTo>
                  <a:pt x="222687" y="160006"/>
                </a:lnTo>
                <a:lnTo>
                  <a:pt x="222193" y="158736"/>
                </a:lnTo>
                <a:lnTo>
                  <a:pt x="232809" y="158736"/>
                </a:lnTo>
                <a:lnTo>
                  <a:pt x="232809" y="162546"/>
                </a:lnTo>
                <a:close/>
              </a:path>
              <a:path w="1000125" h="234950">
                <a:moveTo>
                  <a:pt x="17219" y="160006"/>
                </a:moveTo>
                <a:lnTo>
                  <a:pt x="16191" y="160006"/>
                </a:lnTo>
                <a:lnTo>
                  <a:pt x="15862" y="159160"/>
                </a:lnTo>
                <a:lnTo>
                  <a:pt x="17219" y="160006"/>
                </a:lnTo>
                <a:close/>
              </a:path>
              <a:path w="1000125" h="234950">
                <a:moveTo>
                  <a:pt x="180182" y="162546"/>
                </a:moveTo>
                <a:lnTo>
                  <a:pt x="179653" y="162534"/>
                </a:lnTo>
                <a:lnTo>
                  <a:pt x="178141" y="161264"/>
                </a:lnTo>
                <a:lnTo>
                  <a:pt x="177651" y="160006"/>
                </a:lnTo>
                <a:lnTo>
                  <a:pt x="178146" y="160006"/>
                </a:lnTo>
                <a:lnTo>
                  <a:pt x="180182" y="162546"/>
                </a:lnTo>
                <a:close/>
              </a:path>
              <a:path w="1000125" h="234950">
                <a:moveTo>
                  <a:pt x="15183" y="165086"/>
                </a:moveTo>
                <a:lnTo>
                  <a:pt x="13675" y="163816"/>
                </a:lnTo>
                <a:lnTo>
                  <a:pt x="11639" y="161264"/>
                </a:lnTo>
                <a:lnTo>
                  <a:pt x="11130" y="160006"/>
                </a:lnTo>
                <a:lnTo>
                  <a:pt x="13166" y="160006"/>
                </a:lnTo>
                <a:lnTo>
                  <a:pt x="16191" y="163816"/>
                </a:lnTo>
                <a:lnTo>
                  <a:pt x="15183" y="165086"/>
                </a:lnTo>
                <a:close/>
              </a:path>
              <a:path w="1000125" h="234950">
                <a:moveTo>
                  <a:pt x="34933" y="161276"/>
                </a:moveTo>
                <a:lnTo>
                  <a:pt x="26303" y="161264"/>
                </a:lnTo>
                <a:lnTo>
                  <a:pt x="25305" y="160006"/>
                </a:lnTo>
                <a:lnTo>
                  <a:pt x="33905" y="160006"/>
                </a:lnTo>
                <a:lnTo>
                  <a:pt x="34933" y="161276"/>
                </a:lnTo>
                <a:close/>
              </a:path>
              <a:path w="1000125" h="234950">
                <a:moveTo>
                  <a:pt x="42010" y="162546"/>
                </a:moveTo>
                <a:lnTo>
                  <a:pt x="37463" y="162546"/>
                </a:lnTo>
                <a:lnTo>
                  <a:pt x="37463" y="161276"/>
                </a:lnTo>
                <a:lnTo>
                  <a:pt x="36415" y="161264"/>
                </a:lnTo>
                <a:lnTo>
                  <a:pt x="34419" y="160006"/>
                </a:lnTo>
                <a:lnTo>
                  <a:pt x="39994" y="160006"/>
                </a:lnTo>
                <a:lnTo>
                  <a:pt x="42010" y="162546"/>
                </a:lnTo>
                <a:close/>
              </a:path>
              <a:path w="1000125" h="234950">
                <a:moveTo>
                  <a:pt x="148293" y="165086"/>
                </a:moveTo>
                <a:lnTo>
                  <a:pt x="146277" y="165086"/>
                </a:lnTo>
                <a:lnTo>
                  <a:pt x="143232" y="161276"/>
                </a:lnTo>
                <a:lnTo>
                  <a:pt x="111338" y="161264"/>
                </a:lnTo>
                <a:lnTo>
                  <a:pt x="110849" y="160006"/>
                </a:lnTo>
                <a:lnTo>
                  <a:pt x="146277" y="160006"/>
                </a:lnTo>
                <a:lnTo>
                  <a:pt x="147764" y="161264"/>
                </a:lnTo>
                <a:lnTo>
                  <a:pt x="147779" y="162546"/>
                </a:lnTo>
                <a:lnTo>
                  <a:pt x="152840" y="162546"/>
                </a:lnTo>
                <a:lnTo>
                  <a:pt x="153858" y="163816"/>
                </a:lnTo>
                <a:lnTo>
                  <a:pt x="147779" y="163816"/>
                </a:lnTo>
                <a:lnTo>
                  <a:pt x="148193" y="164439"/>
                </a:lnTo>
                <a:lnTo>
                  <a:pt x="148293" y="165086"/>
                </a:lnTo>
                <a:close/>
              </a:path>
              <a:path w="1000125" h="234950">
                <a:moveTo>
                  <a:pt x="156399" y="161276"/>
                </a:moveTo>
                <a:lnTo>
                  <a:pt x="148273" y="161264"/>
                </a:lnTo>
                <a:lnTo>
                  <a:pt x="146277" y="160006"/>
                </a:lnTo>
                <a:lnTo>
                  <a:pt x="154877" y="160006"/>
                </a:lnTo>
                <a:lnTo>
                  <a:pt x="156399" y="161276"/>
                </a:lnTo>
                <a:close/>
              </a:path>
              <a:path w="1000125" h="234950">
                <a:moveTo>
                  <a:pt x="176129" y="162546"/>
                </a:moveTo>
                <a:lnTo>
                  <a:pt x="170547" y="162534"/>
                </a:lnTo>
                <a:lnTo>
                  <a:pt x="169051" y="160006"/>
                </a:lnTo>
                <a:lnTo>
                  <a:pt x="174113" y="160006"/>
                </a:lnTo>
                <a:lnTo>
                  <a:pt x="176129" y="162546"/>
                </a:lnTo>
                <a:close/>
              </a:path>
              <a:path w="1000125" h="234950">
                <a:moveTo>
                  <a:pt x="193843" y="170166"/>
                </a:moveTo>
                <a:lnTo>
                  <a:pt x="187774" y="170166"/>
                </a:lnTo>
                <a:lnTo>
                  <a:pt x="184720" y="166333"/>
                </a:lnTo>
                <a:lnTo>
                  <a:pt x="184235" y="165086"/>
                </a:lnTo>
                <a:lnTo>
                  <a:pt x="182184" y="162534"/>
                </a:lnTo>
                <a:lnTo>
                  <a:pt x="180671" y="161264"/>
                </a:lnTo>
                <a:lnTo>
                  <a:pt x="180182" y="160006"/>
                </a:lnTo>
                <a:lnTo>
                  <a:pt x="187260" y="160006"/>
                </a:lnTo>
                <a:lnTo>
                  <a:pt x="188278" y="161276"/>
                </a:lnTo>
                <a:lnTo>
                  <a:pt x="186765" y="161276"/>
                </a:lnTo>
                <a:lnTo>
                  <a:pt x="187260" y="162546"/>
                </a:lnTo>
                <a:lnTo>
                  <a:pt x="184729" y="162546"/>
                </a:lnTo>
                <a:lnTo>
                  <a:pt x="185737" y="163816"/>
                </a:lnTo>
                <a:lnTo>
                  <a:pt x="186007" y="163829"/>
                </a:lnTo>
                <a:lnTo>
                  <a:pt x="187260" y="165086"/>
                </a:lnTo>
                <a:lnTo>
                  <a:pt x="187774" y="165086"/>
                </a:lnTo>
                <a:lnTo>
                  <a:pt x="188268" y="166356"/>
                </a:lnTo>
                <a:lnTo>
                  <a:pt x="200591" y="166356"/>
                </a:lnTo>
                <a:lnTo>
                  <a:pt x="202278" y="167626"/>
                </a:lnTo>
                <a:lnTo>
                  <a:pt x="191826" y="167626"/>
                </a:lnTo>
                <a:lnTo>
                  <a:pt x="192321" y="168896"/>
                </a:lnTo>
                <a:lnTo>
                  <a:pt x="193329" y="168896"/>
                </a:lnTo>
                <a:lnTo>
                  <a:pt x="193843" y="170166"/>
                </a:lnTo>
                <a:close/>
              </a:path>
              <a:path w="1000125" h="234950">
                <a:moveTo>
                  <a:pt x="198390" y="164439"/>
                </a:moveTo>
                <a:lnTo>
                  <a:pt x="196887" y="162546"/>
                </a:lnTo>
                <a:lnTo>
                  <a:pt x="195859" y="162534"/>
                </a:lnTo>
                <a:lnTo>
                  <a:pt x="195365" y="161918"/>
                </a:lnTo>
                <a:lnTo>
                  <a:pt x="195360" y="161264"/>
                </a:lnTo>
                <a:lnTo>
                  <a:pt x="194851" y="160006"/>
                </a:lnTo>
                <a:lnTo>
                  <a:pt x="197896" y="162546"/>
                </a:lnTo>
                <a:lnTo>
                  <a:pt x="199161" y="163816"/>
                </a:lnTo>
                <a:lnTo>
                  <a:pt x="198390" y="163816"/>
                </a:lnTo>
                <a:lnTo>
                  <a:pt x="198390" y="164439"/>
                </a:lnTo>
                <a:close/>
              </a:path>
              <a:path w="1000125" h="234950">
                <a:moveTo>
                  <a:pt x="222956" y="160648"/>
                </a:moveTo>
                <a:lnTo>
                  <a:pt x="221679" y="160006"/>
                </a:lnTo>
                <a:lnTo>
                  <a:pt x="222193" y="160006"/>
                </a:lnTo>
                <a:lnTo>
                  <a:pt x="222956" y="160648"/>
                </a:lnTo>
                <a:close/>
              </a:path>
              <a:path w="1000125" h="234950">
                <a:moveTo>
                  <a:pt x="13685" y="163829"/>
                </a:moveTo>
                <a:lnTo>
                  <a:pt x="12153" y="162534"/>
                </a:lnTo>
                <a:lnTo>
                  <a:pt x="11639" y="161264"/>
                </a:lnTo>
                <a:lnTo>
                  <a:pt x="13685" y="163829"/>
                </a:lnTo>
                <a:close/>
              </a:path>
              <a:path w="1000125" h="234950">
                <a:moveTo>
                  <a:pt x="42010" y="162546"/>
                </a:moveTo>
                <a:lnTo>
                  <a:pt x="41002" y="161276"/>
                </a:lnTo>
                <a:lnTo>
                  <a:pt x="41496" y="161276"/>
                </a:lnTo>
                <a:lnTo>
                  <a:pt x="42010" y="162546"/>
                </a:lnTo>
                <a:close/>
              </a:path>
              <a:path w="1000125" h="234950">
                <a:moveTo>
                  <a:pt x="104760" y="162546"/>
                </a:moveTo>
                <a:lnTo>
                  <a:pt x="104266" y="162546"/>
                </a:lnTo>
                <a:lnTo>
                  <a:pt x="104266" y="161276"/>
                </a:lnTo>
                <a:lnTo>
                  <a:pt x="104760" y="162546"/>
                </a:lnTo>
                <a:close/>
              </a:path>
              <a:path w="1000125" h="234950">
                <a:moveTo>
                  <a:pt x="129571" y="162546"/>
                </a:moveTo>
                <a:lnTo>
                  <a:pt x="104755" y="162534"/>
                </a:lnTo>
                <a:lnTo>
                  <a:pt x="104266" y="161276"/>
                </a:lnTo>
                <a:lnTo>
                  <a:pt x="129571" y="161276"/>
                </a:lnTo>
                <a:lnTo>
                  <a:pt x="129571" y="162546"/>
                </a:lnTo>
                <a:close/>
              </a:path>
              <a:path w="1000125" h="234950">
                <a:moveTo>
                  <a:pt x="144754" y="165086"/>
                </a:moveTo>
                <a:lnTo>
                  <a:pt x="134632" y="165086"/>
                </a:lnTo>
                <a:lnTo>
                  <a:pt x="132596" y="163816"/>
                </a:lnTo>
                <a:lnTo>
                  <a:pt x="131573" y="162534"/>
                </a:lnTo>
                <a:lnTo>
                  <a:pt x="130065" y="161276"/>
                </a:lnTo>
                <a:lnTo>
                  <a:pt x="136649" y="161276"/>
                </a:lnTo>
                <a:lnTo>
                  <a:pt x="137163" y="162546"/>
                </a:lnTo>
                <a:lnTo>
                  <a:pt x="143746" y="162546"/>
                </a:lnTo>
                <a:lnTo>
                  <a:pt x="143756" y="163829"/>
                </a:lnTo>
                <a:lnTo>
                  <a:pt x="144754" y="165086"/>
                </a:lnTo>
                <a:close/>
              </a:path>
              <a:path w="1000125" h="234950">
                <a:moveTo>
                  <a:pt x="142224" y="162546"/>
                </a:moveTo>
                <a:lnTo>
                  <a:pt x="137158" y="162534"/>
                </a:lnTo>
                <a:lnTo>
                  <a:pt x="136649" y="161276"/>
                </a:lnTo>
                <a:lnTo>
                  <a:pt x="142224" y="161276"/>
                </a:lnTo>
                <a:lnTo>
                  <a:pt x="142224" y="162546"/>
                </a:lnTo>
                <a:close/>
              </a:path>
              <a:path w="1000125" h="234950">
                <a:moveTo>
                  <a:pt x="142718" y="162546"/>
                </a:moveTo>
                <a:lnTo>
                  <a:pt x="142224" y="162546"/>
                </a:lnTo>
                <a:lnTo>
                  <a:pt x="142224" y="161276"/>
                </a:lnTo>
                <a:lnTo>
                  <a:pt x="142718" y="162546"/>
                </a:lnTo>
                <a:close/>
              </a:path>
              <a:path w="1000125" h="234950">
                <a:moveTo>
                  <a:pt x="145249" y="163816"/>
                </a:moveTo>
                <a:lnTo>
                  <a:pt x="144754" y="163816"/>
                </a:lnTo>
                <a:lnTo>
                  <a:pt x="143746" y="162546"/>
                </a:lnTo>
                <a:lnTo>
                  <a:pt x="142713" y="162534"/>
                </a:lnTo>
                <a:lnTo>
                  <a:pt x="142224" y="161276"/>
                </a:lnTo>
                <a:lnTo>
                  <a:pt x="143232" y="161276"/>
                </a:lnTo>
                <a:lnTo>
                  <a:pt x="145249" y="163816"/>
                </a:lnTo>
                <a:close/>
              </a:path>
              <a:path w="1000125" h="234950">
                <a:moveTo>
                  <a:pt x="152840" y="162546"/>
                </a:moveTo>
                <a:lnTo>
                  <a:pt x="148807" y="162546"/>
                </a:lnTo>
                <a:lnTo>
                  <a:pt x="148807" y="161276"/>
                </a:lnTo>
                <a:lnTo>
                  <a:pt x="152346" y="161276"/>
                </a:lnTo>
                <a:lnTo>
                  <a:pt x="152840" y="162546"/>
                </a:lnTo>
                <a:close/>
              </a:path>
              <a:path w="1000125" h="234950">
                <a:moveTo>
                  <a:pt x="158415" y="162546"/>
                </a:moveTo>
                <a:lnTo>
                  <a:pt x="152835" y="162534"/>
                </a:lnTo>
                <a:lnTo>
                  <a:pt x="152346" y="161276"/>
                </a:lnTo>
                <a:lnTo>
                  <a:pt x="157407" y="161276"/>
                </a:lnTo>
                <a:lnTo>
                  <a:pt x="158415" y="162546"/>
                </a:lnTo>
                <a:close/>
              </a:path>
              <a:path w="1000125" h="234950">
                <a:moveTo>
                  <a:pt x="168537" y="165086"/>
                </a:moveTo>
                <a:lnTo>
                  <a:pt x="166521" y="165086"/>
                </a:lnTo>
                <a:lnTo>
                  <a:pt x="165493" y="162546"/>
                </a:lnTo>
                <a:lnTo>
                  <a:pt x="163985" y="162534"/>
                </a:lnTo>
                <a:lnTo>
                  <a:pt x="163476" y="161276"/>
                </a:lnTo>
                <a:lnTo>
                  <a:pt x="165493" y="161276"/>
                </a:lnTo>
                <a:lnTo>
                  <a:pt x="166521" y="162546"/>
                </a:lnTo>
                <a:lnTo>
                  <a:pt x="167030" y="163829"/>
                </a:lnTo>
                <a:lnTo>
                  <a:pt x="168537" y="165086"/>
                </a:lnTo>
                <a:close/>
              </a:path>
              <a:path w="1000125" h="234950">
                <a:moveTo>
                  <a:pt x="173599" y="167626"/>
                </a:moveTo>
                <a:lnTo>
                  <a:pt x="172333" y="166991"/>
                </a:lnTo>
                <a:lnTo>
                  <a:pt x="172076" y="166356"/>
                </a:lnTo>
                <a:lnTo>
                  <a:pt x="171323" y="165728"/>
                </a:lnTo>
                <a:lnTo>
                  <a:pt x="171068" y="165086"/>
                </a:lnTo>
                <a:lnTo>
                  <a:pt x="169051" y="165086"/>
                </a:lnTo>
                <a:lnTo>
                  <a:pt x="168023" y="163816"/>
                </a:lnTo>
                <a:lnTo>
                  <a:pt x="166511" y="162534"/>
                </a:lnTo>
                <a:lnTo>
                  <a:pt x="165493" y="161276"/>
                </a:lnTo>
                <a:lnTo>
                  <a:pt x="168023" y="161276"/>
                </a:lnTo>
                <a:lnTo>
                  <a:pt x="174113" y="165086"/>
                </a:lnTo>
                <a:lnTo>
                  <a:pt x="175121" y="166356"/>
                </a:lnTo>
                <a:lnTo>
                  <a:pt x="173599" y="166356"/>
                </a:lnTo>
                <a:lnTo>
                  <a:pt x="173599" y="167626"/>
                </a:lnTo>
                <a:close/>
              </a:path>
              <a:path w="1000125" h="234950">
                <a:moveTo>
                  <a:pt x="170060" y="162546"/>
                </a:moveTo>
                <a:lnTo>
                  <a:pt x="169051" y="161276"/>
                </a:lnTo>
                <a:lnTo>
                  <a:pt x="169546" y="161276"/>
                </a:lnTo>
                <a:lnTo>
                  <a:pt x="170060" y="162546"/>
                </a:lnTo>
                <a:close/>
              </a:path>
              <a:path w="1000125" h="234950">
                <a:moveTo>
                  <a:pt x="194357" y="165086"/>
                </a:moveTo>
                <a:lnTo>
                  <a:pt x="187260" y="165086"/>
                </a:lnTo>
                <a:lnTo>
                  <a:pt x="186251" y="163816"/>
                </a:lnTo>
                <a:lnTo>
                  <a:pt x="189790" y="163816"/>
                </a:lnTo>
                <a:lnTo>
                  <a:pt x="188762" y="162534"/>
                </a:lnTo>
                <a:lnTo>
                  <a:pt x="186765" y="161276"/>
                </a:lnTo>
                <a:lnTo>
                  <a:pt x="188278" y="161276"/>
                </a:lnTo>
                <a:lnTo>
                  <a:pt x="189296" y="162546"/>
                </a:lnTo>
                <a:lnTo>
                  <a:pt x="193329" y="162546"/>
                </a:lnTo>
                <a:lnTo>
                  <a:pt x="194357" y="165086"/>
                </a:lnTo>
                <a:close/>
              </a:path>
              <a:path w="1000125" h="234950">
                <a:moveTo>
                  <a:pt x="213079" y="164137"/>
                </a:moveTo>
                <a:lnTo>
                  <a:pt x="212565" y="163816"/>
                </a:lnTo>
                <a:lnTo>
                  <a:pt x="209026" y="161276"/>
                </a:lnTo>
                <a:lnTo>
                  <a:pt x="213079" y="163816"/>
                </a:lnTo>
                <a:lnTo>
                  <a:pt x="213079" y="164137"/>
                </a:lnTo>
                <a:close/>
              </a:path>
              <a:path w="1000125" h="234950">
                <a:moveTo>
                  <a:pt x="211033" y="162534"/>
                </a:moveTo>
                <a:lnTo>
                  <a:pt x="209026" y="161276"/>
                </a:lnTo>
                <a:lnTo>
                  <a:pt x="210034" y="161276"/>
                </a:lnTo>
                <a:lnTo>
                  <a:pt x="211033" y="162534"/>
                </a:lnTo>
                <a:close/>
              </a:path>
              <a:path w="1000125" h="234950">
                <a:moveTo>
                  <a:pt x="198390" y="165086"/>
                </a:moveTo>
                <a:lnTo>
                  <a:pt x="196373" y="165086"/>
                </a:lnTo>
                <a:lnTo>
                  <a:pt x="195365" y="163816"/>
                </a:lnTo>
                <a:lnTo>
                  <a:pt x="193329" y="162546"/>
                </a:lnTo>
                <a:lnTo>
                  <a:pt x="195365" y="162546"/>
                </a:lnTo>
                <a:lnTo>
                  <a:pt x="195365" y="161918"/>
                </a:lnTo>
                <a:lnTo>
                  <a:pt x="196907" y="163829"/>
                </a:lnTo>
                <a:lnTo>
                  <a:pt x="198390" y="164763"/>
                </a:lnTo>
                <a:lnTo>
                  <a:pt x="198390" y="165086"/>
                </a:lnTo>
                <a:close/>
              </a:path>
              <a:path w="1000125" h="234950">
                <a:moveTo>
                  <a:pt x="31888" y="165086"/>
                </a:moveTo>
                <a:lnTo>
                  <a:pt x="18722" y="165086"/>
                </a:lnTo>
                <a:lnTo>
                  <a:pt x="18722" y="163816"/>
                </a:lnTo>
                <a:lnTo>
                  <a:pt x="17219" y="162546"/>
                </a:lnTo>
                <a:lnTo>
                  <a:pt x="36435" y="162546"/>
                </a:lnTo>
                <a:lnTo>
                  <a:pt x="38472" y="163816"/>
                </a:lnTo>
                <a:lnTo>
                  <a:pt x="31888" y="163816"/>
                </a:lnTo>
                <a:lnTo>
                  <a:pt x="31888" y="165086"/>
                </a:lnTo>
                <a:close/>
              </a:path>
              <a:path w="1000125" h="234950">
                <a:moveTo>
                  <a:pt x="46558" y="163816"/>
                </a:moveTo>
                <a:lnTo>
                  <a:pt x="38472" y="163816"/>
                </a:lnTo>
                <a:lnTo>
                  <a:pt x="37958" y="162546"/>
                </a:lnTo>
                <a:lnTo>
                  <a:pt x="46558" y="162546"/>
                </a:lnTo>
                <a:lnTo>
                  <a:pt x="46558" y="163816"/>
                </a:lnTo>
                <a:close/>
              </a:path>
              <a:path w="1000125" h="234950">
                <a:moveTo>
                  <a:pt x="56185" y="165086"/>
                </a:moveTo>
                <a:lnTo>
                  <a:pt x="32897" y="165086"/>
                </a:lnTo>
                <a:lnTo>
                  <a:pt x="32402" y="163816"/>
                </a:lnTo>
                <a:lnTo>
                  <a:pt x="47586" y="163816"/>
                </a:lnTo>
                <a:lnTo>
                  <a:pt x="46558" y="162546"/>
                </a:lnTo>
                <a:lnTo>
                  <a:pt x="56185" y="162546"/>
                </a:lnTo>
                <a:lnTo>
                  <a:pt x="56185" y="165086"/>
                </a:lnTo>
                <a:close/>
              </a:path>
              <a:path w="1000125" h="234950">
                <a:moveTo>
                  <a:pt x="91613" y="165086"/>
                </a:moveTo>
                <a:lnTo>
                  <a:pt x="58202" y="165086"/>
                </a:lnTo>
                <a:lnTo>
                  <a:pt x="57708" y="163816"/>
                </a:lnTo>
                <a:lnTo>
                  <a:pt x="56680" y="162546"/>
                </a:lnTo>
                <a:lnTo>
                  <a:pt x="105274" y="162546"/>
                </a:lnTo>
                <a:lnTo>
                  <a:pt x="105788" y="163816"/>
                </a:lnTo>
                <a:lnTo>
                  <a:pt x="91613" y="163816"/>
                </a:lnTo>
                <a:lnTo>
                  <a:pt x="91613" y="165086"/>
                </a:lnTo>
                <a:close/>
              </a:path>
              <a:path w="1000125" h="234950">
                <a:moveTo>
                  <a:pt x="108319" y="165086"/>
                </a:moveTo>
                <a:lnTo>
                  <a:pt x="107290" y="165086"/>
                </a:lnTo>
                <a:lnTo>
                  <a:pt x="106282" y="162546"/>
                </a:lnTo>
                <a:lnTo>
                  <a:pt x="108319" y="165086"/>
                </a:lnTo>
                <a:close/>
              </a:path>
              <a:path w="1000125" h="234950">
                <a:moveTo>
                  <a:pt x="126527" y="165086"/>
                </a:moveTo>
                <a:lnTo>
                  <a:pt x="108319" y="165086"/>
                </a:lnTo>
                <a:lnTo>
                  <a:pt x="107805" y="163816"/>
                </a:lnTo>
                <a:lnTo>
                  <a:pt x="106796" y="162546"/>
                </a:lnTo>
                <a:lnTo>
                  <a:pt x="131093" y="162546"/>
                </a:lnTo>
                <a:lnTo>
                  <a:pt x="131588" y="163816"/>
                </a:lnTo>
                <a:lnTo>
                  <a:pt x="126527" y="163816"/>
                </a:lnTo>
                <a:lnTo>
                  <a:pt x="126527" y="165086"/>
                </a:lnTo>
                <a:close/>
              </a:path>
              <a:path w="1000125" h="234950">
                <a:moveTo>
                  <a:pt x="132596" y="163816"/>
                </a:moveTo>
                <a:lnTo>
                  <a:pt x="132102" y="163816"/>
                </a:lnTo>
                <a:lnTo>
                  <a:pt x="131588" y="162546"/>
                </a:lnTo>
                <a:lnTo>
                  <a:pt x="132596" y="163816"/>
                </a:lnTo>
                <a:close/>
              </a:path>
              <a:path w="1000125" h="234950">
                <a:moveTo>
                  <a:pt x="201949" y="177786"/>
                </a:moveTo>
                <a:lnTo>
                  <a:pt x="187774" y="177786"/>
                </a:lnTo>
                <a:lnTo>
                  <a:pt x="185737" y="175246"/>
                </a:lnTo>
                <a:lnTo>
                  <a:pt x="183721" y="175246"/>
                </a:lnTo>
                <a:lnTo>
                  <a:pt x="183301" y="174210"/>
                </a:lnTo>
                <a:lnTo>
                  <a:pt x="183207" y="172706"/>
                </a:lnTo>
                <a:lnTo>
                  <a:pt x="181684" y="171424"/>
                </a:lnTo>
                <a:lnTo>
                  <a:pt x="179668" y="170166"/>
                </a:lnTo>
                <a:lnTo>
                  <a:pt x="179174" y="168896"/>
                </a:lnTo>
                <a:lnTo>
                  <a:pt x="174607" y="163816"/>
                </a:lnTo>
                <a:lnTo>
                  <a:pt x="173085" y="162546"/>
                </a:lnTo>
                <a:lnTo>
                  <a:pt x="176643" y="162546"/>
                </a:lnTo>
                <a:lnTo>
                  <a:pt x="179209" y="163829"/>
                </a:lnTo>
                <a:lnTo>
                  <a:pt x="182712" y="165086"/>
                </a:lnTo>
                <a:lnTo>
                  <a:pt x="182198" y="165086"/>
                </a:lnTo>
                <a:lnTo>
                  <a:pt x="183207" y="166356"/>
                </a:lnTo>
                <a:lnTo>
                  <a:pt x="178660" y="166356"/>
                </a:lnTo>
                <a:lnTo>
                  <a:pt x="179668" y="167626"/>
                </a:lnTo>
                <a:lnTo>
                  <a:pt x="183721" y="167626"/>
                </a:lnTo>
                <a:lnTo>
                  <a:pt x="185737" y="168896"/>
                </a:lnTo>
                <a:lnTo>
                  <a:pt x="186423" y="168896"/>
                </a:lnTo>
                <a:lnTo>
                  <a:pt x="187774" y="170166"/>
                </a:lnTo>
                <a:lnTo>
                  <a:pt x="191312" y="170166"/>
                </a:lnTo>
                <a:lnTo>
                  <a:pt x="192073" y="170801"/>
                </a:lnTo>
                <a:lnTo>
                  <a:pt x="192321" y="171436"/>
                </a:lnTo>
                <a:lnTo>
                  <a:pt x="194357" y="172706"/>
                </a:lnTo>
                <a:lnTo>
                  <a:pt x="188268" y="172706"/>
                </a:lnTo>
                <a:lnTo>
                  <a:pt x="188782" y="173976"/>
                </a:lnTo>
                <a:lnTo>
                  <a:pt x="198143" y="173976"/>
                </a:lnTo>
                <a:lnTo>
                  <a:pt x="199912" y="175246"/>
                </a:lnTo>
                <a:lnTo>
                  <a:pt x="201949" y="177786"/>
                </a:lnTo>
                <a:close/>
              </a:path>
              <a:path w="1000125" h="234950">
                <a:moveTo>
                  <a:pt x="185994" y="163816"/>
                </a:moveTo>
                <a:lnTo>
                  <a:pt x="185737" y="163816"/>
                </a:lnTo>
                <a:lnTo>
                  <a:pt x="184729" y="162546"/>
                </a:lnTo>
                <a:lnTo>
                  <a:pt x="185994" y="163816"/>
                </a:lnTo>
                <a:close/>
              </a:path>
              <a:path w="1000125" h="234950">
                <a:moveTo>
                  <a:pt x="188782" y="163816"/>
                </a:moveTo>
                <a:lnTo>
                  <a:pt x="185994" y="163816"/>
                </a:lnTo>
                <a:lnTo>
                  <a:pt x="184729" y="162546"/>
                </a:lnTo>
                <a:lnTo>
                  <a:pt x="187774" y="162546"/>
                </a:lnTo>
                <a:lnTo>
                  <a:pt x="188782" y="163816"/>
                </a:lnTo>
                <a:close/>
              </a:path>
              <a:path w="1000125" h="234950">
                <a:moveTo>
                  <a:pt x="232809" y="175246"/>
                </a:moveTo>
                <a:lnTo>
                  <a:pt x="232315" y="173976"/>
                </a:lnTo>
                <a:lnTo>
                  <a:pt x="231801" y="173976"/>
                </a:lnTo>
                <a:lnTo>
                  <a:pt x="230793" y="172706"/>
                </a:lnTo>
                <a:lnTo>
                  <a:pt x="223695" y="172706"/>
                </a:lnTo>
                <a:lnTo>
                  <a:pt x="222687" y="171436"/>
                </a:lnTo>
                <a:lnTo>
                  <a:pt x="222183" y="171424"/>
                </a:lnTo>
                <a:lnTo>
                  <a:pt x="221165" y="170166"/>
                </a:lnTo>
                <a:lnTo>
                  <a:pt x="226740" y="170166"/>
                </a:lnTo>
                <a:lnTo>
                  <a:pt x="226226" y="168896"/>
                </a:lnTo>
                <a:lnTo>
                  <a:pt x="216618" y="168896"/>
                </a:lnTo>
                <a:lnTo>
                  <a:pt x="215610" y="167626"/>
                </a:lnTo>
                <a:lnTo>
                  <a:pt x="209540" y="167626"/>
                </a:lnTo>
                <a:lnTo>
                  <a:pt x="205487" y="162546"/>
                </a:lnTo>
                <a:lnTo>
                  <a:pt x="208018" y="162546"/>
                </a:lnTo>
                <a:lnTo>
                  <a:pt x="210034" y="165086"/>
                </a:lnTo>
                <a:lnTo>
                  <a:pt x="227748" y="165086"/>
                </a:lnTo>
                <a:lnTo>
                  <a:pt x="228756" y="166356"/>
                </a:lnTo>
                <a:lnTo>
                  <a:pt x="232809" y="166356"/>
                </a:lnTo>
                <a:lnTo>
                  <a:pt x="232809" y="175246"/>
                </a:lnTo>
                <a:close/>
              </a:path>
              <a:path w="1000125" h="234950">
                <a:moveTo>
                  <a:pt x="213079" y="165086"/>
                </a:moveTo>
                <a:lnTo>
                  <a:pt x="211557" y="165086"/>
                </a:lnTo>
                <a:lnTo>
                  <a:pt x="209026" y="162546"/>
                </a:lnTo>
                <a:lnTo>
                  <a:pt x="210796" y="162546"/>
                </a:lnTo>
                <a:lnTo>
                  <a:pt x="212585" y="163829"/>
                </a:lnTo>
                <a:lnTo>
                  <a:pt x="213079" y="164137"/>
                </a:lnTo>
                <a:lnTo>
                  <a:pt x="213079" y="165086"/>
                </a:lnTo>
                <a:close/>
              </a:path>
              <a:path w="1000125" h="234950">
                <a:moveTo>
                  <a:pt x="57708" y="165086"/>
                </a:moveTo>
                <a:lnTo>
                  <a:pt x="56680" y="165086"/>
                </a:lnTo>
                <a:lnTo>
                  <a:pt x="57194" y="163816"/>
                </a:lnTo>
                <a:lnTo>
                  <a:pt x="57708" y="165086"/>
                </a:lnTo>
                <a:close/>
              </a:path>
              <a:path w="1000125" h="234950">
                <a:moveTo>
                  <a:pt x="106796" y="165086"/>
                </a:moveTo>
                <a:lnTo>
                  <a:pt x="92621" y="165086"/>
                </a:lnTo>
                <a:lnTo>
                  <a:pt x="92107" y="163816"/>
                </a:lnTo>
                <a:lnTo>
                  <a:pt x="105798" y="163829"/>
                </a:lnTo>
                <a:lnTo>
                  <a:pt x="106796" y="165086"/>
                </a:lnTo>
                <a:close/>
              </a:path>
              <a:path w="1000125" h="234950">
                <a:moveTo>
                  <a:pt x="135640" y="166356"/>
                </a:moveTo>
                <a:lnTo>
                  <a:pt x="119943" y="166356"/>
                </a:lnTo>
                <a:lnTo>
                  <a:pt x="119943" y="165086"/>
                </a:lnTo>
                <a:lnTo>
                  <a:pt x="127535" y="165086"/>
                </a:lnTo>
                <a:lnTo>
                  <a:pt x="126527" y="163816"/>
                </a:lnTo>
                <a:lnTo>
                  <a:pt x="132122" y="163829"/>
                </a:lnTo>
                <a:lnTo>
                  <a:pt x="134118" y="165086"/>
                </a:lnTo>
                <a:lnTo>
                  <a:pt x="135640" y="166356"/>
                </a:lnTo>
                <a:close/>
              </a:path>
              <a:path w="1000125" h="234950">
                <a:moveTo>
                  <a:pt x="154877" y="165086"/>
                </a:moveTo>
                <a:lnTo>
                  <a:pt x="148623" y="165086"/>
                </a:lnTo>
                <a:lnTo>
                  <a:pt x="148408" y="164763"/>
                </a:lnTo>
                <a:lnTo>
                  <a:pt x="148293" y="163816"/>
                </a:lnTo>
                <a:lnTo>
                  <a:pt x="153868" y="163829"/>
                </a:lnTo>
                <a:lnTo>
                  <a:pt x="154877" y="165086"/>
                </a:lnTo>
                <a:close/>
              </a:path>
              <a:path w="1000125" h="234950">
                <a:moveTo>
                  <a:pt x="159424" y="165086"/>
                </a:moveTo>
                <a:lnTo>
                  <a:pt x="154877" y="165086"/>
                </a:lnTo>
                <a:lnTo>
                  <a:pt x="154877" y="163816"/>
                </a:lnTo>
                <a:lnTo>
                  <a:pt x="158929" y="163816"/>
                </a:lnTo>
                <a:lnTo>
                  <a:pt x="159424" y="165086"/>
                </a:lnTo>
                <a:close/>
              </a:path>
              <a:path w="1000125" h="234950">
                <a:moveTo>
                  <a:pt x="161954" y="167626"/>
                </a:moveTo>
                <a:lnTo>
                  <a:pt x="152840" y="167626"/>
                </a:lnTo>
                <a:lnTo>
                  <a:pt x="152346" y="166356"/>
                </a:lnTo>
                <a:lnTo>
                  <a:pt x="151338" y="166356"/>
                </a:lnTo>
                <a:lnTo>
                  <a:pt x="150310" y="165086"/>
                </a:lnTo>
                <a:lnTo>
                  <a:pt x="159424" y="165086"/>
                </a:lnTo>
                <a:lnTo>
                  <a:pt x="158929" y="163816"/>
                </a:lnTo>
                <a:lnTo>
                  <a:pt x="161954" y="167626"/>
                </a:lnTo>
                <a:close/>
              </a:path>
              <a:path w="1000125" h="234950">
                <a:moveTo>
                  <a:pt x="200426" y="165086"/>
                </a:moveTo>
                <a:lnTo>
                  <a:pt x="199418" y="165086"/>
                </a:lnTo>
                <a:lnTo>
                  <a:pt x="198390" y="163816"/>
                </a:lnTo>
                <a:lnTo>
                  <a:pt x="199173" y="163829"/>
                </a:lnTo>
                <a:lnTo>
                  <a:pt x="200426" y="165086"/>
                </a:lnTo>
                <a:close/>
              </a:path>
              <a:path w="1000125" h="234950">
                <a:moveTo>
                  <a:pt x="198904" y="165086"/>
                </a:moveTo>
                <a:lnTo>
                  <a:pt x="198390" y="164763"/>
                </a:lnTo>
                <a:lnTo>
                  <a:pt x="198390" y="164439"/>
                </a:lnTo>
                <a:lnTo>
                  <a:pt x="198904" y="165086"/>
                </a:lnTo>
                <a:close/>
              </a:path>
              <a:path w="1000125" h="234950">
                <a:moveTo>
                  <a:pt x="150310" y="167626"/>
                </a:moveTo>
                <a:lnTo>
                  <a:pt x="142718" y="167626"/>
                </a:lnTo>
                <a:lnTo>
                  <a:pt x="142224" y="166356"/>
                </a:lnTo>
                <a:lnTo>
                  <a:pt x="141216" y="166356"/>
                </a:lnTo>
                <a:lnTo>
                  <a:pt x="140188" y="165086"/>
                </a:lnTo>
                <a:lnTo>
                  <a:pt x="148293" y="165086"/>
                </a:lnTo>
                <a:lnTo>
                  <a:pt x="148293" y="164590"/>
                </a:lnTo>
                <a:lnTo>
                  <a:pt x="150310" y="167626"/>
                </a:lnTo>
                <a:close/>
              </a:path>
              <a:path w="1000125" h="234950">
                <a:moveTo>
                  <a:pt x="26827" y="172706"/>
                </a:moveTo>
                <a:lnTo>
                  <a:pt x="19236" y="172706"/>
                </a:lnTo>
                <a:lnTo>
                  <a:pt x="18707" y="171424"/>
                </a:lnTo>
                <a:lnTo>
                  <a:pt x="17219" y="170166"/>
                </a:lnTo>
                <a:lnTo>
                  <a:pt x="16191" y="167626"/>
                </a:lnTo>
                <a:lnTo>
                  <a:pt x="15697" y="167626"/>
                </a:lnTo>
                <a:lnTo>
                  <a:pt x="14679" y="166333"/>
                </a:lnTo>
                <a:lnTo>
                  <a:pt x="14174" y="165086"/>
                </a:lnTo>
                <a:lnTo>
                  <a:pt x="14688" y="165086"/>
                </a:lnTo>
                <a:lnTo>
                  <a:pt x="19750" y="167626"/>
                </a:lnTo>
                <a:lnTo>
                  <a:pt x="21252" y="170166"/>
                </a:lnTo>
                <a:lnTo>
                  <a:pt x="26313" y="170166"/>
                </a:lnTo>
                <a:lnTo>
                  <a:pt x="26313" y="171436"/>
                </a:lnTo>
                <a:lnTo>
                  <a:pt x="26827" y="171436"/>
                </a:lnTo>
                <a:lnTo>
                  <a:pt x="26827" y="172706"/>
                </a:lnTo>
                <a:close/>
              </a:path>
              <a:path w="1000125" h="234950">
                <a:moveTo>
                  <a:pt x="18722" y="165831"/>
                </a:moveTo>
                <a:lnTo>
                  <a:pt x="18227" y="165086"/>
                </a:lnTo>
                <a:lnTo>
                  <a:pt x="18722" y="165086"/>
                </a:lnTo>
                <a:lnTo>
                  <a:pt x="18722" y="165831"/>
                </a:lnTo>
                <a:close/>
              </a:path>
              <a:path w="1000125" h="234950">
                <a:moveTo>
                  <a:pt x="31374" y="170166"/>
                </a:moveTo>
                <a:lnTo>
                  <a:pt x="21252" y="170166"/>
                </a:lnTo>
                <a:lnTo>
                  <a:pt x="21252" y="168896"/>
                </a:lnTo>
                <a:lnTo>
                  <a:pt x="20758" y="167626"/>
                </a:lnTo>
                <a:lnTo>
                  <a:pt x="19740" y="166333"/>
                </a:lnTo>
                <a:lnTo>
                  <a:pt x="19236" y="165086"/>
                </a:lnTo>
                <a:lnTo>
                  <a:pt x="32897" y="165086"/>
                </a:lnTo>
                <a:lnTo>
                  <a:pt x="33905" y="166356"/>
                </a:lnTo>
                <a:lnTo>
                  <a:pt x="43019" y="166356"/>
                </a:lnTo>
                <a:lnTo>
                  <a:pt x="44541" y="167626"/>
                </a:lnTo>
                <a:lnTo>
                  <a:pt x="29872" y="167626"/>
                </a:lnTo>
                <a:lnTo>
                  <a:pt x="30366" y="168896"/>
                </a:lnTo>
                <a:lnTo>
                  <a:pt x="30880" y="168896"/>
                </a:lnTo>
                <a:lnTo>
                  <a:pt x="31374" y="170166"/>
                </a:lnTo>
                <a:close/>
              </a:path>
              <a:path w="1000125" h="234950">
                <a:moveTo>
                  <a:pt x="43019" y="166356"/>
                </a:moveTo>
                <a:lnTo>
                  <a:pt x="33905" y="166356"/>
                </a:lnTo>
                <a:lnTo>
                  <a:pt x="33905" y="165086"/>
                </a:lnTo>
                <a:lnTo>
                  <a:pt x="43019" y="165086"/>
                </a:lnTo>
                <a:lnTo>
                  <a:pt x="43019" y="166356"/>
                </a:lnTo>
                <a:close/>
              </a:path>
              <a:path w="1000125" h="234950">
                <a:moveTo>
                  <a:pt x="54149" y="167626"/>
                </a:moveTo>
                <a:lnTo>
                  <a:pt x="45055" y="167626"/>
                </a:lnTo>
                <a:lnTo>
                  <a:pt x="44018" y="166333"/>
                </a:lnTo>
                <a:lnTo>
                  <a:pt x="43533" y="165086"/>
                </a:lnTo>
                <a:lnTo>
                  <a:pt x="79455" y="165086"/>
                </a:lnTo>
                <a:lnTo>
                  <a:pt x="79455" y="166356"/>
                </a:lnTo>
                <a:lnTo>
                  <a:pt x="53655" y="166356"/>
                </a:lnTo>
                <a:lnTo>
                  <a:pt x="54149" y="167626"/>
                </a:lnTo>
                <a:close/>
              </a:path>
              <a:path w="1000125" h="234950">
                <a:moveTo>
                  <a:pt x="118935" y="166356"/>
                </a:moveTo>
                <a:lnTo>
                  <a:pt x="79455" y="166356"/>
                </a:lnTo>
                <a:lnTo>
                  <a:pt x="79455" y="165086"/>
                </a:lnTo>
                <a:lnTo>
                  <a:pt x="118441" y="165086"/>
                </a:lnTo>
                <a:lnTo>
                  <a:pt x="118935" y="166356"/>
                </a:lnTo>
                <a:close/>
              </a:path>
              <a:path w="1000125" h="234950">
                <a:moveTo>
                  <a:pt x="137657" y="167626"/>
                </a:moveTo>
                <a:lnTo>
                  <a:pt x="133624" y="167626"/>
                </a:lnTo>
                <a:lnTo>
                  <a:pt x="131588" y="166356"/>
                </a:lnTo>
                <a:lnTo>
                  <a:pt x="135640" y="166356"/>
                </a:lnTo>
                <a:lnTo>
                  <a:pt x="135126" y="165086"/>
                </a:lnTo>
                <a:lnTo>
                  <a:pt x="136154" y="165086"/>
                </a:lnTo>
                <a:lnTo>
                  <a:pt x="136649" y="165583"/>
                </a:lnTo>
                <a:lnTo>
                  <a:pt x="136649" y="166356"/>
                </a:lnTo>
                <a:lnTo>
                  <a:pt x="137657" y="167626"/>
                </a:lnTo>
                <a:close/>
              </a:path>
              <a:path w="1000125" h="234950">
                <a:moveTo>
                  <a:pt x="136649" y="165583"/>
                </a:moveTo>
                <a:lnTo>
                  <a:pt x="136154" y="165086"/>
                </a:lnTo>
                <a:lnTo>
                  <a:pt x="136649" y="165086"/>
                </a:lnTo>
                <a:lnTo>
                  <a:pt x="136649" y="165583"/>
                </a:lnTo>
                <a:close/>
              </a:path>
              <a:path w="1000125" h="234950">
                <a:moveTo>
                  <a:pt x="156893" y="173976"/>
                </a:moveTo>
                <a:lnTo>
                  <a:pt x="147779" y="173976"/>
                </a:lnTo>
                <a:lnTo>
                  <a:pt x="148293" y="172706"/>
                </a:lnTo>
                <a:lnTo>
                  <a:pt x="145763" y="171436"/>
                </a:lnTo>
                <a:lnTo>
                  <a:pt x="140682" y="171424"/>
                </a:lnTo>
                <a:lnTo>
                  <a:pt x="138685" y="170166"/>
                </a:lnTo>
                <a:lnTo>
                  <a:pt x="137657" y="168896"/>
                </a:lnTo>
                <a:lnTo>
                  <a:pt x="139693" y="168896"/>
                </a:lnTo>
                <a:lnTo>
                  <a:pt x="139693" y="167626"/>
                </a:lnTo>
                <a:lnTo>
                  <a:pt x="138685" y="167626"/>
                </a:lnTo>
                <a:lnTo>
                  <a:pt x="136649" y="165583"/>
                </a:lnTo>
                <a:lnTo>
                  <a:pt x="136649" y="165086"/>
                </a:lnTo>
                <a:lnTo>
                  <a:pt x="137657" y="165086"/>
                </a:lnTo>
                <a:lnTo>
                  <a:pt x="143232" y="168896"/>
                </a:lnTo>
                <a:lnTo>
                  <a:pt x="143232" y="170166"/>
                </a:lnTo>
                <a:lnTo>
                  <a:pt x="153868" y="170166"/>
                </a:lnTo>
                <a:lnTo>
                  <a:pt x="154886" y="171461"/>
                </a:lnTo>
                <a:lnTo>
                  <a:pt x="155371" y="172706"/>
                </a:lnTo>
                <a:lnTo>
                  <a:pt x="155885" y="172706"/>
                </a:lnTo>
                <a:lnTo>
                  <a:pt x="156893" y="173976"/>
                </a:lnTo>
                <a:close/>
              </a:path>
              <a:path w="1000125" h="234950">
                <a:moveTo>
                  <a:pt x="152840" y="167626"/>
                </a:moveTo>
                <a:lnTo>
                  <a:pt x="151832" y="167626"/>
                </a:lnTo>
                <a:lnTo>
                  <a:pt x="148807" y="165086"/>
                </a:lnTo>
                <a:lnTo>
                  <a:pt x="150310" y="165086"/>
                </a:lnTo>
                <a:lnTo>
                  <a:pt x="150824" y="166356"/>
                </a:lnTo>
                <a:lnTo>
                  <a:pt x="151338" y="166356"/>
                </a:lnTo>
                <a:lnTo>
                  <a:pt x="152840" y="167626"/>
                </a:lnTo>
                <a:close/>
              </a:path>
              <a:path w="1000125" h="234950">
                <a:moveTo>
                  <a:pt x="151338" y="166356"/>
                </a:moveTo>
                <a:lnTo>
                  <a:pt x="150824" y="166356"/>
                </a:lnTo>
                <a:lnTo>
                  <a:pt x="150310" y="165086"/>
                </a:lnTo>
                <a:lnTo>
                  <a:pt x="151338" y="166356"/>
                </a:lnTo>
                <a:close/>
              </a:path>
              <a:path w="1000125" h="234950">
                <a:moveTo>
                  <a:pt x="161460" y="166356"/>
                </a:moveTo>
                <a:lnTo>
                  <a:pt x="160946" y="165086"/>
                </a:lnTo>
                <a:lnTo>
                  <a:pt x="161460" y="165086"/>
                </a:lnTo>
                <a:lnTo>
                  <a:pt x="161460" y="166356"/>
                </a:lnTo>
                <a:close/>
              </a:path>
              <a:path w="1000125" h="234950">
                <a:moveTo>
                  <a:pt x="173599" y="168896"/>
                </a:moveTo>
                <a:lnTo>
                  <a:pt x="157407" y="168896"/>
                </a:lnTo>
                <a:lnTo>
                  <a:pt x="157407" y="167626"/>
                </a:lnTo>
                <a:lnTo>
                  <a:pt x="162962" y="167626"/>
                </a:lnTo>
                <a:lnTo>
                  <a:pt x="162468" y="166356"/>
                </a:lnTo>
                <a:lnTo>
                  <a:pt x="161460" y="166356"/>
                </a:lnTo>
                <a:lnTo>
                  <a:pt x="161460" y="165086"/>
                </a:lnTo>
                <a:lnTo>
                  <a:pt x="169051" y="165086"/>
                </a:lnTo>
                <a:lnTo>
                  <a:pt x="170387" y="165928"/>
                </a:lnTo>
                <a:lnTo>
                  <a:pt x="170554" y="166356"/>
                </a:lnTo>
                <a:lnTo>
                  <a:pt x="171582" y="167626"/>
                </a:lnTo>
                <a:lnTo>
                  <a:pt x="173599" y="168896"/>
                </a:lnTo>
                <a:close/>
              </a:path>
              <a:path w="1000125" h="234950">
                <a:moveTo>
                  <a:pt x="171698" y="166672"/>
                </a:moveTo>
                <a:lnTo>
                  <a:pt x="171030" y="166333"/>
                </a:lnTo>
                <a:lnTo>
                  <a:pt x="170387" y="165928"/>
                </a:lnTo>
                <a:lnTo>
                  <a:pt x="170060" y="165086"/>
                </a:lnTo>
                <a:lnTo>
                  <a:pt x="170554" y="165086"/>
                </a:lnTo>
                <a:lnTo>
                  <a:pt x="171323" y="165728"/>
                </a:lnTo>
                <a:lnTo>
                  <a:pt x="171698" y="166672"/>
                </a:lnTo>
                <a:close/>
              </a:path>
              <a:path w="1000125" h="234950">
                <a:moveTo>
                  <a:pt x="183197" y="166333"/>
                </a:moveTo>
                <a:lnTo>
                  <a:pt x="182198" y="165086"/>
                </a:lnTo>
                <a:lnTo>
                  <a:pt x="182712" y="165086"/>
                </a:lnTo>
                <a:lnTo>
                  <a:pt x="183197" y="166333"/>
                </a:lnTo>
                <a:close/>
              </a:path>
              <a:path w="1000125" h="234950">
                <a:moveTo>
                  <a:pt x="188268" y="166356"/>
                </a:moveTo>
                <a:lnTo>
                  <a:pt x="187774" y="165086"/>
                </a:lnTo>
                <a:lnTo>
                  <a:pt x="188268" y="165086"/>
                </a:lnTo>
                <a:lnTo>
                  <a:pt x="188268" y="166356"/>
                </a:lnTo>
                <a:close/>
              </a:path>
              <a:path w="1000125" h="234950">
                <a:moveTo>
                  <a:pt x="200591" y="166356"/>
                </a:moveTo>
                <a:lnTo>
                  <a:pt x="188268" y="166356"/>
                </a:lnTo>
                <a:lnTo>
                  <a:pt x="188268" y="165086"/>
                </a:lnTo>
                <a:lnTo>
                  <a:pt x="198904" y="165086"/>
                </a:lnTo>
                <a:lnTo>
                  <a:pt x="200591" y="166356"/>
                </a:lnTo>
                <a:close/>
              </a:path>
              <a:path w="1000125" h="234950">
                <a:moveTo>
                  <a:pt x="19071" y="166356"/>
                </a:moveTo>
                <a:lnTo>
                  <a:pt x="18722" y="166356"/>
                </a:lnTo>
                <a:lnTo>
                  <a:pt x="18722" y="165831"/>
                </a:lnTo>
                <a:lnTo>
                  <a:pt x="19071" y="166356"/>
                </a:lnTo>
                <a:close/>
              </a:path>
              <a:path w="1000125" h="234950">
                <a:moveTo>
                  <a:pt x="19493" y="166991"/>
                </a:moveTo>
                <a:lnTo>
                  <a:pt x="19071" y="166356"/>
                </a:lnTo>
                <a:lnTo>
                  <a:pt x="19236" y="166356"/>
                </a:lnTo>
                <a:lnTo>
                  <a:pt x="19493" y="166991"/>
                </a:lnTo>
                <a:close/>
              </a:path>
              <a:path w="1000125" h="234950">
                <a:moveTo>
                  <a:pt x="89082" y="168896"/>
                </a:moveTo>
                <a:lnTo>
                  <a:pt x="56185" y="168896"/>
                </a:lnTo>
                <a:lnTo>
                  <a:pt x="53655" y="166356"/>
                </a:lnTo>
                <a:lnTo>
                  <a:pt x="88568" y="166356"/>
                </a:lnTo>
                <a:lnTo>
                  <a:pt x="88568" y="167626"/>
                </a:lnTo>
                <a:lnTo>
                  <a:pt x="89082" y="167626"/>
                </a:lnTo>
                <a:lnTo>
                  <a:pt x="89082" y="168896"/>
                </a:lnTo>
                <a:close/>
              </a:path>
              <a:path w="1000125" h="234950">
                <a:moveTo>
                  <a:pt x="116404" y="167626"/>
                </a:moveTo>
                <a:lnTo>
                  <a:pt x="89577" y="167626"/>
                </a:lnTo>
                <a:lnTo>
                  <a:pt x="89577" y="166356"/>
                </a:lnTo>
                <a:lnTo>
                  <a:pt x="115910" y="166356"/>
                </a:lnTo>
                <a:lnTo>
                  <a:pt x="116404" y="167626"/>
                </a:lnTo>
                <a:close/>
              </a:path>
              <a:path w="1000125" h="234950">
                <a:moveTo>
                  <a:pt x="116918" y="167626"/>
                </a:moveTo>
                <a:lnTo>
                  <a:pt x="116404" y="167626"/>
                </a:lnTo>
                <a:lnTo>
                  <a:pt x="115910" y="166356"/>
                </a:lnTo>
                <a:lnTo>
                  <a:pt x="116918" y="167626"/>
                </a:lnTo>
                <a:close/>
              </a:path>
              <a:path w="1000125" h="234950">
                <a:moveTo>
                  <a:pt x="129057" y="170166"/>
                </a:moveTo>
                <a:lnTo>
                  <a:pt x="120971" y="170166"/>
                </a:lnTo>
                <a:lnTo>
                  <a:pt x="119449" y="168896"/>
                </a:lnTo>
                <a:lnTo>
                  <a:pt x="118441" y="167626"/>
                </a:lnTo>
                <a:lnTo>
                  <a:pt x="116918" y="167626"/>
                </a:lnTo>
                <a:lnTo>
                  <a:pt x="115910" y="166356"/>
                </a:lnTo>
                <a:lnTo>
                  <a:pt x="131588" y="166356"/>
                </a:lnTo>
                <a:lnTo>
                  <a:pt x="133110" y="167626"/>
                </a:lnTo>
                <a:lnTo>
                  <a:pt x="132596" y="168896"/>
                </a:lnTo>
                <a:lnTo>
                  <a:pt x="129057" y="168896"/>
                </a:lnTo>
                <a:lnTo>
                  <a:pt x="129057" y="170166"/>
                </a:lnTo>
                <a:close/>
              </a:path>
              <a:path w="1000125" h="234950">
                <a:moveTo>
                  <a:pt x="162962" y="167626"/>
                </a:moveTo>
                <a:lnTo>
                  <a:pt x="161954" y="167626"/>
                </a:lnTo>
                <a:lnTo>
                  <a:pt x="161460" y="166356"/>
                </a:lnTo>
                <a:lnTo>
                  <a:pt x="162962" y="167626"/>
                </a:lnTo>
                <a:close/>
              </a:path>
              <a:path w="1000125" h="234950">
                <a:moveTo>
                  <a:pt x="176129" y="168896"/>
                </a:moveTo>
                <a:lnTo>
                  <a:pt x="174113" y="166356"/>
                </a:lnTo>
                <a:lnTo>
                  <a:pt x="175121" y="166356"/>
                </a:lnTo>
                <a:lnTo>
                  <a:pt x="176129" y="167626"/>
                </a:lnTo>
                <a:lnTo>
                  <a:pt x="176129" y="168896"/>
                </a:lnTo>
                <a:close/>
              </a:path>
              <a:path w="1000125" h="234950">
                <a:moveTo>
                  <a:pt x="180182" y="167626"/>
                </a:moveTo>
                <a:lnTo>
                  <a:pt x="179668" y="167626"/>
                </a:lnTo>
                <a:lnTo>
                  <a:pt x="178660" y="166356"/>
                </a:lnTo>
                <a:lnTo>
                  <a:pt x="180182" y="167626"/>
                </a:lnTo>
                <a:close/>
              </a:path>
              <a:path w="1000125" h="234950">
                <a:moveTo>
                  <a:pt x="183721" y="167626"/>
                </a:moveTo>
                <a:lnTo>
                  <a:pt x="180182" y="167626"/>
                </a:lnTo>
                <a:lnTo>
                  <a:pt x="178660" y="166356"/>
                </a:lnTo>
                <a:lnTo>
                  <a:pt x="183207" y="166356"/>
                </a:lnTo>
                <a:lnTo>
                  <a:pt x="183721" y="167626"/>
                </a:lnTo>
                <a:close/>
              </a:path>
              <a:path w="1000125" h="234950">
                <a:moveTo>
                  <a:pt x="186423" y="168896"/>
                </a:moveTo>
                <a:lnTo>
                  <a:pt x="185737" y="168896"/>
                </a:lnTo>
                <a:lnTo>
                  <a:pt x="184235" y="167626"/>
                </a:lnTo>
                <a:lnTo>
                  <a:pt x="183217" y="166356"/>
                </a:lnTo>
                <a:lnTo>
                  <a:pt x="183721" y="166356"/>
                </a:lnTo>
                <a:lnTo>
                  <a:pt x="186423" y="168896"/>
                </a:lnTo>
                <a:close/>
              </a:path>
              <a:path w="1000125" h="234950">
                <a:moveTo>
                  <a:pt x="174778" y="168896"/>
                </a:moveTo>
                <a:lnTo>
                  <a:pt x="173599" y="168896"/>
                </a:lnTo>
                <a:lnTo>
                  <a:pt x="172076" y="167626"/>
                </a:lnTo>
                <a:lnTo>
                  <a:pt x="171698" y="166672"/>
                </a:lnTo>
                <a:lnTo>
                  <a:pt x="172333" y="166991"/>
                </a:lnTo>
                <a:lnTo>
                  <a:pt x="172590" y="167626"/>
                </a:lnTo>
                <a:lnTo>
                  <a:pt x="173599" y="167626"/>
                </a:lnTo>
                <a:lnTo>
                  <a:pt x="174778" y="168896"/>
                </a:lnTo>
                <a:close/>
              </a:path>
              <a:path w="1000125" h="234950">
                <a:moveTo>
                  <a:pt x="19914" y="167626"/>
                </a:moveTo>
                <a:lnTo>
                  <a:pt x="19750" y="167626"/>
                </a:lnTo>
                <a:lnTo>
                  <a:pt x="19493" y="166991"/>
                </a:lnTo>
                <a:lnTo>
                  <a:pt x="19914" y="167626"/>
                </a:lnTo>
                <a:close/>
              </a:path>
              <a:path w="1000125" h="234950">
                <a:moveTo>
                  <a:pt x="173599" y="167626"/>
                </a:moveTo>
                <a:lnTo>
                  <a:pt x="172590" y="167626"/>
                </a:lnTo>
                <a:lnTo>
                  <a:pt x="172333" y="166991"/>
                </a:lnTo>
                <a:lnTo>
                  <a:pt x="173599" y="167626"/>
                </a:lnTo>
                <a:close/>
              </a:path>
              <a:path w="1000125" h="234950">
                <a:moveTo>
                  <a:pt x="6069" y="168896"/>
                </a:moveTo>
                <a:lnTo>
                  <a:pt x="5575" y="168896"/>
                </a:lnTo>
                <a:lnTo>
                  <a:pt x="5575" y="167626"/>
                </a:lnTo>
                <a:lnTo>
                  <a:pt x="6069" y="168896"/>
                </a:lnTo>
                <a:close/>
              </a:path>
              <a:path w="1000125" h="234950">
                <a:moveTo>
                  <a:pt x="10122" y="170166"/>
                </a:moveTo>
                <a:lnTo>
                  <a:pt x="7097" y="170166"/>
                </a:lnTo>
                <a:lnTo>
                  <a:pt x="6069" y="168896"/>
                </a:lnTo>
                <a:lnTo>
                  <a:pt x="5575" y="167626"/>
                </a:lnTo>
                <a:lnTo>
                  <a:pt x="9113" y="167626"/>
                </a:lnTo>
                <a:lnTo>
                  <a:pt x="10122" y="170166"/>
                </a:lnTo>
                <a:close/>
              </a:path>
              <a:path w="1000125" h="234950">
                <a:moveTo>
                  <a:pt x="12158" y="170166"/>
                </a:moveTo>
                <a:lnTo>
                  <a:pt x="11644" y="170166"/>
                </a:lnTo>
                <a:lnTo>
                  <a:pt x="9113" y="167626"/>
                </a:lnTo>
                <a:lnTo>
                  <a:pt x="11130" y="167626"/>
                </a:lnTo>
                <a:lnTo>
                  <a:pt x="12158" y="170166"/>
                </a:lnTo>
                <a:close/>
              </a:path>
              <a:path w="1000125" h="234950">
                <a:moveTo>
                  <a:pt x="14688" y="170166"/>
                </a:moveTo>
                <a:lnTo>
                  <a:pt x="12652" y="170166"/>
                </a:lnTo>
                <a:lnTo>
                  <a:pt x="11644" y="168896"/>
                </a:lnTo>
                <a:lnTo>
                  <a:pt x="11130" y="167626"/>
                </a:lnTo>
                <a:lnTo>
                  <a:pt x="13166" y="167626"/>
                </a:lnTo>
                <a:lnTo>
                  <a:pt x="14174" y="168896"/>
                </a:lnTo>
                <a:lnTo>
                  <a:pt x="14688" y="170166"/>
                </a:lnTo>
                <a:close/>
              </a:path>
              <a:path w="1000125" h="234950">
                <a:moveTo>
                  <a:pt x="14688" y="168896"/>
                </a:moveTo>
                <a:lnTo>
                  <a:pt x="13660" y="167626"/>
                </a:lnTo>
                <a:lnTo>
                  <a:pt x="14174" y="167626"/>
                </a:lnTo>
                <a:lnTo>
                  <a:pt x="14688" y="168896"/>
                </a:lnTo>
                <a:close/>
              </a:path>
              <a:path w="1000125" h="234950">
                <a:moveTo>
                  <a:pt x="21252" y="168896"/>
                </a:moveTo>
                <a:lnTo>
                  <a:pt x="20758" y="168896"/>
                </a:lnTo>
                <a:lnTo>
                  <a:pt x="19914" y="167626"/>
                </a:lnTo>
                <a:lnTo>
                  <a:pt x="20758" y="167626"/>
                </a:lnTo>
                <a:lnTo>
                  <a:pt x="21252" y="168896"/>
                </a:lnTo>
                <a:close/>
              </a:path>
              <a:path w="1000125" h="234950">
                <a:moveTo>
                  <a:pt x="55671" y="170166"/>
                </a:moveTo>
                <a:lnTo>
                  <a:pt x="31888" y="170166"/>
                </a:lnTo>
                <a:lnTo>
                  <a:pt x="31374" y="168896"/>
                </a:lnTo>
                <a:lnTo>
                  <a:pt x="30366" y="167626"/>
                </a:lnTo>
                <a:lnTo>
                  <a:pt x="45549" y="167626"/>
                </a:lnTo>
                <a:lnTo>
                  <a:pt x="46063" y="168896"/>
                </a:lnTo>
                <a:lnTo>
                  <a:pt x="55671" y="168896"/>
                </a:lnTo>
                <a:lnTo>
                  <a:pt x="55671" y="170166"/>
                </a:lnTo>
                <a:close/>
              </a:path>
              <a:path w="1000125" h="234950">
                <a:moveTo>
                  <a:pt x="55671" y="168896"/>
                </a:moveTo>
                <a:lnTo>
                  <a:pt x="46063" y="168896"/>
                </a:lnTo>
                <a:lnTo>
                  <a:pt x="45549" y="167626"/>
                </a:lnTo>
                <a:lnTo>
                  <a:pt x="54663" y="167626"/>
                </a:lnTo>
                <a:lnTo>
                  <a:pt x="55671" y="168896"/>
                </a:lnTo>
                <a:close/>
              </a:path>
              <a:path w="1000125" h="234950">
                <a:moveTo>
                  <a:pt x="99205" y="170166"/>
                </a:moveTo>
                <a:lnTo>
                  <a:pt x="91099" y="170166"/>
                </a:lnTo>
                <a:lnTo>
                  <a:pt x="90091" y="167626"/>
                </a:lnTo>
                <a:lnTo>
                  <a:pt x="98691" y="167626"/>
                </a:lnTo>
                <a:lnTo>
                  <a:pt x="98691" y="168896"/>
                </a:lnTo>
                <a:lnTo>
                  <a:pt x="99205" y="170166"/>
                </a:lnTo>
                <a:close/>
              </a:path>
              <a:path w="1000125" h="234950">
                <a:moveTo>
                  <a:pt x="115396" y="168896"/>
                </a:moveTo>
                <a:lnTo>
                  <a:pt x="99699" y="168896"/>
                </a:lnTo>
                <a:lnTo>
                  <a:pt x="98691" y="167626"/>
                </a:lnTo>
                <a:lnTo>
                  <a:pt x="114882" y="167626"/>
                </a:lnTo>
                <a:lnTo>
                  <a:pt x="115396" y="168896"/>
                </a:lnTo>
                <a:close/>
              </a:path>
              <a:path w="1000125" h="234950">
                <a:moveTo>
                  <a:pt x="119449" y="170166"/>
                </a:moveTo>
                <a:lnTo>
                  <a:pt x="117927" y="170166"/>
                </a:lnTo>
                <a:lnTo>
                  <a:pt x="115910" y="167626"/>
                </a:lnTo>
                <a:lnTo>
                  <a:pt x="117927" y="167626"/>
                </a:lnTo>
                <a:lnTo>
                  <a:pt x="119449" y="170166"/>
                </a:lnTo>
                <a:close/>
              </a:path>
              <a:path w="1000125" h="234950">
                <a:moveTo>
                  <a:pt x="139693" y="171436"/>
                </a:moveTo>
                <a:lnTo>
                  <a:pt x="136144" y="171424"/>
                </a:lnTo>
                <a:lnTo>
                  <a:pt x="135126" y="170166"/>
                </a:lnTo>
                <a:lnTo>
                  <a:pt x="133624" y="168896"/>
                </a:lnTo>
                <a:lnTo>
                  <a:pt x="133110" y="167626"/>
                </a:lnTo>
                <a:lnTo>
                  <a:pt x="138685" y="167626"/>
                </a:lnTo>
                <a:lnTo>
                  <a:pt x="139693" y="168896"/>
                </a:lnTo>
                <a:lnTo>
                  <a:pt x="136649" y="168896"/>
                </a:lnTo>
                <a:lnTo>
                  <a:pt x="139693" y="171436"/>
                </a:lnTo>
                <a:close/>
              </a:path>
              <a:path w="1000125" h="234950">
                <a:moveTo>
                  <a:pt x="177137" y="172706"/>
                </a:moveTo>
                <a:lnTo>
                  <a:pt x="167015" y="172706"/>
                </a:lnTo>
                <a:lnTo>
                  <a:pt x="165493" y="171436"/>
                </a:lnTo>
                <a:lnTo>
                  <a:pt x="170060" y="171436"/>
                </a:lnTo>
                <a:lnTo>
                  <a:pt x="170060" y="170166"/>
                </a:lnTo>
                <a:lnTo>
                  <a:pt x="143232" y="170166"/>
                </a:lnTo>
                <a:lnTo>
                  <a:pt x="143232" y="167626"/>
                </a:lnTo>
                <a:lnTo>
                  <a:pt x="153868" y="167626"/>
                </a:lnTo>
                <a:lnTo>
                  <a:pt x="154877" y="168896"/>
                </a:lnTo>
                <a:lnTo>
                  <a:pt x="174778" y="168896"/>
                </a:lnTo>
                <a:lnTo>
                  <a:pt x="176257" y="170489"/>
                </a:lnTo>
                <a:lnTo>
                  <a:pt x="177137" y="172706"/>
                </a:lnTo>
                <a:close/>
              </a:path>
              <a:path w="1000125" h="234950">
                <a:moveTo>
                  <a:pt x="154877" y="168896"/>
                </a:moveTo>
                <a:lnTo>
                  <a:pt x="153868" y="167626"/>
                </a:lnTo>
                <a:lnTo>
                  <a:pt x="154363" y="167626"/>
                </a:lnTo>
                <a:lnTo>
                  <a:pt x="154877" y="168896"/>
                </a:lnTo>
                <a:close/>
              </a:path>
              <a:path w="1000125" h="234950">
                <a:moveTo>
                  <a:pt x="157407" y="168896"/>
                </a:moveTo>
                <a:lnTo>
                  <a:pt x="154877" y="168896"/>
                </a:lnTo>
                <a:lnTo>
                  <a:pt x="154363" y="167626"/>
                </a:lnTo>
                <a:lnTo>
                  <a:pt x="156893" y="167626"/>
                </a:lnTo>
                <a:lnTo>
                  <a:pt x="157407" y="168896"/>
                </a:lnTo>
                <a:close/>
              </a:path>
              <a:path w="1000125" h="234950">
                <a:moveTo>
                  <a:pt x="157407" y="168896"/>
                </a:moveTo>
                <a:lnTo>
                  <a:pt x="156893" y="167626"/>
                </a:lnTo>
                <a:lnTo>
                  <a:pt x="157407" y="167626"/>
                </a:lnTo>
                <a:lnTo>
                  <a:pt x="157407" y="168896"/>
                </a:lnTo>
                <a:close/>
              </a:path>
              <a:path w="1000125" h="234950">
                <a:moveTo>
                  <a:pt x="198904" y="170166"/>
                </a:moveTo>
                <a:lnTo>
                  <a:pt x="194851" y="170166"/>
                </a:lnTo>
                <a:lnTo>
                  <a:pt x="194357" y="168896"/>
                </a:lnTo>
                <a:lnTo>
                  <a:pt x="192321" y="167626"/>
                </a:lnTo>
                <a:lnTo>
                  <a:pt x="202278" y="167626"/>
                </a:lnTo>
                <a:lnTo>
                  <a:pt x="203965" y="168896"/>
                </a:lnTo>
                <a:lnTo>
                  <a:pt x="197896" y="168896"/>
                </a:lnTo>
                <a:lnTo>
                  <a:pt x="198904" y="170166"/>
                </a:lnTo>
                <a:close/>
              </a:path>
              <a:path w="1000125" h="234950">
                <a:moveTo>
                  <a:pt x="91099" y="170166"/>
                </a:moveTo>
                <a:lnTo>
                  <a:pt x="55671" y="170166"/>
                </a:lnTo>
                <a:lnTo>
                  <a:pt x="55671" y="168896"/>
                </a:lnTo>
                <a:lnTo>
                  <a:pt x="90091" y="168896"/>
                </a:lnTo>
                <a:lnTo>
                  <a:pt x="91099" y="170166"/>
                </a:lnTo>
                <a:close/>
              </a:path>
              <a:path w="1000125" h="234950">
                <a:moveTo>
                  <a:pt x="101735" y="171436"/>
                </a:moveTo>
                <a:lnTo>
                  <a:pt x="76914" y="171424"/>
                </a:lnTo>
                <a:lnTo>
                  <a:pt x="75916" y="170166"/>
                </a:lnTo>
                <a:lnTo>
                  <a:pt x="99699" y="170166"/>
                </a:lnTo>
                <a:lnTo>
                  <a:pt x="99205" y="168896"/>
                </a:lnTo>
                <a:lnTo>
                  <a:pt x="101221" y="170166"/>
                </a:lnTo>
                <a:lnTo>
                  <a:pt x="101735" y="171436"/>
                </a:lnTo>
                <a:close/>
              </a:path>
              <a:path w="1000125" h="234950">
                <a:moveTo>
                  <a:pt x="117927" y="170166"/>
                </a:moveTo>
                <a:lnTo>
                  <a:pt x="101221" y="170166"/>
                </a:lnTo>
                <a:lnTo>
                  <a:pt x="100727" y="168896"/>
                </a:lnTo>
                <a:lnTo>
                  <a:pt x="116404" y="168896"/>
                </a:lnTo>
                <a:lnTo>
                  <a:pt x="117927" y="170166"/>
                </a:lnTo>
                <a:close/>
              </a:path>
              <a:path w="1000125" h="234950">
                <a:moveTo>
                  <a:pt x="133110" y="170166"/>
                </a:moveTo>
                <a:lnTo>
                  <a:pt x="129057" y="170166"/>
                </a:lnTo>
                <a:lnTo>
                  <a:pt x="129057" y="168896"/>
                </a:lnTo>
                <a:lnTo>
                  <a:pt x="132596" y="168896"/>
                </a:lnTo>
                <a:lnTo>
                  <a:pt x="133110" y="170166"/>
                </a:lnTo>
                <a:close/>
              </a:path>
              <a:path w="1000125" h="234950">
                <a:moveTo>
                  <a:pt x="178146" y="171424"/>
                </a:moveTo>
                <a:lnTo>
                  <a:pt x="176129" y="168896"/>
                </a:lnTo>
                <a:lnTo>
                  <a:pt x="177899" y="170166"/>
                </a:lnTo>
                <a:lnTo>
                  <a:pt x="177651" y="170166"/>
                </a:lnTo>
                <a:lnTo>
                  <a:pt x="178146" y="170789"/>
                </a:lnTo>
                <a:lnTo>
                  <a:pt x="178146" y="171424"/>
                </a:lnTo>
                <a:close/>
              </a:path>
              <a:path w="1000125" h="234950">
                <a:moveTo>
                  <a:pt x="211043" y="175246"/>
                </a:moveTo>
                <a:lnTo>
                  <a:pt x="205487" y="175246"/>
                </a:lnTo>
                <a:lnTo>
                  <a:pt x="202443" y="171436"/>
                </a:lnTo>
                <a:lnTo>
                  <a:pt x="201949" y="170166"/>
                </a:lnTo>
                <a:lnTo>
                  <a:pt x="198390" y="168896"/>
                </a:lnTo>
                <a:lnTo>
                  <a:pt x="203965" y="168896"/>
                </a:lnTo>
                <a:lnTo>
                  <a:pt x="205359" y="170166"/>
                </a:lnTo>
                <a:lnTo>
                  <a:pt x="204479" y="170166"/>
                </a:lnTo>
                <a:lnTo>
                  <a:pt x="204993" y="171461"/>
                </a:lnTo>
                <a:lnTo>
                  <a:pt x="205982" y="172706"/>
                </a:lnTo>
                <a:lnTo>
                  <a:pt x="206496" y="172706"/>
                </a:lnTo>
                <a:lnTo>
                  <a:pt x="207504" y="173976"/>
                </a:lnTo>
                <a:lnTo>
                  <a:pt x="209540" y="173976"/>
                </a:lnTo>
                <a:lnTo>
                  <a:pt x="211043" y="175246"/>
                </a:lnTo>
                <a:close/>
              </a:path>
              <a:path w="1000125" h="234950">
                <a:moveTo>
                  <a:pt x="8105" y="171436"/>
                </a:moveTo>
                <a:lnTo>
                  <a:pt x="2031" y="171424"/>
                </a:lnTo>
                <a:lnTo>
                  <a:pt x="1522" y="170166"/>
                </a:lnTo>
                <a:lnTo>
                  <a:pt x="8105" y="170166"/>
                </a:lnTo>
                <a:lnTo>
                  <a:pt x="8105" y="171436"/>
                </a:lnTo>
                <a:close/>
              </a:path>
              <a:path w="1000125" h="234950">
                <a:moveTo>
                  <a:pt x="11130" y="172706"/>
                </a:moveTo>
                <a:lnTo>
                  <a:pt x="3538" y="172706"/>
                </a:lnTo>
                <a:lnTo>
                  <a:pt x="2530" y="171436"/>
                </a:lnTo>
                <a:lnTo>
                  <a:pt x="8105" y="171436"/>
                </a:lnTo>
                <a:lnTo>
                  <a:pt x="8105" y="170166"/>
                </a:lnTo>
                <a:lnTo>
                  <a:pt x="10636" y="170166"/>
                </a:lnTo>
                <a:lnTo>
                  <a:pt x="10645" y="171461"/>
                </a:lnTo>
                <a:lnTo>
                  <a:pt x="11130" y="172706"/>
                </a:lnTo>
                <a:close/>
              </a:path>
              <a:path w="1000125" h="234950">
                <a:moveTo>
                  <a:pt x="32897" y="190486"/>
                </a:moveTo>
                <a:lnTo>
                  <a:pt x="25305" y="190486"/>
                </a:lnTo>
                <a:lnTo>
                  <a:pt x="24297" y="187946"/>
                </a:lnTo>
                <a:lnTo>
                  <a:pt x="21766" y="185406"/>
                </a:lnTo>
                <a:lnTo>
                  <a:pt x="22280" y="185406"/>
                </a:lnTo>
                <a:lnTo>
                  <a:pt x="21252" y="184136"/>
                </a:lnTo>
                <a:lnTo>
                  <a:pt x="19750" y="182866"/>
                </a:lnTo>
                <a:lnTo>
                  <a:pt x="18722" y="180326"/>
                </a:lnTo>
                <a:lnTo>
                  <a:pt x="16705" y="177786"/>
                </a:lnTo>
                <a:lnTo>
                  <a:pt x="13660" y="172706"/>
                </a:lnTo>
                <a:lnTo>
                  <a:pt x="12637" y="171424"/>
                </a:lnTo>
                <a:lnTo>
                  <a:pt x="11130" y="170166"/>
                </a:lnTo>
                <a:lnTo>
                  <a:pt x="15697" y="170166"/>
                </a:lnTo>
                <a:lnTo>
                  <a:pt x="16715" y="171461"/>
                </a:lnTo>
                <a:lnTo>
                  <a:pt x="17219" y="172706"/>
                </a:lnTo>
                <a:lnTo>
                  <a:pt x="38472" y="172706"/>
                </a:lnTo>
                <a:lnTo>
                  <a:pt x="38966" y="173976"/>
                </a:lnTo>
                <a:lnTo>
                  <a:pt x="23288" y="173976"/>
                </a:lnTo>
                <a:lnTo>
                  <a:pt x="23783" y="175246"/>
                </a:lnTo>
                <a:lnTo>
                  <a:pt x="16191" y="175246"/>
                </a:lnTo>
                <a:lnTo>
                  <a:pt x="16191" y="176516"/>
                </a:lnTo>
                <a:lnTo>
                  <a:pt x="17219" y="177786"/>
                </a:lnTo>
                <a:lnTo>
                  <a:pt x="20244" y="177786"/>
                </a:lnTo>
                <a:lnTo>
                  <a:pt x="20244" y="179056"/>
                </a:lnTo>
                <a:lnTo>
                  <a:pt x="41496" y="179056"/>
                </a:lnTo>
                <a:lnTo>
                  <a:pt x="42027" y="180343"/>
                </a:lnTo>
                <a:lnTo>
                  <a:pt x="43276" y="181596"/>
                </a:lnTo>
                <a:lnTo>
                  <a:pt x="37958" y="181596"/>
                </a:lnTo>
                <a:lnTo>
                  <a:pt x="38472" y="182866"/>
                </a:lnTo>
                <a:lnTo>
                  <a:pt x="39480" y="184136"/>
                </a:lnTo>
                <a:lnTo>
                  <a:pt x="24811" y="184136"/>
                </a:lnTo>
                <a:lnTo>
                  <a:pt x="25305" y="185406"/>
                </a:lnTo>
                <a:lnTo>
                  <a:pt x="26847" y="186701"/>
                </a:lnTo>
                <a:lnTo>
                  <a:pt x="27835" y="187946"/>
                </a:lnTo>
                <a:lnTo>
                  <a:pt x="32402" y="187946"/>
                </a:lnTo>
                <a:lnTo>
                  <a:pt x="32486" y="189431"/>
                </a:lnTo>
                <a:lnTo>
                  <a:pt x="32897" y="190486"/>
                </a:lnTo>
                <a:close/>
              </a:path>
              <a:path w="1000125" h="234950">
                <a:moveTo>
                  <a:pt x="28349" y="172706"/>
                </a:moveTo>
                <a:lnTo>
                  <a:pt x="27835" y="172706"/>
                </a:lnTo>
                <a:lnTo>
                  <a:pt x="27341" y="171436"/>
                </a:lnTo>
                <a:lnTo>
                  <a:pt x="26313" y="171436"/>
                </a:lnTo>
                <a:lnTo>
                  <a:pt x="26313" y="170166"/>
                </a:lnTo>
                <a:lnTo>
                  <a:pt x="26827" y="170166"/>
                </a:lnTo>
                <a:lnTo>
                  <a:pt x="28349" y="172706"/>
                </a:lnTo>
                <a:close/>
              </a:path>
              <a:path w="1000125" h="234950">
                <a:moveTo>
                  <a:pt x="57708" y="172706"/>
                </a:moveTo>
                <a:lnTo>
                  <a:pt x="28349" y="172706"/>
                </a:lnTo>
                <a:lnTo>
                  <a:pt x="27341" y="170166"/>
                </a:lnTo>
                <a:lnTo>
                  <a:pt x="50610" y="170166"/>
                </a:lnTo>
                <a:lnTo>
                  <a:pt x="51619" y="171436"/>
                </a:lnTo>
                <a:lnTo>
                  <a:pt x="57194" y="171436"/>
                </a:lnTo>
                <a:lnTo>
                  <a:pt x="57708" y="172706"/>
                </a:lnTo>
                <a:close/>
              </a:path>
              <a:path w="1000125" h="234950">
                <a:moveTo>
                  <a:pt x="57194" y="171436"/>
                </a:moveTo>
                <a:lnTo>
                  <a:pt x="52123" y="171424"/>
                </a:lnTo>
                <a:lnTo>
                  <a:pt x="51124" y="170166"/>
                </a:lnTo>
                <a:lnTo>
                  <a:pt x="56185" y="170166"/>
                </a:lnTo>
                <a:lnTo>
                  <a:pt x="57194" y="171436"/>
                </a:lnTo>
                <a:close/>
              </a:path>
              <a:path w="1000125" h="234950">
                <a:moveTo>
                  <a:pt x="61741" y="172706"/>
                </a:moveTo>
                <a:lnTo>
                  <a:pt x="57708" y="172706"/>
                </a:lnTo>
                <a:lnTo>
                  <a:pt x="56680" y="170166"/>
                </a:lnTo>
                <a:lnTo>
                  <a:pt x="59724" y="170166"/>
                </a:lnTo>
                <a:lnTo>
                  <a:pt x="60609" y="171119"/>
                </a:lnTo>
                <a:lnTo>
                  <a:pt x="60732" y="171436"/>
                </a:lnTo>
                <a:lnTo>
                  <a:pt x="60904" y="171436"/>
                </a:lnTo>
                <a:lnTo>
                  <a:pt x="61494" y="172071"/>
                </a:lnTo>
                <a:lnTo>
                  <a:pt x="61741" y="172706"/>
                </a:lnTo>
                <a:close/>
              </a:path>
              <a:path w="1000125" h="234950">
                <a:moveTo>
                  <a:pt x="67316" y="171436"/>
                </a:moveTo>
                <a:lnTo>
                  <a:pt x="60892" y="171424"/>
                </a:lnTo>
                <a:lnTo>
                  <a:pt x="60609" y="171119"/>
                </a:lnTo>
                <a:lnTo>
                  <a:pt x="60238" y="170166"/>
                </a:lnTo>
                <a:lnTo>
                  <a:pt x="65299" y="170166"/>
                </a:lnTo>
                <a:lnTo>
                  <a:pt x="67316" y="171436"/>
                </a:lnTo>
                <a:close/>
              </a:path>
              <a:path w="1000125" h="234950">
                <a:moveTo>
                  <a:pt x="76924" y="171436"/>
                </a:moveTo>
                <a:lnTo>
                  <a:pt x="67311" y="171424"/>
                </a:lnTo>
                <a:lnTo>
                  <a:pt x="66802" y="170166"/>
                </a:lnTo>
                <a:lnTo>
                  <a:pt x="75916" y="170166"/>
                </a:lnTo>
                <a:lnTo>
                  <a:pt x="76924" y="171436"/>
                </a:lnTo>
                <a:close/>
              </a:path>
              <a:path w="1000125" h="234950">
                <a:moveTo>
                  <a:pt x="113874" y="172706"/>
                </a:moveTo>
                <a:lnTo>
                  <a:pt x="62083" y="172706"/>
                </a:lnTo>
                <a:lnTo>
                  <a:pt x="61494" y="172071"/>
                </a:lnTo>
                <a:lnTo>
                  <a:pt x="61246" y="171436"/>
                </a:lnTo>
                <a:lnTo>
                  <a:pt x="102229" y="171436"/>
                </a:lnTo>
                <a:lnTo>
                  <a:pt x="102229" y="170166"/>
                </a:lnTo>
                <a:lnTo>
                  <a:pt x="112352" y="170166"/>
                </a:lnTo>
                <a:lnTo>
                  <a:pt x="113874" y="172706"/>
                </a:lnTo>
                <a:close/>
              </a:path>
              <a:path w="1000125" h="234950">
                <a:moveTo>
                  <a:pt x="117413" y="173976"/>
                </a:moveTo>
                <a:lnTo>
                  <a:pt x="107805" y="173976"/>
                </a:lnTo>
                <a:lnTo>
                  <a:pt x="107805" y="172706"/>
                </a:lnTo>
                <a:lnTo>
                  <a:pt x="114388" y="172706"/>
                </a:lnTo>
                <a:lnTo>
                  <a:pt x="112352" y="170166"/>
                </a:lnTo>
                <a:lnTo>
                  <a:pt x="114388" y="170166"/>
                </a:lnTo>
                <a:lnTo>
                  <a:pt x="114388" y="171436"/>
                </a:lnTo>
                <a:lnTo>
                  <a:pt x="115396" y="171436"/>
                </a:lnTo>
                <a:lnTo>
                  <a:pt x="115910" y="172706"/>
                </a:lnTo>
                <a:lnTo>
                  <a:pt x="117413" y="173976"/>
                </a:lnTo>
                <a:close/>
              </a:path>
              <a:path w="1000125" h="234950">
                <a:moveTo>
                  <a:pt x="127041" y="173976"/>
                </a:moveTo>
                <a:lnTo>
                  <a:pt x="118441" y="173976"/>
                </a:lnTo>
                <a:lnTo>
                  <a:pt x="118441" y="172706"/>
                </a:lnTo>
                <a:lnTo>
                  <a:pt x="116404" y="171436"/>
                </a:lnTo>
                <a:lnTo>
                  <a:pt x="115900" y="171424"/>
                </a:lnTo>
                <a:lnTo>
                  <a:pt x="114882" y="170166"/>
                </a:lnTo>
                <a:lnTo>
                  <a:pt x="119943" y="170166"/>
                </a:lnTo>
                <a:lnTo>
                  <a:pt x="121979" y="172706"/>
                </a:lnTo>
                <a:lnTo>
                  <a:pt x="126527" y="172706"/>
                </a:lnTo>
                <a:lnTo>
                  <a:pt x="127041" y="173976"/>
                </a:lnTo>
                <a:close/>
              </a:path>
              <a:path w="1000125" h="234950">
                <a:moveTo>
                  <a:pt x="133624" y="172706"/>
                </a:moveTo>
                <a:lnTo>
                  <a:pt x="122474" y="172706"/>
                </a:lnTo>
                <a:lnTo>
                  <a:pt x="120966" y="171424"/>
                </a:lnTo>
                <a:lnTo>
                  <a:pt x="120457" y="170166"/>
                </a:lnTo>
                <a:lnTo>
                  <a:pt x="134632" y="170166"/>
                </a:lnTo>
                <a:lnTo>
                  <a:pt x="135640" y="171436"/>
                </a:lnTo>
                <a:lnTo>
                  <a:pt x="133624" y="171436"/>
                </a:lnTo>
                <a:lnTo>
                  <a:pt x="133624" y="172706"/>
                </a:lnTo>
                <a:close/>
              </a:path>
              <a:path w="1000125" h="234950">
                <a:moveTo>
                  <a:pt x="165493" y="177786"/>
                </a:moveTo>
                <a:lnTo>
                  <a:pt x="157407" y="177786"/>
                </a:lnTo>
                <a:lnTo>
                  <a:pt x="156399" y="176516"/>
                </a:lnTo>
                <a:lnTo>
                  <a:pt x="160432" y="176516"/>
                </a:lnTo>
                <a:lnTo>
                  <a:pt x="158415" y="173976"/>
                </a:lnTo>
                <a:lnTo>
                  <a:pt x="153868" y="170166"/>
                </a:lnTo>
                <a:lnTo>
                  <a:pt x="158929" y="170166"/>
                </a:lnTo>
                <a:lnTo>
                  <a:pt x="161954" y="172706"/>
                </a:lnTo>
                <a:lnTo>
                  <a:pt x="165493" y="172706"/>
                </a:lnTo>
                <a:lnTo>
                  <a:pt x="166521" y="173976"/>
                </a:lnTo>
                <a:lnTo>
                  <a:pt x="168290" y="173976"/>
                </a:lnTo>
                <a:lnTo>
                  <a:pt x="169051" y="175246"/>
                </a:lnTo>
                <a:lnTo>
                  <a:pt x="163476" y="175246"/>
                </a:lnTo>
                <a:lnTo>
                  <a:pt x="165493" y="177786"/>
                </a:lnTo>
                <a:close/>
              </a:path>
              <a:path w="1000125" h="234950">
                <a:moveTo>
                  <a:pt x="166521" y="172706"/>
                </a:moveTo>
                <a:lnTo>
                  <a:pt x="161954" y="172706"/>
                </a:lnTo>
                <a:lnTo>
                  <a:pt x="161450" y="171424"/>
                </a:lnTo>
                <a:lnTo>
                  <a:pt x="160432" y="170166"/>
                </a:lnTo>
                <a:lnTo>
                  <a:pt x="170060" y="170166"/>
                </a:lnTo>
                <a:lnTo>
                  <a:pt x="170060" y="171436"/>
                </a:lnTo>
                <a:lnTo>
                  <a:pt x="164485" y="171436"/>
                </a:lnTo>
                <a:lnTo>
                  <a:pt x="166521" y="172706"/>
                </a:lnTo>
                <a:close/>
              </a:path>
              <a:path w="1000125" h="234950">
                <a:moveTo>
                  <a:pt x="177137" y="171436"/>
                </a:moveTo>
                <a:lnTo>
                  <a:pt x="176257" y="170489"/>
                </a:lnTo>
                <a:lnTo>
                  <a:pt x="176129" y="170166"/>
                </a:lnTo>
                <a:lnTo>
                  <a:pt x="176643" y="170166"/>
                </a:lnTo>
                <a:lnTo>
                  <a:pt x="177137" y="171436"/>
                </a:lnTo>
                <a:close/>
              </a:path>
              <a:path w="1000125" h="234950">
                <a:moveTo>
                  <a:pt x="178146" y="170344"/>
                </a:moveTo>
                <a:lnTo>
                  <a:pt x="177899" y="170166"/>
                </a:lnTo>
                <a:lnTo>
                  <a:pt x="178146" y="170166"/>
                </a:lnTo>
                <a:lnTo>
                  <a:pt x="178146" y="170344"/>
                </a:lnTo>
                <a:close/>
              </a:path>
              <a:path w="1000125" h="234950">
                <a:moveTo>
                  <a:pt x="192073" y="170801"/>
                </a:moveTo>
                <a:lnTo>
                  <a:pt x="191312" y="170166"/>
                </a:lnTo>
                <a:lnTo>
                  <a:pt x="191826" y="170166"/>
                </a:lnTo>
                <a:lnTo>
                  <a:pt x="192073" y="170801"/>
                </a:lnTo>
                <a:close/>
              </a:path>
              <a:path w="1000125" h="234950">
                <a:moveTo>
                  <a:pt x="203965" y="175246"/>
                </a:moveTo>
                <a:lnTo>
                  <a:pt x="200426" y="175246"/>
                </a:lnTo>
                <a:lnTo>
                  <a:pt x="199418" y="173976"/>
                </a:lnTo>
                <a:lnTo>
                  <a:pt x="198390" y="173976"/>
                </a:lnTo>
                <a:lnTo>
                  <a:pt x="198390" y="172706"/>
                </a:lnTo>
                <a:lnTo>
                  <a:pt x="194357" y="172706"/>
                </a:lnTo>
                <a:lnTo>
                  <a:pt x="192073" y="170801"/>
                </a:lnTo>
                <a:lnTo>
                  <a:pt x="191826" y="170166"/>
                </a:lnTo>
                <a:lnTo>
                  <a:pt x="199418" y="170166"/>
                </a:lnTo>
                <a:lnTo>
                  <a:pt x="199912" y="171436"/>
                </a:lnTo>
                <a:lnTo>
                  <a:pt x="200921" y="171436"/>
                </a:lnTo>
                <a:lnTo>
                  <a:pt x="203965" y="173976"/>
                </a:lnTo>
                <a:lnTo>
                  <a:pt x="203965" y="175246"/>
                </a:lnTo>
                <a:close/>
              </a:path>
              <a:path w="1000125" h="234950">
                <a:moveTo>
                  <a:pt x="209540" y="173976"/>
                </a:moveTo>
                <a:lnTo>
                  <a:pt x="207504" y="173976"/>
                </a:lnTo>
                <a:lnTo>
                  <a:pt x="204479" y="170166"/>
                </a:lnTo>
                <a:lnTo>
                  <a:pt x="205359" y="170166"/>
                </a:lnTo>
                <a:lnTo>
                  <a:pt x="209540" y="173976"/>
                </a:lnTo>
                <a:close/>
              </a:path>
              <a:path w="1000125" h="234950">
                <a:moveTo>
                  <a:pt x="182370" y="173976"/>
                </a:moveTo>
                <a:lnTo>
                  <a:pt x="180676" y="173976"/>
                </a:lnTo>
                <a:lnTo>
                  <a:pt x="178156" y="170801"/>
                </a:lnTo>
                <a:lnTo>
                  <a:pt x="178146" y="170344"/>
                </a:lnTo>
                <a:lnTo>
                  <a:pt x="179694" y="171461"/>
                </a:lnTo>
                <a:lnTo>
                  <a:pt x="182370" y="173976"/>
                </a:lnTo>
                <a:close/>
              </a:path>
              <a:path w="1000125" h="234950">
                <a:moveTo>
                  <a:pt x="179668" y="172706"/>
                </a:moveTo>
                <a:lnTo>
                  <a:pt x="178175" y="171461"/>
                </a:lnTo>
                <a:lnTo>
                  <a:pt x="178146" y="170789"/>
                </a:lnTo>
                <a:lnTo>
                  <a:pt x="179668" y="172706"/>
                </a:lnTo>
                <a:close/>
              </a:path>
              <a:path w="1000125" h="234950">
                <a:moveTo>
                  <a:pt x="60904" y="171436"/>
                </a:moveTo>
                <a:lnTo>
                  <a:pt x="60732" y="171436"/>
                </a:lnTo>
                <a:lnTo>
                  <a:pt x="60609" y="171119"/>
                </a:lnTo>
                <a:lnTo>
                  <a:pt x="60904" y="171436"/>
                </a:lnTo>
                <a:close/>
              </a:path>
              <a:path w="1000125" h="234950">
                <a:moveTo>
                  <a:pt x="146277" y="172706"/>
                </a:moveTo>
                <a:lnTo>
                  <a:pt x="135126" y="172706"/>
                </a:lnTo>
                <a:lnTo>
                  <a:pt x="134118" y="171436"/>
                </a:lnTo>
                <a:lnTo>
                  <a:pt x="144754" y="171436"/>
                </a:lnTo>
                <a:lnTo>
                  <a:pt x="146277" y="172706"/>
                </a:lnTo>
                <a:close/>
              </a:path>
              <a:path w="1000125" h="234950">
                <a:moveTo>
                  <a:pt x="182198" y="175246"/>
                </a:moveTo>
                <a:lnTo>
                  <a:pt x="180676" y="175246"/>
                </a:lnTo>
                <a:lnTo>
                  <a:pt x="180182" y="173976"/>
                </a:lnTo>
                <a:lnTo>
                  <a:pt x="178175" y="171461"/>
                </a:lnTo>
                <a:lnTo>
                  <a:pt x="179668" y="172706"/>
                </a:lnTo>
                <a:lnTo>
                  <a:pt x="180676" y="173976"/>
                </a:lnTo>
                <a:lnTo>
                  <a:pt x="182370" y="173976"/>
                </a:lnTo>
                <a:lnTo>
                  <a:pt x="182618" y="174210"/>
                </a:lnTo>
                <a:lnTo>
                  <a:pt x="182198" y="175246"/>
                </a:lnTo>
                <a:close/>
              </a:path>
              <a:path w="1000125" h="234950">
                <a:moveTo>
                  <a:pt x="66308" y="176516"/>
                </a:moveTo>
                <a:lnTo>
                  <a:pt x="35941" y="176516"/>
                </a:lnTo>
                <a:lnTo>
                  <a:pt x="35427" y="175246"/>
                </a:lnTo>
                <a:lnTo>
                  <a:pt x="39994" y="175246"/>
                </a:lnTo>
                <a:lnTo>
                  <a:pt x="39480" y="173976"/>
                </a:lnTo>
                <a:lnTo>
                  <a:pt x="38976" y="173976"/>
                </a:lnTo>
                <a:lnTo>
                  <a:pt x="38472" y="172706"/>
                </a:lnTo>
                <a:lnTo>
                  <a:pt x="61741" y="172706"/>
                </a:lnTo>
                <a:lnTo>
                  <a:pt x="61494" y="172071"/>
                </a:lnTo>
                <a:lnTo>
                  <a:pt x="63263" y="173976"/>
                </a:lnTo>
                <a:lnTo>
                  <a:pt x="66308" y="176516"/>
                </a:lnTo>
                <a:close/>
              </a:path>
              <a:path w="1000125" h="234950">
                <a:moveTo>
                  <a:pt x="13166" y="179056"/>
                </a:moveTo>
                <a:lnTo>
                  <a:pt x="12652" y="179056"/>
                </a:lnTo>
                <a:lnTo>
                  <a:pt x="10636" y="176516"/>
                </a:lnTo>
                <a:lnTo>
                  <a:pt x="10122" y="175246"/>
                </a:lnTo>
                <a:lnTo>
                  <a:pt x="9113" y="175246"/>
                </a:lnTo>
                <a:lnTo>
                  <a:pt x="7591" y="173976"/>
                </a:lnTo>
                <a:lnTo>
                  <a:pt x="3538" y="173976"/>
                </a:lnTo>
                <a:lnTo>
                  <a:pt x="4052" y="172706"/>
                </a:lnTo>
                <a:lnTo>
                  <a:pt x="12158" y="172706"/>
                </a:lnTo>
                <a:lnTo>
                  <a:pt x="12652" y="173976"/>
                </a:lnTo>
                <a:lnTo>
                  <a:pt x="12652" y="175246"/>
                </a:lnTo>
                <a:lnTo>
                  <a:pt x="15183" y="177786"/>
                </a:lnTo>
                <a:lnTo>
                  <a:pt x="12158" y="177786"/>
                </a:lnTo>
                <a:lnTo>
                  <a:pt x="13166" y="179056"/>
                </a:lnTo>
                <a:close/>
              </a:path>
              <a:path w="1000125" h="234950">
                <a:moveTo>
                  <a:pt x="39480" y="175246"/>
                </a:moveTo>
                <a:lnTo>
                  <a:pt x="25305" y="175246"/>
                </a:lnTo>
                <a:lnTo>
                  <a:pt x="25305" y="173976"/>
                </a:lnTo>
                <a:lnTo>
                  <a:pt x="38966" y="173976"/>
                </a:lnTo>
                <a:lnTo>
                  <a:pt x="38472" y="172706"/>
                </a:lnTo>
                <a:lnTo>
                  <a:pt x="39480" y="175246"/>
                </a:lnTo>
                <a:close/>
              </a:path>
              <a:path w="1000125" h="234950">
                <a:moveTo>
                  <a:pt x="65299" y="173976"/>
                </a:moveTo>
                <a:lnTo>
                  <a:pt x="63777" y="173976"/>
                </a:lnTo>
                <a:lnTo>
                  <a:pt x="62255" y="172706"/>
                </a:lnTo>
                <a:lnTo>
                  <a:pt x="64785" y="172706"/>
                </a:lnTo>
                <a:lnTo>
                  <a:pt x="65299" y="172921"/>
                </a:lnTo>
                <a:lnTo>
                  <a:pt x="65299" y="173976"/>
                </a:lnTo>
                <a:close/>
              </a:path>
              <a:path w="1000125" h="234950">
                <a:moveTo>
                  <a:pt x="65299" y="172921"/>
                </a:moveTo>
                <a:lnTo>
                  <a:pt x="64785" y="172706"/>
                </a:lnTo>
                <a:lnTo>
                  <a:pt x="65299" y="172706"/>
                </a:lnTo>
                <a:lnTo>
                  <a:pt x="65299" y="172921"/>
                </a:lnTo>
                <a:close/>
              </a:path>
              <a:path w="1000125" h="234950">
                <a:moveTo>
                  <a:pt x="83507" y="175246"/>
                </a:moveTo>
                <a:lnTo>
                  <a:pt x="68838" y="175246"/>
                </a:lnTo>
                <a:lnTo>
                  <a:pt x="67830" y="173976"/>
                </a:lnTo>
                <a:lnTo>
                  <a:pt x="65299" y="172921"/>
                </a:lnTo>
                <a:lnTo>
                  <a:pt x="65299" y="172706"/>
                </a:lnTo>
                <a:lnTo>
                  <a:pt x="81985" y="172706"/>
                </a:lnTo>
                <a:lnTo>
                  <a:pt x="83013" y="173976"/>
                </a:lnTo>
                <a:lnTo>
                  <a:pt x="83507" y="175246"/>
                </a:lnTo>
                <a:close/>
              </a:path>
              <a:path w="1000125" h="234950">
                <a:moveTo>
                  <a:pt x="97168" y="173976"/>
                </a:moveTo>
                <a:lnTo>
                  <a:pt x="83013" y="173976"/>
                </a:lnTo>
                <a:lnTo>
                  <a:pt x="81985" y="172706"/>
                </a:lnTo>
                <a:lnTo>
                  <a:pt x="95666" y="172706"/>
                </a:lnTo>
                <a:lnTo>
                  <a:pt x="97168" y="173976"/>
                </a:lnTo>
                <a:close/>
              </a:path>
              <a:path w="1000125" h="234950">
                <a:moveTo>
                  <a:pt x="97168" y="173976"/>
                </a:moveTo>
                <a:lnTo>
                  <a:pt x="95666" y="172706"/>
                </a:lnTo>
                <a:lnTo>
                  <a:pt x="96674" y="172706"/>
                </a:lnTo>
                <a:lnTo>
                  <a:pt x="97168" y="173976"/>
                </a:lnTo>
                <a:close/>
              </a:path>
              <a:path w="1000125" h="234950">
                <a:moveTo>
                  <a:pt x="107805" y="173976"/>
                </a:moveTo>
                <a:lnTo>
                  <a:pt x="97168" y="173976"/>
                </a:lnTo>
                <a:lnTo>
                  <a:pt x="96674" y="172706"/>
                </a:lnTo>
                <a:lnTo>
                  <a:pt x="107290" y="172706"/>
                </a:lnTo>
                <a:lnTo>
                  <a:pt x="107805" y="173976"/>
                </a:lnTo>
                <a:close/>
              </a:path>
              <a:path w="1000125" h="234950">
                <a:moveTo>
                  <a:pt x="137657" y="175246"/>
                </a:moveTo>
                <a:lnTo>
                  <a:pt x="84516" y="175246"/>
                </a:lnTo>
                <a:lnTo>
                  <a:pt x="84021" y="173976"/>
                </a:lnTo>
                <a:lnTo>
                  <a:pt x="127041" y="173976"/>
                </a:lnTo>
                <a:lnTo>
                  <a:pt x="127041" y="172706"/>
                </a:lnTo>
                <a:lnTo>
                  <a:pt x="134632" y="172706"/>
                </a:lnTo>
                <a:lnTo>
                  <a:pt x="135640" y="173976"/>
                </a:lnTo>
                <a:lnTo>
                  <a:pt x="137440" y="174880"/>
                </a:lnTo>
                <a:lnTo>
                  <a:pt x="137657" y="175246"/>
                </a:lnTo>
                <a:close/>
              </a:path>
              <a:path w="1000125" h="234950">
                <a:moveTo>
                  <a:pt x="160432" y="176516"/>
                </a:moveTo>
                <a:lnTo>
                  <a:pt x="155885" y="176516"/>
                </a:lnTo>
                <a:lnTo>
                  <a:pt x="155885" y="175246"/>
                </a:lnTo>
                <a:lnTo>
                  <a:pt x="138171" y="175246"/>
                </a:lnTo>
                <a:lnTo>
                  <a:pt x="137440" y="174880"/>
                </a:lnTo>
                <a:lnTo>
                  <a:pt x="136154" y="172706"/>
                </a:lnTo>
                <a:lnTo>
                  <a:pt x="147779" y="172706"/>
                </a:lnTo>
                <a:lnTo>
                  <a:pt x="147779" y="173976"/>
                </a:lnTo>
                <a:lnTo>
                  <a:pt x="156893" y="173976"/>
                </a:lnTo>
                <a:lnTo>
                  <a:pt x="158415" y="175246"/>
                </a:lnTo>
                <a:lnTo>
                  <a:pt x="160432" y="176516"/>
                </a:lnTo>
                <a:close/>
              </a:path>
              <a:path w="1000125" h="234950">
                <a:moveTo>
                  <a:pt x="168290" y="173976"/>
                </a:moveTo>
                <a:lnTo>
                  <a:pt x="167015" y="173976"/>
                </a:lnTo>
                <a:lnTo>
                  <a:pt x="166007" y="172706"/>
                </a:lnTo>
                <a:lnTo>
                  <a:pt x="167529" y="172706"/>
                </a:lnTo>
                <a:lnTo>
                  <a:pt x="168290" y="173976"/>
                </a:lnTo>
                <a:close/>
              </a:path>
              <a:path w="1000125" h="234950">
                <a:moveTo>
                  <a:pt x="171068" y="176516"/>
                </a:moveTo>
                <a:lnTo>
                  <a:pt x="170060" y="175246"/>
                </a:lnTo>
                <a:lnTo>
                  <a:pt x="168537" y="172706"/>
                </a:lnTo>
                <a:lnTo>
                  <a:pt x="176643" y="172706"/>
                </a:lnTo>
                <a:lnTo>
                  <a:pt x="177137" y="173976"/>
                </a:lnTo>
                <a:lnTo>
                  <a:pt x="178146" y="173976"/>
                </a:lnTo>
                <a:lnTo>
                  <a:pt x="179174" y="175246"/>
                </a:lnTo>
                <a:lnTo>
                  <a:pt x="170554" y="175246"/>
                </a:lnTo>
                <a:lnTo>
                  <a:pt x="171068" y="176516"/>
                </a:lnTo>
                <a:close/>
              </a:path>
              <a:path w="1000125" h="234950">
                <a:moveTo>
                  <a:pt x="180676" y="175246"/>
                </a:moveTo>
                <a:lnTo>
                  <a:pt x="179174" y="175246"/>
                </a:lnTo>
                <a:lnTo>
                  <a:pt x="177137" y="172706"/>
                </a:lnTo>
                <a:lnTo>
                  <a:pt x="178146" y="172706"/>
                </a:lnTo>
                <a:lnTo>
                  <a:pt x="179174" y="173976"/>
                </a:lnTo>
                <a:lnTo>
                  <a:pt x="180676" y="175246"/>
                </a:lnTo>
                <a:close/>
              </a:path>
              <a:path w="1000125" h="234950">
                <a:moveTo>
                  <a:pt x="198143" y="173976"/>
                </a:moveTo>
                <a:lnTo>
                  <a:pt x="188782" y="173976"/>
                </a:lnTo>
                <a:lnTo>
                  <a:pt x="188782" y="172706"/>
                </a:lnTo>
                <a:lnTo>
                  <a:pt x="196373" y="172706"/>
                </a:lnTo>
                <a:lnTo>
                  <a:pt x="198143" y="173976"/>
                </a:lnTo>
                <a:close/>
              </a:path>
              <a:path w="1000125" h="234950">
                <a:moveTo>
                  <a:pt x="226740" y="182866"/>
                </a:moveTo>
                <a:lnTo>
                  <a:pt x="221165" y="182866"/>
                </a:lnTo>
                <a:lnTo>
                  <a:pt x="218140" y="180326"/>
                </a:lnTo>
                <a:lnTo>
                  <a:pt x="217132" y="179056"/>
                </a:lnTo>
                <a:lnTo>
                  <a:pt x="216618" y="179056"/>
                </a:lnTo>
                <a:lnTo>
                  <a:pt x="216618" y="177786"/>
                </a:lnTo>
                <a:lnTo>
                  <a:pt x="210548" y="177786"/>
                </a:lnTo>
                <a:lnTo>
                  <a:pt x="210034" y="176516"/>
                </a:lnTo>
                <a:lnTo>
                  <a:pt x="212565" y="176516"/>
                </a:lnTo>
                <a:lnTo>
                  <a:pt x="210548" y="173976"/>
                </a:lnTo>
                <a:lnTo>
                  <a:pt x="210034" y="172706"/>
                </a:lnTo>
                <a:lnTo>
                  <a:pt x="228756" y="172706"/>
                </a:lnTo>
                <a:lnTo>
                  <a:pt x="230793" y="175246"/>
                </a:lnTo>
                <a:lnTo>
                  <a:pt x="231801" y="175246"/>
                </a:lnTo>
                <a:lnTo>
                  <a:pt x="231801" y="180326"/>
                </a:lnTo>
                <a:lnTo>
                  <a:pt x="224209" y="180326"/>
                </a:lnTo>
                <a:lnTo>
                  <a:pt x="225218" y="181596"/>
                </a:lnTo>
                <a:lnTo>
                  <a:pt x="226740" y="182866"/>
                </a:lnTo>
                <a:close/>
              </a:path>
              <a:path w="1000125" h="234950">
                <a:moveTo>
                  <a:pt x="25305" y="175246"/>
                </a:moveTo>
                <a:lnTo>
                  <a:pt x="24811" y="175246"/>
                </a:lnTo>
                <a:lnTo>
                  <a:pt x="23288" y="173976"/>
                </a:lnTo>
                <a:lnTo>
                  <a:pt x="24811" y="173976"/>
                </a:lnTo>
                <a:lnTo>
                  <a:pt x="25305" y="175246"/>
                </a:lnTo>
                <a:close/>
              </a:path>
              <a:path w="1000125" h="234950">
                <a:moveTo>
                  <a:pt x="183721" y="175246"/>
                </a:moveTo>
                <a:lnTo>
                  <a:pt x="182618" y="174210"/>
                </a:lnTo>
                <a:lnTo>
                  <a:pt x="182712" y="173976"/>
                </a:lnTo>
                <a:lnTo>
                  <a:pt x="183721" y="175246"/>
                </a:lnTo>
                <a:close/>
              </a:path>
              <a:path w="1000125" h="234950">
                <a:moveTo>
                  <a:pt x="186251" y="177786"/>
                </a:moveTo>
                <a:lnTo>
                  <a:pt x="176129" y="177786"/>
                </a:lnTo>
                <a:lnTo>
                  <a:pt x="175615" y="176516"/>
                </a:lnTo>
                <a:lnTo>
                  <a:pt x="174607" y="175246"/>
                </a:lnTo>
                <a:lnTo>
                  <a:pt x="182198" y="175246"/>
                </a:lnTo>
                <a:lnTo>
                  <a:pt x="182618" y="174210"/>
                </a:lnTo>
                <a:lnTo>
                  <a:pt x="183721" y="175246"/>
                </a:lnTo>
                <a:lnTo>
                  <a:pt x="184729" y="176516"/>
                </a:lnTo>
                <a:lnTo>
                  <a:pt x="186251" y="177786"/>
                </a:lnTo>
                <a:close/>
              </a:path>
              <a:path w="1000125" h="234950">
                <a:moveTo>
                  <a:pt x="138171" y="175246"/>
                </a:moveTo>
                <a:lnTo>
                  <a:pt x="137657" y="175246"/>
                </a:lnTo>
                <a:lnTo>
                  <a:pt x="137440" y="174880"/>
                </a:lnTo>
                <a:lnTo>
                  <a:pt x="138171" y="175246"/>
                </a:lnTo>
                <a:close/>
              </a:path>
              <a:path w="1000125" h="234950">
                <a:moveTo>
                  <a:pt x="19750" y="177786"/>
                </a:moveTo>
                <a:lnTo>
                  <a:pt x="17219" y="177786"/>
                </a:lnTo>
                <a:lnTo>
                  <a:pt x="16705" y="176516"/>
                </a:lnTo>
                <a:lnTo>
                  <a:pt x="16705" y="175246"/>
                </a:lnTo>
                <a:lnTo>
                  <a:pt x="34933" y="175246"/>
                </a:lnTo>
                <a:lnTo>
                  <a:pt x="35941" y="176516"/>
                </a:lnTo>
                <a:lnTo>
                  <a:pt x="19750" y="176516"/>
                </a:lnTo>
                <a:lnTo>
                  <a:pt x="19750" y="177786"/>
                </a:lnTo>
                <a:close/>
              </a:path>
              <a:path w="1000125" h="234950">
                <a:moveTo>
                  <a:pt x="85030" y="176516"/>
                </a:moveTo>
                <a:lnTo>
                  <a:pt x="70360" y="176516"/>
                </a:lnTo>
                <a:lnTo>
                  <a:pt x="69332" y="175246"/>
                </a:lnTo>
                <a:lnTo>
                  <a:pt x="84021" y="175246"/>
                </a:lnTo>
                <a:lnTo>
                  <a:pt x="85030" y="176516"/>
                </a:lnTo>
                <a:close/>
              </a:path>
              <a:path w="1000125" h="234950">
                <a:moveTo>
                  <a:pt x="93630" y="176516"/>
                </a:moveTo>
                <a:lnTo>
                  <a:pt x="85544" y="176516"/>
                </a:lnTo>
                <a:lnTo>
                  <a:pt x="85030" y="175246"/>
                </a:lnTo>
                <a:lnTo>
                  <a:pt x="93135" y="175246"/>
                </a:lnTo>
                <a:lnTo>
                  <a:pt x="93630" y="176516"/>
                </a:lnTo>
                <a:close/>
              </a:path>
              <a:path w="1000125" h="234950">
                <a:moveTo>
                  <a:pt x="107805" y="176516"/>
                </a:moveTo>
                <a:lnTo>
                  <a:pt x="93630" y="176516"/>
                </a:lnTo>
                <a:lnTo>
                  <a:pt x="93630" y="175246"/>
                </a:lnTo>
                <a:lnTo>
                  <a:pt x="107805" y="175246"/>
                </a:lnTo>
                <a:lnTo>
                  <a:pt x="107805" y="176516"/>
                </a:lnTo>
                <a:close/>
              </a:path>
              <a:path w="1000125" h="234950">
                <a:moveTo>
                  <a:pt x="112866" y="180326"/>
                </a:moveTo>
                <a:lnTo>
                  <a:pt x="110335" y="177786"/>
                </a:lnTo>
                <a:lnTo>
                  <a:pt x="108813" y="176516"/>
                </a:lnTo>
                <a:lnTo>
                  <a:pt x="107805" y="175246"/>
                </a:lnTo>
                <a:lnTo>
                  <a:pt x="120971" y="175246"/>
                </a:lnTo>
                <a:lnTo>
                  <a:pt x="123996" y="176516"/>
                </a:lnTo>
                <a:lnTo>
                  <a:pt x="124510" y="177164"/>
                </a:lnTo>
                <a:lnTo>
                  <a:pt x="124510" y="177786"/>
                </a:lnTo>
                <a:lnTo>
                  <a:pt x="118441" y="177786"/>
                </a:lnTo>
                <a:lnTo>
                  <a:pt x="119192" y="179056"/>
                </a:lnTo>
                <a:lnTo>
                  <a:pt x="112352" y="179056"/>
                </a:lnTo>
                <a:lnTo>
                  <a:pt x="112866" y="180326"/>
                </a:lnTo>
                <a:close/>
              </a:path>
              <a:path w="1000125" h="234950">
                <a:moveTo>
                  <a:pt x="123996" y="176516"/>
                </a:moveTo>
                <a:lnTo>
                  <a:pt x="120971" y="175246"/>
                </a:lnTo>
                <a:lnTo>
                  <a:pt x="122988" y="175246"/>
                </a:lnTo>
                <a:lnTo>
                  <a:pt x="123996" y="176516"/>
                </a:lnTo>
                <a:close/>
              </a:path>
              <a:path w="1000125" h="234950">
                <a:moveTo>
                  <a:pt x="127535" y="176516"/>
                </a:moveTo>
                <a:lnTo>
                  <a:pt x="123996" y="176516"/>
                </a:lnTo>
                <a:lnTo>
                  <a:pt x="122988" y="175246"/>
                </a:lnTo>
                <a:lnTo>
                  <a:pt x="126032" y="175246"/>
                </a:lnTo>
                <a:lnTo>
                  <a:pt x="127535" y="176516"/>
                </a:lnTo>
                <a:close/>
              </a:path>
              <a:path w="1000125" h="234950">
                <a:moveTo>
                  <a:pt x="128563" y="177786"/>
                </a:moveTo>
                <a:lnTo>
                  <a:pt x="127041" y="177786"/>
                </a:lnTo>
                <a:lnTo>
                  <a:pt x="126032" y="176516"/>
                </a:lnTo>
                <a:lnTo>
                  <a:pt x="127535" y="176516"/>
                </a:lnTo>
                <a:lnTo>
                  <a:pt x="126527" y="175246"/>
                </a:lnTo>
                <a:lnTo>
                  <a:pt x="127041" y="175246"/>
                </a:lnTo>
                <a:lnTo>
                  <a:pt x="128049" y="176516"/>
                </a:lnTo>
                <a:lnTo>
                  <a:pt x="128563" y="177786"/>
                </a:lnTo>
                <a:close/>
              </a:path>
              <a:path w="1000125" h="234950">
                <a:moveTo>
                  <a:pt x="132102" y="176516"/>
                </a:moveTo>
                <a:lnTo>
                  <a:pt x="129057" y="176516"/>
                </a:lnTo>
                <a:lnTo>
                  <a:pt x="127041" y="175246"/>
                </a:lnTo>
                <a:lnTo>
                  <a:pt x="131588" y="175246"/>
                </a:lnTo>
                <a:lnTo>
                  <a:pt x="132102" y="175675"/>
                </a:lnTo>
                <a:lnTo>
                  <a:pt x="132102" y="176516"/>
                </a:lnTo>
                <a:close/>
              </a:path>
              <a:path w="1000125" h="234950">
                <a:moveTo>
                  <a:pt x="132102" y="175675"/>
                </a:moveTo>
                <a:lnTo>
                  <a:pt x="131588" y="175246"/>
                </a:lnTo>
                <a:lnTo>
                  <a:pt x="132102" y="175246"/>
                </a:lnTo>
                <a:lnTo>
                  <a:pt x="132102" y="175675"/>
                </a:lnTo>
                <a:close/>
              </a:path>
              <a:path w="1000125" h="234950">
                <a:moveTo>
                  <a:pt x="144240" y="176516"/>
                </a:moveTo>
                <a:lnTo>
                  <a:pt x="133110" y="176516"/>
                </a:lnTo>
                <a:lnTo>
                  <a:pt x="132102" y="175675"/>
                </a:lnTo>
                <a:lnTo>
                  <a:pt x="132102" y="175246"/>
                </a:lnTo>
                <a:lnTo>
                  <a:pt x="142718" y="175246"/>
                </a:lnTo>
                <a:lnTo>
                  <a:pt x="143996" y="175888"/>
                </a:lnTo>
                <a:lnTo>
                  <a:pt x="144240" y="176516"/>
                </a:lnTo>
                <a:close/>
              </a:path>
              <a:path w="1000125" h="234950">
                <a:moveTo>
                  <a:pt x="143996" y="175888"/>
                </a:moveTo>
                <a:lnTo>
                  <a:pt x="142718" y="175246"/>
                </a:lnTo>
                <a:lnTo>
                  <a:pt x="143746" y="175246"/>
                </a:lnTo>
                <a:lnTo>
                  <a:pt x="143996" y="175888"/>
                </a:lnTo>
                <a:close/>
              </a:path>
              <a:path w="1000125" h="234950">
                <a:moveTo>
                  <a:pt x="153868" y="177786"/>
                </a:moveTo>
                <a:lnTo>
                  <a:pt x="146277" y="177786"/>
                </a:lnTo>
                <a:lnTo>
                  <a:pt x="145249" y="176516"/>
                </a:lnTo>
                <a:lnTo>
                  <a:pt x="143996" y="175888"/>
                </a:lnTo>
                <a:lnTo>
                  <a:pt x="143746" y="175246"/>
                </a:lnTo>
                <a:lnTo>
                  <a:pt x="152346" y="175246"/>
                </a:lnTo>
                <a:lnTo>
                  <a:pt x="152840" y="176516"/>
                </a:lnTo>
                <a:lnTo>
                  <a:pt x="153868" y="177786"/>
                </a:lnTo>
                <a:close/>
              </a:path>
              <a:path w="1000125" h="234950">
                <a:moveTo>
                  <a:pt x="157407" y="177786"/>
                </a:moveTo>
                <a:lnTo>
                  <a:pt x="154363" y="177786"/>
                </a:lnTo>
                <a:lnTo>
                  <a:pt x="153868" y="176516"/>
                </a:lnTo>
                <a:lnTo>
                  <a:pt x="152346" y="175246"/>
                </a:lnTo>
                <a:lnTo>
                  <a:pt x="154363" y="175246"/>
                </a:lnTo>
                <a:lnTo>
                  <a:pt x="155371" y="176516"/>
                </a:lnTo>
                <a:lnTo>
                  <a:pt x="156399" y="176516"/>
                </a:lnTo>
                <a:lnTo>
                  <a:pt x="157407" y="177786"/>
                </a:lnTo>
                <a:close/>
              </a:path>
              <a:path w="1000125" h="234950">
                <a:moveTo>
                  <a:pt x="174113" y="177786"/>
                </a:moveTo>
                <a:lnTo>
                  <a:pt x="166007" y="177786"/>
                </a:lnTo>
                <a:lnTo>
                  <a:pt x="164999" y="175246"/>
                </a:lnTo>
                <a:lnTo>
                  <a:pt x="170060" y="175246"/>
                </a:lnTo>
                <a:lnTo>
                  <a:pt x="171068" y="176516"/>
                </a:lnTo>
                <a:lnTo>
                  <a:pt x="174113" y="176516"/>
                </a:lnTo>
                <a:lnTo>
                  <a:pt x="174113" y="177786"/>
                </a:lnTo>
                <a:close/>
              </a:path>
              <a:path w="1000125" h="234950">
                <a:moveTo>
                  <a:pt x="174113" y="176516"/>
                </a:moveTo>
                <a:lnTo>
                  <a:pt x="171068" y="176516"/>
                </a:lnTo>
                <a:lnTo>
                  <a:pt x="170554" y="175246"/>
                </a:lnTo>
                <a:lnTo>
                  <a:pt x="174113" y="175246"/>
                </a:lnTo>
                <a:lnTo>
                  <a:pt x="174113" y="176516"/>
                </a:lnTo>
                <a:close/>
              </a:path>
              <a:path w="1000125" h="234950">
                <a:moveTo>
                  <a:pt x="215610" y="182866"/>
                </a:moveTo>
                <a:lnTo>
                  <a:pt x="209540" y="182866"/>
                </a:lnTo>
                <a:lnTo>
                  <a:pt x="208018" y="180326"/>
                </a:lnTo>
                <a:lnTo>
                  <a:pt x="207010" y="179056"/>
                </a:lnTo>
                <a:lnTo>
                  <a:pt x="203965" y="177786"/>
                </a:lnTo>
                <a:lnTo>
                  <a:pt x="202957" y="176516"/>
                </a:lnTo>
                <a:lnTo>
                  <a:pt x="202443" y="176516"/>
                </a:lnTo>
                <a:lnTo>
                  <a:pt x="200921" y="175246"/>
                </a:lnTo>
                <a:lnTo>
                  <a:pt x="204973" y="175246"/>
                </a:lnTo>
                <a:lnTo>
                  <a:pt x="207010" y="177786"/>
                </a:lnTo>
                <a:lnTo>
                  <a:pt x="210034" y="180326"/>
                </a:lnTo>
                <a:lnTo>
                  <a:pt x="213573" y="180326"/>
                </a:lnTo>
                <a:lnTo>
                  <a:pt x="214087" y="181596"/>
                </a:lnTo>
                <a:lnTo>
                  <a:pt x="215610" y="182866"/>
                </a:lnTo>
                <a:close/>
              </a:path>
              <a:path w="1000125" h="234950">
                <a:moveTo>
                  <a:pt x="215095" y="180326"/>
                </a:moveTo>
                <a:lnTo>
                  <a:pt x="210034" y="180326"/>
                </a:lnTo>
                <a:lnTo>
                  <a:pt x="208492" y="179032"/>
                </a:lnTo>
                <a:lnTo>
                  <a:pt x="207504" y="177786"/>
                </a:lnTo>
                <a:lnTo>
                  <a:pt x="207010" y="176516"/>
                </a:lnTo>
                <a:lnTo>
                  <a:pt x="205982" y="175246"/>
                </a:lnTo>
                <a:lnTo>
                  <a:pt x="208512" y="175246"/>
                </a:lnTo>
                <a:lnTo>
                  <a:pt x="209540" y="176516"/>
                </a:lnTo>
                <a:lnTo>
                  <a:pt x="210034" y="177786"/>
                </a:lnTo>
                <a:lnTo>
                  <a:pt x="213079" y="177786"/>
                </a:lnTo>
                <a:lnTo>
                  <a:pt x="215095" y="180326"/>
                </a:lnTo>
                <a:close/>
              </a:path>
              <a:path w="1000125" h="234950">
                <a:moveTo>
                  <a:pt x="212071" y="176516"/>
                </a:moveTo>
                <a:lnTo>
                  <a:pt x="209540" y="176516"/>
                </a:lnTo>
                <a:lnTo>
                  <a:pt x="208512" y="175246"/>
                </a:lnTo>
                <a:lnTo>
                  <a:pt x="211557" y="175246"/>
                </a:lnTo>
                <a:lnTo>
                  <a:pt x="212071" y="176516"/>
                </a:lnTo>
                <a:close/>
              </a:path>
              <a:path w="1000125" h="234950">
                <a:moveTo>
                  <a:pt x="44027" y="177786"/>
                </a:moveTo>
                <a:lnTo>
                  <a:pt x="20758" y="177786"/>
                </a:lnTo>
                <a:lnTo>
                  <a:pt x="20244" y="176516"/>
                </a:lnTo>
                <a:lnTo>
                  <a:pt x="44027" y="176516"/>
                </a:lnTo>
                <a:lnTo>
                  <a:pt x="44027" y="177786"/>
                </a:lnTo>
                <a:close/>
              </a:path>
              <a:path w="1000125" h="234950">
                <a:moveTo>
                  <a:pt x="68324" y="177786"/>
                </a:moveTo>
                <a:lnTo>
                  <a:pt x="45055" y="177786"/>
                </a:lnTo>
                <a:lnTo>
                  <a:pt x="44541" y="176516"/>
                </a:lnTo>
                <a:lnTo>
                  <a:pt x="67830" y="176516"/>
                </a:lnTo>
                <a:lnTo>
                  <a:pt x="68324" y="177786"/>
                </a:lnTo>
                <a:close/>
              </a:path>
              <a:path w="1000125" h="234950">
                <a:moveTo>
                  <a:pt x="116918" y="185406"/>
                </a:moveTo>
                <a:lnTo>
                  <a:pt x="105274" y="185406"/>
                </a:lnTo>
                <a:lnTo>
                  <a:pt x="104760" y="184136"/>
                </a:lnTo>
                <a:lnTo>
                  <a:pt x="103752" y="184136"/>
                </a:lnTo>
                <a:lnTo>
                  <a:pt x="103752" y="182866"/>
                </a:lnTo>
                <a:lnTo>
                  <a:pt x="102743" y="181596"/>
                </a:lnTo>
                <a:lnTo>
                  <a:pt x="101735" y="181596"/>
                </a:lnTo>
                <a:lnTo>
                  <a:pt x="101735" y="180326"/>
                </a:lnTo>
                <a:lnTo>
                  <a:pt x="101221" y="179056"/>
                </a:lnTo>
                <a:lnTo>
                  <a:pt x="72377" y="179056"/>
                </a:lnTo>
                <a:lnTo>
                  <a:pt x="71369" y="177786"/>
                </a:lnTo>
                <a:lnTo>
                  <a:pt x="70855" y="176516"/>
                </a:lnTo>
                <a:lnTo>
                  <a:pt x="104266" y="176516"/>
                </a:lnTo>
                <a:lnTo>
                  <a:pt x="104760" y="177786"/>
                </a:lnTo>
                <a:lnTo>
                  <a:pt x="109327" y="177786"/>
                </a:lnTo>
                <a:lnTo>
                  <a:pt x="111343" y="180326"/>
                </a:lnTo>
                <a:lnTo>
                  <a:pt x="106282" y="180326"/>
                </a:lnTo>
                <a:lnTo>
                  <a:pt x="106796" y="181596"/>
                </a:lnTo>
                <a:lnTo>
                  <a:pt x="107805" y="182866"/>
                </a:lnTo>
                <a:lnTo>
                  <a:pt x="114882" y="182866"/>
                </a:lnTo>
                <a:lnTo>
                  <a:pt x="116918" y="185406"/>
                </a:lnTo>
                <a:close/>
              </a:path>
              <a:path w="1000125" h="234950">
                <a:moveTo>
                  <a:pt x="109327" y="177786"/>
                </a:moveTo>
                <a:lnTo>
                  <a:pt x="106282" y="177786"/>
                </a:lnTo>
                <a:lnTo>
                  <a:pt x="104760" y="176516"/>
                </a:lnTo>
                <a:lnTo>
                  <a:pt x="108319" y="176516"/>
                </a:lnTo>
                <a:lnTo>
                  <a:pt x="109327" y="177786"/>
                </a:lnTo>
                <a:close/>
              </a:path>
              <a:path w="1000125" h="234950">
                <a:moveTo>
                  <a:pt x="138171" y="182866"/>
                </a:moveTo>
                <a:lnTo>
                  <a:pt x="130065" y="182866"/>
                </a:lnTo>
                <a:lnTo>
                  <a:pt x="128563" y="180326"/>
                </a:lnTo>
                <a:lnTo>
                  <a:pt x="127535" y="180326"/>
                </a:lnTo>
                <a:lnTo>
                  <a:pt x="126497" y="179032"/>
                </a:lnTo>
                <a:lnTo>
                  <a:pt x="125004" y="177786"/>
                </a:lnTo>
                <a:lnTo>
                  <a:pt x="124510" y="177164"/>
                </a:lnTo>
                <a:lnTo>
                  <a:pt x="124510" y="176516"/>
                </a:lnTo>
                <a:lnTo>
                  <a:pt x="126032" y="176516"/>
                </a:lnTo>
                <a:lnTo>
                  <a:pt x="127041" y="177786"/>
                </a:lnTo>
                <a:lnTo>
                  <a:pt x="127535" y="177786"/>
                </a:lnTo>
                <a:lnTo>
                  <a:pt x="128563" y="179056"/>
                </a:lnTo>
                <a:lnTo>
                  <a:pt x="129057" y="179056"/>
                </a:lnTo>
                <a:lnTo>
                  <a:pt x="131106" y="180343"/>
                </a:lnTo>
                <a:lnTo>
                  <a:pt x="132102" y="181596"/>
                </a:lnTo>
                <a:lnTo>
                  <a:pt x="136649" y="181596"/>
                </a:lnTo>
                <a:lnTo>
                  <a:pt x="137997" y="182438"/>
                </a:lnTo>
                <a:lnTo>
                  <a:pt x="138171" y="182866"/>
                </a:lnTo>
                <a:close/>
              </a:path>
              <a:path w="1000125" h="234950">
                <a:moveTo>
                  <a:pt x="141710" y="180326"/>
                </a:moveTo>
                <a:lnTo>
                  <a:pt x="133624" y="180326"/>
                </a:lnTo>
                <a:lnTo>
                  <a:pt x="131588" y="177786"/>
                </a:lnTo>
                <a:lnTo>
                  <a:pt x="130065" y="177786"/>
                </a:lnTo>
                <a:lnTo>
                  <a:pt x="129571" y="176516"/>
                </a:lnTo>
                <a:lnTo>
                  <a:pt x="138171" y="176516"/>
                </a:lnTo>
                <a:lnTo>
                  <a:pt x="139693" y="177786"/>
                </a:lnTo>
                <a:lnTo>
                  <a:pt x="140188" y="179056"/>
                </a:lnTo>
                <a:lnTo>
                  <a:pt x="141710" y="180326"/>
                </a:lnTo>
                <a:close/>
              </a:path>
              <a:path w="1000125" h="234950">
                <a:moveTo>
                  <a:pt x="150310" y="180326"/>
                </a:moveTo>
                <a:lnTo>
                  <a:pt x="143232" y="180326"/>
                </a:lnTo>
                <a:lnTo>
                  <a:pt x="141670" y="179032"/>
                </a:lnTo>
                <a:lnTo>
                  <a:pt x="139693" y="177786"/>
                </a:lnTo>
                <a:lnTo>
                  <a:pt x="138171" y="176516"/>
                </a:lnTo>
                <a:lnTo>
                  <a:pt x="144754" y="176516"/>
                </a:lnTo>
                <a:lnTo>
                  <a:pt x="145763" y="177786"/>
                </a:lnTo>
                <a:lnTo>
                  <a:pt x="148807" y="177786"/>
                </a:lnTo>
                <a:lnTo>
                  <a:pt x="148807" y="179056"/>
                </a:lnTo>
                <a:lnTo>
                  <a:pt x="149815" y="179056"/>
                </a:lnTo>
                <a:lnTo>
                  <a:pt x="150310" y="180326"/>
                </a:lnTo>
                <a:close/>
              </a:path>
              <a:path w="1000125" h="234950">
                <a:moveTo>
                  <a:pt x="206496" y="179056"/>
                </a:moveTo>
                <a:lnTo>
                  <a:pt x="188268" y="179056"/>
                </a:lnTo>
                <a:lnTo>
                  <a:pt x="188268" y="177786"/>
                </a:lnTo>
                <a:lnTo>
                  <a:pt x="201949" y="177786"/>
                </a:lnTo>
                <a:lnTo>
                  <a:pt x="202443" y="176516"/>
                </a:lnTo>
                <a:lnTo>
                  <a:pt x="203965" y="177786"/>
                </a:lnTo>
                <a:lnTo>
                  <a:pt x="206496" y="179056"/>
                </a:lnTo>
                <a:close/>
              </a:path>
              <a:path w="1000125" h="234950">
                <a:moveTo>
                  <a:pt x="125004" y="177786"/>
                </a:moveTo>
                <a:lnTo>
                  <a:pt x="124510" y="177786"/>
                </a:lnTo>
                <a:lnTo>
                  <a:pt x="124510" y="177164"/>
                </a:lnTo>
                <a:lnTo>
                  <a:pt x="125004" y="177786"/>
                </a:lnTo>
                <a:close/>
              </a:path>
              <a:path w="1000125" h="234950">
                <a:moveTo>
                  <a:pt x="7601" y="179056"/>
                </a:moveTo>
                <a:lnTo>
                  <a:pt x="7097" y="179056"/>
                </a:lnTo>
                <a:lnTo>
                  <a:pt x="7097" y="177786"/>
                </a:lnTo>
                <a:lnTo>
                  <a:pt x="7601" y="179056"/>
                </a:lnTo>
                <a:close/>
              </a:path>
              <a:path w="1000125" h="234950">
                <a:moveTo>
                  <a:pt x="11130" y="179056"/>
                </a:moveTo>
                <a:lnTo>
                  <a:pt x="7601" y="179056"/>
                </a:lnTo>
                <a:lnTo>
                  <a:pt x="7097" y="177786"/>
                </a:lnTo>
                <a:lnTo>
                  <a:pt x="9627" y="177786"/>
                </a:lnTo>
                <a:lnTo>
                  <a:pt x="11130" y="179056"/>
                </a:lnTo>
                <a:close/>
              </a:path>
              <a:path w="1000125" h="234950">
                <a:moveTo>
                  <a:pt x="16937" y="181572"/>
                </a:moveTo>
                <a:lnTo>
                  <a:pt x="15697" y="180326"/>
                </a:lnTo>
                <a:lnTo>
                  <a:pt x="13631" y="179032"/>
                </a:lnTo>
                <a:lnTo>
                  <a:pt x="12158" y="177786"/>
                </a:lnTo>
                <a:lnTo>
                  <a:pt x="14174" y="177786"/>
                </a:lnTo>
                <a:lnTo>
                  <a:pt x="16201" y="180343"/>
                </a:lnTo>
                <a:lnTo>
                  <a:pt x="16937" y="181572"/>
                </a:lnTo>
                <a:close/>
              </a:path>
              <a:path w="1000125" h="234950">
                <a:moveTo>
                  <a:pt x="31374" y="179056"/>
                </a:moveTo>
                <a:lnTo>
                  <a:pt x="21252" y="179056"/>
                </a:lnTo>
                <a:lnTo>
                  <a:pt x="21252" y="177786"/>
                </a:lnTo>
                <a:lnTo>
                  <a:pt x="31374" y="177786"/>
                </a:lnTo>
                <a:lnTo>
                  <a:pt x="31374" y="179056"/>
                </a:lnTo>
                <a:close/>
              </a:path>
              <a:path w="1000125" h="234950">
                <a:moveTo>
                  <a:pt x="54149" y="182866"/>
                </a:moveTo>
                <a:lnTo>
                  <a:pt x="45055" y="182866"/>
                </a:lnTo>
                <a:lnTo>
                  <a:pt x="44521" y="181572"/>
                </a:lnTo>
                <a:lnTo>
                  <a:pt x="43533" y="180326"/>
                </a:lnTo>
                <a:lnTo>
                  <a:pt x="43019" y="179056"/>
                </a:lnTo>
                <a:lnTo>
                  <a:pt x="31888" y="179056"/>
                </a:lnTo>
                <a:lnTo>
                  <a:pt x="31888" y="177786"/>
                </a:lnTo>
                <a:lnTo>
                  <a:pt x="65299" y="177786"/>
                </a:lnTo>
                <a:lnTo>
                  <a:pt x="65299" y="179056"/>
                </a:lnTo>
                <a:lnTo>
                  <a:pt x="65794" y="180326"/>
                </a:lnTo>
                <a:lnTo>
                  <a:pt x="52133" y="180326"/>
                </a:lnTo>
                <a:lnTo>
                  <a:pt x="53141" y="181596"/>
                </a:lnTo>
                <a:lnTo>
                  <a:pt x="53655" y="181596"/>
                </a:lnTo>
                <a:lnTo>
                  <a:pt x="54149" y="182866"/>
                </a:lnTo>
                <a:close/>
              </a:path>
              <a:path w="1000125" h="234950">
                <a:moveTo>
                  <a:pt x="91613" y="180326"/>
                </a:moveTo>
                <a:lnTo>
                  <a:pt x="68324" y="180326"/>
                </a:lnTo>
                <a:lnTo>
                  <a:pt x="66288" y="179032"/>
                </a:lnTo>
                <a:lnTo>
                  <a:pt x="65299" y="177786"/>
                </a:lnTo>
                <a:lnTo>
                  <a:pt x="69846" y="177786"/>
                </a:lnTo>
                <a:lnTo>
                  <a:pt x="70360" y="179056"/>
                </a:lnTo>
                <a:lnTo>
                  <a:pt x="91099" y="179056"/>
                </a:lnTo>
                <a:lnTo>
                  <a:pt x="91613" y="180326"/>
                </a:lnTo>
                <a:close/>
              </a:path>
              <a:path w="1000125" h="234950">
                <a:moveTo>
                  <a:pt x="119449" y="179056"/>
                </a:moveTo>
                <a:lnTo>
                  <a:pt x="118935" y="177786"/>
                </a:lnTo>
                <a:lnTo>
                  <a:pt x="119449" y="177786"/>
                </a:lnTo>
                <a:lnTo>
                  <a:pt x="119449" y="179056"/>
                </a:lnTo>
                <a:close/>
              </a:path>
              <a:path w="1000125" h="234950">
                <a:moveTo>
                  <a:pt x="124510" y="181596"/>
                </a:moveTo>
                <a:lnTo>
                  <a:pt x="121465" y="180326"/>
                </a:lnTo>
                <a:lnTo>
                  <a:pt x="119449" y="177786"/>
                </a:lnTo>
                <a:lnTo>
                  <a:pt x="121979" y="177786"/>
                </a:lnTo>
                <a:lnTo>
                  <a:pt x="122474" y="179056"/>
                </a:lnTo>
                <a:lnTo>
                  <a:pt x="125607" y="179056"/>
                </a:lnTo>
                <a:lnTo>
                  <a:pt x="126704" y="180326"/>
                </a:lnTo>
                <a:lnTo>
                  <a:pt x="122474" y="180326"/>
                </a:lnTo>
                <a:lnTo>
                  <a:pt x="124510" y="181596"/>
                </a:lnTo>
                <a:close/>
              </a:path>
              <a:path w="1000125" h="234950">
                <a:moveTo>
                  <a:pt x="125607" y="179056"/>
                </a:moveTo>
                <a:lnTo>
                  <a:pt x="122474" y="179056"/>
                </a:lnTo>
                <a:lnTo>
                  <a:pt x="121979" y="177786"/>
                </a:lnTo>
                <a:lnTo>
                  <a:pt x="124510" y="177786"/>
                </a:lnTo>
                <a:lnTo>
                  <a:pt x="125607" y="179056"/>
                </a:lnTo>
                <a:close/>
              </a:path>
              <a:path w="1000125" h="234950">
                <a:moveTo>
                  <a:pt x="164485" y="181596"/>
                </a:moveTo>
                <a:lnTo>
                  <a:pt x="133110" y="181596"/>
                </a:lnTo>
                <a:lnTo>
                  <a:pt x="130026" y="179032"/>
                </a:lnTo>
                <a:lnTo>
                  <a:pt x="128049" y="177786"/>
                </a:lnTo>
                <a:lnTo>
                  <a:pt x="130065" y="177786"/>
                </a:lnTo>
                <a:lnTo>
                  <a:pt x="131093" y="179056"/>
                </a:lnTo>
                <a:lnTo>
                  <a:pt x="132596" y="180326"/>
                </a:lnTo>
                <a:lnTo>
                  <a:pt x="163476" y="180326"/>
                </a:lnTo>
                <a:lnTo>
                  <a:pt x="164485" y="181596"/>
                </a:lnTo>
                <a:close/>
              </a:path>
              <a:path w="1000125" h="234950">
                <a:moveTo>
                  <a:pt x="162468" y="180326"/>
                </a:moveTo>
                <a:lnTo>
                  <a:pt x="152346" y="180326"/>
                </a:lnTo>
                <a:lnTo>
                  <a:pt x="150784" y="179032"/>
                </a:lnTo>
                <a:lnTo>
                  <a:pt x="148807" y="177786"/>
                </a:lnTo>
                <a:lnTo>
                  <a:pt x="160946" y="177786"/>
                </a:lnTo>
                <a:lnTo>
                  <a:pt x="162468" y="180326"/>
                </a:lnTo>
                <a:close/>
              </a:path>
              <a:path w="1000125" h="234950">
                <a:moveTo>
                  <a:pt x="184729" y="181596"/>
                </a:moveTo>
                <a:lnTo>
                  <a:pt x="166007" y="181596"/>
                </a:lnTo>
                <a:lnTo>
                  <a:pt x="163990" y="180326"/>
                </a:lnTo>
                <a:lnTo>
                  <a:pt x="162448" y="179032"/>
                </a:lnTo>
                <a:lnTo>
                  <a:pt x="161460" y="177786"/>
                </a:lnTo>
                <a:lnTo>
                  <a:pt x="175121" y="177786"/>
                </a:lnTo>
                <a:lnTo>
                  <a:pt x="177651" y="179056"/>
                </a:lnTo>
                <a:lnTo>
                  <a:pt x="203451" y="179056"/>
                </a:lnTo>
                <a:lnTo>
                  <a:pt x="204479" y="180326"/>
                </a:lnTo>
                <a:lnTo>
                  <a:pt x="183721" y="180326"/>
                </a:lnTo>
                <a:lnTo>
                  <a:pt x="184729" y="181596"/>
                </a:lnTo>
                <a:close/>
              </a:path>
              <a:path w="1000125" h="234950">
                <a:moveTo>
                  <a:pt x="188268" y="179056"/>
                </a:moveTo>
                <a:lnTo>
                  <a:pt x="177651" y="179056"/>
                </a:lnTo>
                <a:lnTo>
                  <a:pt x="177651" y="177786"/>
                </a:lnTo>
                <a:lnTo>
                  <a:pt x="187260" y="177786"/>
                </a:lnTo>
                <a:lnTo>
                  <a:pt x="188268" y="179056"/>
                </a:lnTo>
                <a:close/>
              </a:path>
              <a:path w="1000125" h="234950">
                <a:moveTo>
                  <a:pt x="219148" y="181596"/>
                </a:moveTo>
                <a:lnTo>
                  <a:pt x="217132" y="181596"/>
                </a:lnTo>
                <a:lnTo>
                  <a:pt x="213079" y="177786"/>
                </a:lnTo>
                <a:lnTo>
                  <a:pt x="216104" y="177786"/>
                </a:lnTo>
                <a:lnTo>
                  <a:pt x="216618" y="179056"/>
                </a:lnTo>
                <a:lnTo>
                  <a:pt x="218153" y="180343"/>
                </a:lnTo>
                <a:lnTo>
                  <a:pt x="219148" y="181596"/>
                </a:lnTo>
                <a:close/>
              </a:path>
              <a:path w="1000125" h="234950">
                <a:moveTo>
                  <a:pt x="13166" y="180326"/>
                </a:moveTo>
                <a:lnTo>
                  <a:pt x="8599" y="180326"/>
                </a:lnTo>
                <a:lnTo>
                  <a:pt x="8599" y="179056"/>
                </a:lnTo>
                <a:lnTo>
                  <a:pt x="12158" y="179056"/>
                </a:lnTo>
                <a:lnTo>
                  <a:pt x="13166" y="180326"/>
                </a:lnTo>
                <a:close/>
              </a:path>
              <a:path w="1000125" h="234950">
                <a:moveTo>
                  <a:pt x="13660" y="180326"/>
                </a:moveTo>
                <a:lnTo>
                  <a:pt x="13166" y="180326"/>
                </a:lnTo>
                <a:lnTo>
                  <a:pt x="13166" y="179056"/>
                </a:lnTo>
                <a:lnTo>
                  <a:pt x="13660" y="180326"/>
                </a:lnTo>
                <a:close/>
              </a:path>
              <a:path w="1000125" h="234950">
                <a:moveTo>
                  <a:pt x="42524" y="180326"/>
                </a:moveTo>
                <a:lnTo>
                  <a:pt x="42010" y="179056"/>
                </a:lnTo>
                <a:lnTo>
                  <a:pt x="42524" y="179056"/>
                </a:lnTo>
                <a:lnTo>
                  <a:pt x="42524" y="180326"/>
                </a:lnTo>
                <a:close/>
              </a:path>
              <a:path w="1000125" h="234950">
                <a:moveTo>
                  <a:pt x="92107" y="180326"/>
                </a:moveTo>
                <a:lnTo>
                  <a:pt x="91613" y="180326"/>
                </a:lnTo>
                <a:lnTo>
                  <a:pt x="91099" y="179056"/>
                </a:lnTo>
                <a:lnTo>
                  <a:pt x="92107" y="180326"/>
                </a:lnTo>
                <a:close/>
              </a:path>
              <a:path w="1000125" h="234950">
                <a:moveTo>
                  <a:pt x="102743" y="184136"/>
                </a:moveTo>
                <a:lnTo>
                  <a:pt x="101221" y="182866"/>
                </a:lnTo>
                <a:lnTo>
                  <a:pt x="99205" y="182866"/>
                </a:lnTo>
                <a:lnTo>
                  <a:pt x="98691" y="181596"/>
                </a:lnTo>
                <a:lnTo>
                  <a:pt x="97682" y="181596"/>
                </a:lnTo>
                <a:lnTo>
                  <a:pt x="97168" y="180326"/>
                </a:lnTo>
                <a:lnTo>
                  <a:pt x="92107" y="180326"/>
                </a:lnTo>
                <a:lnTo>
                  <a:pt x="91099" y="179056"/>
                </a:lnTo>
                <a:lnTo>
                  <a:pt x="100727" y="179056"/>
                </a:lnTo>
                <a:lnTo>
                  <a:pt x="100740" y="180343"/>
                </a:lnTo>
                <a:lnTo>
                  <a:pt x="102743" y="182866"/>
                </a:lnTo>
                <a:lnTo>
                  <a:pt x="102743" y="184136"/>
                </a:lnTo>
                <a:close/>
              </a:path>
              <a:path w="1000125" h="234950">
                <a:moveTo>
                  <a:pt x="101221" y="179679"/>
                </a:moveTo>
                <a:lnTo>
                  <a:pt x="100727" y="179056"/>
                </a:lnTo>
                <a:lnTo>
                  <a:pt x="101221" y="179056"/>
                </a:lnTo>
                <a:lnTo>
                  <a:pt x="101221" y="179679"/>
                </a:lnTo>
                <a:close/>
              </a:path>
              <a:path w="1000125" h="234950">
                <a:moveTo>
                  <a:pt x="112866" y="180326"/>
                </a:moveTo>
                <a:lnTo>
                  <a:pt x="112352" y="179056"/>
                </a:lnTo>
                <a:lnTo>
                  <a:pt x="113380" y="179056"/>
                </a:lnTo>
                <a:lnTo>
                  <a:pt x="112866" y="180326"/>
                </a:lnTo>
                <a:close/>
              </a:path>
              <a:path w="1000125" h="234950">
                <a:moveTo>
                  <a:pt x="119943" y="180326"/>
                </a:moveTo>
                <a:lnTo>
                  <a:pt x="113874" y="180326"/>
                </a:lnTo>
                <a:lnTo>
                  <a:pt x="113380" y="179056"/>
                </a:lnTo>
                <a:lnTo>
                  <a:pt x="119192" y="179056"/>
                </a:lnTo>
                <a:lnTo>
                  <a:pt x="119943" y="180326"/>
                </a:lnTo>
                <a:close/>
              </a:path>
              <a:path w="1000125" h="234950">
                <a:moveTo>
                  <a:pt x="209540" y="182866"/>
                </a:moveTo>
                <a:lnTo>
                  <a:pt x="206496" y="182866"/>
                </a:lnTo>
                <a:lnTo>
                  <a:pt x="205477" y="181572"/>
                </a:lnTo>
                <a:lnTo>
                  <a:pt x="204973" y="180326"/>
                </a:lnTo>
                <a:lnTo>
                  <a:pt x="204479" y="180326"/>
                </a:lnTo>
                <a:lnTo>
                  <a:pt x="203451" y="179056"/>
                </a:lnTo>
                <a:lnTo>
                  <a:pt x="207010" y="179056"/>
                </a:lnTo>
                <a:lnTo>
                  <a:pt x="208018" y="181596"/>
                </a:lnTo>
                <a:lnTo>
                  <a:pt x="209540" y="182866"/>
                </a:lnTo>
                <a:close/>
              </a:path>
              <a:path w="1000125" h="234950">
                <a:moveTo>
                  <a:pt x="101735" y="180326"/>
                </a:moveTo>
                <a:lnTo>
                  <a:pt x="101221" y="180326"/>
                </a:lnTo>
                <a:lnTo>
                  <a:pt x="101221" y="179679"/>
                </a:lnTo>
                <a:lnTo>
                  <a:pt x="101735" y="180326"/>
                </a:lnTo>
                <a:close/>
              </a:path>
              <a:path w="1000125" h="234950">
                <a:moveTo>
                  <a:pt x="78446" y="182866"/>
                </a:moveTo>
                <a:lnTo>
                  <a:pt x="55177" y="182866"/>
                </a:lnTo>
                <a:lnTo>
                  <a:pt x="53635" y="181572"/>
                </a:lnTo>
                <a:lnTo>
                  <a:pt x="52647" y="180326"/>
                </a:lnTo>
                <a:lnTo>
                  <a:pt x="66802" y="180326"/>
                </a:lnTo>
                <a:lnTo>
                  <a:pt x="68838" y="181596"/>
                </a:lnTo>
                <a:lnTo>
                  <a:pt x="77695" y="181596"/>
                </a:lnTo>
                <a:lnTo>
                  <a:pt x="78446" y="182351"/>
                </a:lnTo>
                <a:lnTo>
                  <a:pt x="78446" y="182866"/>
                </a:lnTo>
                <a:close/>
              </a:path>
              <a:path w="1000125" h="234950">
                <a:moveTo>
                  <a:pt x="77695" y="181596"/>
                </a:moveTo>
                <a:lnTo>
                  <a:pt x="68838" y="181596"/>
                </a:lnTo>
                <a:lnTo>
                  <a:pt x="68838" y="180326"/>
                </a:lnTo>
                <a:lnTo>
                  <a:pt x="76430" y="180326"/>
                </a:lnTo>
                <a:lnTo>
                  <a:pt x="77695" y="181596"/>
                </a:lnTo>
                <a:close/>
              </a:path>
              <a:path w="1000125" h="234950">
                <a:moveTo>
                  <a:pt x="89082" y="182866"/>
                </a:moveTo>
                <a:lnTo>
                  <a:pt x="78960" y="182866"/>
                </a:lnTo>
                <a:lnTo>
                  <a:pt x="78533" y="182438"/>
                </a:lnTo>
                <a:lnTo>
                  <a:pt x="78446" y="181596"/>
                </a:lnTo>
                <a:lnTo>
                  <a:pt x="77952" y="181596"/>
                </a:lnTo>
                <a:lnTo>
                  <a:pt x="77438" y="180326"/>
                </a:lnTo>
                <a:lnTo>
                  <a:pt x="88074" y="180326"/>
                </a:lnTo>
                <a:lnTo>
                  <a:pt x="89082" y="182866"/>
                </a:lnTo>
                <a:close/>
              </a:path>
              <a:path w="1000125" h="234950">
                <a:moveTo>
                  <a:pt x="98196" y="184136"/>
                </a:moveTo>
                <a:lnTo>
                  <a:pt x="96674" y="182866"/>
                </a:lnTo>
                <a:lnTo>
                  <a:pt x="89082" y="182866"/>
                </a:lnTo>
                <a:lnTo>
                  <a:pt x="89072" y="181572"/>
                </a:lnTo>
                <a:lnTo>
                  <a:pt x="88568" y="180326"/>
                </a:lnTo>
                <a:lnTo>
                  <a:pt x="96160" y="180326"/>
                </a:lnTo>
                <a:lnTo>
                  <a:pt x="98196" y="182866"/>
                </a:lnTo>
                <a:lnTo>
                  <a:pt x="98196" y="184136"/>
                </a:lnTo>
                <a:close/>
              </a:path>
              <a:path w="1000125" h="234950">
                <a:moveTo>
                  <a:pt x="117927" y="182866"/>
                </a:moveTo>
                <a:lnTo>
                  <a:pt x="107805" y="182866"/>
                </a:lnTo>
                <a:lnTo>
                  <a:pt x="107775" y="181572"/>
                </a:lnTo>
                <a:lnTo>
                  <a:pt x="106282" y="180326"/>
                </a:lnTo>
                <a:lnTo>
                  <a:pt x="112866" y="180326"/>
                </a:lnTo>
                <a:lnTo>
                  <a:pt x="113874" y="181596"/>
                </a:lnTo>
                <a:lnTo>
                  <a:pt x="116404" y="181596"/>
                </a:lnTo>
                <a:lnTo>
                  <a:pt x="117927" y="182866"/>
                </a:lnTo>
                <a:close/>
              </a:path>
              <a:path w="1000125" h="234950">
                <a:moveTo>
                  <a:pt x="126032" y="182866"/>
                </a:moveTo>
                <a:lnTo>
                  <a:pt x="118441" y="182866"/>
                </a:lnTo>
                <a:lnTo>
                  <a:pt x="116385" y="181572"/>
                </a:lnTo>
                <a:lnTo>
                  <a:pt x="115396" y="180326"/>
                </a:lnTo>
                <a:lnTo>
                  <a:pt x="121465" y="180326"/>
                </a:lnTo>
                <a:lnTo>
                  <a:pt x="124510" y="181596"/>
                </a:lnTo>
                <a:lnTo>
                  <a:pt x="125342" y="182014"/>
                </a:lnTo>
                <a:lnTo>
                  <a:pt x="126032" y="182866"/>
                </a:lnTo>
                <a:close/>
              </a:path>
              <a:path w="1000125" h="234950">
                <a:moveTo>
                  <a:pt x="125004" y="185406"/>
                </a:moveTo>
                <a:lnTo>
                  <a:pt x="117927" y="185406"/>
                </a:lnTo>
                <a:lnTo>
                  <a:pt x="115910" y="184136"/>
                </a:lnTo>
                <a:lnTo>
                  <a:pt x="114882" y="182866"/>
                </a:lnTo>
                <a:lnTo>
                  <a:pt x="127041" y="182866"/>
                </a:lnTo>
                <a:lnTo>
                  <a:pt x="125342" y="182014"/>
                </a:lnTo>
                <a:lnTo>
                  <a:pt x="125004" y="181596"/>
                </a:lnTo>
                <a:lnTo>
                  <a:pt x="124510" y="181596"/>
                </a:lnTo>
                <a:lnTo>
                  <a:pt x="122474" y="180326"/>
                </a:lnTo>
                <a:lnTo>
                  <a:pt x="126704" y="180326"/>
                </a:lnTo>
                <a:lnTo>
                  <a:pt x="129996" y="184136"/>
                </a:lnTo>
                <a:lnTo>
                  <a:pt x="124510" y="184136"/>
                </a:lnTo>
                <a:lnTo>
                  <a:pt x="125004" y="185406"/>
                </a:lnTo>
                <a:close/>
              </a:path>
              <a:path w="1000125" h="234950">
                <a:moveTo>
                  <a:pt x="193843" y="181596"/>
                </a:moveTo>
                <a:lnTo>
                  <a:pt x="184729" y="181596"/>
                </a:lnTo>
                <a:lnTo>
                  <a:pt x="184235" y="180326"/>
                </a:lnTo>
                <a:lnTo>
                  <a:pt x="191826" y="180326"/>
                </a:lnTo>
                <a:lnTo>
                  <a:pt x="193843" y="181596"/>
                </a:lnTo>
                <a:close/>
              </a:path>
              <a:path w="1000125" h="234950">
                <a:moveTo>
                  <a:pt x="181704" y="185406"/>
                </a:moveTo>
                <a:lnTo>
                  <a:pt x="171068" y="185406"/>
                </a:lnTo>
                <a:lnTo>
                  <a:pt x="166521" y="181596"/>
                </a:lnTo>
                <a:lnTo>
                  <a:pt x="193843" y="181596"/>
                </a:lnTo>
                <a:lnTo>
                  <a:pt x="192835" y="180326"/>
                </a:lnTo>
                <a:lnTo>
                  <a:pt x="204479" y="180326"/>
                </a:lnTo>
                <a:lnTo>
                  <a:pt x="204973" y="181596"/>
                </a:lnTo>
                <a:lnTo>
                  <a:pt x="205982" y="182866"/>
                </a:lnTo>
                <a:lnTo>
                  <a:pt x="171068" y="182866"/>
                </a:lnTo>
                <a:lnTo>
                  <a:pt x="172076" y="184136"/>
                </a:lnTo>
                <a:lnTo>
                  <a:pt x="180182" y="184136"/>
                </a:lnTo>
                <a:lnTo>
                  <a:pt x="181704" y="185406"/>
                </a:lnTo>
                <a:close/>
              </a:path>
              <a:path w="1000125" h="234950">
                <a:moveTo>
                  <a:pt x="217132" y="182866"/>
                </a:moveTo>
                <a:lnTo>
                  <a:pt x="215610" y="182866"/>
                </a:lnTo>
                <a:lnTo>
                  <a:pt x="213573" y="180326"/>
                </a:lnTo>
                <a:lnTo>
                  <a:pt x="214601" y="180326"/>
                </a:lnTo>
                <a:lnTo>
                  <a:pt x="216104" y="181596"/>
                </a:lnTo>
                <a:lnTo>
                  <a:pt x="217132" y="182866"/>
                </a:lnTo>
                <a:close/>
              </a:path>
              <a:path w="1000125" h="234950">
                <a:moveTo>
                  <a:pt x="224723" y="186676"/>
                </a:moveTo>
                <a:lnTo>
                  <a:pt x="223695" y="185406"/>
                </a:lnTo>
                <a:lnTo>
                  <a:pt x="222193" y="184136"/>
                </a:lnTo>
                <a:lnTo>
                  <a:pt x="220671" y="184136"/>
                </a:lnTo>
                <a:lnTo>
                  <a:pt x="219148" y="182866"/>
                </a:lnTo>
                <a:lnTo>
                  <a:pt x="226740" y="182866"/>
                </a:lnTo>
                <a:lnTo>
                  <a:pt x="226740" y="181596"/>
                </a:lnTo>
                <a:lnTo>
                  <a:pt x="225732" y="181596"/>
                </a:lnTo>
                <a:lnTo>
                  <a:pt x="225218" y="180326"/>
                </a:lnTo>
                <a:lnTo>
                  <a:pt x="231801" y="180326"/>
                </a:lnTo>
                <a:lnTo>
                  <a:pt x="231801" y="185406"/>
                </a:lnTo>
                <a:lnTo>
                  <a:pt x="224209" y="185406"/>
                </a:lnTo>
                <a:lnTo>
                  <a:pt x="224723" y="186676"/>
                </a:lnTo>
                <a:close/>
              </a:path>
              <a:path w="1000125" h="234950">
                <a:moveTo>
                  <a:pt x="221165" y="182866"/>
                </a:moveTo>
                <a:lnTo>
                  <a:pt x="218634" y="182866"/>
                </a:lnTo>
                <a:lnTo>
                  <a:pt x="218140" y="181596"/>
                </a:lnTo>
                <a:lnTo>
                  <a:pt x="219148" y="181596"/>
                </a:lnTo>
                <a:lnTo>
                  <a:pt x="218153" y="180343"/>
                </a:lnTo>
                <a:lnTo>
                  <a:pt x="221165" y="182866"/>
                </a:lnTo>
                <a:close/>
              </a:path>
              <a:path w="1000125" h="234950">
                <a:moveTo>
                  <a:pt x="18227" y="182866"/>
                </a:moveTo>
                <a:lnTo>
                  <a:pt x="17713" y="182866"/>
                </a:lnTo>
                <a:lnTo>
                  <a:pt x="16937" y="181572"/>
                </a:lnTo>
                <a:lnTo>
                  <a:pt x="18227" y="182866"/>
                </a:lnTo>
                <a:close/>
              </a:path>
              <a:path w="1000125" h="234950">
                <a:moveTo>
                  <a:pt x="4566" y="182866"/>
                </a:moveTo>
                <a:lnTo>
                  <a:pt x="3538" y="182866"/>
                </a:lnTo>
                <a:lnTo>
                  <a:pt x="3044" y="181596"/>
                </a:lnTo>
                <a:lnTo>
                  <a:pt x="4052" y="181596"/>
                </a:lnTo>
                <a:lnTo>
                  <a:pt x="4566" y="182866"/>
                </a:lnTo>
                <a:close/>
              </a:path>
              <a:path w="1000125" h="234950">
                <a:moveTo>
                  <a:pt x="13660" y="182866"/>
                </a:moveTo>
                <a:lnTo>
                  <a:pt x="5061" y="182866"/>
                </a:lnTo>
                <a:lnTo>
                  <a:pt x="4052" y="181596"/>
                </a:lnTo>
                <a:lnTo>
                  <a:pt x="13166" y="181596"/>
                </a:lnTo>
                <a:lnTo>
                  <a:pt x="13660" y="182866"/>
                </a:lnTo>
                <a:close/>
              </a:path>
              <a:path w="1000125" h="234950">
                <a:moveTo>
                  <a:pt x="19750" y="186676"/>
                </a:moveTo>
                <a:lnTo>
                  <a:pt x="12158" y="186676"/>
                </a:lnTo>
                <a:lnTo>
                  <a:pt x="11644" y="185406"/>
                </a:lnTo>
                <a:lnTo>
                  <a:pt x="17219" y="185406"/>
                </a:lnTo>
                <a:lnTo>
                  <a:pt x="15697" y="182866"/>
                </a:lnTo>
                <a:lnTo>
                  <a:pt x="15183" y="182866"/>
                </a:lnTo>
                <a:lnTo>
                  <a:pt x="13166" y="181596"/>
                </a:lnTo>
                <a:lnTo>
                  <a:pt x="16191" y="181596"/>
                </a:lnTo>
                <a:lnTo>
                  <a:pt x="17713" y="184136"/>
                </a:lnTo>
                <a:lnTo>
                  <a:pt x="18227" y="184136"/>
                </a:lnTo>
                <a:lnTo>
                  <a:pt x="18227" y="185406"/>
                </a:lnTo>
                <a:lnTo>
                  <a:pt x="19750" y="186676"/>
                </a:lnTo>
                <a:close/>
              </a:path>
              <a:path w="1000125" h="234950">
                <a:moveTo>
                  <a:pt x="44541" y="182866"/>
                </a:moveTo>
                <a:lnTo>
                  <a:pt x="38966" y="182866"/>
                </a:lnTo>
                <a:lnTo>
                  <a:pt x="38472" y="181596"/>
                </a:lnTo>
                <a:lnTo>
                  <a:pt x="43276" y="181596"/>
                </a:lnTo>
                <a:lnTo>
                  <a:pt x="44541" y="182866"/>
                </a:lnTo>
                <a:close/>
              </a:path>
              <a:path w="1000125" h="234950">
                <a:moveTo>
                  <a:pt x="118441" y="182866"/>
                </a:moveTo>
                <a:lnTo>
                  <a:pt x="117927" y="182866"/>
                </a:lnTo>
                <a:lnTo>
                  <a:pt x="116404" y="181596"/>
                </a:lnTo>
                <a:lnTo>
                  <a:pt x="118441" y="182866"/>
                </a:lnTo>
                <a:close/>
              </a:path>
              <a:path w="1000125" h="234950">
                <a:moveTo>
                  <a:pt x="162468" y="185406"/>
                </a:moveTo>
                <a:lnTo>
                  <a:pt x="149815" y="185406"/>
                </a:lnTo>
                <a:lnTo>
                  <a:pt x="148807" y="182866"/>
                </a:lnTo>
                <a:lnTo>
                  <a:pt x="138685" y="182866"/>
                </a:lnTo>
                <a:lnTo>
                  <a:pt x="137997" y="182438"/>
                </a:lnTo>
                <a:lnTo>
                  <a:pt x="137657" y="181596"/>
                </a:lnTo>
                <a:lnTo>
                  <a:pt x="158415" y="181596"/>
                </a:lnTo>
                <a:lnTo>
                  <a:pt x="158415" y="182866"/>
                </a:lnTo>
                <a:lnTo>
                  <a:pt x="162468" y="185406"/>
                </a:lnTo>
                <a:close/>
              </a:path>
              <a:path w="1000125" h="234950">
                <a:moveTo>
                  <a:pt x="166521" y="182866"/>
                </a:moveTo>
                <a:lnTo>
                  <a:pt x="158929" y="182866"/>
                </a:lnTo>
                <a:lnTo>
                  <a:pt x="158415" y="181596"/>
                </a:lnTo>
                <a:lnTo>
                  <a:pt x="166521" y="181596"/>
                </a:lnTo>
                <a:lnTo>
                  <a:pt x="166521" y="182866"/>
                </a:lnTo>
                <a:close/>
              </a:path>
              <a:path w="1000125" h="234950">
                <a:moveTo>
                  <a:pt x="127041" y="182866"/>
                </a:moveTo>
                <a:lnTo>
                  <a:pt x="126032" y="182866"/>
                </a:lnTo>
                <a:lnTo>
                  <a:pt x="125342" y="182014"/>
                </a:lnTo>
                <a:lnTo>
                  <a:pt x="127041" y="182866"/>
                </a:lnTo>
                <a:close/>
              </a:path>
              <a:path w="1000125" h="234950">
                <a:moveTo>
                  <a:pt x="78960" y="182866"/>
                </a:moveTo>
                <a:lnTo>
                  <a:pt x="78446" y="182866"/>
                </a:lnTo>
                <a:lnTo>
                  <a:pt x="78446" y="182351"/>
                </a:lnTo>
                <a:lnTo>
                  <a:pt x="78960" y="182866"/>
                </a:lnTo>
                <a:close/>
              </a:path>
              <a:path w="1000125" h="234950">
                <a:moveTo>
                  <a:pt x="138685" y="182866"/>
                </a:moveTo>
                <a:lnTo>
                  <a:pt x="138171" y="182866"/>
                </a:lnTo>
                <a:lnTo>
                  <a:pt x="137997" y="182438"/>
                </a:lnTo>
                <a:lnTo>
                  <a:pt x="138685" y="182866"/>
                </a:lnTo>
                <a:close/>
              </a:path>
              <a:path w="1000125" h="234950">
                <a:moveTo>
                  <a:pt x="17219" y="185406"/>
                </a:moveTo>
                <a:lnTo>
                  <a:pt x="7097" y="185406"/>
                </a:lnTo>
                <a:lnTo>
                  <a:pt x="6069" y="184136"/>
                </a:lnTo>
                <a:lnTo>
                  <a:pt x="5575" y="182866"/>
                </a:lnTo>
                <a:lnTo>
                  <a:pt x="14688" y="182866"/>
                </a:lnTo>
                <a:lnTo>
                  <a:pt x="17219" y="185406"/>
                </a:lnTo>
                <a:close/>
              </a:path>
              <a:path w="1000125" h="234950">
                <a:moveTo>
                  <a:pt x="39994" y="190486"/>
                </a:moveTo>
                <a:lnTo>
                  <a:pt x="33905" y="190486"/>
                </a:lnTo>
                <a:lnTo>
                  <a:pt x="33411" y="189216"/>
                </a:lnTo>
                <a:lnTo>
                  <a:pt x="32897" y="189216"/>
                </a:lnTo>
                <a:lnTo>
                  <a:pt x="32402" y="187946"/>
                </a:lnTo>
                <a:lnTo>
                  <a:pt x="27835" y="187946"/>
                </a:lnTo>
                <a:lnTo>
                  <a:pt x="27341" y="186676"/>
                </a:lnTo>
                <a:lnTo>
                  <a:pt x="26313" y="185406"/>
                </a:lnTo>
                <a:lnTo>
                  <a:pt x="25819" y="184136"/>
                </a:lnTo>
                <a:lnTo>
                  <a:pt x="39994" y="184136"/>
                </a:lnTo>
                <a:lnTo>
                  <a:pt x="39480" y="182866"/>
                </a:lnTo>
                <a:lnTo>
                  <a:pt x="48594" y="182866"/>
                </a:lnTo>
                <a:lnTo>
                  <a:pt x="48594" y="184136"/>
                </a:lnTo>
                <a:lnTo>
                  <a:pt x="49602" y="185406"/>
                </a:lnTo>
                <a:lnTo>
                  <a:pt x="35427" y="185406"/>
                </a:lnTo>
                <a:lnTo>
                  <a:pt x="35941" y="186676"/>
                </a:lnTo>
                <a:lnTo>
                  <a:pt x="37463" y="187946"/>
                </a:lnTo>
                <a:lnTo>
                  <a:pt x="39994" y="190486"/>
                </a:lnTo>
                <a:close/>
              </a:path>
              <a:path w="1000125" h="234950">
                <a:moveTo>
                  <a:pt x="56185" y="184136"/>
                </a:moveTo>
                <a:lnTo>
                  <a:pt x="49088" y="184136"/>
                </a:lnTo>
                <a:lnTo>
                  <a:pt x="48594" y="182866"/>
                </a:lnTo>
                <a:lnTo>
                  <a:pt x="54663" y="182866"/>
                </a:lnTo>
                <a:lnTo>
                  <a:pt x="56185" y="184136"/>
                </a:lnTo>
                <a:close/>
              </a:path>
              <a:path w="1000125" h="234950">
                <a:moveTo>
                  <a:pt x="64271" y="184136"/>
                </a:moveTo>
                <a:lnTo>
                  <a:pt x="56185" y="184136"/>
                </a:lnTo>
                <a:lnTo>
                  <a:pt x="55671" y="182866"/>
                </a:lnTo>
                <a:lnTo>
                  <a:pt x="64271" y="182866"/>
                </a:lnTo>
                <a:lnTo>
                  <a:pt x="64271" y="184136"/>
                </a:lnTo>
                <a:close/>
              </a:path>
              <a:path w="1000125" h="234950">
                <a:moveTo>
                  <a:pt x="74907" y="184136"/>
                </a:moveTo>
                <a:lnTo>
                  <a:pt x="64785" y="184136"/>
                </a:lnTo>
                <a:lnTo>
                  <a:pt x="64271" y="182866"/>
                </a:lnTo>
                <a:lnTo>
                  <a:pt x="73899" y="182866"/>
                </a:lnTo>
                <a:lnTo>
                  <a:pt x="74907" y="184136"/>
                </a:lnTo>
                <a:close/>
              </a:path>
              <a:path w="1000125" h="234950">
                <a:moveTo>
                  <a:pt x="84516" y="184136"/>
                </a:moveTo>
                <a:lnTo>
                  <a:pt x="74907" y="184136"/>
                </a:lnTo>
                <a:lnTo>
                  <a:pt x="74907" y="182866"/>
                </a:lnTo>
                <a:lnTo>
                  <a:pt x="84021" y="182866"/>
                </a:lnTo>
                <a:lnTo>
                  <a:pt x="84516" y="184136"/>
                </a:lnTo>
                <a:close/>
              </a:path>
              <a:path w="1000125" h="234950">
                <a:moveTo>
                  <a:pt x="98196" y="184136"/>
                </a:moveTo>
                <a:lnTo>
                  <a:pt x="85030" y="184136"/>
                </a:lnTo>
                <a:lnTo>
                  <a:pt x="84516" y="182866"/>
                </a:lnTo>
                <a:lnTo>
                  <a:pt x="96674" y="182866"/>
                </a:lnTo>
                <a:lnTo>
                  <a:pt x="98196" y="184136"/>
                </a:lnTo>
                <a:close/>
              </a:path>
              <a:path w="1000125" h="234950">
                <a:moveTo>
                  <a:pt x="99205" y="187946"/>
                </a:moveTo>
                <a:lnTo>
                  <a:pt x="96674" y="187946"/>
                </a:lnTo>
                <a:lnTo>
                  <a:pt x="94638" y="185406"/>
                </a:lnTo>
                <a:lnTo>
                  <a:pt x="65794" y="185406"/>
                </a:lnTo>
                <a:lnTo>
                  <a:pt x="65794" y="184136"/>
                </a:lnTo>
                <a:lnTo>
                  <a:pt x="98196" y="184136"/>
                </a:lnTo>
                <a:lnTo>
                  <a:pt x="98196" y="182866"/>
                </a:lnTo>
                <a:lnTo>
                  <a:pt x="98691" y="182866"/>
                </a:lnTo>
                <a:lnTo>
                  <a:pt x="100727" y="185406"/>
                </a:lnTo>
                <a:lnTo>
                  <a:pt x="102743" y="186676"/>
                </a:lnTo>
                <a:lnTo>
                  <a:pt x="99205" y="186676"/>
                </a:lnTo>
                <a:lnTo>
                  <a:pt x="99205" y="187946"/>
                </a:lnTo>
                <a:close/>
              </a:path>
              <a:path w="1000125" h="234950">
                <a:moveTo>
                  <a:pt x="103257" y="185406"/>
                </a:moveTo>
                <a:lnTo>
                  <a:pt x="102229" y="185406"/>
                </a:lnTo>
                <a:lnTo>
                  <a:pt x="101735" y="184136"/>
                </a:lnTo>
                <a:lnTo>
                  <a:pt x="101221" y="184136"/>
                </a:lnTo>
                <a:lnTo>
                  <a:pt x="100213" y="182866"/>
                </a:lnTo>
                <a:lnTo>
                  <a:pt x="101221" y="182866"/>
                </a:lnTo>
                <a:lnTo>
                  <a:pt x="103257" y="185406"/>
                </a:lnTo>
                <a:close/>
              </a:path>
              <a:path w="1000125" h="234950">
                <a:moveTo>
                  <a:pt x="149815" y="185406"/>
                </a:moveTo>
                <a:lnTo>
                  <a:pt x="132102" y="185406"/>
                </a:lnTo>
                <a:lnTo>
                  <a:pt x="131588" y="184136"/>
                </a:lnTo>
                <a:lnTo>
                  <a:pt x="130579" y="182866"/>
                </a:lnTo>
                <a:lnTo>
                  <a:pt x="139179" y="182866"/>
                </a:lnTo>
                <a:lnTo>
                  <a:pt x="139693" y="184136"/>
                </a:lnTo>
                <a:lnTo>
                  <a:pt x="148797" y="184136"/>
                </a:lnTo>
                <a:lnTo>
                  <a:pt x="149815" y="185406"/>
                </a:lnTo>
                <a:close/>
              </a:path>
              <a:path w="1000125" h="234950">
                <a:moveTo>
                  <a:pt x="148797" y="184136"/>
                </a:moveTo>
                <a:lnTo>
                  <a:pt x="141216" y="184136"/>
                </a:lnTo>
                <a:lnTo>
                  <a:pt x="140188" y="182866"/>
                </a:lnTo>
                <a:lnTo>
                  <a:pt x="147779" y="182866"/>
                </a:lnTo>
                <a:lnTo>
                  <a:pt x="148797" y="184136"/>
                </a:lnTo>
                <a:close/>
              </a:path>
              <a:path w="1000125" h="234950">
                <a:moveTo>
                  <a:pt x="168023" y="186676"/>
                </a:moveTo>
                <a:lnTo>
                  <a:pt x="156399" y="186676"/>
                </a:lnTo>
                <a:lnTo>
                  <a:pt x="155885" y="185406"/>
                </a:lnTo>
                <a:lnTo>
                  <a:pt x="162468" y="185406"/>
                </a:lnTo>
                <a:lnTo>
                  <a:pt x="160946" y="182866"/>
                </a:lnTo>
                <a:lnTo>
                  <a:pt x="167529" y="182866"/>
                </a:lnTo>
                <a:lnTo>
                  <a:pt x="168023" y="184136"/>
                </a:lnTo>
                <a:lnTo>
                  <a:pt x="167015" y="184136"/>
                </a:lnTo>
                <a:lnTo>
                  <a:pt x="167015" y="185406"/>
                </a:lnTo>
                <a:lnTo>
                  <a:pt x="168023" y="186676"/>
                </a:lnTo>
                <a:close/>
              </a:path>
              <a:path w="1000125" h="234950">
                <a:moveTo>
                  <a:pt x="180182" y="184136"/>
                </a:moveTo>
                <a:lnTo>
                  <a:pt x="172076" y="184136"/>
                </a:lnTo>
                <a:lnTo>
                  <a:pt x="171068" y="182866"/>
                </a:lnTo>
                <a:lnTo>
                  <a:pt x="179174" y="182866"/>
                </a:lnTo>
                <a:lnTo>
                  <a:pt x="180182" y="184136"/>
                </a:lnTo>
                <a:close/>
              </a:path>
              <a:path w="1000125" h="234950">
                <a:moveTo>
                  <a:pt x="211557" y="185406"/>
                </a:moveTo>
                <a:lnTo>
                  <a:pt x="183207" y="185406"/>
                </a:lnTo>
                <a:lnTo>
                  <a:pt x="181190" y="182866"/>
                </a:lnTo>
                <a:lnTo>
                  <a:pt x="201435" y="182866"/>
                </a:lnTo>
                <a:lnTo>
                  <a:pt x="201949" y="184136"/>
                </a:lnTo>
                <a:lnTo>
                  <a:pt x="210548" y="184136"/>
                </a:lnTo>
                <a:lnTo>
                  <a:pt x="211557" y="185406"/>
                </a:lnTo>
                <a:close/>
              </a:path>
              <a:path w="1000125" h="234950">
                <a:moveTo>
                  <a:pt x="219148" y="184136"/>
                </a:moveTo>
                <a:lnTo>
                  <a:pt x="202443" y="184136"/>
                </a:lnTo>
                <a:lnTo>
                  <a:pt x="201435" y="182866"/>
                </a:lnTo>
                <a:lnTo>
                  <a:pt x="218634" y="182866"/>
                </a:lnTo>
                <a:lnTo>
                  <a:pt x="219148" y="184136"/>
                </a:lnTo>
                <a:close/>
              </a:path>
              <a:path w="1000125" h="234950">
                <a:moveTo>
                  <a:pt x="65794" y="185406"/>
                </a:moveTo>
                <a:lnTo>
                  <a:pt x="50116" y="185406"/>
                </a:lnTo>
                <a:lnTo>
                  <a:pt x="50116" y="184136"/>
                </a:lnTo>
                <a:lnTo>
                  <a:pt x="64785" y="184136"/>
                </a:lnTo>
                <a:lnTo>
                  <a:pt x="65794" y="185406"/>
                </a:lnTo>
                <a:close/>
              </a:path>
              <a:path w="1000125" h="234950">
                <a:moveTo>
                  <a:pt x="131093" y="185406"/>
                </a:moveTo>
                <a:lnTo>
                  <a:pt x="125518" y="185406"/>
                </a:lnTo>
                <a:lnTo>
                  <a:pt x="124510" y="184136"/>
                </a:lnTo>
                <a:lnTo>
                  <a:pt x="129996" y="184136"/>
                </a:lnTo>
                <a:lnTo>
                  <a:pt x="131093" y="185406"/>
                </a:lnTo>
                <a:close/>
              </a:path>
              <a:path w="1000125" h="234950">
                <a:moveTo>
                  <a:pt x="168537" y="186676"/>
                </a:moveTo>
                <a:lnTo>
                  <a:pt x="168023" y="186676"/>
                </a:lnTo>
                <a:lnTo>
                  <a:pt x="167015" y="185406"/>
                </a:lnTo>
                <a:lnTo>
                  <a:pt x="167015" y="184136"/>
                </a:lnTo>
                <a:lnTo>
                  <a:pt x="168023" y="185406"/>
                </a:lnTo>
                <a:lnTo>
                  <a:pt x="168537" y="186676"/>
                </a:lnTo>
                <a:close/>
              </a:path>
              <a:path w="1000125" h="234950">
                <a:moveTo>
                  <a:pt x="169546" y="185406"/>
                </a:moveTo>
                <a:lnTo>
                  <a:pt x="168023" y="185406"/>
                </a:lnTo>
                <a:lnTo>
                  <a:pt x="167015" y="184136"/>
                </a:lnTo>
                <a:lnTo>
                  <a:pt x="168537" y="184136"/>
                </a:lnTo>
                <a:lnTo>
                  <a:pt x="169546" y="185406"/>
                </a:lnTo>
                <a:close/>
              </a:path>
              <a:path w="1000125" h="234950">
                <a:moveTo>
                  <a:pt x="213079" y="186676"/>
                </a:moveTo>
                <a:lnTo>
                  <a:pt x="212071" y="185406"/>
                </a:lnTo>
                <a:lnTo>
                  <a:pt x="211557" y="184136"/>
                </a:lnTo>
                <a:lnTo>
                  <a:pt x="213079" y="184136"/>
                </a:lnTo>
                <a:lnTo>
                  <a:pt x="214087" y="185406"/>
                </a:lnTo>
                <a:lnTo>
                  <a:pt x="212565" y="185406"/>
                </a:lnTo>
                <a:lnTo>
                  <a:pt x="213079" y="186676"/>
                </a:lnTo>
                <a:close/>
              </a:path>
              <a:path w="1000125" h="234950">
                <a:moveTo>
                  <a:pt x="221165" y="185406"/>
                </a:moveTo>
                <a:lnTo>
                  <a:pt x="214087" y="185406"/>
                </a:lnTo>
                <a:lnTo>
                  <a:pt x="213079" y="184136"/>
                </a:lnTo>
                <a:lnTo>
                  <a:pt x="220671" y="184136"/>
                </a:lnTo>
                <a:lnTo>
                  <a:pt x="221165" y="185406"/>
                </a:lnTo>
                <a:close/>
              </a:path>
              <a:path w="1000125" h="234950">
                <a:moveTo>
                  <a:pt x="8105" y="190486"/>
                </a:moveTo>
                <a:lnTo>
                  <a:pt x="0" y="190486"/>
                </a:lnTo>
                <a:lnTo>
                  <a:pt x="0" y="185406"/>
                </a:lnTo>
                <a:lnTo>
                  <a:pt x="11644" y="185406"/>
                </a:lnTo>
                <a:lnTo>
                  <a:pt x="12148" y="186676"/>
                </a:lnTo>
                <a:lnTo>
                  <a:pt x="11130" y="186676"/>
                </a:lnTo>
                <a:lnTo>
                  <a:pt x="11130" y="187946"/>
                </a:lnTo>
                <a:lnTo>
                  <a:pt x="21265" y="187946"/>
                </a:lnTo>
                <a:lnTo>
                  <a:pt x="21773" y="189216"/>
                </a:lnTo>
                <a:lnTo>
                  <a:pt x="7591" y="189216"/>
                </a:lnTo>
                <a:lnTo>
                  <a:pt x="8105" y="190486"/>
                </a:lnTo>
                <a:close/>
              </a:path>
              <a:path w="1000125" h="234950">
                <a:moveTo>
                  <a:pt x="49088" y="190486"/>
                </a:moveTo>
                <a:lnTo>
                  <a:pt x="39994" y="190486"/>
                </a:lnTo>
                <a:lnTo>
                  <a:pt x="38966" y="189216"/>
                </a:lnTo>
                <a:lnTo>
                  <a:pt x="37958" y="186676"/>
                </a:lnTo>
                <a:lnTo>
                  <a:pt x="36949" y="185406"/>
                </a:lnTo>
                <a:lnTo>
                  <a:pt x="60238" y="185406"/>
                </a:lnTo>
                <a:lnTo>
                  <a:pt x="60732" y="186676"/>
                </a:lnTo>
                <a:lnTo>
                  <a:pt x="46063" y="186676"/>
                </a:lnTo>
                <a:lnTo>
                  <a:pt x="46063" y="187946"/>
                </a:lnTo>
                <a:lnTo>
                  <a:pt x="46558" y="187946"/>
                </a:lnTo>
                <a:lnTo>
                  <a:pt x="49088" y="190058"/>
                </a:lnTo>
                <a:lnTo>
                  <a:pt x="49088" y="190486"/>
                </a:lnTo>
                <a:close/>
              </a:path>
              <a:path w="1000125" h="234950">
                <a:moveTo>
                  <a:pt x="74393" y="193026"/>
                </a:moveTo>
                <a:lnTo>
                  <a:pt x="71863" y="193026"/>
                </a:lnTo>
                <a:lnTo>
                  <a:pt x="69846" y="190486"/>
                </a:lnTo>
                <a:lnTo>
                  <a:pt x="66802" y="187946"/>
                </a:lnTo>
                <a:lnTo>
                  <a:pt x="63263" y="187946"/>
                </a:lnTo>
                <a:lnTo>
                  <a:pt x="61751" y="186676"/>
                </a:lnTo>
                <a:lnTo>
                  <a:pt x="60732" y="185406"/>
                </a:lnTo>
                <a:lnTo>
                  <a:pt x="70360" y="185406"/>
                </a:lnTo>
                <a:lnTo>
                  <a:pt x="70380" y="186701"/>
                </a:lnTo>
                <a:lnTo>
                  <a:pt x="71369" y="187946"/>
                </a:lnTo>
                <a:lnTo>
                  <a:pt x="73385" y="189216"/>
                </a:lnTo>
                <a:lnTo>
                  <a:pt x="75916" y="189216"/>
                </a:lnTo>
                <a:lnTo>
                  <a:pt x="78960" y="191756"/>
                </a:lnTo>
                <a:lnTo>
                  <a:pt x="73385" y="191756"/>
                </a:lnTo>
                <a:lnTo>
                  <a:pt x="74393" y="193026"/>
                </a:lnTo>
                <a:close/>
              </a:path>
              <a:path w="1000125" h="234950">
                <a:moveTo>
                  <a:pt x="87046" y="187946"/>
                </a:moveTo>
                <a:lnTo>
                  <a:pt x="72377" y="187946"/>
                </a:lnTo>
                <a:lnTo>
                  <a:pt x="71369" y="185406"/>
                </a:lnTo>
                <a:lnTo>
                  <a:pt x="76430" y="185406"/>
                </a:lnTo>
                <a:lnTo>
                  <a:pt x="76430" y="186676"/>
                </a:lnTo>
                <a:lnTo>
                  <a:pt x="86038" y="186676"/>
                </a:lnTo>
                <a:lnTo>
                  <a:pt x="87046" y="187946"/>
                </a:lnTo>
                <a:close/>
              </a:path>
              <a:path w="1000125" h="234950">
                <a:moveTo>
                  <a:pt x="86038" y="186676"/>
                </a:moveTo>
                <a:lnTo>
                  <a:pt x="76430" y="186676"/>
                </a:lnTo>
                <a:lnTo>
                  <a:pt x="76430" y="185406"/>
                </a:lnTo>
                <a:lnTo>
                  <a:pt x="85030" y="185406"/>
                </a:lnTo>
                <a:lnTo>
                  <a:pt x="86038" y="186676"/>
                </a:lnTo>
                <a:close/>
              </a:path>
              <a:path w="1000125" h="234950">
                <a:moveTo>
                  <a:pt x="94638" y="186676"/>
                </a:moveTo>
                <a:lnTo>
                  <a:pt x="86038" y="186676"/>
                </a:lnTo>
                <a:lnTo>
                  <a:pt x="85030" y="185406"/>
                </a:lnTo>
                <a:lnTo>
                  <a:pt x="94638" y="185406"/>
                </a:lnTo>
                <a:lnTo>
                  <a:pt x="94638" y="186676"/>
                </a:lnTo>
                <a:close/>
              </a:path>
              <a:path w="1000125" h="234950">
                <a:moveTo>
                  <a:pt x="104266" y="187105"/>
                </a:moveTo>
                <a:lnTo>
                  <a:pt x="103752" y="186676"/>
                </a:lnTo>
                <a:lnTo>
                  <a:pt x="102743" y="185406"/>
                </a:lnTo>
                <a:lnTo>
                  <a:pt x="104760" y="185406"/>
                </a:lnTo>
                <a:lnTo>
                  <a:pt x="106282" y="186356"/>
                </a:lnTo>
                <a:lnTo>
                  <a:pt x="106282" y="186676"/>
                </a:lnTo>
                <a:lnTo>
                  <a:pt x="104266" y="186676"/>
                </a:lnTo>
                <a:lnTo>
                  <a:pt x="104266" y="187105"/>
                </a:lnTo>
                <a:close/>
              </a:path>
              <a:path w="1000125" h="234950">
                <a:moveTo>
                  <a:pt x="120971" y="187946"/>
                </a:moveTo>
                <a:lnTo>
                  <a:pt x="112866" y="187946"/>
                </a:lnTo>
                <a:lnTo>
                  <a:pt x="112352" y="186676"/>
                </a:lnTo>
                <a:lnTo>
                  <a:pt x="106796" y="186676"/>
                </a:lnTo>
                <a:lnTo>
                  <a:pt x="106282" y="186356"/>
                </a:lnTo>
                <a:lnTo>
                  <a:pt x="106282" y="185406"/>
                </a:lnTo>
                <a:lnTo>
                  <a:pt x="119943" y="185406"/>
                </a:lnTo>
                <a:lnTo>
                  <a:pt x="120971" y="186676"/>
                </a:lnTo>
                <a:lnTo>
                  <a:pt x="120971" y="187946"/>
                </a:lnTo>
                <a:close/>
              </a:path>
              <a:path w="1000125" h="234950">
                <a:moveTo>
                  <a:pt x="113874" y="191756"/>
                </a:moveTo>
                <a:lnTo>
                  <a:pt x="110849" y="187946"/>
                </a:lnTo>
                <a:lnTo>
                  <a:pt x="120971" y="187946"/>
                </a:lnTo>
                <a:lnTo>
                  <a:pt x="120971" y="186676"/>
                </a:lnTo>
                <a:lnTo>
                  <a:pt x="120457" y="185406"/>
                </a:lnTo>
                <a:lnTo>
                  <a:pt x="125518" y="185406"/>
                </a:lnTo>
                <a:lnTo>
                  <a:pt x="126032" y="186676"/>
                </a:lnTo>
                <a:lnTo>
                  <a:pt x="121465" y="186676"/>
                </a:lnTo>
                <a:lnTo>
                  <a:pt x="121465" y="187946"/>
                </a:lnTo>
                <a:lnTo>
                  <a:pt x="122484" y="189216"/>
                </a:lnTo>
                <a:lnTo>
                  <a:pt x="116404" y="189216"/>
                </a:lnTo>
                <a:lnTo>
                  <a:pt x="116918" y="190486"/>
                </a:lnTo>
                <a:lnTo>
                  <a:pt x="113380" y="190486"/>
                </a:lnTo>
                <a:lnTo>
                  <a:pt x="113874" y="191756"/>
                </a:lnTo>
                <a:close/>
              </a:path>
              <a:path w="1000125" h="234950">
                <a:moveTo>
                  <a:pt x="134632" y="190486"/>
                </a:moveTo>
                <a:lnTo>
                  <a:pt x="123502" y="190486"/>
                </a:lnTo>
                <a:lnTo>
                  <a:pt x="122474" y="187946"/>
                </a:lnTo>
                <a:lnTo>
                  <a:pt x="128563" y="187946"/>
                </a:lnTo>
                <a:lnTo>
                  <a:pt x="127535" y="186676"/>
                </a:lnTo>
                <a:lnTo>
                  <a:pt x="127041" y="185406"/>
                </a:lnTo>
                <a:lnTo>
                  <a:pt x="135126" y="185406"/>
                </a:lnTo>
                <a:lnTo>
                  <a:pt x="136392" y="186676"/>
                </a:lnTo>
                <a:lnTo>
                  <a:pt x="131093" y="186676"/>
                </a:lnTo>
                <a:lnTo>
                  <a:pt x="131588" y="187946"/>
                </a:lnTo>
                <a:lnTo>
                  <a:pt x="132596" y="189216"/>
                </a:lnTo>
                <a:lnTo>
                  <a:pt x="133624" y="189216"/>
                </a:lnTo>
                <a:lnTo>
                  <a:pt x="134632" y="190486"/>
                </a:lnTo>
                <a:close/>
              </a:path>
              <a:path w="1000125" h="234950">
                <a:moveTo>
                  <a:pt x="138685" y="187946"/>
                </a:moveTo>
                <a:lnTo>
                  <a:pt x="137657" y="187946"/>
                </a:lnTo>
                <a:lnTo>
                  <a:pt x="135126" y="185406"/>
                </a:lnTo>
                <a:lnTo>
                  <a:pt x="135640" y="185406"/>
                </a:lnTo>
                <a:lnTo>
                  <a:pt x="136649" y="186676"/>
                </a:lnTo>
                <a:lnTo>
                  <a:pt x="138685" y="187946"/>
                </a:lnTo>
                <a:close/>
              </a:path>
              <a:path w="1000125" h="234950">
                <a:moveTo>
                  <a:pt x="146771" y="191756"/>
                </a:moveTo>
                <a:lnTo>
                  <a:pt x="137163" y="191756"/>
                </a:lnTo>
                <a:lnTo>
                  <a:pt x="132596" y="187946"/>
                </a:lnTo>
                <a:lnTo>
                  <a:pt x="138685" y="187946"/>
                </a:lnTo>
                <a:lnTo>
                  <a:pt x="136649" y="186676"/>
                </a:lnTo>
                <a:lnTo>
                  <a:pt x="135640" y="185406"/>
                </a:lnTo>
                <a:lnTo>
                  <a:pt x="146277" y="185406"/>
                </a:lnTo>
                <a:lnTo>
                  <a:pt x="147285" y="186676"/>
                </a:lnTo>
                <a:lnTo>
                  <a:pt x="142718" y="186676"/>
                </a:lnTo>
                <a:lnTo>
                  <a:pt x="143232" y="187946"/>
                </a:lnTo>
                <a:lnTo>
                  <a:pt x="142718" y="189216"/>
                </a:lnTo>
                <a:lnTo>
                  <a:pt x="143232" y="189216"/>
                </a:lnTo>
                <a:lnTo>
                  <a:pt x="144240" y="190486"/>
                </a:lnTo>
                <a:lnTo>
                  <a:pt x="146277" y="190486"/>
                </a:lnTo>
                <a:lnTo>
                  <a:pt x="146771" y="191756"/>
                </a:lnTo>
                <a:close/>
              </a:path>
              <a:path w="1000125" h="234950">
                <a:moveTo>
                  <a:pt x="156399" y="187946"/>
                </a:moveTo>
                <a:lnTo>
                  <a:pt x="150310" y="187946"/>
                </a:lnTo>
                <a:lnTo>
                  <a:pt x="150310" y="186676"/>
                </a:lnTo>
                <a:lnTo>
                  <a:pt x="149815" y="186676"/>
                </a:lnTo>
                <a:lnTo>
                  <a:pt x="148293" y="185406"/>
                </a:lnTo>
                <a:lnTo>
                  <a:pt x="155371" y="185406"/>
                </a:lnTo>
                <a:lnTo>
                  <a:pt x="156399" y="187946"/>
                </a:lnTo>
                <a:close/>
              </a:path>
              <a:path w="1000125" h="234950">
                <a:moveTo>
                  <a:pt x="178146" y="187946"/>
                </a:moveTo>
                <a:lnTo>
                  <a:pt x="169546" y="187946"/>
                </a:lnTo>
                <a:lnTo>
                  <a:pt x="169051" y="186676"/>
                </a:lnTo>
                <a:lnTo>
                  <a:pt x="168537" y="186676"/>
                </a:lnTo>
                <a:lnTo>
                  <a:pt x="168537" y="185406"/>
                </a:lnTo>
                <a:lnTo>
                  <a:pt x="176129" y="185406"/>
                </a:lnTo>
                <a:lnTo>
                  <a:pt x="178146" y="187946"/>
                </a:lnTo>
                <a:close/>
              </a:path>
              <a:path w="1000125" h="234950">
                <a:moveTo>
                  <a:pt x="213079" y="186676"/>
                </a:moveTo>
                <a:lnTo>
                  <a:pt x="177651" y="186676"/>
                </a:lnTo>
                <a:lnTo>
                  <a:pt x="177137" y="185406"/>
                </a:lnTo>
                <a:lnTo>
                  <a:pt x="212071" y="185406"/>
                </a:lnTo>
                <a:lnTo>
                  <a:pt x="213079" y="186676"/>
                </a:lnTo>
                <a:close/>
              </a:path>
              <a:path w="1000125" h="234950">
                <a:moveTo>
                  <a:pt x="224723" y="186676"/>
                </a:moveTo>
                <a:lnTo>
                  <a:pt x="213079" y="186676"/>
                </a:lnTo>
                <a:lnTo>
                  <a:pt x="212565" y="185406"/>
                </a:lnTo>
                <a:lnTo>
                  <a:pt x="223695" y="185406"/>
                </a:lnTo>
                <a:lnTo>
                  <a:pt x="224723" y="186676"/>
                </a:lnTo>
                <a:close/>
              </a:path>
              <a:path w="1000125" h="234950">
                <a:moveTo>
                  <a:pt x="231801" y="187946"/>
                </a:moveTo>
                <a:lnTo>
                  <a:pt x="231287" y="187946"/>
                </a:lnTo>
                <a:lnTo>
                  <a:pt x="230793" y="186676"/>
                </a:lnTo>
                <a:lnTo>
                  <a:pt x="224723" y="186676"/>
                </a:lnTo>
                <a:lnTo>
                  <a:pt x="224209" y="185406"/>
                </a:lnTo>
                <a:lnTo>
                  <a:pt x="231801" y="185406"/>
                </a:lnTo>
                <a:lnTo>
                  <a:pt x="231801" y="187946"/>
                </a:lnTo>
                <a:close/>
              </a:path>
              <a:path w="1000125" h="234950">
                <a:moveTo>
                  <a:pt x="106796" y="186676"/>
                </a:moveTo>
                <a:lnTo>
                  <a:pt x="106282" y="186676"/>
                </a:lnTo>
                <a:lnTo>
                  <a:pt x="106282" y="186356"/>
                </a:lnTo>
                <a:lnTo>
                  <a:pt x="106796" y="186676"/>
                </a:lnTo>
                <a:close/>
              </a:path>
              <a:path w="1000125" h="234950">
                <a:moveTo>
                  <a:pt x="12652" y="187946"/>
                </a:moveTo>
                <a:lnTo>
                  <a:pt x="11130" y="187946"/>
                </a:lnTo>
                <a:lnTo>
                  <a:pt x="11130" y="186676"/>
                </a:lnTo>
                <a:lnTo>
                  <a:pt x="12148" y="186676"/>
                </a:lnTo>
                <a:lnTo>
                  <a:pt x="12652" y="187946"/>
                </a:lnTo>
                <a:close/>
              </a:path>
              <a:path w="1000125" h="234950">
                <a:moveTo>
                  <a:pt x="21265" y="187946"/>
                </a:moveTo>
                <a:lnTo>
                  <a:pt x="13166" y="187946"/>
                </a:lnTo>
                <a:lnTo>
                  <a:pt x="13166" y="186676"/>
                </a:lnTo>
                <a:lnTo>
                  <a:pt x="20758" y="186676"/>
                </a:lnTo>
                <a:lnTo>
                  <a:pt x="21265" y="187946"/>
                </a:lnTo>
                <a:close/>
              </a:path>
              <a:path w="1000125" h="234950">
                <a:moveTo>
                  <a:pt x="62769" y="187946"/>
                </a:moveTo>
                <a:lnTo>
                  <a:pt x="47072" y="187946"/>
                </a:lnTo>
                <a:lnTo>
                  <a:pt x="46063" y="186676"/>
                </a:lnTo>
                <a:lnTo>
                  <a:pt x="61741" y="186676"/>
                </a:lnTo>
                <a:lnTo>
                  <a:pt x="62769" y="187946"/>
                </a:lnTo>
                <a:close/>
              </a:path>
              <a:path w="1000125" h="234950">
                <a:moveTo>
                  <a:pt x="96160" y="187946"/>
                </a:moveTo>
                <a:lnTo>
                  <a:pt x="87046" y="187946"/>
                </a:lnTo>
                <a:lnTo>
                  <a:pt x="87046" y="186676"/>
                </a:lnTo>
                <a:lnTo>
                  <a:pt x="95666" y="186676"/>
                </a:lnTo>
                <a:lnTo>
                  <a:pt x="96160" y="187946"/>
                </a:lnTo>
                <a:close/>
              </a:path>
              <a:path w="1000125" h="234950">
                <a:moveTo>
                  <a:pt x="99699" y="187946"/>
                </a:moveTo>
                <a:lnTo>
                  <a:pt x="99205" y="187946"/>
                </a:lnTo>
                <a:lnTo>
                  <a:pt x="99205" y="186676"/>
                </a:lnTo>
                <a:lnTo>
                  <a:pt x="99699" y="186676"/>
                </a:lnTo>
                <a:lnTo>
                  <a:pt x="99699" y="187946"/>
                </a:lnTo>
                <a:close/>
              </a:path>
              <a:path w="1000125" h="234950">
                <a:moveTo>
                  <a:pt x="104266" y="187946"/>
                </a:moveTo>
                <a:lnTo>
                  <a:pt x="100727" y="187946"/>
                </a:lnTo>
                <a:lnTo>
                  <a:pt x="99699" y="186676"/>
                </a:lnTo>
                <a:lnTo>
                  <a:pt x="102743" y="186676"/>
                </a:lnTo>
                <a:lnTo>
                  <a:pt x="104266" y="187635"/>
                </a:lnTo>
                <a:lnTo>
                  <a:pt x="104266" y="187946"/>
                </a:lnTo>
                <a:close/>
              </a:path>
              <a:path w="1000125" h="234950">
                <a:moveTo>
                  <a:pt x="104266" y="187324"/>
                </a:moveTo>
                <a:lnTo>
                  <a:pt x="103752" y="186676"/>
                </a:lnTo>
                <a:lnTo>
                  <a:pt x="104266" y="187105"/>
                </a:lnTo>
                <a:lnTo>
                  <a:pt x="104266" y="187324"/>
                </a:lnTo>
                <a:close/>
              </a:path>
              <a:path w="1000125" h="234950">
                <a:moveTo>
                  <a:pt x="112352" y="187946"/>
                </a:moveTo>
                <a:lnTo>
                  <a:pt x="105274" y="187946"/>
                </a:lnTo>
                <a:lnTo>
                  <a:pt x="104266" y="187105"/>
                </a:lnTo>
                <a:lnTo>
                  <a:pt x="104266" y="186676"/>
                </a:lnTo>
                <a:lnTo>
                  <a:pt x="112352" y="186676"/>
                </a:lnTo>
                <a:lnTo>
                  <a:pt x="112352" y="187946"/>
                </a:lnTo>
                <a:close/>
              </a:path>
              <a:path w="1000125" h="234950">
                <a:moveTo>
                  <a:pt x="127535" y="187946"/>
                </a:moveTo>
                <a:lnTo>
                  <a:pt x="121465" y="187946"/>
                </a:lnTo>
                <a:lnTo>
                  <a:pt x="121465" y="186676"/>
                </a:lnTo>
                <a:lnTo>
                  <a:pt x="126527" y="186676"/>
                </a:lnTo>
                <a:lnTo>
                  <a:pt x="127535" y="187946"/>
                </a:lnTo>
                <a:close/>
              </a:path>
              <a:path w="1000125" h="234950">
                <a:moveTo>
                  <a:pt x="137657" y="187946"/>
                </a:moveTo>
                <a:lnTo>
                  <a:pt x="131588" y="187946"/>
                </a:lnTo>
                <a:lnTo>
                  <a:pt x="131093" y="186676"/>
                </a:lnTo>
                <a:lnTo>
                  <a:pt x="136392" y="186676"/>
                </a:lnTo>
                <a:lnTo>
                  <a:pt x="137657" y="187946"/>
                </a:lnTo>
                <a:close/>
              </a:path>
              <a:path w="1000125" h="234950">
                <a:moveTo>
                  <a:pt x="153354" y="195566"/>
                </a:moveTo>
                <a:lnTo>
                  <a:pt x="151338" y="193026"/>
                </a:lnTo>
                <a:lnTo>
                  <a:pt x="150310" y="193026"/>
                </a:lnTo>
                <a:lnTo>
                  <a:pt x="149815" y="191756"/>
                </a:lnTo>
                <a:lnTo>
                  <a:pt x="155885" y="191756"/>
                </a:lnTo>
                <a:lnTo>
                  <a:pt x="155885" y="190486"/>
                </a:lnTo>
                <a:lnTo>
                  <a:pt x="153354" y="189431"/>
                </a:lnTo>
                <a:lnTo>
                  <a:pt x="153354" y="189216"/>
                </a:lnTo>
                <a:lnTo>
                  <a:pt x="145249" y="189216"/>
                </a:lnTo>
                <a:lnTo>
                  <a:pt x="142718" y="186676"/>
                </a:lnTo>
                <a:lnTo>
                  <a:pt x="145763" y="186676"/>
                </a:lnTo>
                <a:lnTo>
                  <a:pt x="146277" y="187946"/>
                </a:lnTo>
                <a:lnTo>
                  <a:pt x="157407" y="187946"/>
                </a:lnTo>
                <a:lnTo>
                  <a:pt x="160432" y="190486"/>
                </a:lnTo>
                <a:lnTo>
                  <a:pt x="158929" y="190486"/>
                </a:lnTo>
                <a:lnTo>
                  <a:pt x="160442" y="191121"/>
                </a:lnTo>
                <a:lnTo>
                  <a:pt x="161954" y="193026"/>
                </a:lnTo>
                <a:lnTo>
                  <a:pt x="164230" y="193976"/>
                </a:lnTo>
                <a:lnTo>
                  <a:pt x="164485" y="194296"/>
                </a:lnTo>
                <a:lnTo>
                  <a:pt x="152840" y="194296"/>
                </a:lnTo>
                <a:lnTo>
                  <a:pt x="153354" y="195566"/>
                </a:lnTo>
                <a:close/>
              </a:path>
              <a:path w="1000125" h="234950">
                <a:moveTo>
                  <a:pt x="146277" y="187946"/>
                </a:moveTo>
                <a:lnTo>
                  <a:pt x="145763" y="186676"/>
                </a:lnTo>
                <a:lnTo>
                  <a:pt x="146277" y="186676"/>
                </a:lnTo>
                <a:lnTo>
                  <a:pt x="146277" y="187946"/>
                </a:lnTo>
                <a:close/>
              </a:path>
              <a:path w="1000125" h="234950">
                <a:moveTo>
                  <a:pt x="148807" y="187946"/>
                </a:moveTo>
                <a:lnTo>
                  <a:pt x="146277" y="187946"/>
                </a:lnTo>
                <a:lnTo>
                  <a:pt x="146277" y="186676"/>
                </a:lnTo>
                <a:lnTo>
                  <a:pt x="147285" y="186676"/>
                </a:lnTo>
                <a:lnTo>
                  <a:pt x="148807" y="187946"/>
                </a:lnTo>
                <a:close/>
              </a:path>
              <a:path w="1000125" h="234950">
                <a:moveTo>
                  <a:pt x="160432" y="190058"/>
                </a:moveTo>
                <a:lnTo>
                  <a:pt x="157901" y="187946"/>
                </a:lnTo>
                <a:lnTo>
                  <a:pt x="157407" y="186676"/>
                </a:lnTo>
                <a:lnTo>
                  <a:pt x="158929" y="186676"/>
                </a:lnTo>
                <a:lnTo>
                  <a:pt x="159424" y="187946"/>
                </a:lnTo>
                <a:lnTo>
                  <a:pt x="158929" y="187946"/>
                </a:lnTo>
                <a:lnTo>
                  <a:pt x="160432" y="189839"/>
                </a:lnTo>
                <a:lnTo>
                  <a:pt x="160432" y="190058"/>
                </a:lnTo>
                <a:close/>
              </a:path>
              <a:path w="1000125" h="234950">
                <a:moveTo>
                  <a:pt x="161460" y="187946"/>
                </a:moveTo>
                <a:lnTo>
                  <a:pt x="160432" y="186676"/>
                </a:lnTo>
                <a:lnTo>
                  <a:pt x="161460" y="186676"/>
                </a:lnTo>
                <a:lnTo>
                  <a:pt x="161460" y="187946"/>
                </a:lnTo>
                <a:close/>
              </a:path>
              <a:path w="1000125" h="234950">
                <a:moveTo>
                  <a:pt x="166007" y="187946"/>
                </a:moveTo>
                <a:lnTo>
                  <a:pt x="163476" y="187946"/>
                </a:lnTo>
                <a:lnTo>
                  <a:pt x="161954" y="186676"/>
                </a:lnTo>
                <a:lnTo>
                  <a:pt x="165493" y="186676"/>
                </a:lnTo>
                <a:lnTo>
                  <a:pt x="166007" y="187946"/>
                </a:lnTo>
                <a:close/>
              </a:path>
              <a:path w="1000125" h="234950">
                <a:moveTo>
                  <a:pt x="169546" y="187946"/>
                </a:moveTo>
                <a:lnTo>
                  <a:pt x="167529" y="187946"/>
                </a:lnTo>
                <a:lnTo>
                  <a:pt x="166521" y="186676"/>
                </a:lnTo>
                <a:lnTo>
                  <a:pt x="169051" y="186676"/>
                </a:lnTo>
                <a:lnTo>
                  <a:pt x="169546" y="187946"/>
                </a:lnTo>
                <a:close/>
              </a:path>
              <a:path w="1000125" h="234950">
                <a:moveTo>
                  <a:pt x="200426" y="189216"/>
                </a:moveTo>
                <a:lnTo>
                  <a:pt x="180182" y="189216"/>
                </a:lnTo>
                <a:lnTo>
                  <a:pt x="180182" y="187946"/>
                </a:lnTo>
                <a:lnTo>
                  <a:pt x="178660" y="186676"/>
                </a:lnTo>
                <a:lnTo>
                  <a:pt x="198390" y="186676"/>
                </a:lnTo>
                <a:lnTo>
                  <a:pt x="198390" y="187946"/>
                </a:lnTo>
                <a:lnTo>
                  <a:pt x="198904" y="187946"/>
                </a:lnTo>
                <a:lnTo>
                  <a:pt x="200426" y="189216"/>
                </a:lnTo>
                <a:close/>
              </a:path>
              <a:path w="1000125" h="234950">
                <a:moveTo>
                  <a:pt x="230793" y="187946"/>
                </a:moveTo>
                <a:lnTo>
                  <a:pt x="199418" y="187946"/>
                </a:lnTo>
                <a:lnTo>
                  <a:pt x="198390" y="186676"/>
                </a:lnTo>
                <a:lnTo>
                  <a:pt x="229784" y="186676"/>
                </a:lnTo>
                <a:lnTo>
                  <a:pt x="230793" y="187946"/>
                </a:lnTo>
                <a:close/>
              </a:path>
              <a:path w="1000125" h="234950">
                <a:moveTo>
                  <a:pt x="63263" y="187946"/>
                </a:moveTo>
                <a:lnTo>
                  <a:pt x="62769" y="187946"/>
                </a:lnTo>
                <a:lnTo>
                  <a:pt x="61771" y="186701"/>
                </a:lnTo>
                <a:lnTo>
                  <a:pt x="63263" y="187946"/>
                </a:lnTo>
                <a:close/>
              </a:path>
              <a:path w="1000125" h="234950">
                <a:moveTo>
                  <a:pt x="104760" y="187946"/>
                </a:moveTo>
                <a:lnTo>
                  <a:pt x="104266" y="187635"/>
                </a:lnTo>
                <a:lnTo>
                  <a:pt x="104266" y="187324"/>
                </a:lnTo>
                <a:lnTo>
                  <a:pt x="104760" y="187946"/>
                </a:lnTo>
                <a:close/>
              </a:path>
              <a:path w="1000125" h="234950">
                <a:moveTo>
                  <a:pt x="58202" y="190486"/>
                </a:moveTo>
                <a:lnTo>
                  <a:pt x="49602" y="190486"/>
                </a:lnTo>
                <a:lnTo>
                  <a:pt x="49088" y="190058"/>
                </a:lnTo>
                <a:lnTo>
                  <a:pt x="49088" y="189216"/>
                </a:lnTo>
                <a:lnTo>
                  <a:pt x="48080" y="187946"/>
                </a:lnTo>
                <a:lnTo>
                  <a:pt x="57194" y="187946"/>
                </a:lnTo>
                <a:lnTo>
                  <a:pt x="57194" y="189216"/>
                </a:lnTo>
                <a:lnTo>
                  <a:pt x="57708" y="189216"/>
                </a:lnTo>
                <a:lnTo>
                  <a:pt x="58202" y="190486"/>
                </a:lnTo>
                <a:close/>
              </a:path>
              <a:path w="1000125" h="234950">
                <a:moveTo>
                  <a:pt x="69332" y="193026"/>
                </a:moveTo>
                <a:lnTo>
                  <a:pt x="65794" y="193026"/>
                </a:lnTo>
                <a:lnTo>
                  <a:pt x="65794" y="191756"/>
                </a:lnTo>
                <a:lnTo>
                  <a:pt x="64785" y="191756"/>
                </a:lnTo>
                <a:lnTo>
                  <a:pt x="63777" y="190486"/>
                </a:lnTo>
                <a:lnTo>
                  <a:pt x="59724" y="190486"/>
                </a:lnTo>
                <a:lnTo>
                  <a:pt x="58716" y="189216"/>
                </a:lnTo>
                <a:lnTo>
                  <a:pt x="58202" y="187946"/>
                </a:lnTo>
                <a:lnTo>
                  <a:pt x="65299" y="187946"/>
                </a:lnTo>
                <a:lnTo>
                  <a:pt x="66308" y="189216"/>
                </a:lnTo>
                <a:lnTo>
                  <a:pt x="66802" y="189216"/>
                </a:lnTo>
                <a:lnTo>
                  <a:pt x="67316" y="190486"/>
                </a:lnTo>
                <a:lnTo>
                  <a:pt x="69332" y="193026"/>
                </a:lnTo>
                <a:close/>
              </a:path>
              <a:path w="1000125" h="234950">
                <a:moveTo>
                  <a:pt x="75916" y="189216"/>
                </a:moveTo>
                <a:lnTo>
                  <a:pt x="73899" y="189216"/>
                </a:lnTo>
                <a:lnTo>
                  <a:pt x="73385" y="187946"/>
                </a:lnTo>
                <a:lnTo>
                  <a:pt x="75916" y="187946"/>
                </a:lnTo>
                <a:lnTo>
                  <a:pt x="75916" y="189216"/>
                </a:lnTo>
                <a:close/>
              </a:path>
              <a:path w="1000125" h="234950">
                <a:moveTo>
                  <a:pt x="83013" y="189216"/>
                </a:moveTo>
                <a:lnTo>
                  <a:pt x="76924" y="189216"/>
                </a:lnTo>
                <a:lnTo>
                  <a:pt x="75916" y="187946"/>
                </a:lnTo>
                <a:lnTo>
                  <a:pt x="82499" y="187946"/>
                </a:lnTo>
                <a:lnTo>
                  <a:pt x="83013" y="189216"/>
                </a:lnTo>
                <a:close/>
              </a:path>
              <a:path w="1000125" h="234950">
                <a:moveTo>
                  <a:pt x="102229" y="189216"/>
                </a:moveTo>
                <a:lnTo>
                  <a:pt x="83013" y="189216"/>
                </a:lnTo>
                <a:lnTo>
                  <a:pt x="82499" y="187946"/>
                </a:lnTo>
                <a:lnTo>
                  <a:pt x="101735" y="187946"/>
                </a:lnTo>
                <a:lnTo>
                  <a:pt x="102229" y="189216"/>
                </a:lnTo>
                <a:close/>
              </a:path>
              <a:path w="1000125" h="234950">
                <a:moveTo>
                  <a:pt x="111343" y="194296"/>
                </a:moveTo>
                <a:lnTo>
                  <a:pt x="107290" y="190486"/>
                </a:lnTo>
                <a:lnTo>
                  <a:pt x="104266" y="190486"/>
                </a:lnTo>
                <a:lnTo>
                  <a:pt x="102229" y="187946"/>
                </a:lnTo>
                <a:lnTo>
                  <a:pt x="106796" y="187946"/>
                </a:lnTo>
                <a:lnTo>
                  <a:pt x="107805" y="189216"/>
                </a:lnTo>
                <a:lnTo>
                  <a:pt x="107933" y="189216"/>
                </a:lnTo>
                <a:lnTo>
                  <a:pt x="111343" y="193026"/>
                </a:lnTo>
                <a:lnTo>
                  <a:pt x="110849" y="193026"/>
                </a:lnTo>
                <a:lnTo>
                  <a:pt x="111343" y="194296"/>
                </a:lnTo>
                <a:close/>
              </a:path>
              <a:path w="1000125" h="234950">
                <a:moveTo>
                  <a:pt x="107933" y="189216"/>
                </a:moveTo>
                <a:lnTo>
                  <a:pt x="107805" y="189216"/>
                </a:lnTo>
                <a:lnTo>
                  <a:pt x="106796" y="187946"/>
                </a:lnTo>
                <a:lnTo>
                  <a:pt x="107933" y="189216"/>
                </a:lnTo>
                <a:close/>
              </a:path>
              <a:path w="1000125" h="234950">
                <a:moveTo>
                  <a:pt x="113380" y="193026"/>
                </a:moveTo>
                <a:lnTo>
                  <a:pt x="111343" y="191756"/>
                </a:lnTo>
                <a:lnTo>
                  <a:pt x="110335" y="190486"/>
                </a:lnTo>
                <a:lnTo>
                  <a:pt x="108813" y="189216"/>
                </a:lnTo>
                <a:lnTo>
                  <a:pt x="107933" y="189216"/>
                </a:lnTo>
                <a:lnTo>
                  <a:pt x="106796" y="187946"/>
                </a:lnTo>
                <a:lnTo>
                  <a:pt x="109821" y="187946"/>
                </a:lnTo>
                <a:lnTo>
                  <a:pt x="111343" y="189216"/>
                </a:lnTo>
                <a:lnTo>
                  <a:pt x="111343" y="190486"/>
                </a:lnTo>
                <a:lnTo>
                  <a:pt x="112352" y="190486"/>
                </a:lnTo>
                <a:lnTo>
                  <a:pt x="113370" y="191756"/>
                </a:lnTo>
                <a:lnTo>
                  <a:pt x="113380" y="193026"/>
                </a:lnTo>
                <a:close/>
              </a:path>
              <a:path w="1000125" h="234950">
                <a:moveTo>
                  <a:pt x="168023" y="191756"/>
                </a:moveTo>
                <a:lnTo>
                  <a:pt x="161954" y="191756"/>
                </a:lnTo>
                <a:lnTo>
                  <a:pt x="160442" y="191121"/>
                </a:lnTo>
                <a:lnTo>
                  <a:pt x="159938" y="190486"/>
                </a:lnTo>
                <a:lnTo>
                  <a:pt x="162962" y="190486"/>
                </a:lnTo>
                <a:lnTo>
                  <a:pt x="160946" y="189216"/>
                </a:lnTo>
                <a:lnTo>
                  <a:pt x="159938" y="187946"/>
                </a:lnTo>
                <a:lnTo>
                  <a:pt x="161954" y="187946"/>
                </a:lnTo>
                <a:lnTo>
                  <a:pt x="168023" y="191756"/>
                </a:lnTo>
                <a:close/>
              </a:path>
              <a:path w="1000125" h="234950">
                <a:moveTo>
                  <a:pt x="173599" y="195566"/>
                </a:moveTo>
                <a:lnTo>
                  <a:pt x="157150" y="195566"/>
                </a:lnTo>
                <a:lnTo>
                  <a:pt x="155885" y="194296"/>
                </a:lnTo>
                <a:lnTo>
                  <a:pt x="164999" y="194296"/>
                </a:lnTo>
                <a:lnTo>
                  <a:pt x="164230" y="193976"/>
                </a:lnTo>
                <a:lnTo>
                  <a:pt x="162468" y="191756"/>
                </a:lnTo>
                <a:lnTo>
                  <a:pt x="168023" y="191756"/>
                </a:lnTo>
                <a:lnTo>
                  <a:pt x="166521" y="190486"/>
                </a:lnTo>
                <a:lnTo>
                  <a:pt x="162962" y="187946"/>
                </a:lnTo>
                <a:lnTo>
                  <a:pt x="179174" y="187946"/>
                </a:lnTo>
                <a:lnTo>
                  <a:pt x="179668" y="189216"/>
                </a:lnTo>
                <a:lnTo>
                  <a:pt x="200921" y="189216"/>
                </a:lnTo>
                <a:lnTo>
                  <a:pt x="201949" y="190486"/>
                </a:lnTo>
                <a:lnTo>
                  <a:pt x="169051" y="190486"/>
                </a:lnTo>
                <a:lnTo>
                  <a:pt x="172076" y="194296"/>
                </a:lnTo>
                <a:lnTo>
                  <a:pt x="173599" y="195566"/>
                </a:lnTo>
                <a:close/>
              </a:path>
              <a:path w="1000125" h="234950">
                <a:moveTo>
                  <a:pt x="201949" y="190486"/>
                </a:moveTo>
                <a:lnTo>
                  <a:pt x="200921" y="189216"/>
                </a:lnTo>
                <a:lnTo>
                  <a:pt x="200426" y="187946"/>
                </a:lnTo>
                <a:lnTo>
                  <a:pt x="231287" y="187946"/>
                </a:lnTo>
                <a:lnTo>
                  <a:pt x="231287" y="189216"/>
                </a:lnTo>
                <a:lnTo>
                  <a:pt x="201435" y="189216"/>
                </a:lnTo>
                <a:lnTo>
                  <a:pt x="201949" y="190486"/>
                </a:lnTo>
                <a:close/>
              </a:path>
              <a:path w="1000125" h="234950">
                <a:moveTo>
                  <a:pt x="19236" y="191756"/>
                </a:moveTo>
                <a:lnTo>
                  <a:pt x="10122" y="191756"/>
                </a:lnTo>
                <a:lnTo>
                  <a:pt x="10122" y="190486"/>
                </a:lnTo>
                <a:lnTo>
                  <a:pt x="9113" y="189216"/>
                </a:lnTo>
                <a:lnTo>
                  <a:pt x="21773" y="189216"/>
                </a:lnTo>
                <a:lnTo>
                  <a:pt x="22280" y="190486"/>
                </a:lnTo>
                <a:lnTo>
                  <a:pt x="18722" y="190486"/>
                </a:lnTo>
                <a:lnTo>
                  <a:pt x="19236" y="191756"/>
                </a:lnTo>
                <a:close/>
              </a:path>
              <a:path w="1000125" h="234950">
                <a:moveTo>
                  <a:pt x="59724" y="190486"/>
                </a:moveTo>
                <a:lnTo>
                  <a:pt x="59210" y="190486"/>
                </a:lnTo>
                <a:lnTo>
                  <a:pt x="58716" y="189216"/>
                </a:lnTo>
                <a:lnTo>
                  <a:pt x="59724" y="190486"/>
                </a:lnTo>
                <a:close/>
              </a:path>
              <a:path w="1000125" h="234950">
                <a:moveTo>
                  <a:pt x="70855" y="191756"/>
                </a:moveTo>
                <a:lnTo>
                  <a:pt x="66802" y="189216"/>
                </a:lnTo>
                <a:lnTo>
                  <a:pt x="67830" y="189216"/>
                </a:lnTo>
                <a:lnTo>
                  <a:pt x="70855" y="191756"/>
                </a:lnTo>
                <a:close/>
              </a:path>
              <a:path w="1000125" h="234950">
                <a:moveTo>
                  <a:pt x="91099" y="193026"/>
                </a:moveTo>
                <a:lnTo>
                  <a:pt x="80483" y="193026"/>
                </a:lnTo>
                <a:lnTo>
                  <a:pt x="80483" y="191756"/>
                </a:lnTo>
                <a:lnTo>
                  <a:pt x="78446" y="189216"/>
                </a:lnTo>
                <a:lnTo>
                  <a:pt x="83507" y="189216"/>
                </a:lnTo>
                <a:lnTo>
                  <a:pt x="83507" y="190486"/>
                </a:lnTo>
                <a:lnTo>
                  <a:pt x="88568" y="190486"/>
                </a:lnTo>
                <a:lnTo>
                  <a:pt x="89577" y="191756"/>
                </a:lnTo>
                <a:lnTo>
                  <a:pt x="90091" y="191756"/>
                </a:lnTo>
                <a:lnTo>
                  <a:pt x="91099" y="192598"/>
                </a:lnTo>
                <a:lnTo>
                  <a:pt x="91099" y="193026"/>
                </a:lnTo>
                <a:close/>
              </a:path>
              <a:path w="1000125" h="234950">
                <a:moveTo>
                  <a:pt x="103752" y="190486"/>
                </a:moveTo>
                <a:lnTo>
                  <a:pt x="84021" y="190486"/>
                </a:lnTo>
                <a:lnTo>
                  <a:pt x="84021" y="189216"/>
                </a:lnTo>
                <a:lnTo>
                  <a:pt x="102743" y="189216"/>
                </a:lnTo>
                <a:lnTo>
                  <a:pt x="103752" y="190486"/>
                </a:lnTo>
                <a:close/>
              </a:path>
              <a:path w="1000125" h="234950">
                <a:moveTo>
                  <a:pt x="123502" y="190486"/>
                </a:moveTo>
                <a:lnTo>
                  <a:pt x="118441" y="190486"/>
                </a:lnTo>
                <a:lnTo>
                  <a:pt x="117927" y="189216"/>
                </a:lnTo>
                <a:lnTo>
                  <a:pt x="122484" y="189216"/>
                </a:lnTo>
                <a:lnTo>
                  <a:pt x="123502" y="190486"/>
                </a:lnTo>
                <a:close/>
              </a:path>
              <a:path w="1000125" h="234950">
                <a:moveTo>
                  <a:pt x="155371" y="191756"/>
                </a:moveTo>
                <a:lnTo>
                  <a:pt x="147779" y="191756"/>
                </a:lnTo>
                <a:lnTo>
                  <a:pt x="146771" y="190486"/>
                </a:lnTo>
                <a:lnTo>
                  <a:pt x="146277" y="189216"/>
                </a:lnTo>
                <a:lnTo>
                  <a:pt x="152840" y="189216"/>
                </a:lnTo>
                <a:lnTo>
                  <a:pt x="153354" y="189431"/>
                </a:lnTo>
                <a:lnTo>
                  <a:pt x="153354" y="190486"/>
                </a:lnTo>
                <a:lnTo>
                  <a:pt x="155371" y="190486"/>
                </a:lnTo>
                <a:lnTo>
                  <a:pt x="155371" y="191756"/>
                </a:lnTo>
                <a:close/>
              </a:path>
              <a:path w="1000125" h="234950">
                <a:moveTo>
                  <a:pt x="153354" y="189431"/>
                </a:moveTo>
                <a:lnTo>
                  <a:pt x="152840" y="189216"/>
                </a:lnTo>
                <a:lnTo>
                  <a:pt x="153354" y="189216"/>
                </a:lnTo>
                <a:lnTo>
                  <a:pt x="153354" y="189431"/>
                </a:lnTo>
                <a:close/>
              </a:path>
              <a:path w="1000125" h="234950">
                <a:moveTo>
                  <a:pt x="161954" y="190486"/>
                </a:moveTo>
                <a:lnTo>
                  <a:pt x="160946" y="190486"/>
                </a:lnTo>
                <a:lnTo>
                  <a:pt x="160432" y="189839"/>
                </a:lnTo>
                <a:lnTo>
                  <a:pt x="160432" y="189216"/>
                </a:lnTo>
                <a:lnTo>
                  <a:pt x="160946" y="189216"/>
                </a:lnTo>
                <a:lnTo>
                  <a:pt x="161954" y="190486"/>
                </a:lnTo>
                <a:close/>
              </a:path>
              <a:path w="1000125" h="234950">
                <a:moveTo>
                  <a:pt x="231287" y="193026"/>
                </a:moveTo>
                <a:lnTo>
                  <a:pt x="230279" y="193026"/>
                </a:lnTo>
                <a:lnTo>
                  <a:pt x="230793" y="191756"/>
                </a:lnTo>
                <a:lnTo>
                  <a:pt x="230279" y="191756"/>
                </a:lnTo>
                <a:lnTo>
                  <a:pt x="230279" y="190486"/>
                </a:lnTo>
                <a:lnTo>
                  <a:pt x="201949" y="190486"/>
                </a:lnTo>
                <a:lnTo>
                  <a:pt x="201435" y="189216"/>
                </a:lnTo>
                <a:lnTo>
                  <a:pt x="231287" y="189216"/>
                </a:lnTo>
                <a:lnTo>
                  <a:pt x="231287" y="193026"/>
                </a:lnTo>
                <a:close/>
              </a:path>
              <a:path w="1000125" h="234950">
                <a:moveTo>
                  <a:pt x="160946" y="190486"/>
                </a:moveTo>
                <a:lnTo>
                  <a:pt x="160432" y="190058"/>
                </a:lnTo>
                <a:lnTo>
                  <a:pt x="160432" y="189839"/>
                </a:lnTo>
                <a:lnTo>
                  <a:pt x="160946" y="190486"/>
                </a:lnTo>
                <a:close/>
              </a:path>
              <a:path w="1000125" h="234950">
                <a:moveTo>
                  <a:pt x="49602" y="190486"/>
                </a:moveTo>
                <a:lnTo>
                  <a:pt x="49088" y="190486"/>
                </a:lnTo>
                <a:lnTo>
                  <a:pt x="49088" y="190058"/>
                </a:lnTo>
                <a:lnTo>
                  <a:pt x="49602" y="190486"/>
                </a:lnTo>
                <a:close/>
              </a:path>
              <a:path w="1000125" h="234950">
                <a:moveTo>
                  <a:pt x="160946" y="190486"/>
                </a:moveTo>
                <a:lnTo>
                  <a:pt x="160432" y="190486"/>
                </a:lnTo>
                <a:lnTo>
                  <a:pt x="160432" y="190058"/>
                </a:lnTo>
                <a:lnTo>
                  <a:pt x="160946" y="190486"/>
                </a:lnTo>
                <a:close/>
              </a:path>
              <a:path w="1000125" h="234950">
                <a:moveTo>
                  <a:pt x="1008" y="204456"/>
                </a:moveTo>
                <a:lnTo>
                  <a:pt x="0" y="204456"/>
                </a:lnTo>
                <a:lnTo>
                  <a:pt x="0" y="190486"/>
                </a:lnTo>
                <a:lnTo>
                  <a:pt x="514" y="191756"/>
                </a:lnTo>
                <a:lnTo>
                  <a:pt x="29358" y="191756"/>
                </a:lnTo>
                <a:lnTo>
                  <a:pt x="29358" y="193026"/>
                </a:lnTo>
                <a:lnTo>
                  <a:pt x="5061" y="193026"/>
                </a:lnTo>
                <a:lnTo>
                  <a:pt x="6583" y="194296"/>
                </a:lnTo>
                <a:lnTo>
                  <a:pt x="31888" y="194296"/>
                </a:lnTo>
                <a:lnTo>
                  <a:pt x="32897" y="195566"/>
                </a:lnTo>
                <a:lnTo>
                  <a:pt x="6069" y="195566"/>
                </a:lnTo>
                <a:lnTo>
                  <a:pt x="6845" y="196214"/>
                </a:lnTo>
                <a:lnTo>
                  <a:pt x="7097" y="196836"/>
                </a:lnTo>
                <a:lnTo>
                  <a:pt x="12165" y="196845"/>
                </a:lnTo>
                <a:lnTo>
                  <a:pt x="12652" y="197459"/>
                </a:lnTo>
                <a:lnTo>
                  <a:pt x="12652" y="198106"/>
                </a:lnTo>
                <a:lnTo>
                  <a:pt x="5061" y="198106"/>
                </a:lnTo>
                <a:lnTo>
                  <a:pt x="5061" y="199376"/>
                </a:lnTo>
                <a:lnTo>
                  <a:pt x="8105" y="199376"/>
                </a:lnTo>
                <a:lnTo>
                  <a:pt x="9242" y="200646"/>
                </a:lnTo>
                <a:lnTo>
                  <a:pt x="1008" y="200646"/>
                </a:lnTo>
                <a:lnTo>
                  <a:pt x="1008" y="201916"/>
                </a:lnTo>
                <a:lnTo>
                  <a:pt x="5070" y="201916"/>
                </a:lnTo>
                <a:lnTo>
                  <a:pt x="5575" y="203186"/>
                </a:lnTo>
                <a:lnTo>
                  <a:pt x="2036" y="203186"/>
                </a:lnTo>
                <a:lnTo>
                  <a:pt x="1008" y="204456"/>
                </a:lnTo>
                <a:close/>
              </a:path>
              <a:path w="1000125" h="234950">
                <a:moveTo>
                  <a:pt x="10122" y="191756"/>
                </a:moveTo>
                <a:lnTo>
                  <a:pt x="1522" y="191756"/>
                </a:lnTo>
                <a:lnTo>
                  <a:pt x="1008" y="190486"/>
                </a:lnTo>
                <a:lnTo>
                  <a:pt x="9113" y="190486"/>
                </a:lnTo>
                <a:lnTo>
                  <a:pt x="10122" y="191756"/>
                </a:lnTo>
                <a:close/>
              </a:path>
              <a:path w="1000125" h="234950">
                <a:moveTo>
                  <a:pt x="45055" y="193026"/>
                </a:moveTo>
                <a:lnTo>
                  <a:pt x="30366" y="193026"/>
                </a:lnTo>
                <a:lnTo>
                  <a:pt x="29358" y="191756"/>
                </a:lnTo>
                <a:lnTo>
                  <a:pt x="19750" y="191756"/>
                </a:lnTo>
                <a:lnTo>
                  <a:pt x="19236" y="190486"/>
                </a:lnTo>
                <a:lnTo>
                  <a:pt x="42524" y="190486"/>
                </a:lnTo>
                <a:lnTo>
                  <a:pt x="45055" y="193026"/>
                </a:lnTo>
                <a:close/>
              </a:path>
              <a:path w="1000125" h="234950">
                <a:moveTo>
                  <a:pt x="65794" y="194296"/>
                </a:moveTo>
                <a:lnTo>
                  <a:pt x="57194" y="194296"/>
                </a:lnTo>
                <a:lnTo>
                  <a:pt x="56185" y="193026"/>
                </a:lnTo>
                <a:lnTo>
                  <a:pt x="46063" y="193026"/>
                </a:lnTo>
                <a:lnTo>
                  <a:pt x="44541" y="191756"/>
                </a:lnTo>
                <a:lnTo>
                  <a:pt x="43533" y="190486"/>
                </a:lnTo>
                <a:lnTo>
                  <a:pt x="45549" y="190486"/>
                </a:lnTo>
                <a:lnTo>
                  <a:pt x="46063" y="191756"/>
                </a:lnTo>
                <a:lnTo>
                  <a:pt x="63263" y="191756"/>
                </a:lnTo>
                <a:lnTo>
                  <a:pt x="64271" y="193026"/>
                </a:lnTo>
                <a:lnTo>
                  <a:pt x="65794" y="194296"/>
                </a:lnTo>
                <a:close/>
              </a:path>
              <a:path w="1000125" h="234950">
                <a:moveTo>
                  <a:pt x="60238" y="191756"/>
                </a:moveTo>
                <a:lnTo>
                  <a:pt x="46063" y="191756"/>
                </a:lnTo>
                <a:lnTo>
                  <a:pt x="46063" y="190486"/>
                </a:lnTo>
                <a:lnTo>
                  <a:pt x="59210" y="190486"/>
                </a:lnTo>
                <a:lnTo>
                  <a:pt x="60238" y="191756"/>
                </a:lnTo>
                <a:close/>
              </a:path>
              <a:path w="1000125" h="234950">
                <a:moveTo>
                  <a:pt x="64271" y="191756"/>
                </a:moveTo>
                <a:lnTo>
                  <a:pt x="60238" y="191756"/>
                </a:lnTo>
                <a:lnTo>
                  <a:pt x="60238" y="190486"/>
                </a:lnTo>
                <a:lnTo>
                  <a:pt x="63777" y="190486"/>
                </a:lnTo>
                <a:lnTo>
                  <a:pt x="64271" y="191756"/>
                </a:lnTo>
                <a:close/>
              </a:path>
              <a:path w="1000125" h="234950">
                <a:moveTo>
                  <a:pt x="68838" y="195566"/>
                </a:moveTo>
                <a:lnTo>
                  <a:pt x="66802" y="195566"/>
                </a:lnTo>
                <a:lnTo>
                  <a:pt x="65794" y="194296"/>
                </a:lnTo>
                <a:lnTo>
                  <a:pt x="63263" y="191756"/>
                </a:lnTo>
                <a:lnTo>
                  <a:pt x="64271" y="191756"/>
                </a:lnTo>
                <a:lnTo>
                  <a:pt x="63777" y="190486"/>
                </a:lnTo>
                <a:lnTo>
                  <a:pt x="65794" y="193026"/>
                </a:lnTo>
                <a:lnTo>
                  <a:pt x="74393" y="193026"/>
                </a:lnTo>
                <a:lnTo>
                  <a:pt x="76430" y="194296"/>
                </a:lnTo>
                <a:lnTo>
                  <a:pt x="69332" y="194296"/>
                </a:lnTo>
                <a:lnTo>
                  <a:pt x="68838" y="195566"/>
                </a:lnTo>
                <a:close/>
              </a:path>
              <a:path w="1000125" h="234950">
                <a:moveTo>
                  <a:pt x="113874" y="195566"/>
                </a:moveTo>
                <a:lnTo>
                  <a:pt x="110335" y="195566"/>
                </a:lnTo>
                <a:lnTo>
                  <a:pt x="108319" y="194296"/>
                </a:lnTo>
                <a:lnTo>
                  <a:pt x="107290" y="193026"/>
                </a:lnTo>
                <a:lnTo>
                  <a:pt x="91613" y="193026"/>
                </a:lnTo>
                <a:lnTo>
                  <a:pt x="91099" y="192598"/>
                </a:lnTo>
                <a:lnTo>
                  <a:pt x="91099" y="191756"/>
                </a:lnTo>
                <a:lnTo>
                  <a:pt x="89082" y="190486"/>
                </a:lnTo>
                <a:lnTo>
                  <a:pt x="105788" y="190486"/>
                </a:lnTo>
                <a:lnTo>
                  <a:pt x="108813" y="193026"/>
                </a:lnTo>
                <a:lnTo>
                  <a:pt x="111343" y="194296"/>
                </a:lnTo>
                <a:lnTo>
                  <a:pt x="111857" y="194296"/>
                </a:lnTo>
                <a:lnTo>
                  <a:pt x="113874" y="195566"/>
                </a:lnTo>
                <a:close/>
              </a:path>
              <a:path w="1000125" h="234950">
                <a:moveTo>
                  <a:pt x="114161" y="191047"/>
                </a:moveTo>
                <a:lnTo>
                  <a:pt x="113380" y="190486"/>
                </a:lnTo>
                <a:lnTo>
                  <a:pt x="114388" y="190486"/>
                </a:lnTo>
                <a:lnTo>
                  <a:pt x="114161" y="191047"/>
                </a:lnTo>
                <a:close/>
              </a:path>
              <a:path w="1000125" h="234950">
                <a:moveTo>
                  <a:pt x="116918" y="193026"/>
                </a:moveTo>
                <a:lnTo>
                  <a:pt x="114161" y="191047"/>
                </a:lnTo>
                <a:lnTo>
                  <a:pt x="114388" y="190486"/>
                </a:lnTo>
                <a:lnTo>
                  <a:pt x="116918" y="193026"/>
                </a:lnTo>
                <a:close/>
              </a:path>
              <a:path w="1000125" h="234950">
                <a:moveTo>
                  <a:pt x="118810" y="193976"/>
                </a:moveTo>
                <a:lnTo>
                  <a:pt x="116918" y="193026"/>
                </a:lnTo>
                <a:lnTo>
                  <a:pt x="114388" y="190486"/>
                </a:lnTo>
                <a:lnTo>
                  <a:pt x="116918" y="190486"/>
                </a:lnTo>
                <a:lnTo>
                  <a:pt x="120457" y="192704"/>
                </a:lnTo>
                <a:lnTo>
                  <a:pt x="120457" y="193026"/>
                </a:lnTo>
                <a:lnTo>
                  <a:pt x="117927" y="193026"/>
                </a:lnTo>
                <a:lnTo>
                  <a:pt x="118688" y="193661"/>
                </a:lnTo>
                <a:lnTo>
                  <a:pt x="118810" y="193976"/>
                </a:lnTo>
                <a:close/>
              </a:path>
              <a:path w="1000125" h="234950">
                <a:moveTo>
                  <a:pt x="133110" y="193026"/>
                </a:moveTo>
                <a:lnTo>
                  <a:pt x="130579" y="193026"/>
                </a:lnTo>
                <a:lnTo>
                  <a:pt x="129571" y="191756"/>
                </a:lnTo>
                <a:lnTo>
                  <a:pt x="119943" y="191756"/>
                </a:lnTo>
                <a:lnTo>
                  <a:pt x="119449" y="190486"/>
                </a:lnTo>
                <a:lnTo>
                  <a:pt x="130065" y="190486"/>
                </a:lnTo>
                <a:lnTo>
                  <a:pt x="133110" y="193026"/>
                </a:lnTo>
                <a:close/>
              </a:path>
              <a:path w="1000125" h="234950">
                <a:moveTo>
                  <a:pt x="140702" y="193026"/>
                </a:moveTo>
                <a:lnTo>
                  <a:pt x="133624" y="193026"/>
                </a:lnTo>
                <a:lnTo>
                  <a:pt x="132102" y="191756"/>
                </a:lnTo>
                <a:lnTo>
                  <a:pt x="130065" y="190486"/>
                </a:lnTo>
                <a:lnTo>
                  <a:pt x="135640" y="190486"/>
                </a:lnTo>
                <a:lnTo>
                  <a:pt x="137163" y="191756"/>
                </a:lnTo>
                <a:lnTo>
                  <a:pt x="140188" y="191756"/>
                </a:lnTo>
                <a:lnTo>
                  <a:pt x="140702" y="193026"/>
                </a:lnTo>
                <a:close/>
              </a:path>
              <a:path w="1000125" h="234950">
                <a:moveTo>
                  <a:pt x="160442" y="191121"/>
                </a:moveTo>
                <a:lnTo>
                  <a:pt x="158929" y="190486"/>
                </a:lnTo>
                <a:lnTo>
                  <a:pt x="159938" y="190486"/>
                </a:lnTo>
                <a:lnTo>
                  <a:pt x="160442" y="191121"/>
                </a:lnTo>
                <a:close/>
              </a:path>
              <a:path w="1000125" h="234950">
                <a:moveTo>
                  <a:pt x="183207" y="194296"/>
                </a:moveTo>
                <a:lnTo>
                  <a:pt x="173599" y="194296"/>
                </a:lnTo>
                <a:lnTo>
                  <a:pt x="169051" y="190486"/>
                </a:lnTo>
                <a:lnTo>
                  <a:pt x="174113" y="190486"/>
                </a:lnTo>
                <a:lnTo>
                  <a:pt x="175615" y="191756"/>
                </a:lnTo>
                <a:lnTo>
                  <a:pt x="177651" y="191756"/>
                </a:lnTo>
                <a:lnTo>
                  <a:pt x="178146" y="193026"/>
                </a:lnTo>
                <a:lnTo>
                  <a:pt x="182198" y="193026"/>
                </a:lnTo>
                <a:lnTo>
                  <a:pt x="183207" y="194296"/>
                </a:lnTo>
                <a:close/>
              </a:path>
              <a:path w="1000125" h="234950">
                <a:moveTo>
                  <a:pt x="197896" y="193026"/>
                </a:moveTo>
                <a:lnTo>
                  <a:pt x="183207" y="193026"/>
                </a:lnTo>
                <a:lnTo>
                  <a:pt x="182198" y="191756"/>
                </a:lnTo>
                <a:lnTo>
                  <a:pt x="177137" y="191756"/>
                </a:lnTo>
                <a:lnTo>
                  <a:pt x="175615" y="190486"/>
                </a:lnTo>
                <a:lnTo>
                  <a:pt x="195365" y="190486"/>
                </a:lnTo>
                <a:lnTo>
                  <a:pt x="197896" y="193026"/>
                </a:lnTo>
                <a:close/>
              </a:path>
              <a:path w="1000125" h="234950">
                <a:moveTo>
                  <a:pt x="229270" y="193026"/>
                </a:moveTo>
                <a:lnTo>
                  <a:pt x="198904" y="193026"/>
                </a:lnTo>
                <a:lnTo>
                  <a:pt x="196887" y="191756"/>
                </a:lnTo>
                <a:lnTo>
                  <a:pt x="195859" y="190486"/>
                </a:lnTo>
                <a:lnTo>
                  <a:pt x="229784" y="190486"/>
                </a:lnTo>
                <a:lnTo>
                  <a:pt x="229270" y="191756"/>
                </a:lnTo>
                <a:lnTo>
                  <a:pt x="229270" y="193026"/>
                </a:lnTo>
                <a:close/>
              </a:path>
              <a:path w="1000125" h="234950">
                <a:moveTo>
                  <a:pt x="115900" y="193661"/>
                </a:moveTo>
                <a:lnTo>
                  <a:pt x="113874" y="191756"/>
                </a:lnTo>
                <a:lnTo>
                  <a:pt x="114161" y="191047"/>
                </a:lnTo>
                <a:lnTo>
                  <a:pt x="116918" y="193026"/>
                </a:lnTo>
                <a:lnTo>
                  <a:pt x="115396" y="193026"/>
                </a:lnTo>
                <a:lnTo>
                  <a:pt x="115900" y="193661"/>
                </a:lnTo>
                <a:close/>
              </a:path>
              <a:path w="1000125" h="234950">
                <a:moveTo>
                  <a:pt x="65794" y="194296"/>
                </a:moveTo>
                <a:lnTo>
                  <a:pt x="64271" y="193026"/>
                </a:lnTo>
                <a:lnTo>
                  <a:pt x="63263" y="191756"/>
                </a:lnTo>
                <a:lnTo>
                  <a:pt x="65794" y="194296"/>
                </a:lnTo>
                <a:close/>
              </a:path>
              <a:path w="1000125" h="234950">
                <a:moveTo>
                  <a:pt x="70855" y="193026"/>
                </a:moveTo>
                <a:lnTo>
                  <a:pt x="70360" y="193026"/>
                </a:lnTo>
                <a:lnTo>
                  <a:pt x="70855" y="191756"/>
                </a:lnTo>
                <a:lnTo>
                  <a:pt x="70855" y="193026"/>
                </a:lnTo>
                <a:close/>
              </a:path>
              <a:path w="1000125" h="234950">
                <a:moveTo>
                  <a:pt x="90605" y="194296"/>
                </a:moveTo>
                <a:lnTo>
                  <a:pt x="76924" y="194296"/>
                </a:lnTo>
                <a:lnTo>
                  <a:pt x="74907" y="191756"/>
                </a:lnTo>
                <a:lnTo>
                  <a:pt x="78960" y="191756"/>
                </a:lnTo>
                <a:lnTo>
                  <a:pt x="80483" y="193026"/>
                </a:lnTo>
                <a:lnTo>
                  <a:pt x="90091" y="193026"/>
                </a:lnTo>
                <a:lnTo>
                  <a:pt x="90605" y="194296"/>
                </a:lnTo>
                <a:close/>
              </a:path>
              <a:path w="1000125" h="234950">
                <a:moveTo>
                  <a:pt x="128049" y="195566"/>
                </a:moveTo>
                <a:lnTo>
                  <a:pt x="122988" y="195566"/>
                </a:lnTo>
                <a:lnTo>
                  <a:pt x="121979" y="194554"/>
                </a:lnTo>
                <a:lnTo>
                  <a:pt x="121979" y="194296"/>
                </a:lnTo>
                <a:lnTo>
                  <a:pt x="120971" y="193026"/>
                </a:lnTo>
                <a:lnTo>
                  <a:pt x="120457" y="192704"/>
                </a:lnTo>
                <a:lnTo>
                  <a:pt x="120457" y="191756"/>
                </a:lnTo>
                <a:lnTo>
                  <a:pt x="129571" y="191756"/>
                </a:lnTo>
                <a:lnTo>
                  <a:pt x="130065" y="193026"/>
                </a:lnTo>
                <a:lnTo>
                  <a:pt x="133110" y="193026"/>
                </a:lnTo>
                <a:lnTo>
                  <a:pt x="134118" y="194296"/>
                </a:lnTo>
                <a:lnTo>
                  <a:pt x="127535" y="194296"/>
                </a:lnTo>
                <a:lnTo>
                  <a:pt x="128049" y="195566"/>
                </a:lnTo>
                <a:close/>
              </a:path>
              <a:path w="1000125" h="234950">
                <a:moveTo>
                  <a:pt x="144754" y="195566"/>
                </a:moveTo>
                <a:lnTo>
                  <a:pt x="142224" y="191756"/>
                </a:lnTo>
                <a:lnTo>
                  <a:pt x="149815" y="191756"/>
                </a:lnTo>
                <a:lnTo>
                  <a:pt x="150310" y="193026"/>
                </a:lnTo>
                <a:lnTo>
                  <a:pt x="150824" y="193026"/>
                </a:lnTo>
                <a:lnTo>
                  <a:pt x="151338" y="194296"/>
                </a:lnTo>
                <a:lnTo>
                  <a:pt x="144240" y="194296"/>
                </a:lnTo>
                <a:lnTo>
                  <a:pt x="144754" y="195566"/>
                </a:lnTo>
                <a:close/>
              </a:path>
              <a:path w="1000125" h="234950">
                <a:moveTo>
                  <a:pt x="182198" y="193026"/>
                </a:moveTo>
                <a:lnTo>
                  <a:pt x="178146" y="193026"/>
                </a:lnTo>
                <a:lnTo>
                  <a:pt x="177651" y="191756"/>
                </a:lnTo>
                <a:lnTo>
                  <a:pt x="182198" y="191756"/>
                </a:lnTo>
                <a:lnTo>
                  <a:pt x="182198" y="193026"/>
                </a:lnTo>
                <a:close/>
              </a:path>
              <a:path w="1000125" h="234950">
                <a:moveTo>
                  <a:pt x="114388" y="193026"/>
                </a:moveTo>
                <a:lnTo>
                  <a:pt x="113874" y="193026"/>
                </a:lnTo>
                <a:lnTo>
                  <a:pt x="113389" y="191780"/>
                </a:lnTo>
                <a:lnTo>
                  <a:pt x="114388" y="193026"/>
                </a:lnTo>
                <a:close/>
              </a:path>
              <a:path w="1000125" h="234950">
                <a:moveTo>
                  <a:pt x="91613" y="193026"/>
                </a:moveTo>
                <a:lnTo>
                  <a:pt x="91099" y="193026"/>
                </a:lnTo>
                <a:lnTo>
                  <a:pt x="91099" y="192598"/>
                </a:lnTo>
                <a:lnTo>
                  <a:pt x="91613" y="193026"/>
                </a:lnTo>
                <a:close/>
              </a:path>
              <a:path w="1000125" h="234950">
                <a:moveTo>
                  <a:pt x="121979" y="194554"/>
                </a:moveTo>
                <a:lnTo>
                  <a:pt x="120457" y="193026"/>
                </a:lnTo>
                <a:lnTo>
                  <a:pt x="120457" y="192704"/>
                </a:lnTo>
                <a:lnTo>
                  <a:pt x="120971" y="193026"/>
                </a:lnTo>
                <a:lnTo>
                  <a:pt x="121979" y="194296"/>
                </a:lnTo>
                <a:lnTo>
                  <a:pt x="121979" y="194554"/>
                </a:lnTo>
                <a:close/>
              </a:path>
              <a:path w="1000125" h="234950">
                <a:moveTo>
                  <a:pt x="30880" y="194296"/>
                </a:moveTo>
                <a:lnTo>
                  <a:pt x="6583" y="194296"/>
                </a:lnTo>
                <a:lnTo>
                  <a:pt x="6583" y="193026"/>
                </a:lnTo>
                <a:lnTo>
                  <a:pt x="29872" y="193026"/>
                </a:lnTo>
                <a:lnTo>
                  <a:pt x="30880" y="194296"/>
                </a:lnTo>
                <a:close/>
              </a:path>
              <a:path w="1000125" h="234950">
                <a:moveTo>
                  <a:pt x="36949" y="195566"/>
                </a:moveTo>
                <a:lnTo>
                  <a:pt x="32897" y="195566"/>
                </a:lnTo>
                <a:lnTo>
                  <a:pt x="30880" y="193026"/>
                </a:lnTo>
                <a:lnTo>
                  <a:pt x="31374" y="193026"/>
                </a:lnTo>
                <a:lnTo>
                  <a:pt x="32402" y="194296"/>
                </a:lnTo>
                <a:lnTo>
                  <a:pt x="36949" y="194296"/>
                </a:lnTo>
                <a:lnTo>
                  <a:pt x="36949" y="195566"/>
                </a:lnTo>
                <a:close/>
              </a:path>
              <a:path w="1000125" h="234950">
                <a:moveTo>
                  <a:pt x="42524" y="199376"/>
                </a:moveTo>
                <a:lnTo>
                  <a:pt x="41496" y="199376"/>
                </a:lnTo>
                <a:lnTo>
                  <a:pt x="40488" y="198106"/>
                </a:lnTo>
                <a:lnTo>
                  <a:pt x="36949" y="194296"/>
                </a:lnTo>
                <a:lnTo>
                  <a:pt x="32402" y="194296"/>
                </a:lnTo>
                <a:lnTo>
                  <a:pt x="31374" y="193026"/>
                </a:lnTo>
                <a:lnTo>
                  <a:pt x="38966" y="193026"/>
                </a:lnTo>
                <a:lnTo>
                  <a:pt x="41496" y="195566"/>
                </a:lnTo>
                <a:lnTo>
                  <a:pt x="42010" y="196836"/>
                </a:lnTo>
                <a:lnTo>
                  <a:pt x="43029" y="196845"/>
                </a:lnTo>
                <a:lnTo>
                  <a:pt x="44541" y="198106"/>
                </a:lnTo>
                <a:lnTo>
                  <a:pt x="42524" y="198106"/>
                </a:lnTo>
                <a:lnTo>
                  <a:pt x="42524" y="199376"/>
                </a:lnTo>
                <a:close/>
              </a:path>
              <a:path w="1000125" h="234950">
                <a:moveTo>
                  <a:pt x="42524" y="194296"/>
                </a:moveTo>
                <a:lnTo>
                  <a:pt x="41496" y="194296"/>
                </a:lnTo>
                <a:lnTo>
                  <a:pt x="39994" y="193026"/>
                </a:lnTo>
                <a:lnTo>
                  <a:pt x="41002" y="193026"/>
                </a:lnTo>
                <a:lnTo>
                  <a:pt x="42524" y="194296"/>
                </a:lnTo>
                <a:close/>
              </a:path>
              <a:path w="1000125" h="234950">
                <a:moveTo>
                  <a:pt x="47072" y="194296"/>
                </a:moveTo>
                <a:lnTo>
                  <a:pt x="42524" y="194296"/>
                </a:lnTo>
                <a:lnTo>
                  <a:pt x="41496" y="193026"/>
                </a:lnTo>
                <a:lnTo>
                  <a:pt x="46063" y="193026"/>
                </a:lnTo>
                <a:lnTo>
                  <a:pt x="47072" y="193868"/>
                </a:lnTo>
                <a:lnTo>
                  <a:pt x="47072" y="194296"/>
                </a:lnTo>
                <a:close/>
              </a:path>
              <a:path w="1000125" h="234950">
                <a:moveTo>
                  <a:pt x="52133" y="195566"/>
                </a:moveTo>
                <a:lnTo>
                  <a:pt x="42524" y="195566"/>
                </a:lnTo>
                <a:lnTo>
                  <a:pt x="42010" y="194296"/>
                </a:lnTo>
                <a:lnTo>
                  <a:pt x="47586" y="194296"/>
                </a:lnTo>
                <a:lnTo>
                  <a:pt x="47072" y="193868"/>
                </a:lnTo>
                <a:lnTo>
                  <a:pt x="47072" y="193026"/>
                </a:lnTo>
                <a:lnTo>
                  <a:pt x="51124" y="193026"/>
                </a:lnTo>
                <a:lnTo>
                  <a:pt x="50610" y="194296"/>
                </a:lnTo>
                <a:lnTo>
                  <a:pt x="52133" y="195566"/>
                </a:lnTo>
                <a:close/>
              </a:path>
              <a:path w="1000125" h="234950">
                <a:moveTo>
                  <a:pt x="49088" y="198106"/>
                </a:moveTo>
                <a:lnTo>
                  <a:pt x="44541" y="198106"/>
                </a:lnTo>
                <a:lnTo>
                  <a:pt x="43533" y="195566"/>
                </a:lnTo>
                <a:lnTo>
                  <a:pt x="52647" y="195566"/>
                </a:lnTo>
                <a:lnTo>
                  <a:pt x="51619" y="193026"/>
                </a:lnTo>
                <a:lnTo>
                  <a:pt x="56185" y="193026"/>
                </a:lnTo>
                <a:lnTo>
                  <a:pt x="56185" y="194296"/>
                </a:lnTo>
                <a:lnTo>
                  <a:pt x="65794" y="194296"/>
                </a:lnTo>
                <a:lnTo>
                  <a:pt x="66802" y="195566"/>
                </a:lnTo>
                <a:lnTo>
                  <a:pt x="66802" y="196836"/>
                </a:lnTo>
                <a:lnTo>
                  <a:pt x="48594" y="196836"/>
                </a:lnTo>
                <a:lnTo>
                  <a:pt x="49088" y="198106"/>
                </a:lnTo>
                <a:close/>
              </a:path>
              <a:path w="1000125" h="234950">
                <a:moveTo>
                  <a:pt x="106282" y="194296"/>
                </a:moveTo>
                <a:lnTo>
                  <a:pt x="90605" y="194296"/>
                </a:lnTo>
                <a:lnTo>
                  <a:pt x="90091" y="193026"/>
                </a:lnTo>
                <a:lnTo>
                  <a:pt x="105788" y="193026"/>
                </a:lnTo>
                <a:lnTo>
                  <a:pt x="106282" y="194296"/>
                </a:lnTo>
                <a:close/>
              </a:path>
              <a:path w="1000125" h="234950">
                <a:moveTo>
                  <a:pt x="118935" y="196836"/>
                </a:moveTo>
                <a:lnTo>
                  <a:pt x="103257" y="196836"/>
                </a:lnTo>
                <a:lnTo>
                  <a:pt x="102743" y="195566"/>
                </a:lnTo>
                <a:lnTo>
                  <a:pt x="113874" y="195566"/>
                </a:lnTo>
                <a:lnTo>
                  <a:pt x="111857" y="194296"/>
                </a:lnTo>
                <a:lnTo>
                  <a:pt x="111343" y="194296"/>
                </a:lnTo>
                <a:lnTo>
                  <a:pt x="110849" y="193026"/>
                </a:lnTo>
                <a:lnTo>
                  <a:pt x="113380" y="193026"/>
                </a:lnTo>
                <a:lnTo>
                  <a:pt x="115910" y="195566"/>
                </a:lnTo>
                <a:lnTo>
                  <a:pt x="118935" y="196836"/>
                </a:lnTo>
                <a:close/>
              </a:path>
              <a:path w="1000125" h="234950">
                <a:moveTo>
                  <a:pt x="120971" y="196836"/>
                </a:moveTo>
                <a:lnTo>
                  <a:pt x="118935" y="196836"/>
                </a:lnTo>
                <a:lnTo>
                  <a:pt x="117413" y="195566"/>
                </a:lnTo>
                <a:lnTo>
                  <a:pt x="117927" y="195566"/>
                </a:lnTo>
                <a:lnTo>
                  <a:pt x="115900" y="193661"/>
                </a:lnTo>
                <a:lnTo>
                  <a:pt x="115396" y="193026"/>
                </a:lnTo>
                <a:lnTo>
                  <a:pt x="116918" y="193026"/>
                </a:lnTo>
                <a:lnTo>
                  <a:pt x="120971" y="196836"/>
                </a:lnTo>
                <a:close/>
              </a:path>
              <a:path w="1000125" h="234950">
                <a:moveTo>
                  <a:pt x="118688" y="193661"/>
                </a:moveTo>
                <a:lnTo>
                  <a:pt x="117927" y="193026"/>
                </a:lnTo>
                <a:lnTo>
                  <a:pt x="118441" y="193026"/>
                </a:lnTo>
                <a:lnTo>
                  <a:pt x="118688" y="193661"/>
                </a:lnTo>
                <a:close/>
              </a:path>
              <a:path w="1000125" h="234950">
                <a:moveTo>
                  <a:pt x="138171" y="196836"/>
                </a:moveTo>
                <a:lnTo>
                  <a:pt x="120971" y="196836"/>
                </a:lnTo>
                <a:lnTo>
                  <a:pt x="120971" y="195566"/>
                </a:lnTo>
                <a:lnTo>
                  <a:pt x="118688" y="193661"/>
                </a:lnTo>
                <a:lnTo>
                  <a:pt x="118441" y="193026"/>
                </a:lnTo>
                <a:lnTo>
                  <a:pt x="120457" y="193026"/>
                </a:lnTo>
                <a:lnTo>
                  <a:pt x="121979" y="194554"/>
                </a:lnTo>
                <a:lnTo>
                  <a:pt x="121979" y="195566"/>
                </a:lnTo>
                <a:lnTo>
                  <a:pt x="137163" y="195566"/>
                </a:lnTo>
                <a:lnTo>
                  <a:pt x="138171" y="196836"/>
                </a:lnTo>
                <a:close/>
              </a:path>
              <a:path w="1000125" h="234950">
                <a:moveTo>
                  <a:pt x="142224" y="194296"/>
                </a:moveTo>
                <a:lnTo>
                  <a:pt x="134118" y="194296"/>
                </a:lnTo>
                <a:lnTo>
                  <a:pt x="134118" y="193026"/>
                </a:lnTo>
                <a:lnTo>
                  <a:pt x="141216" y="193026"/>
                </a:lnTo>
                <a:lnTo>
                  <a:pt x="142224" y="194296"/>
                </a:lnTo>
                <a:close/>
              </a:path>
              <a:path w="1000125" h="234950">
                <a:moveTo>
                  <a:pt x="206496" y="195566"/>
                </a:moveTo>
                <a:lnTo>
                  <a:pt x="186251" y="195566"/>
                </a:lnTo>
                <a:lnTo>
                  <a:pt x="183721" y="193026"/>
                </a:lnTo>
                <a:lnTo>
                  <a:pt x="204973" y="193026"/>
                </a:lnTo>
                <a:lnTo>
                  <a:pt x="205487" y="194296"/>
                </a:lnTo>
                <a:lnTo>
                  <a:pt x="205982" y="194296"/>
                </a:lnTo>
                <a:lnTo>
                  <a:pt x="206496" y="195566"/>
                </a:lnTo>
                <a:close/>
              </a:path>
              <a:path w="1000125" h="234950">
                <a:moveTo>
                  <a:pt x="226226" y="195566"/>
                </a:moveTo>
                <a:lnTo>
                  <a:pt x="207504" y="195566"/>
                </a:lnTo>
                <a:lnTo>
                  <a:pt x="206496" y="194296"/>
                </a:lnTo>
                <a:lnTo>
                  <a:pt x="205982" y="194296"/>
                </a:lnTo>
                <a:lnTo>
                  <a:pt x="204973" y="193026"/>
                </a:lnTo>
                <a:lnTo>
                  <a:pt x="223201" y="193026"/>
                </a:lnTo>
                <a:lnTo>
                  <a:pt x="224209" y="194296"/>
                </a:lnTo>
                <a:lnTo>
                  <a:pt x="226226" y="195566"/>
                </a:lnTo>
                <a:close/>
              </a:path>
              <a:path w="1000125" h="234950">
                <a:moveTo>
                  <a:pt x="231801" y="198106"/>
                </a:moveTo>
                <a:lnTo>
                  <a:pt x="223201" y="198106"/>
                </a:lnTo>
                <a:lnTo>
                  <a:pt x="222687" y="196836"/>
                </a:lnTo>
                <a:lnTo>
                  <a:pt x="225732" y="196836"/>
                </a:lnTo>
                <a:lnTo>
                  <a:pt x="225732" y="195566"/>
                </a:lnTo>
                <a:lnTo>
                  <a:pt x="226226" y="195566"/>
                </a:lnTo>
                <a:lnTo>
                  <a:pt x="226740" y="194296"/>
                </a:lnTo>
                <a:lnTo>
                  <a:pt x="226226" y="194296"/>
                </a:lnTo>
                <a:lnTo>
                  <a:pt x="225732" y="193026"/>
                </a:lnTo>
                <a:lnTo>
                  <a:pt x="229784" y="193026"/>
                </a:lnTo>
                <a:lnTo>
                  <a:pt x="231801" y="195566"/>
                </a:lnTo>
                <a:lnTo>
                  <a:pt x="231801" y="198106"/>
                </a:lnTo>
                <a:close/>
              </a:path>
              <a:path w="1000125" h="234950">
                <a:moveTo>
                  <a:pt x="47586" y="194296"/>
                </a:moveTo>
                <a:lnTo>
                  <a:pt x="47072" y="194296"/>
                </a:lnTo>
                <a:lnTo>
                  <a:pt x="47072" y="193868"/>
                </a:lnTo>
                <a:lnTo>
                  <a:pt x="47586" y="194296"/>
                </a:lnTo>
                <a:close/>
              </a:path>
              <a:path w="1000125" h="234950">
                <a:moveTo>
                  <a:pt x="119449" y="194296"/>
                </a:moveTo>
                <a:lnTo>
                  <a:pt x="118935" y="194296"/>
                </a:lnTo>
                <a:lnTo>
                  <a:pt x="118810" y="193976"/>
                </a:lnTo>
                <a:lnTo>
                  <a:pt x="119449" y="194296"/>
                </a:lnTo>
                <a:close/>
              </a:path>
              <a:path w="1000125" h="234950">
                <a:moveTo>
                  <a:pt x="164999" y="194296"/>
                </a:moveTo>
                <a:lnTo>
                  <a:pt x="164485" y="194296"/>
                </a:lnTo>
                <a:lnTo>
                  <a:pt x="164230" y="193976"/>
                </a:lnTo>
                <a:lnTo>
                  <a:pt x="164999" y="194296"/>
                </a:lnTo>
                <a:close/>
              </a:path>
              <a:path w="1000125" h="234950">
                <a:moveTo>
                  <a:pt x="76430" y="196836"/>
                </a:moveTo>
                <a:lnTo>
                  <a:pt x="72891" y="196836"/>
                </a:lnTo>
                <a:lnTo>
                  <a:pt x="70855" y="195566"/>
                </a:lnTo>
                <a:lnTo>
                  <a:pt x="70360" y="194296"/>
                </a:lnTo>
                <a:lnTo>
                  <a:pt x="74393" y="194296"/>
                </a:lnTo>
                <a:lnTo>
                  <a:pt x="74907" y="195566"/>
                </a:lnTo>
                <a:lnTo>
                  <a:pt x="75916" y="195566"/>
                </a:lnTo>
                <a:lnTo>
                  <a:pt x="76430" y="196214"/>
                </a:lnTo>
                <a:lnTo>
                  <a:pt x="76430" y="196836"/>
                </a:lnTo>
                <a:close/>
              </a:path>
              <a:path w="1000125" h="234950">
                <a:moveTo>
                  <a:pt x="77438" y="195566"/>
                </a:moveTo>
                <a:lnTo>
                  <a:pt x="75421" y="195566"/>
                </a:lnTo>
                <a:lnTo>
                  <a:pt x="74393" y="194296"/>
                </a:lnTo>
                <a:lnTo>
                  <a:pt x="76430" y="194296"/>
                </a:lnTo>
                <a:lnTo>
                  <a:pt x="77438" y="195566"/>
                </a:lnTo>
                <a:close/>
              </a:path>
              <a:path w="1000125" h="234950">
                <a:moveTo>
                  <a:pt x="90091" y="195566"/>
                </a:moveTo>
                <a:lnTo>
                  <a:pt x="77438" y="195566"/>
                </a:lnTo>
                <a:lnTo>
                  <a:pt x="77438" y="194296"/>
                </a:lnTo>
                <a:lnTo>
                  <a:pt x="89577" y="194296"/>
                </a:lnTo>
                <a:lnTo>
                  <a:pt x="90091" y="195566"/>
                </a:lnTo>
                <a:close/>
              </a:path>
              <a:path w="1000125" h="234950">
                <a:moveTo>
                  <a:pt x="91099" y="195566"/>
                </a:moveTo>
                <a:lnTo>
                  <a:pt x="89577" y="194296"/>
                </a:lnTo>
                <a:lnTo>
                  <a:pt x="91613" y="194296"/>
                </a:lnTo>
                <a:lnTo>
                  <a:pt x="91099" y="195566"/>
                </a:lnTo>
                <a:close/>
              </a:path>
              <a:path w="1000125" h="234950">
                <a:moveTo>
                  <a:pt x="109327" y="195566"/>
                </a:moveTo>
                <a:lnTo>
                  <a:pt x="93630" y="195566"/>
                </a:lnTo>
                <a:lnTo>
                  <a:pt x="91613" y="194296"/>
                </a:lnTo>
                <a:lnTo>
                  <a:pt x="107290" y="194296"/>
                </a:lnTo>
                <a:lnTo>
                  <a:pt x="109327" y="195566"/>
                </a:lnTo>
                <a:close/>
              </a:path>
              <a:path w="1000125" h="234950">
                <a:moveTo>
                  <a:pt x="137163" y="195566"/>
                </a:moveTo>
                <a:lnTo>
                  <a:pt x="130579" y="195566"/>
                </a:lnTo>
                <a:lnTo>
                  <a:pt x="129057" y="194296"/>
                </a:lnTo>
                <a:lnTo>
                  <a:pt x="137657" y="194296"/>
                </a:lnTo>
                <a:lnTo>
                  <a:pt x="137163" y="195566"/>
                </a:lnTo>
                <a:close/>
              </a:path>
              <a:path w="1000125" h="234950">
                <a:moveTo>
                  <a:pt x="142224" y="196836"/>
                </a:moveTo>
                <a:lnTo>
                  <a:pt x="141206" y="196836"/>
                </a:lnTo>
                <a:lnTo>
                  <a:pt x="138171" y="194296"/>
                </a:lnTo>
                <a:lnTo>
                  <a:pt x="143232" y="194296"/>
                </a:lnTo>
                <a:lnTo>
                  <a:pt x="144754" y="195566"/>
                </a:lnTo>
                <a:lnTo>
                  <a:pt x="141710" y="195566"/>
                </a:lnTo>
                <a:lnTo>
                  <a:pt x="142224" y="196836"/>
                </a:lnTo>
                <a:close/>
              </a:path>
              <a:path w="1000125" h="234950">
                <a:moveTo>
                  <a:pt x="153354" y="195566"/>
                </a:moveTo>
                <a:lnTo>
                  <a:pt x="144754" y="195566"/>
                </a:lnTo>
                <a:lnTo>
                  <a:pt x="144240" y="194296"/>
                </a:lnTo>
                <a:lnTo>
                  <a:pt x="152346" y="194296"/>
                </a:lnTo>
                <a:lnTo>
                  <a:pt x="153354" y="195566"/>
                </a:lnTo>
                <a:close/>
              </a:path>
              <a:path w="1000125" h="234950">
                <a:moveTo>
                  <a:pt x="156399" y="195566"/>
                </a:moveTo>
                <a:lnTo>
                  <a:pt x="153354" y="195566"/>
                </a:lnTo>
                <a:lnTo>
                  <a:pt x="152840" y="194296"/>
                </a:lnTo>
                <a:lnTo>
                  <a:pt x="155885" y="194296"/>
                </a:lnTo>
                <a:lnTo>
                  <a:pt x="156399" y="195566"/>
                </a:lnTo>
                <a:close/>
              </a:path>
              <a:path w="1000125" h="234950">
                <a:moveTo>
                  <a:pt x="160432" y="198106"/>
                </a:moveTo>
                <a:lnTo>
                  <a:pt x="150310" y="198106"/>
                </a:lnTo>
                <a:lnTo>
                  <a:pt x="148293" y="195566"/>
                </a:lnTo>
                <a:lnTo>
                  <a:pt x="156399" y="195566"/>
                </a:lnTo>
                <a:lnTo>
                  <a:pt x="155885" y="194296"/>
                </a:lnTo>
                <a:lnTo>
                  <a:pt x="158415" y="196836"/>
                </a:lnTo>
                <a:lnTo>
                  <a:pt x="157901" y="196836"/>
                </a:lnTo>
                <a:lnTo>
                  <a:pt x="160432" y="198106"/>
                </a:lnTo>
                <a:close/>
              </a:path>
              <a:path w="1000125" h="234950">
                <a:moveTo>
                  <a:pt x="186251" y="195566"/>
                </a:moveTo>
                <a:lnTo>
                  <a:pt x="175615" y="195566"/>
                </a:lnTo>
                <a:lnTo>
                  <a:pt x="174113" y="194296"/>
                </a:lnTo>
                <a:lnTo>
                  <a:pt x="184729" y="194296"/>
                </a:lnTo>
                <a:lnTo>
                  <a:pt x="186251" y="195566"/>
                </a:lnTo>
                <a:close/>
              </a:path>
              <a:path w="1000125" h="234950">
                <a:moveTo>
                  <a:pt x="6845" y="196214"/>
                </a:moveTo>
                <a:lnTo>
                  <a:pt x="6069" y="195566"/>
                </a:lnTo>
                <a:lnTo>
                  <a:pt x="6583" y="195566"/>
                </a:lnTo>
                <a:lnTo>
                  <a:pt x="6845" y="196214"/>
                </a:lnTo>
                <a:close/>
              </a:path>
              <a:path w="1000125" h="234950">
                <a:moveTo>
                  <a:pt x="7097" y="196424"/>
                </a:moveTo>
                <a:lnTo>
                  <a:pt x="6845" y="196214"/>
                </a:lnTo>
                <a:lnTo>
                  <a:pt x="6583" y="195566"/>
                </a:lnTo>
                <a:lnTo>
                  <a:pt x="7097" y="195566"/>
                </a:lnTo>
                <a:lnTo>
                  <a:pt x="7097" y="196424"/>
                </a:lnTo>
                <a:close/>
              </a:path>
              <a:path w="1000125" h="234950">
                <a:moveTo>
                  <a:pt x="7591" y="196836"/>
                </a:moveTo>
                <a:lnTo>
                  <a:pt x="7097" y="196424"/>
                </a:lnTo>
                <a:lnTo>
                  <a:pt x="7097" y="195566"/>
                </a:lnTo>
                <a:lnTo>
                  <a:pt x="7591" y="196836"/>
                </a:lnTo>
                <a:close/>
              </a:path>
              <a:path w="1000125" h="234950">
                <a:moveTo>
                  <a:pt x="8105" y="196836"/>
                </a:moveTo>
                <a:lnTo>
                  <a:pt x="7591" y="196836"/>
                </a:lnTo>
                <a:lnTo>
                  <a:pt x="7097" y="195566"/>
                </a:lnTo>
                <a:lnTo>
                  <a:pt x="7591" y="195566"/>
                </a:lnTo>
                <a:lnTo>
                  <a:pt x="8105" y="196836"/>
                </a:lnTo>
                <a:close/>
              </a:path>
              <a:path w="1000125" h="234950">
                <a:moveTo>
                  <a:pt x="17713" y="196836"/>
                </a:moveTo>
                <a:lnTo>
                  <a:pt x="8105" y="196836"/>
                </a:lnTo>
                <a:lnTo>
                  <a:pt x="7591" y="195566"/>
                </a:lnTo>
                <a:lnTo>
                  <a:pt x="17219" y="195566"/>
                </a:lnTo>
                <a:lnTo>
                  <a:pt x="17713" y="195984"/>
                </a:lnTo>
                <a:lnTo>
                  <a:pt x="17713" y="196836"/>
                </a:lnTo>
                <a:close/>
              </a:path>
              <a:path w="1000125" h="234950">
                <a:moveTo>
                  <a:pt x="17713" y="195984"/>
                </a:moveTo>
                <a:lnTo>
                  <a:pt x="17219" y="195566"/>
                </a:lnTo>
                <a:lnTo>
                  <a:pt x="17713" y="195566"/>
                </a:lnTo>
                <a:lnTo>
                  <a:pt x="17713" y="195984"/>
                </a:lnTo>
                <a:close/>
              </a:path>
              <a:path w="1000125" h="234950">
                <a:moveTo>
                  <a:pt x="27341" y="196836"/>
                </a:moveTo>
                <a:lnTo>
                  <a:pt x="18722" y="196836"/>
                </a:lnTo>
                <a:lnTo>
                  <a:pt x="17713" y="195984"/>
                </a:lnTo>
                <a:lnTo>
                  <a:pt x="17713" y="195566"/>
                </a:lnTo>
                <a:lnTo>
                  <a:pt x="27341" y="195566"/>
                </a:lnTo>
                <a:lnTo>
                  <a:pt x="27341" y="196836"/>
                </a:lnTo>
                <a:close/>
              </a:path>
              <a:path w="1000125" h="234950">
                <a:moveTo>
                  <a:pt x="36949" y="198106"/>
                </a:moveTo>
                <a:lnTo>
                  <a:pt x="13166" y="198106"/>
                </a:lnTo>
                <a:lnTo>
                  <a:pt x="12665" y="197475"/>
                </a:lnTo>
                <a:lnTo>
                  <a:pt x="12652" y="196836"/>
                </a:lnTo>
                <a:lnTo>
                  <a:pt x="27835" y="196836"/>
                </a:lnTo>
                <a:lnTo>
                  <a:pt x="27835" y="195566"/>
                </a:lnTo>
                <a:lnTo>
                  <a:pt x="36435" y="195566"/>
                </a:lnTo>
                <a:lnTo>
                  <a:pt x="36439" y="196845"/>
                </a:lnTo>
                <a:lnTo>
                  <a:pt x="36949" y="198106"/>
                </a:lnTo>
                <a:close/>
              </a:path>
              <a:path w="1000125" h="234950">
                <a:moveTo>
                  <a:pt x="73899" y="200646"/>
                </a:moveTo>
                <a:lnTo>
                  <a:pt x="71369" y="200646"/>
                </a:lnTo>
                <a:lnTo>
                  <a:pt x="68324" y="198106"/>
                </a:lnTo>
                <a:lnTo>
                  <a:pt x="49088" y="198106"/>
                </a:lnTo>
                <a:lnTo>
                  <a:pt x="48594" y="196836"/>
                </a:lnTo>
                <a:lnTo>
                  <a:pt x="66802" y="196836"/>
                </a:lnTo>
                <a:lnTo>
                  <a:pt x="67316" y="195566"/>
                </a:lnTo>
                <a:lnTo>
                  <a:pt x="69332" y="195566"/>
                </a:lnTo>
                <a:lnTo>
                  <a:pt x="70364" y="196845"/>
                </a:lnTo>
                <a:lnTo>
                  <a:pt x="70855" y="198106"/>
                </a:lnTo>
                <a:lnTo>
                  <a:pt x="73899" y="200646"/>
                </a:lnTo>
                <a:close/>
              </a:path>
              <a:path w="1000125" h="234950">
                <a:moveTo>
                  <a:pt x="71863" y="198106"/>
                </a:moveTo>
                <a:lnTo>
                  <a:pt x="69332" y="195566"/>
                </a:lnTo>
                <a:lnTo>
                  <a:pt x="69846" y="195566"/>
                </a:lnTo>
                <a:lnTo>
                  <a:pt x="71863" y="198106"/>
                </a:lnTo>
                <a:close/>
              </a:path>
              <a:path w="1000125" h="234950">
                <a:moveTo>
                  <a:pt x="76924" y="196836"/>
                </a:moveTo>
                <a:lnTo>
                  <a:pt x="76430" y="196214"/>
                </a:lnTo>
                <a:lnTo>
                  <a:pt x="76430" y="195566"/>
                </a:lnTo>
                <a:lnTo>
                  <a:pt x="76924" y="195566"/>
                </a:lnTo>
                <a:lnTo>
                  <a:pt x="76924" y="196836"/>
                </a:lnTo>
                <a:close/>
              </a:path>
              <a:path w="1000125" h="234950">
                <a:moveTo>
                  <a:pt x="87046" y="198106"/>
                </a:moveTo>
                <a:lnTo>
                  <a:pt x="74393" y="198106"/>
                </a:lnTo>
                <a:lnTo>
                  <a:pt x="73385" y="196836"/>
                </a:lnTo>
                <a:lnTo>
                  <a:pt x="76924" y="196836"/>
                </a:lnTo>
                <a:lnTo>
                  <a:pt x="76924" y="195566"/>
                </a:lnTo>
                <a:lnTo>
                  <a:pt x="86038" y="195566"/>
                </a:lnTo>
                <a:lnTo>
                  <a:pt x="87046" y="198106"/>
                </a:lnTo>
                <a:close/>
              </a:path>
              <a:path w="1000125" h="234950">
                <a:moveTo>
                  <a:pt x="93135" y="198106"/>
                </a:moveTo>
                <a:lnTo>
                  <a:pt x="89082" y="198106"/>
                </a:lnTo>
                <a:lnTo>
                  <a:pt x="89082" y="196836"/>
                </a:lnTo>
                <a:lnTo>
                  <a:pt x="87560" y="196836"/>
                </a:lnTo>
                <a:lnTo>
                  <a:pt x="86038" y="195566"/>
                </a:lnTo>
                <a:lnTo>
                  <a:pt x="92107" y="195566"/>
                </a:lnTo>
                <a:lnTo>
                  <a:pt x="93135" y="198106"/>
                </a:lnTo>
                <a:close/>
              </a:path>
              <a:path w="1000125" h="234950">
                <a:moveTo>
                  <a:pt x="95666" y="198106"/>
                </a:moveTo>
                <a:lnTo>
                  <a:pt x="94144" y="198106"/>
                </a:lnTo>
                <a:lnTo>
                  <a:pt x="93135" y="195566"/>
                </a:lnTo>
                <a:lnTo>
                  <a:pt x="93630" y="195566"/>
                </a:lnTo>
                <a:lnTo>
                  <a:pt x="95666" y="198106"/>
                </a:lnTo>
                <a:close/>
              </a:path>
              <a:path w="1000125" h="234950">
                <a:moveTo>
                  <a:pt x="94984" y="202127"/>
                </a:moveTo>
                <a:lnTo>
                  <a:pt x="92621" y="200646"/>
                </a:lnTo>
                <a:lnTo>
                  <a:pt x="89577" y="198106"/>
                </a:lnTo>
                <a:lnTo>
                  <a:pt x="95666" y="198106"/>
                </a:lnTo>
                <a:lnTo>
                  <a:pt x="94628" y="196813"/>
                </a:lnTo>
                <a:lnTo>
                  <a:pt x="94144" y="195566"/>
                </a:lnTo>
                <a:lnTo>
                  <a:pt x="102229" y="195566"/>
                </a:lnTo>
                <a:lnTo>
                  <a:pt x="105274" y="199376"/>
                </a:lnTo>
                <a:lnTo>
                  <a:pt x="101221" y="199376"/>
                </a:lnTo>
                <a:lnTo>
                  <a:pt x="101221" y="200646"/>
                </a:lnTo>
                <a:lnTo>
                  <a:pt x="101735" y="200646"/>
                </a:lnTo>
                <a:lnTo>
                  <a:pt x="102229" y="201916"/>
                </a:lnTo>
                <a:lnTo>
                  <a:pt x="95152" y="201916"/>
                </a:lnTo>
                <a:lnTo>
                  <a:pt x="94984" y="202127"/>
                </a:lnTo>
                <a:close/>
              </a:path>
              <a:path w="1000125" h="234950">
                <a:moveTo>
                  <a:pt x="148807" y="196836"/>
                </a:moveTo>
                <a:lnTo>
                  <a:pt x="142224" y="196836"/>
                </a:lnTo>
                <a:lnTo>
                  <a:pt x="141710" y="195566"/>
                </a:lnTo>
                <a:lnTo>
                  <a:pt x="147285" y="195566"/>
                </a:lnTo>
                <a:lnTo>
                  <a:pt x="148807" y="196836"/>
                </a:lnTo>
                <a:close/>
              </a:path>
              <a:path w="1000125" h="234950">
                <a:moveTo>
                  <a:pt x="172076" y="196836"/>
                </a:moveTo>
                <a:lnTo>
                  <a:pt x="160442" y="196836"/>
                </a:lnTo>
                <a:lnTo>
                  <a:pt x="158415" y="195566"/>
                </a:lnTo>
                <a:lnTo>
                  <a:pt x="171068" y="195566"/>
                </a:lnTo>
                <a:lnTo>
                  <a:pt x="172076" y="196836"/>
                </a:lnTo>
                <a:close/>
              </a:path>
              <a:path w="1000125" h="234950">
                <a:moveTo>
                  <a:pt x="179668" y="196836"/>
                </a:moveTo>
                <a:lnTo>
                  <a:pt x="173599" y="196836"/>
                </a:lnTo>
                <a:lnTo>
                  <a:pt x="172590" y="195566"/>
                </a:lnTo>
                <a:lnTo>
                  <a:pt x="179174" y="195566"/>
                </a:lnTo>
                <a:lnTo>
                  <a:pt x="179668" y="196836"/>
                </a:lnTo>
                <a:close/>
              </a:path>
              <a:path w="1000125" h="234950">
                <a:moveTo>
                  <a:pt x="223201" y="198106"/>
                </a:moveTo>
                <a:lnTo>
                  <a:pt x="182198" y="198106"/>
                </a:lnTo>
                <a:lnTo>
                  <a:pt x="181685" y="196813"/>
                </a:lnTo>
                <a:lnTo>
                  <a:pt x="180676" y="195566"/>
                </a:lnTo>
                <a:lnTo>
                  <a:pt x="225218" y="195566"/>
                </a:lnTo>
                <a:lnTo>
                  <a:pt x="225732" y="196836"/>
                </a:lnTo>
                <a:lnTo>
                  <a:pt x="222687" y="196836"/>
                </a:lnTo>
                <a:lnTo>
                  <a:pt x="223201" y="198106"/>
                </a:lnTo>
                <a:close/>
              </a:path>
              <a:path w="1000125" h="234950">
                <a:moveTo>
                  <a:pt x="76924" y="196836"/>
                </a:moveTo>
                <a:lnTo>
                  <a:pt x="76430" y="196836"/>
                </a:lnTo>
                <a:lnTo>
                  <a:pt x="76430" y="196214"/>
                </a:lnTo>
                <a:lnTo>
                  <a:pt x="76924" y="196836"/>
                </a:lnTo>
                <a:close/>
              </a:path>
              <a:path w="1000125" h="234950">
                <a:moveTo>
                  <a:pt x="7591" y="196836"/>
                </a:moveTo>
                <a:lnTo>
                  <a:pt x="7097" y="196836"/>
                </a:lnTo>
                <a:lnTo>
                  <a:pt x="7097" y="196424"/>
                </a:lnTo>
                <a:lnTo>
                  <a:pt x="7591" y="196836"/>
                </a:lnTo>
                <a:close/>
              </a:path>
              <a:path w="1000125" h="234950">
                <a:moveTo>
                  <a:pt x="12652" y="197459"/>
                </a:moveTo>
                <a:lnTo>
                  <a:pt x="12158" y="196836"/>
                </a:lnTo>
                <a:lnTo>
                  <a:pt x="12652" y="196836"/>
                </a:lnTo>
                <a:lnTo>
                  <a:pt x="12652" y="197459"/>
                </a:lnTo>
                <a:close/>
              </a:path>
              <a:path w="1000125" h="234950">
                <a:moveTo>
                  <a:pt x="107805" y="200646"/>
                </a:moveTo>
                <a:lnTo>
                  <a:pt x="106282" y="199376"/>
                </a:lnTo>
                <a:lnTo>
                  <a:pt x="104266" y="196836"/>
                </a:lnTo>
                <a:lnTo>
                  <a:pt x="114398" y="196845"/>
                </a:lnTo>
                <a:lnTo>
                  <a:pt x="115910" y="198106"/>
                </a:lnTo>
                <a:lnTo>
                  <a:pt x="111343" y="198106"/>
                </a:lnTo>
                <a:lnTo>
                  <a:pt x="111857" y="199376"/>
                </a:lnTo>
                <a:lnTo>
                  <a:pt x="106796" y="199376"/>
                </a:lnTo>
                <a:lnTo>
                  <a:pt x="107805" y="200646"/>
                </a:lnTo>
                <a:close/>
              </a:path>
              <a:path w="1000125" h="234950">
                <a:moveTo>
                  <a:pt x="126527" y="199376"/>
                </a:moveTo>
                <a:lnTo>
                  <a:pt x="118935" y="199376"/>
                </a:lnTo>
                <a:lnTo>
                  <a:pt x="117940" y="198959"/>
                </a:lnTo>
                <a:lnTo>
                  <a:pt x="116918" y="198106"/>
                </a:lnTo>
                <a:lnTo>
                  <a:pt x="114388" y="196836"/>
                </a:lnTo>
                <a:lnTo>
                  <a:pt x="125004" y="196836"/>
                </a:lnTo>
                <a:lnTo>
                  <a:pt x="125004" y="198106"/>
                </a:lnTo>
                <a:lnTo>
                  <a:pt x="125518" y="198106"/>
                </a:lnTo>
                <a:lnTo>
                  <a:pt x="126527" y="199376"/>
                </a:lnTo>
                <a:close/>
              </a:path>
              <a:path w="1000125" h="234950">
                <a:moveTo>
                  <a:pt x="135126" y="198106"/>
                </a:moveTo>
                <a:lnTo>
                  <a:pt x="126032" y="198106"/>
                </a:lnTo>
                <a:lnTo>
                  <a:pt x="125004" y="196836"/>
                </a:lnTo>
                <a:lnTo>
                  <a:pt x="134125" y="196845"/>
                </a:lnTo>
                <a:lnTo>
                  <a:pt x="135126" y="198106"/>
                </a:lnTo>
                <a:close/>
              </a:path>
              <a:path w="1000125" h="234950">
                <a:moveTo>
                  <a:pt x="138171" y="200646"/>
                </a:moveTo>
                <a:lnTo>
                  <a:pt x="128563" y="200646"/>
                </a:lnTo>
                <a:lnTo>
                  <a:pt x="127535" y="198106"/>
                </a:lnTo>
                <a:lnTo>
                  <a:pt x="135126" y="198106"/>
                </a:lnTo>
                <a:lnTo>
                  <a:pt x="134118" y="196836"/>
                </a:lnTo>
                <a:lnTo>
                  <a:pt x="135640" y="198106"/>
                </a:lnTo>
                <a:lnTo>
                  <a:pt x="136154" y="199376"/>
                </a:lnTo>
                <a:lnTo>
                  <a:pt x="138171" y="200646"/>
                </a:lnTo>
                <a:close/>
              </a:path>
              <a:path w="1000125" h="234950">
                <a:moveTo>
                  <a:pt x="140702" y="200646"/>
                </a:moveTo>
                <a:lnTo>
                  <a:pt x="138171" y="200646"/>
                </a:lnTo>
                <a:lnTo>
                  <a:pt x="136649" y="199376"/>
                </a:lnTo>
                <a:lnTo>
                  <a:pt x="135640" y="198106"/>
                </a:lnTo>
                <a:lnTo>
                  <a:pt x="134118" y="196836"/>
                </a:lnTo>
                <a:lnTo>
                  <a:pt x="139696" y="196845"/>
                </a:lnTo>
                <a:lnTo>
                  <a:pt x="140188" y="198106"/>
                </a:lnTo>
                <a:lnTo>
                  <a:pt x="144240" y="198106"/>
                </a:lnTo>
                <a:lnTo>
                  <a:pt x="144240" y="199376"/>
                </a:lnTo>
                <a:lnTo>
                  <a:pt x="140702" y="199376"/>
                </a:lnTo>
                <a:lnTo>
                  <a:pt x="140702" y="200646"/>
                </a:lnTo>
                <a:close/>
              </a:path>
              <a:path w="1000125" h="234950">
                <a:moveTo>
                  <a:pt x="141216" y="196845"/>
                </a:moveTo>
                <a:close/>
              </a:path>
              <a:path w="1000125" h="234950">
                <a:moveTo>
                  <a:pt x="142718" y="198106"/>
                </a:moveTo>
                <a:lnTo>
                  <a:pt x="141216" y="196845"/>
                </a:lnTo>
                <a:lnTo>
                  <a:pt x="141716" y="196845"/>
                </a:lnTo>
                <a:lnTo>
                  <a:pt x="142718" y="198106"/>
                </a:lnTo>
                <a:close/>
              </a:path>
              <a:path w="1000125" h="234950">
                <a:moveTo>
                  <a:pt x="149815" y="198106"/>
                </a:moveTo>
                <a:lnTo>
                  <a:pt x="142718" y="198106"/>
                </a:lnTo>
                <a:lnTo>
                  <a:pt x="141710" y="196836"/>
                </a:lnTo>
                <a:lnTo>
                  <a:pt x="149305" y="196845"/>
                </a:lnTo>
                <a:lnTo>
                  <a:pt x="149815" y="198106"/>
                </a:lnTo>
                <a:close/>
              </a:path>
              <a:path w="1000125" h="234950">
                <a:moveTo>
                  <a:pt x="161460" y="197694"/>
                </a:moveTo>
                <a:lnTo>
                  <a:pt x="160432" y="196836"/>
                </a:lnTo>
                <a:lnTo>
                  <a:pt x="161435" y="197459"/>
                </a:lnTo>
                <a:lnTo>
                  <a:pt x="161460" y="197694"/>
                </a:lnTo>
                <a:close/>
              </a:path>
              <a:path w="1000125" h="234950">
                <a:moveTo>
                  <a:pt x="171068" y="199376"/>
                </a:moveTo>
                <a:lnTo>
                  <a:pt x="163476" y="199376"/>
                </a:lnTo>
                <a:lnTo>
                  <a:pt x="162468" y="198106"/>
                </a:lnTo>
                <a:lnTo>
                  <a:pt x="161460" y="197475"/>
                </a:lnTo>
                <a:lnTo>
                  <a:pt x="161460" y="196836"/>
                </a:lnTo>
                <a:lnTo>
                  <a:pt x="169058" y="196845"/>
                </a:lnTo>
                <a:lnTo>
                  <a:pt x="171068" y="199376"/>
                </a:lnTo>
                <a:close/>
              </a:path>
              <a:path w="1000125" h="234950">
                <a:moveTo>
                  <a:pt x="173085" y="198106"/>
                </a:moveTo>
                <a:lnTo>
                  <a:pt x="171068" y="198106"/>
                </a:lnTo>
                <a:lnTo>
                  <a:pt x="169051" y="196836"/>
                </a:lnTo>
                <a:lnTo>
                  <a:pt x="172594" y="196845"/>
                </a:lnTo>
                <a:lnTo>
                  <a:pt x="173085" y="198106"/>
                </a:lnTo>
                <a:close/>
              </a:path>
              <a:path w="1000125" h="234950">
                <a:moveTo>
                  <a:pt x="182198" y="198106"/>
                </a:moveTo>
                <a:lnTo>
                  <a:pt x="174113" y="198106"/>
                </a:lnTo>
                <a:lnTo>
                  <a:pt x="174113" y="196836"/>
                </a:lnTo>
                <a:lnTo>
                  <a:pt x="181197" y="196845"/>
                </a:lnTo>
                <a:lnTo>
                  <a:pt x="182198" y="198106"/>
                </a:lnTo>
                <a:close/>
              </a:path>
              <a:path w="1000125" h="234950">
                <a:moveTo>
                  <a:pt x="142718" y="198106"/>
                </a:moveTo>
                <a:lnTo>
                  <a:pt x="141216" y="198106"/>
                </a:lnTo>
                <a:lnTo>
                  <a:pt x="141216" y="196845"/>
                </a:lnTo>
                <a:lnTo>
                  <a:pt x="142718" y="198106"/>
                </a:lnTo>
                <a:close/>
              </a:path>
              <a:path w="1000125" h="234950">
                <a:moveTo>
                  <a:pt x="163476" y="199376"/>
                </a:moveTo>
                <a:lnTo>
                  <a:pt x="145249" y="199376"/>
                </a:lnTo>
                <a:lnTo>
                  <a:pt x="144240" y="198106"/>
                </a:lnTo>
                <a:lnTo>
                  <a:pt x="161460" y="198106"/>
                </a:lnTo>
                <a:lnTo>
                  <a:pt x="161460" y="197694"/>
                </a:lnTo>
                <a:lnTo>
                  <a:pt x="163476" y="199376"/>
                </a:lnTo>
                <a:close/>
              </a:path>
              <a:path w="1000125" h="234950">
                <a:moveTo>
                  <a:pt x="7591" y="199376"/>
                </a:moveTo>
                <a:lnTo>
                  <a:pt x="5575" y="199376"/>
                </a:lnTo>
                <a:lnTo>
                  <a:pt x="5061" y="198106"/>
                </a:lnTo>
                <a:lnTo>
                  <a:pt x="7097" y="198106"/>
                </a:lnTo>
                <a:lnTo>
                  <a:pt x="7591" y="199376"/>
                </a:lnTo>
                <a:close/>
              </a:path>
              <a:path w="1000125" h="234950">
                <a:moveTo>
                  <a:pt x="16191" y="204456"/>
                </a:moveTo>
                <a:lnTo>
                  <a:pt x="13166" y="204456"/>
                </a:lnTo>
                <a:lnTo>
                  <a:pt x="13651" y="203210"/>
                </a:lnTo>
                <a:lnTo>
                  <a:pt x="13660" y="201916"/>
                </a:lnTo>
                <a:lnTo>
                  <a:pt x="8599" y="199376"/>
                </a:lnTo>
                <a:lnTo>
                  <a:pt x="7097" y="198106"/>
                </a:lnTo>
                <a:lnTo>
                  <a:pt x="23783" y="198106"/>
                </a:lnTo>
                <a:lnTo>
                  <a:pt x="23783" y="199376"/>
                </a:lnTo>
                <a:lnTo>
                  <a:pt x="18227" y="199376"/>
                </a:lnTo>
                <a:lnTo>
                  <a:pt x="18227" y="200646"/>
                </a:lnTo>
                <a:lnTo>
                  <a:pt x="17713" y="200646"/>
                </a:lnTo>
                <a:lnTo>
                  <a:pt x="18722" y="201916"/>
                </a:lnTo>
                <a:lnTo>
                  <a:pt x="14688" y="201916"/>
                </a:lnTo>
                <a:lnTo>
                  <a:pt x="15202" y="203210"/>
                </a:lnTo>
                <a:lnTo>
                  <a:pt x="16191" y="204456"/>
                </a:lnTo>
                <a:close/>
              </a:path>
              <a:path w="1000125" h="234950">
                <a:moveTo>
                  <a:pt x="24297" y="199376"/>
                </a:moveTo>
                <a:lnTo>
                  <a:pt x="23783" y="199376"/>
                </a:lnTo>
                <a:lnTo>
                  <a:pt x="23783" y="198106"/>
                </a:lnTo>
                <a:lnTo>
                  <a:pt x="24297" y="199376"/>
                </a:lnTo>
                <a:close/>
              </a:path>
              <a:path w="1000125" h="234950">
                <a:moveTo>
                  <a:pt x="31888" y="204456"/>
                </a:moveTo>
                <a:lnTo>
                  <a:pt x="24811" y="204456"/>
                </a:lnTo>
                <a:lnTo>
                  <a:pt x="24297" y="203186"/>
                </a:lnTo>
                <a:lnTo>
                  <a:pt x="23288" y="203186"/>
                </a:lnTo>
                <a:lnTo>
                  <a:pt x="19750" y="200234"/>
                </a:lnTo>
                <a:lnTo>
                  <a:pt x="19750" y="199376"/>
                </a:lnTo>
                <a:lnTo>
                  <a:pt x="24297" y="199376"/>
                </a:lnTo>
                <a:lnTo>
                  <a:pt x="23783" y="198106"/>
                </a:lnTo>
                <a:lnTo>
                  <a:pt x="33905" y="198106"/>
                </a:lnTo>
                <a:lnTo>
                  <a:pt x="33905" y="199376"/>
                </a:lnTo>
                <a:lnTo>
                  <a:pt x="35427" y="200646"/>
                </a:lnTo>
                <a:lnTo>
                  <a:pt x="30880" y="200646"/>
                </a:lnTo>
                <a:lnTo>
                  <a:pt x="30880" y="201916"/>
                </a:lnTo>
                <a:lnTo>
                  <a:pt x="28844" y="201916"/>
                </a:lnTo>
                <a:lnTo>
                  <a:pt x="31888" y="204456"/>
                </a:lnTo>
                <a:close/>
              </a:path>
              <a:path w="1000125" h="234950">
                <a:moveTo>
                  <a:pt x="46558" y="201916"/>
                </a:moveTo>
                <a:lnTo>
                  <a:pt x="45055" y="201916"/>
                </a:lnTo>
                <a:lnTo>
                  <a:pt x="44027" y="200646"/>
                </a:lnTo>
                <a:lnTo>
                  <a:pt x="35941" y="200646"/>
                </a:lnTo>
                <a:lnTo>
                  <a:pt x="34933" y="198106"/>
                </a:lnTo>
                <a:lnTo>
                  <a:pt x="37958" y="198106"/>
                </a:lnTo>
                <a:lnTo>
                  <a:pt x="39480" y="199376"/>
                </a:lnTo>
                <a:lnTo>
                  <a:pt x="43019" y="199376"/>
                </a:lnTo>
                <a:lnTo>
                  <a:pt x="45055" y="200646"/>
                </a:lnTo>
                <a:lnTo>
                  <a:pt x="46558" y="201916"/>
                </a:lnTo>
                <a:close/>
              </a:path>
              <a:path w="1000125" h="234950">
                <a:moveTo>
                  <a:pt x="39480" y="199376"/>
                </a:moveTo>
                <a:lnTo>
                  <a:pt x="37958" y="198106"/>
                </a:lnTo>
                <a:lnTo>
                  <a:pt x="38472" y="198106"/>
                </a:lnTo>
                <a:lnTo>
                  <a:pt x="39480" y="199376"/>
                </a:lnTo>
                <a:close/>
              </a:path>
              <a:path w="1000125" h="234950">
                <a:moveTo>
                  <a:pt x="41002" y="199376"/>
                </a:moveTo>
                <a:lnTo>
                  <a:pt x="39480" y="199376"/>
                </a:lnTo>
                <a:lnTo>
                  <a:pt x="38472" y="198106"/>
                </a:lnTo>
                <a:lnTo>
                  <a:pt x="39994" y="198106"/>
                </a:lnTo>
                <a:lnTo>
                  <a:pt x="41002" y="199376"/>
                </a:lnTo>
                <a:close/>
              </a:path>
              <a:path w="1000125" h="234950">
                <a:moveTo>
                  <a:pt x="43533" y="199376"/>
                </a:moveTo>
                <a:lnTo>
                  <a:pt x="43019" y="198106"/>
                </a:lnTo>
                <a:lnTo>
                  <a:pt x="43533" y="198106"/>
                </a:lnTo>
                <a:lnTo>
                  <a:pt x="43533" y="199376"/>
                </a:lnTo>
                <a:close/>
              </a:path>
              <a:path w="1000125" h="234950">
                <a:moveTo>
                  <a:pt x="57708" y="199376"/>
                </a:moveTo>
                <a:lnTo>
                  <a:pt x="44541" y="199376"/>
                </a:lnTo>
                <a:lnTo>
                  <a:pt x="43533" y="198106"/>
                </a:lnTo>
                <a:lnTo>
                  <a:pt x="57708" y="198106"/>
                </a:lnTo>
                <a:lnTo>
                  <a:pt x="57708" y="199376"/>
                </a:lnTo>
                <a:close/>
              </a:path>
              <a:path w="1000125" h="234950">
                <a:moveTo>
                  <a:pt x="68838" y="199376"/>
                </a:moveTo>
                <a:lnTo>
                  <a:pt x="59210" y="199376"/>
                </a:lnTo>
                <a:lnTo>
                  <a:pt x="58716" y="198106"/>
                </a:lnTo>
                <a:lnTo>
                  <a:pt x="67316" y="198106"/>
                </a:lnTo>
                <a:lnTo>
                  <a:pt x="68838" y="199376"/>
                </a:lnTo>
                <a:close/>
              </a:path>
              <a:path w="1000125" h="234950">
                <a:moveTo>
                  <a:pt x="74393" y="200646"/>
                </a:moveTo>
                <a:lnTo>
                  <a:pt x="71863" y="198106"/>
                </a:lnTo>
                <a:lnTo>
                  <a:pt x="73385" y="198106"/>
                </a:lnTo>
                <a:lnTo>
                  <a:pt x="74650" y="199376"/>
                </a:lnTo>
                <a:lnTo>
                  <a:pt x="74393" y="199376"/>
                </a:lnTo>
                <a:lnTo>
                  <a:pt x="74393" y="200646"/>
                </a:lnTo>
                <a:close/>
              </a:path>
              <a:path w="1000125" h="234950">
                <a:moveTo>
                  <a:pt x="77438" y="199376"/>
                </a:moveTo>
                <a:lnTo>
                  <a:pt x="75916" y="199376"/>
                </a:lnTo>
                <a:lnTo>
                  <a:pt x="74907" y="198106"/>
                </a:lnTo>
                <a:lnTo>
                  <a:pt x="77438" y="198106"/>
                </a:lnTo>
                <a:lnTo>
                  <a:pt x="77438" y="199376"/>
                </a:lnTo>
                <a:close/>
              </a:path>
              <a:path w="1000125" h="234950">
                <a:moveTo>
                  <a:pt x="86552" y="199376"/>
                </a:moveTo>
                <a:lnTo>
                  <a:pt x="77438" y="199376"/>
                </a:lnTo>
                <a:lnTo>
                  <a:pt x="77438" y="198106"/>
                </a:lnTo>
                <a:lnTo>
                  <a:pt x="85030" y="198106"/>
                </a:lnTo>
                <a:lnTo>
                  <a:pt x="86383" y="198959"/>
                </a:lnTo>
                <a:lnTo>
                  <a:pt x="86552" y="199376"/>
                </a:lnTo>
                <a:close/>
              </a:path>
              <a:path w="1000125" h="234950">
                <a:moveTo>
                  <a:pt x="91613" y="201916"/>
                </a:moveTo>
                <a:lnTo>
                  <a:pt x="89577" y="201916"/>
                </a:lnTo>
                <a:lnTo>
                  <a:pt x="88074" y="200646"/>
                </a:lnTo>
                <a:lnTo>
                  <a:pt x="87046" y="199376"/>
                </a:lnTo>
                <a:lnTo>
                  <a:pt x="86383" y="198959"/>
                </a:lnTo>
                <a:lnTo>
                  <a:pt x="86038" y="198106"/>
                </a:lnTo>
                <a:lnTo>
                  <a:pt x="88568" y="199376"/>
                </a:lnTo>
                <a:lnTo>
                  <a:pt x="89577" y="199376"/>
                </a:lnTo>
                <a:lnTo>
                  <a:pt x="91613" y="201916"/>
                </a:lnTo>
                <a:close/>
              </a:path>
              <a:path w="1000125" h="234950">
                <a:moveTo>
                  <a:pt x="114388" y="201916"/>
                </a:moveTo>
                <a:lnTo>
                  <a:pt x="113380" y="200646"/>
                </a:lnTo>
                <a:lnTo>
                  <a:pt x="112866" y="199376"/>
                </a:lnTo>
                <a:lnTo>
                  <a:pt x="112352" y="199376"/>
                </a:lnTo>
                <a:lnTo>
                  <a:pt x="111343" y="198106"/>
                </a:lnTo>
                <a:lnTo>
                  <a:pt x="114388" y="198106"/>
                </a:lnTo>
                <a:lnTo>
                  <a:pt x="115396" y="199376"/>
                </a:lnTo>
                <a:lnTo>
                  <a:pt x="116918" y="200646"/>
                </a:lnTo>
                <a:lnTo>
                  <a:pt x="113874" y="200646"/>
                </a:lnTo>
                <a:lnTo>
                  <a:pt x="114388" y="201916"/>
                </a:lnTo>
                <a:close/>
              </a:path>
              <a:path w="1000125" h="234950">
                <a:moveTo>
                  <a:pt x="118441" y="199376"/>
                </a:moveTo>
                <a:lnTo>
                  <a:pt x="115396" y="199376"/>
                </a:lnTo>
                <a:lnTo>
                  <a:pt x="114882" y="198106"/>
                </a:lnTo>
                <a:lnTo>
                  <a:pt x="115910" y="198106"/>
                </a:lnTo>
                <a:lnTo>
                  <a:pt x="117940" y="198959"/>
                </a:lnTo>
                <a:lnTo>
                  <a:pt x="118441" y="199376"/>
                </a:lnTo>
                <a:close/>
              </a:path>
              <a:path w="1000125" h="234950">
                <a:moveTo>
                  <a:pt x="198390" y="205726"/>
                </a:moveTo>
                <a:lnTo>
                  <a:pt x="157901" y="205726"/>
                </a:lnTo>
                <a:lnTo>
                  <a:pt x="157901" y="204456"/>
                </a:lnTo>
                <a:lnTo>
                  <a:pt x="176643" y="204456"/>
                </a:lnTo>
                <a:lnTo>
                  <a:pt x="175625" y="203186"/>
                </a:lnTo>
                <a:lnTo>
                  <a:pt x="175121" y="201916"/>
                </a:lnTo>
                <a:lnTo>
                  <a:pt x="173085" y="199376"/>
                </a:lnTo>
                <a:lnTo>
                  <a:pt x="171582" y="198106"/>
                </a:lnTo>
                <a:lnTo>
                  <a:pt x="177651" y="198106"/>
                </a:lnTo>
                <a:lnTo>
                  <a:pt x="177752" y="199634"/>
                </a:lnTo>
                <a:lnTo>
                  <a:pt x="178146" y="200646"/>
                </a:lnTo>
                <a:lnTo>
                  <a:pt x="178660" y="200646"/>
                </a:lnTo>
                <a:lnTo>
                  <a:pt x="180182" y="201916"/>
                </a:lnTo>
                <a:lnTo>
                  <a:pt x="201435" y="201916"/>
                </a:lnTo>
                <a:lnTo>
                  <a:pt x="202957" y="203186"/>
                </a:lnTo>
                <a:lnTo>
                  <a:pt x="196373" y="203186"/>
                </a:lnTo>
                <a:lnTo>
                  <a:pt x="198390" y="205726"/>
                </a:lnTo>
                <a:close/>
              </a:path>
              <a:path w="1000125" h="234950">
                <a:moveTo>
                  <a:pt x="203965" y="199376"/>
                </a:moveTo>
                <a:lnTo>
                  <a:pt x="178146" y="199376"/>
                </a:lnTo>
                <a:lnTo>
                  <a:pt x="177651" y="198106"/>
                </a:lnTo>
                <a:lnTo>
                  <a:pt x="203451" y="198106"/>
                </a:lnTo>
                <a:lnTo>
                  <a:pt x="203965" y="199376"/>
                </a:lnTo>
                <a:close/>
              </a:path>
              <a:path w="1000125" h="234950">
                <a:moveTo>
                  <a:pt x="213079" y="199376"/>
                </a:moveTo>
                <a:lnTo>
                  <a:pt x="204973" y="199376"/>
                </a:lnTo>
                <a:lnTo>
                  <a:pt x="203451" y="198106"/>
                </a:lnTo>
                <a:lnTo>
                  <a:pt x="212565" y="198106"/>
                </a:lnTo>
                <a:lnTo>
                  <a:pt x="213079" y="199376"/>
                </a:lnTo>
                <a:close/>
              </a:path>
              <a:path w="1000125" h="234950">
                <a:moveTo>
                  <a:pt x="213573" y="199376"/>
                </a:moveTo>
                <a:lnTo>
                  <a:pt x="213079" y="199376"/>
                </a:lnTo>
                <a:lnTo>
                  <a:pt x="212565" y="198106"/>
                </a:lnTo>
                <a:lnTo>
                  <a:pt x="213573" y="199376"/>
                </a:lnTo>
                <a:close/>
              </a:path>
              <a:path w="1000125" h="234950">
                <a:moveTo>
                  <a:pt x="224723" y="199376"/>
                </a:moveTo>
                <a:lnTo>
                  <a:pt x="213573" y="199376"/>
                </a:lnTo>
                <a:lnTo>
                  <a:pt x="212565" y="198106"/>
                </a:lnTo>
                <a:lnTo>
                  <a:pt x="224209" y="198106"/>
                </a:lnTo>
                <a:lnTo>
                  <a:pt x="224723" y="199376"/>
                </a:lnTo>
                <a:close/>
              </a:path>
              <a:path w="1000125" h="234950">
                <a:moveTo>
                  <a:pt x="231801" y="215886"/>
                </a:moveTo>
                <a:lnTo>
                  <a:pt x="223695" y="215886"/>
                </a:lnTo>
                <a:lnTo>
                  <a:pt x="223032" y="215469"/>
                </a:lnTo>
                <a:lnTo>
                  <a:pt x="222687" y="214616"/>
                </a:lnTo>
                <a:lnTo>
                  <a:pt x="218140" y="210806"/>
                </a:lnTo>
                <a:lnTo>
                  <a:pt x="218634" y="210806"/>
                </a:lnTo>
                <a:lnTo>
                  <a:pt x="214601" y="206996"/>
                </a:lnTo>
                <a:lnTo>
                  <a:pt x="213573" y="205726"/>
                </a:lnTo>
                <a:lnTo>
                  <a:pt x="228262" y="205726"/>
                </a:lnTo>
                <a:lnTo>
                  <a:pt x="227753" y="205091"/>
                </a:lnTo>
                <a:lnTo>
                  <a:pt x="227748" y="204456"/>
                </a:lnTo>
                <a:lnTo>
                  <a:pt x="227254" y="204456"/>
                </a:lnTo>
                <a:lnTo>
                  <a:pt x="226226" y="203186"/>
                </a:lnTo>
                <a:lnTo>
                  <a:pt x="225732" y="201916"/>
                </a:lnTo>
                <a:lnTo>
                  <a:pt x="221679" y="201916"/>
                </a:lnTo>
                <a:lnTo>
                  <a:pt x="220157" y="200646"/>
                </a:lnTo>
                <a:lnTo>
                  <a:pt x="219662" y="199376"/>
                </a:lnTo>
                <a:lnTo>
                  <a:pt x="224723" y="199376"/>
                </a:lnTo>
                <a:lnTo>
                  <a:pt x="224723" y="198106"/>
                </a:lnTo>
                <a:lnTo>
                  <a:pt x="229784" y="198106"/>
                </a:lnTo>
                <a:lnTo>
                  <a:pt x="231801" y="199376"/>
                </a:lnTo>
                <a:lnTo>
                  <a:pt x="231801" y="206996"/>
                </a:lnTo>
                <a:lnTo>
                  <a:pt x="226226" y="206996"/>
                </a:lnTo>
                <a:lnTo>
                  <a:pt x="226226" y="208266"/>
                </a:lnTo>
                <a:lnTo>
                  <a:pt x="228262" y="208266"/>
                </a:lnTo>
                <a:lnTo>
                  <a:pt x="228262" y="209536"/>
                </a:lnTo>
                <a:lnTo>
                  <a:pt x="222687" y="209536"/>
                </a:lnTo>
                <a:lnTo>
                  <a:pt x="222707" y="210831"/>
                </a:lnTo>
                <a:lnTo>
                  <a:pt x="223695" y="212076"/>
                </a:lnTo>
                <a:lnTo>
                  <a:pt x="231801" y="212076"/>
                </a:lnTo>
                <a:lnTo>
                  <a:pt x="231801" y="215886"/>
                </a:lnTo>
                <a:close/>
              </a:path>
              <a:path w="1000125" h="234950">
                <a:moveTo>
                  <a:pt x="87560" y="200646"/>
                </a:moveTo>
                <a:lnTo>
                  <a:pt x="80977" y="200646"/>
                </a:lnTo>
                <a:lnTo>
                  <a:pt x="78947" y="199794"/>
                </a:lnTo>
                <a:lnTo>
                  <a:pt x="78446" y="199376"/>
                </a:lnTo>
                <a:lnTo>
                  <a:pt x="86552" y="199376"/>
                </a:lnTo>
                <a:lnTo>
                  <a:pt x="86383" y="198959"/>
                </a:lnTo>
                <a:lnTo>
                  <a:pt x="87046" y="199376"/>
                </a:lnTo>
                <a:lnTo>
                  <a:pt x="87560" y="200646"/>
                </a:lnTo>
                <a:close/>
              </a:path>
              <a:path w="1000125" h="234950">
                <a:moveTo>
                  <a:pt x="118935" y="199376"/>
                </a:moveTo>
                <a:lnTo>
                  <a:pt x="118441" y="199376"/>
                </a:lnTo>
                <a:lnTo>
                  <a:pt x="117940" y="198959"/>
                </a:lnTo>
                <a:lnTo>
                  <a:pt x="118935" y="199376"/>
                </a:lnTo>
                <a:close/>
              </a:path>
              <a:path w="1000125" h="234950">
                <a:moveTo>
                  <a:pt x="19498" y="200024"/>
                </a:moveTo>
                <a:lnTo>
                  <a:pt x="18722" y="199376"/>
                </a:lnTo>
                <a:lnTo>
                  <a:pt x="19236" y="199376"/>
                </a:lnTo>
                <a:lnTo>
                  <a:pt x="19498" y="200024"/>
                </a:lnTo>
                <a:close/>
              </a:path>
              <a:path w="1000125" h="234950">
                <a:moveTo>
                  <a:pt x="19750" y="200234"/>
                </a:moveTo>
                <a:lnTo>
                  <a:pt x="19498" y="200024"/>
                </a:lnTo>
                <a:lnTo>
                  <a:pt x="19236" y="199376"/>
                </a:lnTo>
                <a:lnTo>
                  <a:pt x="19750" y="199376"/>
                </a:lnTo>
                <a:lnTo>
                  <a:pt x="19750" y="200234"/>
                </a:lnTo>
                <a:close/>
              </a:path>
              <a:path w="1000125" h="234950">
                <a:moveTo>
                  <a:pt x="55671" y="201916"/>
                </a:moveTo>
                <a:lnTo>
                  <a:pt x="47072" y="201916"/>
                </a:lnTo>
                <a:lnTo>
                  <a:pt x="47072" y="200646"/>
                </a:lnTo>
                <a:lnTo>
                  <a:pt x="45549" y="199376"/>
                </a:lnTo>
                <a:lnTo>
                  <a:pt x="64785" y="199376"/>
                </a:lnTo>
                <a:lnTo>
                  <a:pt x="64271" y="200646"/>
                </a:lnTo>
                <a:lnTo>
                  <a:pt x="54663" y="200646"/>
                </a:lnTo>
                <a:lnTo>
                  <a:pt x="55671" y="201916"/>
                </a:lnTo>
                <a:close/>
              </a:path>
              <a:path w="1000125" h="234950">
                <a:moveTo>
                  <a:pt x="70360" y="205726"/>
                </a:moveTo>
                <a:lnTo>
                  <a:pt x="69287" y="204406"/>
                </a:lnTo>
                <a:lnTo>
                  <a:pt x="64785" y="199376"/>
                </a:lnTo>
                <a:lnTo>
                  <a:pt x="69846" y="199376"/>
                </a:lnTo>
                <a:lnTo>
                  <a:pt x="70360" y="200646"/>
                </a:lnTo>
                <a:lnTo>
                  <a:pt x="71369" y="201916"/>
                </a:lnTo>
                <a:lnTo>
                  <a:pt x="74393" y="201916"/>
                </a:lnTo>
                <a:lnTo>
                  <a:pt x="75916" y="203186"/>
                </a:lnTo>
                <a:lnTo>
                  <a:pt x="77438" y="203186"/>
                </a:lnTo>
                <a:lnTo>
                  <a:pt x="77952" y="204456"/>
                </a:lnTo>
                <a:lnTo>
                  <a:pt x="69846" y="204456"/>
                </a:lnTo>
                <a:lnTo>
                  <a:pt x="70360" y="205726"/>
                </a:lnTo>
                <a:close/>
              </a:path>
              <a:path w="1000125" h="234950">
                <a:moveTo>
                  <a:pt x="74907" y="199805"/>
                </a:moveTo>
                <a:lnTo>
                  <a:pt x="74393" y="199376"/>
                </a:lnTo>
                <a:lnTo>
                  <a:pt x="74650" y="199376"/>
                </a:lnTo>
                <a:lnTo>
                  <a:pt x="74907" y="199634"/>
                </a:lnTo>
                <a:lnTo>
                  <a:pt x="74907" y="199805"/>
                </a:lnTo>
                <a:close/>
              </a:path>
              <a:path w="1000125" h="234950">
                <a:moveTo>
                  <a:pt x="97682" y="206996"/>
                </a:moveTo>
                <a:lnTo>
                  <a:pt x="79969" y="206996"/>
                </a:lnTo>
                <a:lnTo>
                  <a:pt x="79969" y="205726"/>
                </a:lnTo>
                <a:lnTo>
                  <a:pt x="78960" y="204641"/>
                </a:lnTo>
                <a:lnTo>
                  <a:pt x="78960" y="204456"/>
                </a:lnTo>
                <a:lnTo>
                  <a:pt x="78789" y="204456"/>
                </a:lnTo>
                <a:lnTo>
                  <a:pt x="76430" y="201916"/>
                </a:lnTo>
                <a:lnTo>
                  <a:pt x="75421" y="201916"/>
                </a:lnTo>
                <a:lnTo>
                  <a:pt x="75421" y="200646"/>
                </a:lnTo>
                <a:lnTo>
                  <a:pt x="75916" y="200646"/>
                </a:lnTo>
                <a:lnTo>
                  <a:pt x="74907" y="199634"/>
                </a:lnTo>
                <a:lnTo>
                  <a:pt x="74907" y="199376"/>
                </a:lnTo>
                <a:lnTo>
                  <a:pt x="75916" y="199376"/>
                </a:lnTo>
                <a:lnTo>
                  <a:pt x="77952" y="200646"/>
                </a:lnTo>
                <a:lnTo>
                  <a:pt x="79969" y="203186"/>
                </a:lnTo>
                <a:lnTo>
                  <a:pt x="90605" y="203186"/>
                </a:lnTo>
                <a:lnTo>
                  <a:pt x="91099" y="204456"/>
                </a:lnTo>
                <a:lnTo>
                  <a:pt x="78960" y="204456"/>
                </a:lnTo>
                <a:lnTo>
                  <a:pt x="78960" y="204641"/>
                </a:lnTo>
                <a:lnTo>
                  <a:pt x="91245" y="204641"/>
                </a:lnTo>
                <a:lnTo>
                  <a:pt x="92107" y="205726"/>
                </a:lnTo>
                <a:lnTo>
                  <a:pt x="96674" y="205726"/>
                </a:lnTo>
                <a:lnTo>
                  <a:pt x="97682" y="206996"/>
                </a:lnTo>
                <a:close/>
              </a:path>
              <a:path w="1000125" h="234950">
                <a:moveTo>
                  <a:pt x="85544" y="201916"/>
                </a:moveTo>
                <a:lnTo>
                  <a:pt x="78960" y="201916"/>
                </a:lnTo>
                <a:lnTo>
                  <a:pt x="77952" y="199376"/>
                </a:lnTo>
                <a:lnTo>
                  <a:pt x="78960" y="199805"/>
                </a:lnTo>
                <a:lnTo>
                  <a:pt x="79969" y="200646"/>
                </a:lnTo>
                <a:lnTo>
                  <a:pt x="85030" y="200646"/>
                </a:lnTo>
                <a:lnTo>
                  <a:pt x="85544" y="201916"/>
                </a:lnTo>
                <a:close/>
              </a:path>
              <a:path w="1000125" h="234950">
                <a:moveTo>
                  <a:pt x="78947" y="199794"/>
                </a:moveTo>
                <a:lnTo>
                  <a:pt x="77952" y="199376"/>
                </a:lnTo>
                <a:lnTo>
                  <a:pt x="78446" y="199376"/>
                </a:lnTo>
                <a:lnTo>
                  <a:pt x="78947" y="199794"/>
                </a:lnTo>
                <a:close/>
              </a:path>
              <a:path w="1000125" h="234950">
                <a:moveTo>
                  <a:pt x="114388" y="201916"/>
                </a:moveTo>
                <a:lnTo>
                  <a:pt x="104266" y="201916"/>
                </a:lnTo>
                <a:lnTo>
                  <a:pt x="102229" y="200646"/>
                </a:lnTo>
                <a:lnTo>
                  <a:pt x="101221" y="199376"/>
                </a:lnTo>
                <a:lnTo>
                  <a:pt x="106282" y="199376"/>
                </a:lnTo>
                <a:lnTo>
                  <a:pt x="107805" y="200646"/>
                </a:lnTo>
                <a:lnTo>
                  <a:pt x="113380" y="200646"/>
                </a:lnTo>
                <a:lnTo>
                  <a:pt x="114388" y="201916"/>
                </a:lnTo>
                <a:close/>
              </a:path>
              <a:path w="1000125" h="234950">
                <a:moveTo>
                  <a:pt x="112352" y="200646"/>
                </a:moveTo>
                <a:lnTo>
                  <a:pt x="107805" y="200646"/>
                </a:lnTo>
                <a:lnTo>
                  <a:pt x="106796" y="199376"/>
                </a:lnTo>
                <a:lnTo>
                  <a:pt x="111857" y="199376"/>
                </a:lnTo>
                <a:lnTo>
                  <a:pt x="112352" y="200646"/>
                </a:lnTo>
                <a:close/>
              </a:path>
              <a:path w="1000125" h="234950">
                <a:moveTo>
                  <a:pt x="107805" y="204456"/>
                </a:moveTo>
                <a:lnTo>
                  <a:pt x="98691" y="204456"/>
                </a:lnTo>
                <a:lnTo>
                  <a:pt x="97682" y="203186"/>
                </a:lnTo>
                <a:lnTo>
                  <a:pt x="97168" y="201916"/>
                </a:lnTo>
                <a:lnTo>
                  <a:pt x="114388" y="201916"/>
                </a:lnTo>
                <a:lnTo>
                  <a:pt x="113874" y="200646"/>
                </a:lnTo>
                <a:lnTo>
                  <a:pt x="117413" y="200646"/>
                </a:lnTo>
                <a:lnTo>
                  <a:pt x="116918" y="199376"/>
                </a:lnTo>
                <a:lnTo>
                  <a:pt x="120971" y="199376"/>
                </a:lnTo>
                <a:lnTo>
                  <a:pt x="123996" y="201916"/>
                </a:lnTo>
                <a:lnTo>
                  <a:pt x="124510" y="203186"/>
                </a:lnTo>
                <a:lnTo>
                  <a:pt x="107290" y="203186"/>
                </a:lnTo>
                <a:lnTo>
                  <a:pt x="107805" y="204456"/>
                </a:lnTo>
                <a:close/>
              </a:path>
              <a:path w="1000125" h="234950">
                <a:moveTo>
                  <a:pt x="128563" y="200646"/>
                </a:moveTo>
                <a:lnTo>
                  <a:pt x="123502" y="200646"/>
                </a:lnTo>
                <a:lnTo>
                  <a:pt x="121465" y="199376"/>
                </a:lnTo>
                <a:lnTo>
                  <a:pt x="127535" y="199376"/>
                </a:lnTo>
                <a:lnTo>
                  <a:pt x="128563" y="200646"/>
                </a:lnTo>
                <a:close/>
              </a:path>
              <a:path w="1000125" h="234950">
                <a:moveTo>
                  <a:pt x="147285" y="201916"/>
                </a:moveTo>
                <a:lnTo>
                  <a:pt x="132596" y="201916"/>
                </a:lnTo>
                <a:lnTo>
                  <a:pt x="132102" y="200646"/>
                </a:lnTo>
                <a:lnTo>
                  <a:pt x="141216" y="200646"/>
                </a:lnTo>
                <a:lnTo>
                  <a:pt x="140702" y="199376"/>
                </a:lnTo>
                <a:lnTo>
                  <a:pt x="144754" y="199376"/>
                </a:lnTo>
                <a:lnTo>
                  <a:pt x="146374" y="200396"/>
                </a:lnTo>
                <a:lnTo>
                  <a:pt x="147285" y="201916"/>
                </a:lnTo>
                <a:close/>
              </a:path>
              <a:path w="1000125" h="234950">
                <a:moveTo>
                  <a:pt x="152840" y="201916"/>
                </a:moveTo>
                <a:lnTo>
                  <a:pt x="147285" y="201916"/>
                </a:lnTo>
                <a:lnTo>
                  <a:pt x="146771" y="200646"/>
                </a:lnTo>
                <a:lnTo>
                  <a:pt x="146374" y="200396"/>
                </a:lnTo>
                <a:lnTo>
                  <a:pt x="145763" y="199376"/>
                </a:lnTo>
                <a:lnTo>
                  <a:pt x="156399" y="199376"/>
                </a:lnTo>
                <a:lnTo>
                  <a:pt x="157407" y="200646"/>
                </a:lnTo>
                <a:lnTo>
                  <a:pt x="152346" y="200646"/>
                </a:lnTo>
                <a:lnTo>
                  <a:pt x="152840" y="201916"/>
                </a:lnTo>
                <a:close/>
              </a:path>
              <a:path w="1000125" h="234950">
                <a:moveTo>
                  <a:pt x="176129" y="204456"/>
                </a:moveTo>
                <a:lnTo>
                  <a:pt x="156893" y="204456"/>
                </a:lnTo>
                <a:lnTo>
                  <a:pt x="155885" y="203186"/>
                </a:lnTo>
                <a:lnTo>
                  <a:pt x="155371" y="201916"/>
                </a:lnTo>
                <a:lnTo>
                  <a:pt x="159938" y="201916"/>
                </a:lnTo>
                <a:lnTo>
                  <a:pt x="158929" y="200646"/>
                </a:lnTo>
                <a:lnTo>
                  <a:pt x="156399" y="199376"/>
                </a:lnTo>
                <a:lnTo>
                  <a:pt x="172590" y="199376"/>
                </a:lnTo>
                <a:lnTo>
                  <a:pt x="173599" y="200646"/>
                </a:lnTo>
                <a:lnTo>
                  <a:pt x="175121" y="201916"/>
                </a:lnTo>
                <a:lnTo>
                  <a:pt x="175140" y="203210"/>
                </a:lnTo>
                <a:lnTo>
                  <a:pt x="176129" y="204456"/>
                </a:lnTo>
                <a:close/>
              </a:path>
              <a:path w="1000125" h="234950">
                <a:moveTo>
                  <a:pt x="200921" y="201916"/>
                </a:moveTo>
                <a:lnTo>
                  <a:pt x="180676" y="201916"/>
                </a:lnTo>
                <a:lnTo>
                  <a:pt x="179668" y="200646"/>
                </a:lnTo>
                <a:lnTo>
                  <a:pt x="179668" y="199376"/>
                </a:lnTo>
                <a:lnTo>
                  <a:pt x="198390" y="199376"/>
                </a:lnTo>
                <a:lnTo>
                  <a:pt x="199418" y="200646"/>
                </a:lnTo>
                <a:lnTo>
                  <a:pt x="199912" y="200646"/>
                </a:lnTo>
                <a:lnTo>
                  <a:pt x="200921" y="201916"/>
                </a:lnTo>
                <a:close/>
              </a:path>
              <a:path w="1000125" h="234950">
                <a:moveTo>
                  <a:pt x="202957" y="203186"/>
                </a:moveTo>
                <a:lnTo>
                  <a:pt x="201435" y="201916"/>
                </a:lnTo>
                <a:lnTo>
                  <a:pt x="200426" y="200646"/>
                </a:lnTo>
                <a:lnTo>
                  <a:pt x="199418" y="200646"/>
                </a:lnTo>
                <a:lnTo>
                  <a:pt x="198390" y="199376"/>
                </a:lnTo>
                <a:lnTo>
                  <a:pt x="207504" y="199376"/>
                </a:lnTo>
                <a:lnTo>
                  <a:pt x="209540" y="201916"/>
                </a:lnTo>
                <a:lnTo>
                  <a:pt x="202443" y="201916"/>
                </a:lnTo>
                <a:lnTo>
                  <a:pt x="202957" y="203186"/>
                </a:lnTo>
                <a:close/>
              </a:path>
              <a:path w="1000125" h="234950">
                <a:moveTo>
                  <a:pt x="211043" y="205726"/>
                </a:moveTo>
                <a:lnTo>
                  <a:pt x="208018" y="201916"/>
                </a:lnTo>
                <a:lnTo>
                  <a:pt x="209540" y="201916"/>
                </a:lnTo>
                <a:lnTo>
                  <a:pt x="207504" y="199376"/>
                </a:lnTo>
                <a:lnTo>
                  <a:pt x="218634" y="199376"/>
                </a:lnTo>
                <a:lnTo>
                  <a:pt x="219662" y="200646"/>
                </a:lnTo>
                <a:lnTo>
                  <a:pt x="221165" y="201916"/>
                </a:lnTo>
                <a:lnTo>
                  <a:pt x="222193" y="203186"/>
                </a:lnTo>
                <a:lnTo>
                  <a:pt x="217132" y="203186"/>
                </a:lnTo>
                <a:lnTo>
                  <a:pt x="217626" y="204456"/>
                </a:lnTo>
                <a:lnTo>
                  <a:pt x="210548" y="204456"/>
                </a:lnTo>
                <a:lnTo>
                  <a:pt x="211043" y="205726"/>
                </a:lnTo>
                <a:close/>
              </a:path>
              <a:path w="1000125" h="234950">
                <a:moveTo>
                  <a:pt x="75916" y="200646"/>
                </a:moveTo>
                <a:lnTo>
                  <a:pt x="74907" y="199805"/>
                </a:lnTo>
                <a:lnTo>
                  <a:pt x="74907" y="199634"/>
                </a:lnTo>
                <a:lnTo>
                  <a:pt x="75916" y="200646"/>
                </a:lnTo>
                <a:close/>
              </a:path>
              <a:path w="1000125" h="234950">
                <a:moveTo>
                  <a:pt x="75421" y="201916"/>
                </a:moveTo>
                <a:lnTo>
                  <a:pt x="74907" y="200646"/>
                </a:lnTo>
                <a:lnTo>
                  <a:pt x="74907" y="199805"/>
                </a:lnTo>
                <a:lnTo>
                  <a:pt x="75916" y="200646"/>
                </a:lnTo>
                <a:lnTo>
                  <a:pt x="75421" y="200646"/>
                </a:lnTo>
                <a:lnTo>
                  <a:pt x="75421" y="201916"/>
                </a:lnTo>
                <a:close/>
              </a:path>
              <a:path w="1000125" h="234950">
                <a:moveTo>
                  <a:pt x="19750" y="200646"/>
                </a:moveTo>
                <a:lnTo>
                  <a:pt x="19498" y="200024"/>
                </a:lnTo>
                <a:lnTo>
                  <a:pt x="19750" y="200234"/>
                </a:lnTo>
                <a:lnTo>
                  <a:pt x="19750" y="200646"/>
                </a:lnTo>
                <a:close/>
              </a:path>
              <a:path w="1000125" h="234950">
                <a:moveTo>
                  <a:pt x="147285" y="201916"/>
                </a:moveTo>
                <a:lnTo>
                  <a:pt x="146374" y="200396"/>
                </a:lnTo>
                <a:lnTo>
                  <a:pt x="146771" y="200646"/>
                </a:lnTo>
                <a:lnTo>
                  <a:pt x="147285" y="201916"/>
                </a:lnTo>
                <a:close/>
              </a:path>
              <a:path w="1000125" h="234950">
                <a:moveTo>
                  <a:pt x="5070" y="201916"/>
                </a:moveTo>
                <a:lnTo>
                  <a:pt x="2036" y="201916"/>
                </a:lnTo>
                <a:lnTo>
                  <a:pt x="1008" y="200646"/>
                </a:lnTo>
                <a:lnTo>
                  <a:pt x="4566" y="200646"/>
                </a:lnTo>
                <a:lnTo>
                  <a:pt x="5070" y="201916"/>
                </a:lnTo>
                <a:close/>
              </a:path>
              <a:path w="1000125" h="234950">
                <a:moveTo>
                  <a:pt x="25819" y="212076"/>
                </a:moveTo>
                <a:lnTo>
                  <a:pt x="22280" y="212076"/>
                </a:lnTo>
                <a:lnTo>
                  <a:pt x="21766" y="210806"/>
                </a:lnTo>
                <a:lnTo>
                  <a:pt x="17713" y="210806"/>
                </a:lnTo>
                <a:lnTo>
                  <a:pt x="16171" y="209512"/>
                </a:lnTo>
                <a:lnTo>
                  <a:pt x="14174" y="206996"/>
                </a:lnTo>
                <a:lnTo>
                  <a:pt x="10122" y="206996"/>
                </a:lnTo>
                <a:lnTo>
                  <a:pt x="9627" y="205726"/>
                </a:lnTo>
                <a:lnTo>
                  <a:pt x="8599" y="204456"/>
                </a:lnTo>
                <a:lnTo>
                  <a:pt x="7097" y="203186"/>
                </a:lnTo>
                <a:lnTo>
                  <a:pt x="6069" y="201916"/>
                </a:lnTo>
                <a:lnTo>
                  <a:pt x="4566" y="200646"/>
                </a:lnTo>
                <a:lnTo>
                  <a:pt x="9242" y="200646"/>
                </a:lnTo>
                <a:lnTo>
                  <a:pt x="12652" y="204456"/>
                </a:lnTo>
                <a:lnTo>
                  <a:pt x="16191" y="204456"/>
                </a:lnTo>
                <a:lnTo>
                  <a:pt x="16705" y="205726"/>
                </a:lnTo>
                <a:lnTo>
                  <a:pt x="18227" y="205726"/>
                </a:lnTo>
                <a:lnTo>
                  <a:pt x="19750" y="206996"/>
                </a:lnTo>
                <a:lnTo>
                  <a:pt x="20758" y="208266"/>
                </a:lnTo>
                <a:lnTo>
                  <a:pt x="23783" y="208266"/>
                </a:lnTo>
                <a:lnTo>
                  <a:pt x="23783" y="209536"/>
                </a:lnTo>
                <a:lnTo>
                  <a:pt x="24297" y="209536"/>
                </a:lnTo>
                <a:lnTo>
                  <a:pt x="24326" y="210831"/>
                </a:lnTo>
                <a:lnTo>
                  <a:pt x="25819" y="212076"/>
                </a:lnTo>
                <a:close/>
              </a:path>
              <a:path w="1000125" h="234950">
                <a:moveTo>
                  <a:pt x="44027" y="201916"/>
                </a:moveTo>
                <a:lnTo>
                  <a:pt x="31888" y="201916"/>
                </a:lnTo>
                <a:lnTo>
                  <a:pt x="30880" y="200646"/>
                </a:lnTo>
                <a:lnTo>
                  <a:pt x="44027" y="200646"/>
                </a:lnTo>
                <a:lnTo>
                  <a:pt x="44027" y="201916"/>
                </a:lnTo>
                <a:close/>
              </a:path>
              <a:path w="1000125" h="234950">
                <a:moveTo>
                  <a:pt x="56185" y="201916"/>
                </a:moveTo>
                <a:lnTo>
                  <a:pt x="55671" y="201916"/>
                </a:lnTo>
                <a:lnTo>
                  <a:pt x="54663" y="200646"/>
                </a:lnTo>
                <a:lnTo>
                  <a:pt x="56185" y="201916"/>
                </a:lnTo>
                <a:close/>
              </a:path>
              <a:path w="1000125" h="234950">
                <a:moveTo>
                  <a:pt x="64785" y="203186"/>
                </a:moveTo>
                <a:lnTo>
                  <a:pt x="57708" y="203186"/>
                </a:lnTo>
                <a:lnTo>
                  <a:pt x="57194" y="201916"/>
                </a:lnTo>
                <a:lnTo>
                  <a:pt x="56185" y="201916"/>
                </a:lnTo>
                <a:lnTo>
                  <a:pt x="54663" y="200646"/>
                </a:lnTo>
                <a:lnTo>
                  <a:pt x="62769" y="200646"/>
                </a:lnTo>
                <a:lnTo>
                  <a:pt x="64785" y="203186"/>
                </a:lnTo>
                <a:close/>
              </a:path>
              <a:path w="1000125" h="234950">
                <a:moveTo>
                  <a:pt x="75421" y="201916"/>
                </a:moveTo>
                <a:lnTo>
                  <a:pt x="72891" y="201916"/>
                </a:lnTo>
                <a:lnTo>
                  <a:pt x="71863" y="200646"/>
                </a:lnTo>
                <a:lnTo>
                  <a:pt x="74907" y="200646"/>
                </a:lnTo>
                <a:lnTo>
                  <a:pt x="75421" y="201916"/>
                </a:lnTo>
                <a:close/>
              </a:path>
              <a:path w="1000125" h="234950">
                <a:moveTo>
                  <a:pt x="86552" y="201916"/>
                </a:moveTo>
                <a:lnTo>
                  <a:pt x="85544" y="201916"/>
                </a:lnTo>
                <a:lnTo>
                  <a:pt x="85544" y="200646"/>
                </a:lnTo>
                <a:lnTo>
                  <a:pt x="86552" y="200646"/>
                </a:lnTo>
                <a:lnTo>
                  <a:pt x="86552" y="201916"/>
                </a:lnTo>
                <a:close/>
              </a:path>
              <a:path w="1000125" h="234950">
                <a:moveTo>
                  <a:pt x="94144" y="203186"/>
                </a:moveTo>
                <a:lnTo>
                  <a:pt x="87560" y="203186"/>
                </a:lnTo>
                <a:lnTo>
                  <a:pt x="86552" y="200646"/>
                </a:lnTo>
                <a:lnTo>
                  <a:pt x="87046" y="200646"/>
                </a:lnTo>
                <a:lnTo>
                  <a:pt x="89082" y="201916"/>
                </a:lnTo>
                <a:lnTo>
                  <a:pt x="93630" y="201916"/>
                </a:lnTo>
                <a:lnTo>
                  <a:pt x="94144" y="203186"/>
                </a:lnTo>
                <a:close/>
              </a:path>
              <a:path w="1000125" h="234950">
                <a:moveTo>
                  <a:pt x="134632" y="204456"/>
                </a:moveTo>
                <a:lnTo>
                  <a:pt x="127535" y="204456"/>
                </a:lnTo>
                <a:lnTo>
                  <a:pt x="124510" y="201916"/>
                </a:lnTo>
                <a:lnTo>
                  <a:pt x="123996" y="200646"/>
                </a:lnTo>
                <a:lnTo>
                  <a:pt x="132102" y="200646"/>
                </a:lnTo>
                <a:lnTo>
                  <a:pt x="132102" y="201916"/>
                </a:lnTo>
                <a:lnTo>
                  <a:pt x="133110" y="201916"/>
                </a:lnTo>
                <a:lnTo>
                  <a:pt x="133110" y="203186"/>
                </a:lnTo>
                <a:lnTo>
                  <a:pt x="134118" y="203186"/>
                </a:lnTo>
                <a:lnTo>
                  <a:pt x="134632" y="204456"/>
                </a:lnTo>
                <a:close/>
              </a:path>
              <a:path w="1000125" h="234950">
                <a:moveTo>
                  <a:pt x="158415" y="201916"/>
                </a:moveTo>
                <a:lnTo>
                  <a:pt x="153868" y="201916"/>
                </a:lnTo>
                <a:lnTo>
                  <a:pt x="152840" y="200646"/>
                </a:lnTo>
                <a:lnTo>
                  <a:pt x="157407" y="200646"/>
                </a:lnTo>
                <a:lnTo>
                  <a:pt x="158415" y="201916"/>
                </a:lnTo>
                <a:close/>
              </a:path>
              <a:path w="1000125" h="234950">
                <a:moveTo>
                  <a:pt x="25305" y="209536"/>
                </a:moveTo>
                <a:lnTo>
                  <a:pt x="24811" y="209536"/>
                </a:lnTo>
                <a:lnTo>
                  <a:pt x="23783" y="208266"/>
                </a:lnTo>
                <a:lnTo>
                  <a:pt x="20758" y="208266"/>
                </a:lnTo>
                <a:lnTo>
                  <a:pt x="19750" y="205726"/>
                </a:lnTo>
                <a:lnTo>
                  <a:pt x="18722" y="204456"/>
                </a:lnTo>
                <a:lnTo>
                  <a:pt x="17219" y="204456"/>
                </a:lnTo>
                <a:lnTo>
                  <a:pt x="16191" y="203186"/>
                </a:lnTo>
                <a:lnTo>
                  <a:pt x="14688" y="201916"/>
                </a:lnTo>
                <a:lnTo>
                  <a:pt x="18722" y="201916"/>
                </a:lnTo>
                <a:lnTo>
                  <a:pt x="20282" y="203210"/>
                </a:lnTo>
                <a:lnTo>
                  <a:pt x="22280" y="204456"/>
                </a:lnTo>
                <a:lnTo>
                  <a:pt x="23288" y="205726"/>
                </a:lnTo>
                <a:lnTo>
                  <a:pt x="22280" y="205726"/>
                </a:lnTo>
                <a:lnTo>
                  <a:pt x="23288" y="206361"/>
                </a:lnTo>
                <a:lnTo>
                  <a:pt x="23288" y="206996"/>
                </a:lnTo>
                <a:lnTo>
                  <a:pt x="25305" y="209536"/>
                </a:lnTo>
                <a:close/>
              </a:path>
              <a:path w="1000125" h="234950">
                <a:moveTo>
                  <a:pt x="44027" y="205726"/>
                </a:moveTo>
                <a:lnTo>
                  <a:pt x="34933" y="205726"/>
                </a:lnTo>
                <a:lnTo>
                  <a:pt x="34493" y="204641"/>
                </a:lnTo>
                <a:lnTo>
                  <a:pt x="34419" y="203186"/>
                </a:lnTo>
                <a:lnTo>
                  <a:pt x="33411" y="201916"/>
                </a:lnTo>
                <a:lnTo>
                  <a:pt x="36435" y="201916"/>
                </a:lnTo>
                <a:lnTo>
                  <a:pt x="36949" y="202551"/>
                </a:lnTo>
                <a:lnTo>
                  <a:pt x="36949" y="203186"/>
                </a:lnTo>
                <a:lnTo>
                  <a:pt x="37463" y="203186"/>
                </a:lnTo>
                <a:lnTo>
                  <a:pt x="37463" y="204456"/>
                </a:lnTo>
                <a:lnTo>
                  <a:pt x="42010" y="204456"/>
                </a:lnTo>
                <a:lnTo>
                  <a:pt x="44027" y="205726"/>
                </a:lnTo>
                <a:close/>
              </a:path>
              <a:path w="1000125" h="234950">
                <a:moveTo>
                  <a:pt x="68324" y="206996"/>
                </a:moveTo>
                <a:lnTo>
                  <a:pt x="45549" y="206996"/>
                </a:lnTo>
                <a:lnTo>
                  <a:pt x="45055" y="205726"/>
                </a:lnTo>
                <a:lnTo>
                  <a:pt x="53141" y="205726"/>
                </a:lnTo>
                <a:lnTo>
                  <a:pt x="52647" y="204456"/>
                </a:lnTo>
                <a:lnTo>
                  <a:pt x="37958" y="204456"/>
                </a:lnTo>
                <a:lnTo>
                  <a:pt x="37463" y="203186"/>
                </a:lnTo>
                <a:lnTo>
                  <a:pt x="36949" y="202551"/>
                </a:lnTo>
                <a:lnTo>
                  <a:pt x="36949" y="201916"/>
                </a:lnTo>
                <a:lnTo>
                  <a:pt x="56680" y="201916"/>
                </a:lnTo>
                <a:lnTo>
                  <a:pt x="57708" y="203186"/>
                </a:lnTo>
                <a:lnTo>
                  <a:pt x="64785" y="203186"/>
                </a:lnTo>
                <a:lnTo>
                  <a:pt x="65794" y="204456"/>
                </a:lnTo>
                <a:lnTo>
                  <a:pt x="68324" y="206996"/>
                </a:lnTo>
                <a:close/>
              </a:path>
              <a:path w="1000125" h="234950">
                <a:moveTo>
                  <a:pt x="57708" y="203186"/>
                </a:moveTo>
                <a:lnTo>
                  <a:pt x="56680" y="201916"/>
                </a:lnTo>
                <a:lnTo>
                  <a:pt x="57194" y="201916"/>
                </a:lnTo>
                <a:lnTo>
                  <a:pt x="57708" y="203186"/>
                </a:lnTo>
                <a:close/>
              </a:path>
              <a:path w="1000125" h="234950">
                <a:moveTo>
                  <a:pt x="87560" y="203186"/>
                </a:moveTo>
                <a:lnTo>
                  <a:pt x="79969" y="203186"/>
                </a:lnTo>
                <a:lnTo>
                  <a:pt x="80977" y="201916"/>
                </a:lnTo>
                <a:lnTo>
                  <a:pt x="87046" y="201916"/>
                </a:lnTo>
                <a:lnTo>
                  <a:pt x="87560" y="203186"/>
                </a:lnTo>
                <a:close/>
              </a:path>
              <a:path w="1000125" h="234950">
                <a:moveTo>
                  <a:pt x="96674" y="203186"/>
                </a:moveTo>
                <a:lnTo>
                  <a:pt x="94984" y="202127"/>
                </a:lnTo>
                <a:lnTo>
                  <a:pt x="95152" y="201916"/>
                </a:lnTo>
                <a:lnTo>
                  <a:pt x="96160" y="201916"/>
                </a:lnTo>
                <a:lnTo>
                  <a:pt x="96674" y="202774"/>
                </a:lnTo>
                <a:lnTo>
                  <a:pt x="96674" y="203186"/>
                </a:lnTo>
                <a:close/>
              </a:path>
              <a:path w="1000125" h="234950">
                <a:moveTo>
                  <a:pt x="96674" y="202774"/>
                </a:moveTo>
                <a:lnTo>
                  <a:pt x="96160" y="201916"/>
                </a:lnTo>
                <a:lnTo>
                  <a:pt x="96674" y="201916"/>
                </a:lnTo>
                <a:lnTo>
                  <a:pt x="96674" y="202774"/>
                </a:lnTo>
                <a:close/>
              </a:path>
              <a:path w="1000125" h="234950">
                <a:moveTo>
                  <a:pt x="156399" y="204456"/>
                </a:moveTo>
                <a:lnTo>
                  <a:pt x="135640" y="204456"/>
                </a:lnTo>
                <a:lnTo>
                  <a:pt x="135126" y="203186"/>
                </a:lnTo>
                <a:lnTo>
                  <a:pt x="133624" y="201916"/>
                </a:lnTo>
                <a:lnTo>
                  <a:pt x="153354" y="201916"/>
                </a:lnTo>
                <a:lnTo>
                  <a:pt x="156399" y="204456"/>
                </a:lnTo>
                <a:close/>
              </a:path>
              <a:path w="1000125" h="234950">
                <a:moveTo>
                  <a:pt x="213573" y="208266"/>
                </a:moveTo>
                <a:lnTo>
                  <a:pt x="213079" y="208266"/>
                </a:lnTo>
                <a:lnTo>
                  <a:pt x="210694" y="207272"/>
                </a:lnTo>
                <a:lnTo>
                  <a:pt x="210548" y="206996"/>
                </a:lnTo>
                <a:lnTo>
                  <a:pt x="209540" y="205726"/>
                </a:lnTo>
                <a:lnTo>
                  <a:pt x="207504" y="204456"/>
                </a:lnTo>
                <a:lnTo>
                  <a:pt x="207010" y="203186"/>
                </a:lnTo>
                <a:lnTo>
                  <a:pt x="202957" y="203186"/>
                </a:lnTo>
                <a:lnTo>
                  <a:pt x="202443" y="201916"/>
                </a:lnTo>
                <a:lnTo>
                  <a:pt x="206496" y="201916"/>
                </a:lnTo>
                <a:lnTo>
                  <a:pt x="209540" y="204456"/>
                </a:lnTo>
                <a:lnTo>
                  <a:pt x="213573" y="208266"/>
                </a:lnTo>
                <a:close/>
              </a:path>
              <a:path w="1000125" h="234950">
                <a:moveTo>
                  <a:pt x="227244" y="204456"/>
                </a:moveTo>
                <a:lnTo>
                  <a:pt x="223201" y="204456"/>
                </a:lnTo>
                <a:lnTo>
                  <a:pt x="222193" y="201916"/>
                </a:lnTo>
                <a:lnTo>
                  <a:pt x="224723" y="201916"/>
                </a:lnTo>
                <a:lnTo>
                  <a:pt x="227244" y="204456"/>
                </a:lnTo>
                <a:close/>
              </a:path>
              <a:path w="1000125" h="234950">
                <a:moveTo>
                  <a:pt x="96674" y="203186"/>
                </a:moveTo>
                <a:lnTo>
                  <a:pt x="94144" y="203186"/>
                </a:lnTo>
                <a:lnTo>
                  <a:pt x="94984" y="202127"/>
                </a:lnTo>
                <a:lnTo>
                  <a:pt x="96674" y="203186"/>
                </a:lnTo>
                <a:close/>
              </a:path>
              <a:path w="1000125" h="234950">
                <a:moveTo>
                  <a:pt x="37463" y="203186"/>
                </a:moveTo>
                <a:lnTo>
                  <a:pt x="36949" y="203186"/>
                </a:lnTo>
                <a:lnTo>
                  <a:pt x="36949" y="202551"/>
                </a:lnTo>
                <a:lnTo>
                  <a:pt x="37463" y="203186"/>
                </a:lnTo>
                <a:close/>
              </a:path>
              <a:path w="1000125" h="234950">
                <a:moveTo>
                  <a:pt x="100727" y="205726"/>
                </a:moveTo>
                <a:lnTo>
                  <a:pt x="92107" y="205726"/>
                </a:lnTo>
                <a:lnTo>
                  <a:pt x="91685" y="204641"/>
                </a:lnTo>
                <a:lnTo>
                  <a:pt x="91573" y="204406"/>
                </a:lnTo>
                <a:lnTo>
                  <a:pt x="90605" y="203186"/>
                </a:lnTo>
                <a:lnTo>
                  <a:pt x="96674" y="203186"/>
                </a:lnTo>
                <a:lnTo>
                  <a:pt x="96674" y="202774"/>
                </a:lnTo>
                <a:lnTo>
                  <a:pt x="97682" y="204456"/>
                </a:lnTo>
                <a:lnTo>
                  <a:pt x="100727" y="205726"/>
                </a:lnTo>
                <a:close/>
              </a:path>
              <a:path w="1000125" h="234950">
                <a:moveTo>
                  <a:pt x="9113" y="209536"/>
                </a:moveTo>
                <a:lnTo>
                  <a:pt x="7591" y="209536"/>
                </a:lnTo>
                <a:lnTo>
                  <a:pt x="6583" y="206996"/>
                </a:lnTo>
                <a:lnTo>
                  <a:pt x="2036" y="203186"/>
                </a:lnTo>
                <a:lnTo>
                  <a:pt x="5575" y="203186"/>
                </a:lnTo>
                <a:lnTo>
                  <a:pt x="6543" y="204406"/>
                </a:lnTo>
                <a:lnTo>
                  <a:pt x="7097" y="205726"/>
                </a:lnTo>
                <a:lnTo>
                  <a:pt x="10122" y="206996"/>
                </a:lnTo>
                <a:lnTo>
                  <a:pt x="14174" y="206996"/>
                </a:lnTo>
                <a:lnTo>
                  <a:pt x="14174" y="208266"/>
                </a:lnTo>
                <a:lnTo>
                  <a:pt x="9113" y="208266"/>
                </a:lnTo>
                <a:lnTo>
                  <a:pt x="9113" y="209536"/>
                </a:lnTo>
                <a:close/>
              </a:path>
              <a:path w="1000125" h="234950">
                <a:moveTo>
                  <a:pt x="37958" y="204456"/>
                </a:moveTo>
                <a:lnTo>
                  <a:pt x="37463" y="204456"/>
                </a:lnTo>
                <a:lnTo>
                  <a:pt x="37463" y="203186"/>
                </a:lnTo>
                <a:lnTo>
                  <a:pt x="37958" y="204456"/>
                </a:lnTo>
                <a:close/>
              </a:path>
              <a:path w="1000125" h="234950">
                <a:moveTo>
                  <a:pt x="67316" y="203821"/>
                </a:moveTo>
                <a:lnTo>
                  <a:pt x="66802" y="203186"/>
                </a:lnTo>
                <a:lnTo>
                  <a:pt x="67316" y="203186"/>
                </a:lnTo>
                <a:lnTo>
                  <a:pt x="67316" y="203821"/>
                </a:lnTo>
                <a:close/>
              </a:path>
              <a:path w="1000125" h="234950">
                <a:moveTo>
                  <a:pt x="111857" y="205726"/>
                </a:moveTo>
                <a:lnTo>
                  <a:pt x="100727" y="205726"/>
                </a:lnTo>
                <a:lnTo>
                  <a:pt x="99205" y="204456"/>
                </a:lnTo>
                <a:lnTo>
                  <a:pt x="108319" y="204456"/>
                </a:lnTo>
                <a:lnTo>
                  <a:pt x="108319" y="203186"/>
                </a:lnTo>
                <a:lnTo>
                  <a:pt x="109821" y="203186"/>
                </a:lnTo>
                <a:lnTo>
                  <a:pt x="111857" y="205726"/>
                </a:lnTo>
                <a:close/>
              </a:path>
              <a:path w="1000125" h="234950">
                <a:moveTo>
                  <a:pt x="122474" y="206996"/>
                </a:moveTo>
                <a:lnTo>
                  <a:pt x="113874" y="206996"/>
                </a:lnTo>
                <a:lnTo>
                  <a:pt x="113874" y="205726"/>
                </a:lnTo>
                <a:lnTo>
                  <a:pt x="112866" y="204456"/>
                </a:lnTo>
                <a:lnTo>
                  <a:pt x="110849" y="203186"/>
                </a:lnTo>
                <a:lnTo>
                  <a:pt x="119449" y="203186"/>
                </a:lnTo>
                <a:lnTo>
                  <a:pt x="119943" y="204456"/>
                </a:lnTo>
                <a:lnTo>
                  <a:pt x="120971" y="205726"/>
                </a:lnTo>
                <a:lnTo>
                  <a:pt x="121979" y="205726"/>
                </a:lnTo>
                <a:lnTo>
                  <a:pt x="122474" y="206996"/>
                </a:lnTo>
                <a:close/>
              </a:path>
              <a:path w="1000125" h="234950">
                <a:moveTo>
                  <a:pt x="127535" y="204456"/>
                </a:moveTo>
                <a:lnTo>
                  <a:pt x="119943" y="204456"/>
                </a:lnTo>
                <a:lnTo>
                  <a:pt x="119449" y="203186"/>
                </a:lnTo>
                <a:lnTo>
                  <a:pt x="125004" y="203186"/>
                </a:lnTo>
                <a:lnTo>
                  <a:pt x="127535" y="204456"/>
                </a:lnTo>
                <a:close/>
              </a:path>
              <a:path w="1000125" h="234950">
                <a:moveTo>
                  <a:pt x="200921" y="205726"/>
                </a:moveTo>
                <a:lnTo>
                  <a:pt x="200426" y="205726"/>
                </a:lnTo>
                <a:lnTo>
                  <a:pt x="196373" y="203186"/>
                </a:lnTo>
                <a:lnTo>
                  <a:pt x="207010" y="203186"/>
                </a:lnTo>
                <a:lnTo>
                  <a:pt x="207504" y="204456"/>
                </a:lnTo>
                <a:lnTo>
                  <a:pt x="200426" y="204456"/>
                </a:lnTo>
                <a:lnTo>
                  <a:pt x="200921" y="205726"/>
                </a:lnTo>
                <a:close/>
              </a:path>
              <a:path w="1000125" h="234950">
                <a:moveTo>
                  <a:pt x="227748" y="205726"/>
                </a:moveTo>
                <a:lnTo>
                  <a:pt x="219662" y="205726"/>
                </a:lnTo>
                <a:lnTo>
                  <a:pt x="218634" y="204456"/>
                </a:lnTo>
                <a:lnTo>
                  <a:pt x="217132" y="203186"/>
                </a:lnTo>
                <a:lnTo>
                  <a:pt x="222687" y="203186"/>
                </a:lnTo>
                <a:lnTo>
                  <a:pt x="223201" y="204456"/>
                </a:lnTo>
                <a:lnTo>
                  <a:pt x="227244" y="204456"/>
                </a:lnTo>
                <a:lnTo>
                  <a:pt x="227748" y="205085"/>
                </a:lnTo>
                <a:lnTo>
                  <a:pt x="227748" y="205726"/>
                </a:lnTo>
                <a:close/>
              </a:path>
              <a:path w="1000125" h="234950">
                <a:moveTo>
                  <a:pt x="176643" y="204456"/>
                </a:moveTo>
                <a:lnTo>
                  <a:pt x="176129" y="204456"/>
                </a:lnTo>
                <a:lnTo>
                  <a:pt x="175634" y="203210"/>
                </a:lnTo>
                <a:lnTo>
                  <a:pt x="176643" y="204456"/>
                </a:lnTo>
                <a:close/>
              </a:path>
              <a:path w="1000125" h="234950">
                <a:moveTo>
                  <a:pt x="67830" y="204456"/>
                </a:moveTo>
                <a:lnTo>
                  <a:pt x="67316" y="204456"/>
                </a:lnTo>
                <a:lnTo>
                  <a:pt x="67316" y="203821"/>
                </a:lnTo>
                <a:lnTo>
                  <a:pt x="67830" y="204456"/>
                </a:lnTo>
                <a:close/>
              </a:path>
              <a:path w="1000125" h="234950">
                <a:moveTo>
                  <a:pt x="227748" y="205085"/>
                </a:moveTo>
                <a:lnTo>
                  <a:pt x="227203" y="204406"/>
                </a:lnTo>
                <a:lnTo>
                  <a:pt x="227748" y="204456"/>
                </a:lnTo>
                <a:lnTo>
                  <a:pt x="227748" y="205085"/>
                </a:lnTo>
                <a:close/>
              </a:path>
              <a:path w="1000125" h="234950">
                <a:moveTo>
                  <a:pt x="33905" y="205726"/>
                </a:moveTo>
                <a:lnTo>
                  <a:pt x="26827" y="205726"/>
                </a:lnTo>
                <a:lnTo>
                  <a:pt x="26313" y="204456"/>
                </a:lnTo>
                <a:lnTo>
                  <a:pt x="32897" y="204456"/>
                </a:lnTo>
                <a:lnTo>
                  <a:pt x="33905" y="205726"/>
                </a:lnTo>
                <a:close/>
              </a:path>
              <a:path w="1000125" h="234950">
                <a:moveTo>
                  <a:pt x="53141" y="205726"/>
                </a:moveTo>
                <a:lnTo>
                  <a:pt x="45045" y="205726"/>
                </a:lnTo>
                <a:lnTo>
                  <a:pt x="44541" y="204456"/>
                </a:lnTo>
                <a:lnTo>
                  <a:pt x="52647" y="204456"/>
                </a:lnTo>
                <a:lnTo>
                  <a:pt x="53141" y="205726"/>
                </a:lnTo>
                <a:close/>
              </a:path>
              <a:path w="1000125" h="234950">
                <a:moveTo>
                  <a:pt x="70360" y="205726"/>
                </a:moveTo>
                <a:lnTo>
                  <a:pt x="69332" y="205726"/>
                </a:lnTo>
                <a:lnTo>
                  <a:pt x="67830" y="204456"/>
                </a:lnTo>
                <a:lnTo>
                  <a:pt x="69332" y="204456"/>
                </a:lnTo>
                <a:lnTo>
                  <a:pt x="70360" y="205726"/>
                </a:lnTo>
                <a:close/>
              </a:path>
              <a:path w="1000125" h="234950">
                <a:moveTo>
                  <a:pt x="72891" y="208266"/>
                </a:moveTo>
                <a:lnTo>
                  <a:pt x="50610" y="208266"/>
                </a:lnTo>
                <a:lnTo>
                  <a:pt x="48594" y="206996"/>
                </a:lnTo>
                <a:lnTo>
                  <a:pt x="69332" y="206996"/>
                </a:lnTo>
                <a:lnTo>
                  <a:pt x="69846" y="205726"/>
                </a:lnTo>
                <a:lnTo>
                  <a:pt x="70360" y="205726"/>
                </a:lnTo>
                <a:lnTo>
                  <a:pt x="69846" y="204456"/>
                </a:lnTo>
                <a:lnTo>
                  <a:pt x="70360" y="204456"/>
                </a:lnTo>
                <a:lnTo>
                  <a:pt x="72891" y="208266"/>
                </a:lnTo>
                <a:close/>
              </a:path>
              <a:path w="1000125" h="234950">
                <a:moveTo>
                  <a:pt x="80483" y="209536"/>
                </a:moveTo>
                <a:lnTo>
                  <a:pt x="75916" y="209536"/>
                </a:lnTo>
                <a:lnTo>
                  <a:pt x="74898" y="208243"/>
                </a:lnTo>
                <a:lnTo>
                  <a:pt x="74393" y="206996"/>
                </a:lnTo>
                <a:lnTo>
                  <a:pt x="70360" y="204456"/>
                </a:lnTo>
                <a:lnTo>
                  <a:pt x="78789" y="204456"/>
                </a:lnTo>
                <a:lnTo>
                  <a:pt x="78960" y="204641"/>
                </a:lnTo>
                <a:lnTo>
                  <a:pt x="78960" y="205726"/>
                </a:lnTo>
                <a:lnTo>
                  <a:pt x="76924" y="205726"/>
                </a:lnTo>
                <a:lnTo>
                  <a:pt x="77438" y="206996"/>
                </a:lnTo>
                <a:lnTo>
                  <a:pt x="79969" y="206996"/>
                </a:lnTo>
                <a:lnTo>
                  <a:pt x="79969" y="208266"/>
                </a:lnTo>
                <a:lnTo>
                  <a:pt x="80977" y="208266"/>
                </a:lnTo>
                <a:lnTo>
                  <a:pt x="80483" y="209536"/>
                </a:lnTo>
                <a:close/>
              </a:path>
              <a:path w="1000125" h="234950">
                <a:moveTo>
                  <a:pt x="131093" y="205726"/>
                </a:moveTo>
                <a:lnTo>
                  <a:pt x="120971" y="205726"/>
                </a:lnTo>
                <a:lnTo>
                  <a:pt x="120971" y="204456"/>
                </a:lnTo>
                <a:lnTo>
                  <a:pt x="130579" y="204456"/>
                </a:lnTo>
                <a:lnTo>
                  <a:pt x="131093" y="205726"/>
                </a:lnTo>
                <a:close/>
              </a:path>
              <a:path w="1000125" h="234950">
                <a:moveTo>
                  <a:pt x="143232" y="206996"/>
                </a:moveTo>
                <a:lnTo>
                  <a:pt x="122474" y="206996"/>
                </a:lnTo>
                <a:lnTo>
                  <a:pt x="121979" y="205726"/>
                </a:lnTo>
                <a:lnTo>
                  <a:pt x="131093" y="205726"/>
                </a:lnTo>
                <a:lnTo>
                  <a:pt x="130579" y="204456"/>
                </a:lnTo>
                <a:lnTo>
                  <a:pt x="140702" y="204456"/>
                </a:lnTo>
                <a:lnTo>
                  <a:pt x="142224" y="205726"/>
                </a:lnTo>
                <a:lnTo>
                  <a:pt x="143232" y="206996"/>
                </a:lnTo>
                <a:close/>
              </a:path>
              <a:path w="1000125" h="234950">
                <a:moveTo>
                  <a:pt x="142224" y="205726"/>
                </a:moveTo>
                <a:lnTo>
                  <a:pt x="140702" y="204456"/>
                </a:lnTo>
                <a:lnTo>
                  <a:pt x="141216" y="204456"/>
                </a:lnTo>
                <a:lnTo>
                  <a:pt x="142224" y="205726"/>
                </a:lnTo>
                <a:close/>
              </a:path>
              <a:path w="1000125" h="234950">
                <a:moveTo>
                  <a:pt x="153354" y="206996"/>
                </a:moveTo>
                <a:lnTo>
                  <a:pt x="143232" y="206996"/>
                </a:lnTo>
                <a:lnTo>
                  <a:pt x="141216" y="204456"/>
                </a:lnTo>
                <a:lnTo>
                  <a:pt x="149301" y="204456"/>
                </a:lnTo>
                <a:lnTo>
                  <a:pt x="150310" y="205726"/>
                </a:lnTo>
                <a:lnTo>
                  <a:pt x="153354" y="206996"/>
                </a:lnTo>
                <a:close/>
              </a:path>
              <a:path w="1000125" h="234950">
                <a:moveTo>
                  <a:pt x="162962" y="206996"/>
                </a:moveTo>
                <a:lnTo>
                  <a:pt x="153868" y="206996"/>
                </a:lnTo>
                <a:lnTo>
                  <a:pt x="152346" y="205726"/>
                </a:lnTo>
                <a:lnTo>
                  <a:pt x="149815" y="204456"/>
                </a:lnTo>
                <a:lnTo>
                  <a:pt x="156893" y="204456"/>
                </a:lnTo>
                <a:lnTo>
                  <a:pt x="156893" y="205726"/>
                </a:lnTo>
                <a:lnTo>
                  <a:pt x="161954" y="205726"/>
                </a:lnTo>
                <a:lnTo>
                  <a:pt x="162962" y="206996"/>
                </a:lnTo>
                <a:close/>
              </a:path>
              <a:path w="1000125" h="234950">
                <a:moveTo>
                  <a:pt x="157654" y="205091"/>
                </a:moveTo>
                <a:lnTo>
                  <a:pt x="157407" y="204456"/>
                </a:lnTo>
                <a:lnTo>
                  <a:pt x="157901" y="204456"/>
                </a:lnTo>
                <a:lnTo>
                  <a:pt x="157654" y="205091"/>
                </a:lnTo>
                <a:close/>
              </a:path>
              <a:path w="1000125" h="234950">
                <a:moveTo>
                  <a:pt x="157901" y="205726"/>
                </a:moveTo>
                <a:lnTo>
                  <a:pt x="157657" y="205085"/>
                </a:lnTo>
                <a:lnTo>
                  <a:pt x="157901" y="204456"/>
                </a:lnTo>
                <a:lnTo>
                  <a:pt x="157901" y="205726"/>
                </a:lnTo>
                <a:close/>
              </a:path>
              <a:path w="1000125" h="234950">
                <a:moveTo>
                  <a:pt x="211893" y="209536"/>
                </a:moveTo>
                <a:lnTo>
                  <a:pt x="208512" y="209536"/>
                </a:lnTo>
                <a:lnTo>
                  <a:pt x="208512" y="208266"/>
                </a:lnTo>
                <a:lnTo>
                  <a:pt x="206496" y="208266"/>
                </a:lnTo>
                <a:lnTo>
                  <a:pt x="205982" y="206996"/>
                </a:lnTo>
                <a:lnTo>
                  <a:pt x="204479" y="205726"/>
                </a:lnTo>
                <a:lnTo>
                  <a:pt x="201435" y="205726"/>
                </a:lnTo>
                <a:lnTo>
                  <a:pt x="200921" y="204456"/>
                </a:lnTo>
                <a:lnTo>
                  <a:pt x="207504" y="204456"/>
                </a:lnTo>
                <a:lnTo>
                  <a:pt x="209026" y="205726"/>
                </a:lnTo>
                <a:lnTo>
                  <a:pt x="210034" y="206996"/>
                </a:lnTo>
                <a:lnTo>
                  <a:pt x="210694" y="207272"/>
                </a:lnTo>
                <a:lnTo>
                  <a:pt x="211893" y="209536"/>
                </a:lnTo>
                <a:close/>
              </a:path>
              <a:path w="1000125" h="234950">
                <a:moveTo>
                  <a:pt x="210694" y="207272"/>
                </a:moveTo>
                <a:lnTo>
                  <a:pt x="210034" y="206996"/>
                </a:lnTo>
                <a:lnTo>
                  <a:pt x="209026" y="205726"/>
                </a:lnTo>
                <a:lnTo>
                  <a:pt x="207504" y="204456"/>
                </a:lnTo>
                <a:lnTo>
                  <a:pt x="209540" y="205726"/>
                </a:lnTo>
                <a:lnTo>
                  <a:pt x="210548" y="206996"/>
                </a:lnTo>
                <a:lnTo>
                  <a:pt x="210694" y="207272"/>
                </a:lnTo>
                <a:close/>
              </a:path>
              <a:path w="1000125" h="234950">
                <a:moveTo>
                  <a:pt x="215610" y="209536"/>
                </a:moveTo>
                <a:lnTo>
                  <a:pt x="214601" y="209536"/>
                </a:lnTo>
                <a:lnTo>
                  <a:pt x="214087" y="208266"/>
                </a:lnTo>
                <a:lnTo>
                  <a:pt x="213573" y="208266"/>
                </a:lnTo>
                <a:lnTo>
                  <a:pt x="209540" y="204456"/>
                </a:lnTo>
                <a:lnTo>
                  <a:pt x="210034" y="204456"/>
                </a:lnTo>
                <a:lnTo>
                  <a:pt x="211043" y="205726"/>
                </a:lnTo>
                <a:lnTo>
                  <a:pt x="212071" y="205726"/>
                </a:lnTo>
                <a:lnTo>
                  <a:pt x="213079" y="206996"/>
                </a:lnTo>
                <a:lnTo>
                  <a:pt x="213573" y="206996"/>
                </a:lnTo>
                <a:lnTo>
                  <a:pt x="215095" y="208266"/>
                </a:lnTo>
                <a:lnTo>
                  <a:pt x="215610" y="209536"/>
                </a:lnTo>
                <a:close/>
              </a:path>
              <a:path w="1000125" h="234950">
                <a:moveTo>
                  <a:pt x="218634" y="205726"/>
                </a:moveTo>
                <a:lnTo>
                  <a:pt x="211043" y="205726"/>
                </a:lnTo>
                <a:lnTo>
                  <a:pt x="210548" y="204456"/>
                </a:lnTo>
                <a:lnTo>
                  <a:pt x="218634" y="204456"/>
                </a:lnTo>
                <a:lnTo>
                  <a:pt x="218634" y="205726"/>
                </a:lnTo>
                <a:close/>
              </a:path>
              <a:path w="1000125" h="234950">
                <a:moveTo>
                  <a:pt x="157901" y="205726"/>
                </a:moveTo>
                <a:lnTo>
                  <a:pt x="157407" y="205726"/>
                </a:lnTo>
                <a:lnTo>
                  <a:pt x="157654" y="205091"/>
                </a:lnTo>
                <a:lnTo>
                  <a:pt x="157901" y="205726"/>
                </a:lnTo>
                <a:close/>
              </a:path>
              <a:path w="1000125" h="234950">
                <a:moveTo>
                  <a:pt x="10636" y="217156"/>
                </a:moveTo>
                <a:lnTo>
                  <a:pt x="6069" y="217156"/>
                </a:lnTo>
                <a:lnTo>
                  <a:pt x="5061" y="215886"/>
                </a:lnTo>
                <a:lnTo>
                  <a:pt x="514" y="215886"/>
                </a:lnTo>
                <a:lnTo>
                  <a:pt x="514" y="214616"/>
                </a:lnTo>
                <a:lnTo>
                  <a:pt x="0" y="214616"/>
                </a:lnTo>
                <a:lnTo>
                  <a:pt x="0" y="205726"/>
                </a:lnTo>
                <a:lnTo>
                  <a:pt x="1522" y="206996"/>
                </a:lnTo>
                <a:lnTo>
                  <a:pt x="3044" y="206996"/>
                </a:lnTo>
                <a:lnTo>
                  <a:pt x="4556" y="208266"/>
                </a:lnTo>
                <a:lnTo>
                  <a:pt x="514" y="208266"/>
                </a:lnTo>
                <a:lnTo>
                  <a:pt x="514" y="209536"/>
                </a:lnTo>
                <a:lnTo>
                  <a:pt x="1008" y="209536"/>
                </a:lnTo>
                <a:lnTo>
                  <a:pt x="1008" y="210806"/>
                </a:lnTo>
                <a:lnTo>
                  <a:pt x="1522" y="210806"/>
                </a:lnTo>
                <a:lnTo>
                  <a:pt x="3044" y="212076"/>
                </a:lnTo>
                <a:lnTo>
                  <a:pt x="4052" y="213346"/>
                </a:lnTo>
                <a:lnTo>
                  <a:pt x="7601" y="213346"/>
                </a:lnTo>
                <a:lnTo>
                  <a:pt x="8105" y="214616"/>
                </a:lnTo>
                <a:lnTo>
                  <a:pt x="9639" y="215901"/>
                </a:lnTo>
                <a:lnTo>
                  <a:pt x="10636" y="217156"/>
                </a:lnTo>
                <a:close/>
              </a:path>
              <a:path w="1000125" h="234950">
                <a:moveTo>
                  <a:pt x="23288" y="206361"/>
                </a:moveTo>
                <a:lnTo>
                  <a:pt x="22280" y="205726"/>
                </a:lnTo>
                <a:lnTo>
                  <a:pt x="23288" y="205726"/>
                </a:lnTo>
                <a:lnTo>
                  <a:pt x="23288" y="206361"/>
                </a:lnTo>
                <a:close/>
              </a:path>
              <a:path w="1000125" h="234950">
                <a:moveTo>
                  <a:pt x="25305" y="206996"/>
                </a:moveTo>
                <a:lnTo>
                  <a:pt x="24297" y="206996"/>
                </a:lnTo>
                <a:lnTo>
                  <a:pt x="23288" y="206361"/>
                </a:lnTo>
                <a:lnTo>
                  <a:pt x="23288" y="205726"/>
                </a:lnTo>
                <a:lnTo>
                  <a:pt x="24297" y="205726"/>
                </a:lnTo>
                <a:lnTo>
                  <a:pt x="25305" y="206996"/>
                </a:lnTo>
                <a:close/>
              </a:path>
              <a:path w="1000125" h="234950">
                <a:moveTo>
                  <a:pt x="29872" y="208266"/>
                </a:moveTo>
                <a:lnTo>
                  <a:pt x="27835" y="208266"/>
                </a:lnTo>
                <a:lnTo>
                  <a:pt x="27835" y="205726"/>
                </a:lnTo>
                <a:lnTo>
                  <a:pt x="28349" y="205726"/>
                </a:lnTo>
                <a:lnTo>
                  <a:pt x="28844" y="206996"/>
                </a:lnTo>
                <a:lnTo>
                  <a:pt x="29489" y="207320"/>
                </a:lnTo>
                <a:lnTo>
                  <a:pt x="29872" y="208266"/>
                </a:lnTo>
                <a:close/>
              </a:path>
              <a:path w="1000125" h="234950">
                <a:moveTo>
                  <a:pt x="47072" y="212076"/>
                </a:moveTo>
                <a:lnTo>
                  <a:pt x="38472" y="212076"/>
                </a:lnTo>
                <a:lnTo>
                  <a:pt x="38472" y="210806"/>
                </a:lnTo>
                <a:lnTo>
                  <a:pt x="36949" y="210806"/>
                </a:lnTo>
                <a:lnTo>
                  <a:pt x="36435" y="209536"/>
                </a:lnTo>
                <a:lnTo>
                  <a:pt x="34933" y="208266"/>
                </a:lnTo>
                <a:lnTo>
                  <a:pt x="31374" y="208266"/>
                </a:lnTo>
                <a:lnTo>
                  <a:pt x="29489" y="207320"/>
                </a:lnTo>
                <a:lnTo>
                  <a:pt x="29358" y="206996"/>
                </a:lnTo>
                <a:lnTo>
                  <a:pt x="29872" y="205726"/>
                </a:lnTo>
                <a:lnTo>
                  <a:pt x="45045" y="205726"/>
                </a:lnTo>
                <a:lnTo>
                  <a:pt x="45549" y="206996"/>
                </a:lnTo>
                <a:lnTo>
                  <a:pt x="48080" y="206996"/>
                </a:lnTo>
                <a:lnTo>
                  <a:pt x="51114" y="209536"/>
                </a:lnTo>
                <a:lnTo>
                  <a:pt x="46558" y="209536"/>
                </a:lnTo>
                <a:lnTo>
                  <a:pt x="47061" y="210782"/>
                </a:lnTo>
                <a:lnTo>
                  <a:pt x="47072" y="212076"/>
                </a:lnTo>
                <a:close/>
              </a:path>
              <a:path w="1000125" h="234950">
                <a:moveTo>
                  <a:pt x="77952" y="206996"/>
                </a:moveTo>
                <a:lnTo>
                  <a:pt x="77438" y="206996"/>
                </a:lnTo>
                <a:lnTo>
                  <a:pt x="76924" y="205726"/>
                </a:lnTo>
                <a:lnTo>
                  <a:pt x="77952" y="206996"/>
                </a:lnTo>
                <a:close/>
              </a:path>
              <a:path w="1000125" h="234950">
                <a:moveTo>
                  <a:pt x="79969" y="206996"/>
                </a:moveTo>
                <a:lnTo>
                  <a:pt x="77952" y="206996"/>
                </a:lnTo>
                <a:lnTo>
                  <a:pt x="76924" y="205726"/>
                </a:lnTo>
                <a:lnTo>
                  <a:pt x="79455" y="205726"/>
                </a:lnTo>
                <a:lnTo>
                  <a:pt x="79969" y="206996"/>
                </a:lnTo>
                <a:close/>
              </a:path>
              <a:path w="1000125" h="234950">
                <a:moveTo>
                  <a:pt x="113874" y="206996"/>
                </a:moveTo>
                <a:lnTo>
                  <a:pt x="97682" y="206996"/>
                </a:lnTo>
                <a:lnTo>
                  <a:pt x="96674" y="205726"/>
                </a:lnTo>
                <a:lnTo>
                  <a:pt x="112866" y="205726"/>
                </a:lnTo>
                <a:lnTo>
                  <a:pt x="113874" y="206996"/>
                </a:lnTo>
                <a:close/>
              </a:path>
              <a:path w="1000125" h="234950">
                <a:moveTo>
                  <a:pt x="196887" y="209536"/>
                </a:moveTo>
                <a:lnTo>
                  <a:pt x="166007" y="209536"/>
                </a:lnTo>
                <a:lnTo>
                  <a:pt x="164999" y="206996"/>
                </a:lnTo>
                <a:lnTo>
                  <a:pt x="162962" y="205726"/>
                </a:lnTo>
                <a:lnTo>
                  <a:pt x="172590" y="205726"/>
                </a:lnTo>
                <a:lnTo>
                  <a:pt x="173085" y="206996"/>
                </a:lnTo>
                <a:lnTo>
                  <a:pt x="173599" y="206996"/>
                </a:lnTo>
                <a:lnTo>
                  <a:pt x="175615" y="208266"/>
                </a:lnTo>
                <a:lnTo>
                  <a:pt x="195365" y="208266"/>
                </a:lnTo>
                <a:lnTo>
                  <a:pt x="196887" y="209225"/>
                </a:lnTo>
                <a:lnTo>
                  <a:pt x="196887" y="209536"/>
                </a:lnTo>
                <a:close/>
              </a:path>
              <a:path w="1000125" h="234950">
                <a:moveTo>
                  <a:pt x="201435" y="206996"/>
                </a:moveTo>
                <a:lnTo>
                  <a:pt x="173599" y="206996"/>
                </a:lnTo>
                <a:lnTo>
                  <a:pt x="172590" y="205726"/>
                </a:lnTo>
                <a:lnTo>
                  <a:pt x="200426" y="205726"/>
                </a:lnTo>
                <a:lnTo>
                  <a:pt x="201435" y="206996"/>
                </a:lnTo>
                <a:close/>
              </a:path>
              <a:path w="1000125" h="234950">
                <a:moveTo>
                  <a:pt x="203451" y="206996"/>
                </a:moveTo>
                <a:lnTo>
                  <a:pt x="201949" y="205726"/>
                </a:lnTo>
                <a:lnTo>
                  <a:pt x="202957" y="205726"/>
                </a:lnTo>
                <a:lnTo>
                  <a:pt x="203451" y="206996"/>
                </a:lnTo>
                <a:close/>
              </a:path>
              <a:path w="1000125" h="234950">
                <a:moveTo>
                  <a:pt x="37958" y="212076"/>
                </a:moveTo>
                <a:lnTo>
                  <a:pt x="27835" y="212076"/>
                </a:lnTo>
                <a:lnTo>
                  <a:pt x="26812" y="210782"/>
                </a:lnTo>
                <a:lnTo>
                  <a:pt x="25296" y="208243"/>
                </a:lnTo>
                <a:lnTo>
                  <a:pt x="24811" y="206996"/>
                </a:lnTo>
                <a:lnTo>
                  <a:pt x="27341" y="206996"/>
                </a:lnTo>
                <a:lnTo>
                  <a:pt x="27341" y="208266"/>
                </a:lnTo>
                <a:lnTo>
                  <a:pt x="31374" y="208266"/>
                </a:lnTo>
                <a:lnTo>
                  <a:pt x="31374" y="209536"/>
                </a:lnTo>
                <a:lnTo>
                  <a:pt x="36435" y="209536"/>
                </a:lnTo>
                <a:lnTo>
                  <a:pt x="36969" y="210831"/>
                </a:lnTo>
                <a:lnTo>
                  <a:pt x="37958" y="212076"/>
                </a:lnTo>
                <a:close/>
              </a:path>
              <a:path w="1000125" h="234950">
                <a:moveTo>
                  <a:pt x="29489" y="207320"/>
                </a:moveTo>
                <a:lnTo>
                  <a:pt x="28844" y="206996"/>
                </a:lnTo>
                <a:lnTo>
                  <a:pt x="29358" y="206996"/>
                </a:lnTo>
                <a:lnTo>
                  <a:pt x="29489" y="207320"/>
                </a:lnTo>
                <a:close/>
              </a:path>
              <a:path w="1000125" h="234950">
                <a:moveTo>
                  <a:pt x="93135" y="209536"/>
                </a:moveTo>
                <a:lnTo>
                  <a:pt x="80977" y="209536"/>
                </a:lnTo>
                <a:lnTo>
                  <a:pt x="80968" y="208243"/>
                </a:lnTo>
                <a:lnTo>
                  <a:pt x="80483" y="206996"/>
                </a:lnTo>
                <a:lnTo>
                  <a:pt x="95666" y="206996"/>
                </a:lnTo>
                <a:lnTo>
                  <a:pt x="96674" y="208266"/>
                </a:lnTo>
                <a:lnTo>
                  <a:pt x="92107" y="208266"/>
                </a:lnTo>
                <a:lnTo>
                  <a:pt x="93135" y="209536"/>
                </a:lnTo>
                <a:close/>
              </a:path>
              <a:path w="1000125" h="234950">
                <a:moveTo>
                  <a:pt x="100727" y="209536"/>
                </a:moveTo>
                <a:lnTo>
                  <a:pt x="95152" y="209536"/>
                </a:lnTo>
                <a:lnTo>
                  <a:pt x="92107" y="208266"/>
                </a:lnTo>
                <a:lnTo>
                  <a:pt x="96674" y="208266"/>
                </a:lnTo>
                <a:lnTo>
                  <a:pt x="96674" y="206996"/>
                </a:lnTo>
                <a:lnTo>
                  <a:pt x="98691" y="206996"/>
                </a:lnTo>
                <a:lnTo>
                  <a:pt x="100727" y="209536"/>
                </a:lnTo>
                <a:close/>
              </a:path>
              <a:path w="1000125" h="234950">
                <a:moveTo>
                  <a:pt x="110335" y="209536"/>
                </a:moveTo>
                <a:lnTo>
                  <a:pt x="100727" y="209536"/>
                </a:lnTo>
                <a:lnTo>
                  <a:pt x="99690" y="208243"/>
                </a:lnTo>
                <a:lnTo>
                  <a:pt x="99205" y="206996"/>
                </a:lnTo>
                <a:lnTo>
                  <a:pt x="106796" y="206996"/>
                </a:lnTo>
                <a:lnTo>
                  <a:pt x="108319" y="208266"/>
                </a:lnTo>
                <a:lnTo>
                  <a:pt x="110335" y="209536"/>
                </a:lnTo>
                <a:close/>
              </a:path>
              <a:path w="1000125" h="234950">
                <a:moveTo>
                  <a:pt x="117927" y="209536"/>
                </a:moveTo>
                <a:lnTo>
                  <a:pt x="110335" y="209536"/>
                </a:lnTo>
                <a:lnTo>
                  <a:pt x="108319" y="206996"/>
                </a:lnTo>
                <a:lnTo>
                  <a:pt x="116918" y="206996"/>
                </a:lnTo>
                <a:lnTo>
                  <a:pt x="117927" y="209536"/>
                </a:lnTo>
                <a:close/>
              </a:path>
              <a:path w="1000125" h="234950">
                <a:moveTo>
                  <a:pt x="139179" y="209536"/>
                </a:moveTo>
                <a:lnTo>
                  <a:pt x="119943" y="209536"/>
                </a:lnTo>
                <a:lnTo>
                  <a:pt x="117927" y="206996"/>
                </a:lnTo>
                <a:lnTo>
                  <a:pt x="137657" y="206996"/>
                </a:lnTo>
                <a:lnTo>
                  <a:pt x="138685" y="208266"/>
                </a:lnTo>
                <a:lnTo>
                  <a:pt x="139179" y="209536"/>
                </a:lnTo>
                <a:close/>
              </a:path>
              <a:path w="1000125" h="234950">
                <a:moveTo>
                  <a:pt x="141216" y="210806"/>
                </a:moveTo>
                <a:lnTo>
                  <a:pt x="140158" y="209512"/>
                </a:lnTo>
                <a:lnTo>
                  <a:pt x="138685" y="208266"/>
                </a:lnTo>
                <a:lnTo>
                  <a:pt x="138685" y="206996"/>
                </a:lnTo>
                <a:lnTo>
                  <a:pt x="164485" y="206996"/>
                </a:lnTo>
                <a:lnTo>
                  <a:pt x="164989" y="208266"/>
                </a:lnTo>
                <a:lnTo>
                  <a:pt x="159424" y="208266"/>
                </a:lnTo>
                <a:lnTo>
                  <a:pt x="160432" y="209536"/>
                </a:lnTo>
                <a:lnTo>
                  <a:pt x="140702" y="209536"/>
                </a:lnTo>
                <a:lnTo>
                  <a:pt x="141216" y="210806"/>
                </a:lnTo>
                <a:close/>
              </a:path>
              <a:path w="1000125" h="234950">
                <a:moveTo>
                  <a:pt x="195365" y="208266"/>
                </a:moveTo>
                <a:lnTo>
                  <a:pt x="175615" y="208266"/>
                </a:lnTo>
                <a:lnTo>
                  <a:pt x="174607" y="206996"/>
                </a:lnTo>
                <a:lnTo>
                  <a:pt x="193843" y="206996"/>
                </a:lnTo>
                <a:lnTo>
                  <a:pt x="195108" y="207631"/>
                </a:lnTo>
                <a:lnTo>
                  <a:pt x="195365" y="208266"/>
                </a:lnTo>
                <a:close/>
              </a:path>
              <a:path w="1000125" h="234950">
                <a:moveTo>
                  <a:pt x="195108" y="207631"/>
                </a:moveTo>
                <a:lnTo>
                  <a:pt x="193843" y="206996"/>
                </a:lnTo>
                <a:lnTo>
                  <a:pt x="194851" y="206996"/>
                </a:lnTo>
                <a:lnTo>
                  <a:pt x="195108" y="207631"/>
                </a:lnTo>
                <a:close/>
              </a:path>
              <a:path w="1000125" h="234950">
                <a:moveTo>
                  <a:pt x="205982" y="210806"/>
                </a:moveTo>
                <a:lnTo>
                  <a:pt x="203451" y="210806"/>
                </a:lnTo>
                <a:lnTo>
                  <a:pt x="202957" y="209536"/>
                </a:lnTo>
                <a:lnTo>
                  <a:pt x="197382" y="209536"/>
                </a:lnTo>
                <a:lnTo>
                  <a:pt x="196887" y="209225"/>
                </a:lnTo>
                <a:lnTo>
                  <a:pt x="196887" y="208266"/>
                </a:lnTo>
                <a:lnTo>
                  <a:pt x="196373" y="208266"/>
                </a:lnTo>
                <a:lnTo>
                  <a:pt x="195108" y="207631"/>
                </a:lnTo>
                <a:lnTo>
                  <a:pt x="194851" y="206996"/>
                </a:lnTo>
                <a:lnTo>
                  <a:pt x="202443" y="206996"/>
                </a:lnTo>
                <a:lnTo>
                  <a:pt x="203965" y="208266"/>
                </a:lnTo>
                <a:lnTo>
                  <a:pt x="205982" y="210806"/>
                </a:lnTo>
                <a:close/>
              </a:path>
              <a:path w="1000125" h="234950">
                <a:moveTo>
                  <a:pt x="212565" y="210806"/>
                </a:moveTo>
                <a:lnTo>
                  <a:pt x="207504" y="210806"/>
                </a:lnTo>
                <a:lnTo>
                  <a:pt x="205967" y="209512"/>
                </a:lnTo>
                <a:lnTo>
                  <a:pt x="204479" y="206996"/>
                </a:lnTo>
                <a:lnTo>
                  <a:pt x="205487" y="206996"/>
                </a:lnTo>
                <a:lnTo>
                  <a:pt x="205982" y="208266"/>
                </a:lnTo>
                <a:lnTo>
                  <a:pt x="207010" y="208266"/>
                </a:lnTo>
                <a:lnTo>
                  <a:pt x="208512" y="209536"/>
                </a:lnTo>
                <a:lnTo>
                  <a:pt x="211893" y="209536"/>
                </a:lnTo>
                <a:lnTo>
                  <a:pt x="212565" y="210806"/>
                </a:lnTo>
                <a:close/>
              </a:path>
              <a:path w="1000125" h="234950">
                <a:moveTo>
                  <a:pt x="230793" y="208266"/>
                </a:moveTo>
                <a:lnTo>
                  <a:pt x="227748" y="208266"/>
                </a:lnTo>
                <a:lnTo>
                  <a:pt x="226740" y="206996"/>
                </a:lnTo>
                <a:lnTo>
                  <a:pt x="229784" y="206996"/>
                </a:lnTo>
                <a:lnTo>
                  <a:pt x="230793" y="208266"/>
                </a:lnTo>
                <a:close/>
              </a:path>
              <a:path w="1000125" h="234950">
                <a:moveTo>
                  <a:pt x="231801" y="208266"/>
                </a:moveTo>
                <a:lnTo>
                  <a:pt x="231287" y="206996"/>
                </a:lnTo>
                <a:lnTo>
                  <a:pt x="231801" y="206996"/>
                </a:lnTo>
                <a:lnTo>
                  <a:pt x="231801" y="208266"/>
                </a:lnTo>
                <a:close/>
              </a:path>
              <a:path w="1000125" h="234950">
                <a:moveTo>
                  <a:pt x="6069" y="209536"/>
                </a:moveTo>
                <a:lnTo>
                  <a:pt x="1522" y="209536"/>
                </a:lnTo>
                <a:lnTo>
                  <a:pt x="514" y="208266"/>
                </a:lnTo>
                <a:lnTo>
                  <a:pt x="4556" y="208266"/>
                </a:lnTo>
                <a:lnTo>
                  <a:pt x="6069" y="209536"/>
                </a:lnTo>
                <a:close/>
              </a:path>
              <a:path w="1000125" h="234950">
                <a:moveTo>
                  <a:pt x="23783" y="214616"/>
                </a:moveTo>
                <a:lnTo>
                  <a:pt x="15697" y="214616"/>
                </a:lnTo>
                <a:lnTo>
                  <a:pt x="14688" y="213346"/>
                </a:lnTo>
                <a:lnTo>
                  <a:pt x="14174" y="212076"/>
                </a:lnTo>
                <a:lnTo>
                  <a:pt x="13136" y="210782"/>
                </a:lnTo>
                <a:lnTo>
                  <a:pt x="11644" y="209536"/>
                </a:lnTo>
                <a:lnTo>
                  <a:pt x="10636" y="209536"/>
                </a:lnTo>
                <a:lnTo>
                  <a:pt x="9113" y="208266"/>
                </a:lnTo>
                <a:lnTo>
                  <a:pt x="14688" y="208266"/>
                </a:lnTo>
                <a:lnTo>
                  <a:pt x="17713" y="210806"/>
                </a:lnTo>
                <a:lnTo>
                  <a:pt x="21766" y="210806"/>
                </a:lnTo>
                <a:lnTo>
                  <a:pt x="21766" y="212076"/>
                </a:lnTo>
                <a:lnTo>
                  <a:pt x="22280" y="212076"/>
                </a:lnTo>
                <a:lnTo>
                  <a:pt x="22280" y="213346"/>
                </a:lnTo>
                <a:lnTo>
                  <a:pt x="23783" y="214616"/>
                </a:lnTo>
                <a:close/>
              </a:path>
              <a:path w="1000125" h="234950">
                <a:moveTo>
                  <a:pt x="35427" y="209536"/>
                </a:moveTo>
                <a:lnTo>
                  <a:pt x="31888" y="209536"/>
                </a:lnTo>
                <a:lnTo>
                  <a:pt x="31888" y="208266"/>
                </a:lnTo>
                <a:lnTo>
                  <a:pt x="34933" y="208266"/>
                </a:lnTo>
                <a:lnTo>
                  <a:pt x="35427" y="209536"/>
                </a:lnTo>
                <a:close/>
              </a:path>
              <a:path w="1000125" h="234950">
                <a:moveTo>
                  <a:pt x="36435" y="209536"/>
                </a:moveTo>
                <a:lnTo>
                  <a:pt x="35427" y="209536"/>
                </a:lnTo>
                <a:lnTo>
                  <a:pt x="34933" y="208266"/>
                </a:lnTo>
                <a:lnTo>
                  <a:pt x="36435" y="209536"/>
                </a:lnTo>
                <a:close/>
              </a:path>
              <a:path w="1000125" h="234950">
                <a:moveTo>
                  <a:pt x="76924" y="217156"/>
                </a:moveTo>
                <a:lnTo>
                  <a:pt x="70855" y="217156"/>
                </a:lnTo>
                <a:lnTo>
                  <a:pt x="69846" y="215886"/>
                </a:lnTo>
                <a:lnTo>
                  <a:pt x="69332" y="214616"/>
                </a:lnTo>
                <a:lnTo>
                  <a:pt x="73385" y="214616"/>
                </a:lnTo>
                <a:lnTo>
                  <a:pt x="71369" y="213346"/>
                </a:lnTo>
                <a:lnTo>
                  <a:pt x="70360" y="212076"/>
                </a:lnTo>
                <a:lnTo>
                  <a:pt x="54149" y="212076"/>
                </a:lnTo>
                <a:lnTo>
                  <a:pt x="51124" y="209536"/>
                </a:lnTo>
                <a:lnTo>
                  <a:pt x="51124" y="208266"/>
                </a:lnTo>
                <a:lnTo>
                  <a:pt x="67830" y="208266"/>
                </a:lnTo>
                <a:lnTo>
                  <a:pt x="68680" y="208623"/>
                </a:lnTo>
                <a:lnTo>
                  <a:pt x="69589" y="209536"/>
                </a:lnTo>
                <a:lnTo>
                  <a:pt x="69332" y="209536"/>
                </a:lnTo>
                <a:lnTo>
                  <a:pt x="69846" y="210806"/>
                </a:lnTo>
                <a:lnTo>
                  <a:pt x="70360" y="210806"/>
                </a:lnTo>
                <a:lnTo>
                  <a:pt x="73385" y="213346"/>
                </a:lnTo>
                <a:lnTo>
                  <a:pt x="74393" y="214616"/>
                </a:lnTo>
                <a:lnTo>
                  <a:pt x="75927" y="215901"/>
                </a:lnTo>
                <a:lnTo>
                  <a:pt x="76924" y="217156"/>
                </a:lnTo>
                <a:close/>
              </a:path>
              <a:path w="1000125" h="234950">
                <a:moveTo>
                  <a:pt x="68680" y="208623"/>
                </a:moveTo>
                <a:lnTo>
                  <a:pt x="67830" y="208266"/>
                </a:lnTo>
                <a:lnTo>
                  <a:pt x="68324" y="208266"/>
                </a:lnTo>
                <a:lnTo>
                  <a:pt x="68680" y="208623"/>
                </a:lnTo>
                <a:close/>
              </a:path>
              <a:path w="1000125" h="234950">
                <a:moveTo>
                  <a:pt x="75421" y="212076"/>
                </a:moveTo>
                <a:lnTo>
                  <a:pt x="72377" y="212076"/>
                </a:lnTo>
                <a:lnTo>
                  <a:pt x="72377" y="210806"/>
                </a:lnTo>
                <a:lnTo>
                  <a:pt x="71369" y="210806"/>
                </a:lnTo>
                <a:lnTo>
                  <a:pt x="70855" y="209536"/>
                </a:lnTo>
                <a:lnTo>
                  <a:pt x="68680" y="208623"/>
                </a:lnTo>
                <a:lnTo>
                  <a:pt x="68324" y="208266"/>
                </a:lnTo>
                <a:lnTo>
                  <a:pt x="73385" y="208266"/>
                </a:lnTo>
                <a:lnTo>
                  <a:pt x="74907" y="209536"/>
                </a:lnTo>
                <a:lnTo>
                  <a:pt x="75402" y="210782"/>
                </a:lnTo>
                <a:lnTo>
                  <a:pt x="75421" y="212076"/>
                </a:lnTo>
                <a:close/>
              </a:path>
              <a:path w="1000125" h="234950">
                <a:moveTo>
                  <a:pt x="165493" y="209536"/>
                </a:moveTo>
                <a:lnTo>
                  <a:pt x="160946" y="209536"/>
                </a:lnTo>
                <a:lnTo>
                  <a:pt x="160432" y="208266"/>
                </a:lnTo>
                <a:lnTo>
                  <a:pt x="164989" y="208266"/>
                </a:lnTo>
                <a:lnTo>
                  <a:pt x="165493" y="209536"/>
                </a:lnTo>
                <a:close/>
              </a:path>
              <a:path w="1000125" h="234950">
                <a:moveTo>
                  <a:pt x="166007" y="209536"/>
                </a:moveTo>
                <a:lnTo>
                  <a:pt x="165493" y="209536"/>
                </a:lnTo>
                <a:lnTo>
                  <a:pt x="165493" y="208266"/>
                </a:lnTo>
                <a:lnTo>
                  <a:pt x="166007" y="209536"/>
                </a:lnTo>
                <a:close/>
              </a:path>
              <a:path w="1000125" h="234950">
                <a:moveTo>
                  <a:pt x="215095" y="212076"/>
                </a:moveTo>
                <a:lnTo>
                  <a:pt x="213563" y="210782"/>
                </a:lnTo>
                <a:lnTo>
                  <a:pt x="212565" y="208266"/>
                </a:lnTo>
                <a:lnTo>
                  <a:pt x="214611" y="210831"/>
                </a:lnTo>
                <a:lnTo>
                  <a:pt x="215095" y="212076"/>
                </a:lnTo>
                <a:close/>
              </a:path>
              <a:path w="1000125" h="234950">
                <a:moveTo>
                  <a:pt x="231801" y="212076"/>
                </a:moveTo>
                <a:lnTo>
                  <a:pt x="224723" y="212076"/>
                </a:lnTo>
                <a:lnTo>
                  <a:pt x="223201" y="209536"/>
                </a:lnTo>
                <a:lnTo>
                  <a:pt x="228756" y="209536"/>
                </a:lnTo>
                <a:lnTo>
                  <a:pt x="228262" y="208266"/>
                </a:lnTo>
                <a:lnTo>
                  <a:pt x="231801" y="208266"/>
                </a:lnTo>
                <a:lnTo>
                  <a:pt x="231801" y="212076"/>
                </a:lnTo>
                <a:close/>
              </a:path>
              <a:path w="1000125" h="234950">
                <a:moveTo>
                  <a:pt x="197382" y="209536"/>
                </a:moveTo>
                <a:lnTo>
                  <a:pt x="196887" y="209536"/>
                </a:lnTo>
                <a:lnTo>
                  <a:pt x="196887" y="209225"/>
                </a:lnTo>
                <a:lnTo>
                  <a:pt x="197382" y="209536"/>
                </a:lnTo>
                <a:close/>
              </a:path>
              <a:path w="1000125" h="234950">
                <a:moveTo>
                  <a:pt x="2036" y="210806"/>
                </a:moveTo>
                <a:lnTo>
                  <a:pt x="1522" y="210806"/>
                </a:lnTo>
                <a:lnTo>
                  <a:pt x="1522" y="209536"/>
                </a:lnTo>
                <a:lnTo>
                  <a:pt x="2036" y="210806"/>
                </a:lnTo>
                <a:close/>
              </a:path>
              <a:path w="1000125" h="234950">
                <a:moveTo>
                  <a:pt x="7601" y="213346"/>
                </a:moveTo>
                <a:lnTo>
                  <a:pt x="4052" y="213346"/>
                </a:lnTo>
                <a:lnTo>
                  <a:pt x="3538" y="212076"/>
                </a:lnTo>
                <a:lnTo>
                  <a:pt x="2520" y="210782"/>
                </a:lnTo>
                <a:lnTo>
                  <a:pt x="2036" y="209536"/>
                </a:lnTo>
                <a:lnTo>
                  <a:pt x="9627" y="209536"/>
                </a:lnTo>
                <a:lnTo>
                  <a:pt x="10616" y="210782"/>
                </a:lnTo>
                <a:lnTo>
                  <a:pt x="11130" y="212076"/>
                </a:lnTo>
                <a:lnTo>
                  <a:pt x="6583" y="212076"/>
                </a:lnTo>
                <a:lnTo>
                  <a:pt x="7302" y="212592"/>
                </a:lnTo>
                <a:lnTo>
                  <a:pt x="7601" y="213346"/>
                </a:lnTo>
                <a:close/>
              </a:path>
              <a:path w="1000125" h="234950">
                <a:moveTo>
                  <a:pt x="54149" y="212076"/>
                </a:moveTo>
                <a:lnTo>
                  <a:pt x="48594" y="212076"/>
                </a:lnTo>
                <a:lnTo>
                  <a:pt x="46558" y="209536"/>
                </a:lnTo>
                <a:lnTo>
                  <a:pt x="51114" y="209536"/>
                </a:lnTo>
                <a:lnTo>
                  <a:pt x="54149" y="212076"/>
                </a:lnTo>
                <a:close/>
              </a:path>
              <a:path w="1000125" h="234950">
                <a:moveTo>
                  <a:pt x="70855" y="210806"/>
                </a:moveTo>
                <a:lnTo>
                  <a:pt x="70360" y="210806"/>
                </a:lnTo>
                <a:lnTo>
                  <a:pt x="69332" y="209536"/>
                </a:lnTo>
                <a:lnTo>
                  <a:pt x="69589" y="209536"/>
                </a:lnTo>
                <a:lnTo>
                  <a:pt x="70855" y="210806"/>
                </a:lnTo>
                <a:close/>
              </a:path>
              <a:path w="1000125" h="234950">
                <a:moveTo>
                  <a:pt x="77952" y="212076"/>
                </a:moveTo>
                <a:lnTo>
                  <a:pt x="75916" y="212076"/>
                </a:lnTo>
                <a:lnTo>
                  <a:pt x="74907" y="209536"/>
                </a:lnTo>
                <a:lnTo>
                  <a:pt x="77952" y="212076"/>
                </a:lnTo>
                <a:close/>
              </a:path>
              <a:path w="1000125" h="234950">
                <a:moveTo>
                  <a:pt x="77952" y="210806"/>
                </a:moveTo>
                <a:lnTo>
                  <a:pt x="77438" y="210806"/>
                </a:lnTo>
                <a:lnTo>
                  <a:pt x="76430" y="209536"/>
                </a:lnTo>
                <a:lnTo>
                  <a:pt x="77952" y="209536"/>
                </a:lnTo>
                <a:lnTo>
                  <a:pt x="77952" y="210806"/>
                </a:lnTo>
                <a:close/>
              </a:path>
              <a:path w="1000125" h="234950">
                <a:moveTo>
                  <a:pt x="84021" y="219696"/>
                </a:moveTo>
                <a:lnTo>
                  <a:pt x="83507" y="219696"/>
                </a:lnTo>
                <a:lnTo>
                  <a:pt x="79455" y="217156"/>
                </a:lnTo>
                <a:lnTo>
                  <a:pt x="77952" y="217156"/>
                </a:lnTo>
                <a:lnTo>
                  <a:pt x="76924" y="215886"/>
                </a:lnTo>
                <a:lnTo>
                  <a:pt x="75421" y="214616"/>
                </a:lnTo>
                <a:lnTo>
                  <a:pt x="74393" y="213346"/>
                </a:lnTo>
                <a:lnTo>
                  <a:pt x="72891" y="212076"/>
                </a:lnTo>
                <a:lnTo>
                  <a:pt x="78960" y="212076"/>
                </a:lnTo>
                <a:lnTo>
                  <a:pt x="78960" y="209536"/>
                </a:lnTo>
                <a:lnTo>
                  <a:pt x="79455" y="209536"/>
                </a:lnTo>
                <a:lnTo>
                  <a:pt x="79484" y="210831"/>
                </a:lnTo>
                <a:lnTo>
                  <a:pt x="82499" y="213346"/>
                </a:lnTo>
                <a:lnTo>
                  <a:pt x="75421" y="213346"/>
                </a:lnTo>
                <a:lnTo>
                  <a:pt x="75916" y="214616"/>
                </a:lnTo>
                <a:lnTo>
                  <a:pt x="77952" y="214616"/>
                </a:lnTo>
                <a:lnTo>
                  <a:pt x="84021" y="219696"/>
                </a:lnTo>
                <a:close/>
              </a:path>
              <a:path w="1000125" h="234950">
                <a:moveTo>
                  <a:pt x="89577" y="214616"/>
                </a:moveTo>
                <a:lnTo>
                  <a:pt x="85030" y="214616"/>
                </a:lnTo>
                <a:lnTo>
                  <a:pt x="83507" y="213346"/>
                </a:lnTo>
                <a:lnTo>
                  <a:pt x="80003" y="210831"/>
                </a:lnTo>
                <a:lnTo>
                  <a:pt x="79455" y="209536"/>
                </a:lnTo>
                <a:lnTo>
                  <a:pt x="94144" y="209536"/>
                </a:lnTo>
                <a:lnTo>
                  <a:pt x="96180" y="210831"/>
                </a:lnTo>
                <a:lnTo>
                  <a:pt x="97168" y="212076"/>
                </a:lnTo>
                <a:lnTo>
                  <a:pt x="86552" y="212076"/>
                </a:lnTo>
                <a:lnTo>
                  <a:pt x="88074" y="213346"/>
                </a:lnTo>
                <a:lnTo>
                  <a:pt x="88568" y="213346"/>
                </a:lnTo>
                <a:lnTo>
                  <a:pt x="89577" y="214616"/>
                </a:lnTo>
                <a:close/>
              </a:path>
              <a:path w="1000125" h="234950">
                <a:moveTo>
                  <a:pt x="106796" y="212076"/>
                </a:moveTo>
                <a:lnTo>
                  <a:pt x="97168" y="212076"/>
                </a:lnTo>
                <a:lnTo>
                  <a:pt x="96150" y="210782"/>
                </a:lnTo>
                <a:lnTo>
                  <a:pt x="95666" y="209536"/>
                </a:lnTo>
                <a:lnTo>
                  <a:pt x="103752" y="209536"/>
                </a:lnTo>
                <a:lnTo>
                  <a:pt x="106796" y="212076"/>
                </a:lnTo>
                <a:close/>
              </a:path>
              <a:path w="1000125" h="234950">
                <a:moveTo>
                  <a:pt x="125518" y="215886"/>
                </a:moveTo>
                <a:lnTo>
                  <a:pt x="105788" y="215886"/>
                </a:lnTo>
                <a:lnTo>
                  <a:pt x="103257" y="213346"/>
                </a:lnTo>
                <a:lnTo>
                  <a:pt x="101735" y="212076"/>
                </a:lnTo>
                <a:lnTo>
                  <a:pt x="106796" y="212076"/>
                </a:lnTo>
                <a:lnTo>
                  <a:pt x="104760" y="209536"/>
                </a:lnTo>
                <a:lnTo>
                  <a:pt x="113874" y="209536"/>
                </a:lnTo>
                <a:lnTo>
                  <a:pt x="114882" y="212076"/>
                </a:lnTo>
                <a:lnTo>
                  <a:pt x="116918" y="213346"/>
                </a:lnTo>
                <a:lnTo>
                  <a:pt x="113874" y="213346"/>
                </a:lnTo>
                <a:lnTo>
                  <a:pt x="114388" y="214616"/>
                </a:lnTo>
                <a:lnTo>
                  <a:pt x="123996" y="214616"/>
                </a:lnTo>
                <a:lnTo>
                  <a:pt x="125518" y="215886"/>
                </a:lnTo>
                <a:close/>
              </a:path>
              <a:path w="1000125" h="234950">
                <a:moveTo>
                  <a:pt x="147779" y="214616"/>
                </a:moveTo>
                <a:lnTo>
                  <a:pt x="139179" y="214616"/>
                </a:lnTo>
                <a:lnTo>
                  <a:pt x="138171" y="213346"/>
                </a:lnTo>
                <a:lnTo>
                  <a:pt x="137657" y="212076"/>
                </a:lnTo>
                <a:lnTo>
                  <a:pt x="115396" y="212076"/>
                </a:lnTo>
                <a:lnTo>
                  <a:pt x="113874" y="209536"/>
                </a:lnTo>
                <a:lnTo>
                  <a:pt x="119449" y="209536"/>
                </a:lnTo>
                <a:lnTo>
                  <a:pt x="120457" y="210806"/>
                </a:lnTo>
                <a:lnTo>
                  <a:pt x="145249" y="210806"/>
                </a:lnTo>
                <a:lnTo>
                  <a:pt x="145249" y="212076"/>
                </a:lnTo>
                <a:lnTo>
                  <a:pt x="146277" y="213346"/>
                </a:lnTo>
                <a:lnTo>
                  <a:pt x="147779" y="214616"/>
                </a:lnTo>
                <a:close/>
              </a:path>
              <a:path w="1000125" h="234950">
                <a:moveTo>
                  <a:pt x="141216" y="210806"/>
                </a:moveTo>
                <a:lnTo>
                  <a:pt x="120971" y="210806"/>
                </a:lnTo>
                <a:lnTo>
                  <a:pt x="120457" y="209536"/>
                </a:lnTo>
                <a:lnTo>
                  <a:pt x="140188" y="209536"/>
                </a:lnTo>
                <a:lnTo>
                  <a:pt x="141216" y="210806"/>
                </a:lnTo>
                <a:close/>
              </a:path>
              <a:path w="1000125" h="234950">
                <a:moveTo>
                  <a:pt x="150824" y="210806"/>
                </a:moveTo>
                <a:lnTo>
                  <a:pt x="141216" y="210806"/>
                </a:lnTo>
                <a:lnTo>
                  <a:pt x="140702" y="209536"/>
                </a:lnTo>
                <a:lnTo>
                  <a:pt x="148807" y="209536"/>
                </a:lnTo>
                <a:lnTo>
                  <a:pt x="150824" y="210806"/>
                </a:lnTo>
                <a:close/>
              </a:path>
              <a:path w="1000125" h="234950">
                <a:moveTo>
                  <a:pt x="170060" y="210806"/>
                </a:moveTo>
                <a:lnTo>
                  <a:pt x="150824" y="210806"/>
                </a:lnTo>
                <a:lnTo>
                  <a:pt x="150310" y="209536"/>
                </a:lnTo>
                <a:lnTo>
                  <a:pt x="169546" y="209536"/>
                </a:lnTo>
                <a:lnTo>
                  <a:pt x="170060" y="210806"/>
                </a:lnTo>
                <a:close/>
              </a:path>
              <a:path w="1000125" h="234950">
                <a:moveTo>
                  <a:pt x="215610" y="213346"/>
                </a:moveTo>
                <a:lnTo>
                  <a:pt x="188268" y="213346"/>
                </a:lnTo>
                <a:lnTo>
                  <a:pt x="187260" y="212076"/>
                </a:lnTo>
                <a:lnTo>
                  <a:pt x="173085" y="212076"/>
                </a:lnTo>
                <a:lnTo>
                  <a:pt x="171562" y="210782"/>
                </a:lnTo>
                <a:lnTo>
                  <a:pt x="170554" y="209536"/>
                </a:lnTo>
                <a:lnTo>
                  <a:pt x="190798" y="209536"/>
                </a:lnTo>
                <a:lnTo>
                  <a:pt x="191312" y="210806"/>
                </a:lnTo>
                <a:lnTo>
                  <a:pt x="213079" y="210806"/>
                </a:lnTo>
                <a:lnTo>
                  <a:pt x="215567" y="212592"/>
                </a:lnTo>
                <a:lnTo>
                  <a:pt x="215610" y="213346"/>
                </a:lnTo>
                <a:close/>
              </a:path>
              <a:path w="1000125" h="234950">
                <a:moveTo>
                  <a:pt x="203451" y="210806"/>
                </a:moveTo>
                <a:lnTo>
                  <a:pt x="191826" y="210806"/>
                </a:lnTo>
                <a:lnTo>
                  <a:pt x="191826" y="209536"/>
                </a:lnTo>
                <a:lnTo>
                  <a:pt x="202957" y="209536"/>
                </a:lnTo>
                <a:lnTo>
                  <a:pt x="203451" y="210806"/>
                </a:lnTo>
                <a:close/>
              </a:path>
              <a:path w="1000125" h="234950">
                <a:moveTo>
                  <a:pt x="218634" y="210806"/>
                </a:moveTo>
                <a:lnTo>
                  <a:pt x="215610" y="210806"/>
                </a:lnTo>
                <a:lnTo>
                  <a:pt x="215095" y="209536"/>
                </a:lnTo>
                <a:lnTo>
                  <a:pt x="217132" y="209536"/>
                </a:lnTo>
                <a:lnTo>
                  <a:pt x="218634" y="210806"/>
                </a:lnTo>
                <a:close/>
              </a:path>
              <a:path w="1000125" h="234950">
                <a:moveTo>
                  <a:pt x="78446" y="212076"/>
                </a:moveTo>
                <a:lnTo>
                  <a:pt x="77952" y="212076"/>
                </a:lnTo>
                <a:lnTo>
                  <a:pt x="77952" y="210806"/>
                </a:lnTo>
                <a:lnTo>
                  <a:pt x="78446" y="212076"/>
                </a:lnTo>
                <a:close/>
              </a:path>
              <a:path w="1000125" h="234950">
                <a:moveTo>
                  <a:pt x="159424" y="214616"/>
                </a:moveTo>
                <a:lnTo>
                  <a:pt x="148807" y="214616"/>
                </a:lnTo>
                <a:lnTo>
                  <a:pt x="146277" y="212076"/>
                </a:lnTo>
                <a:lnTo>
                  <a:pt x="145249" y="210806"/>
                </a:lnTo>
                <a:lnTo>
                  <a:pt x="146771" y="210806"/>
                </a:lnTo>
                <a:lnTo>
                  <a:pt x="149815" y="213346"/>
                </a:lnTo>
                <a:lnTo>
                  <a:pt x="158415" y="213346"/>
                </a:lnTo>
                <a:lnTo>
                  <a:pt x="159424" y="214616"/>
                </a:lnTo>
                <a:close/>
              </a:path>
              <a:path w="1000125" h="234950">
                <a:moveTo>
                  <a:pt x="149815" y="213346"/>
                </a:moveTo>
                <a:lnTo>
                  <a:pt x="146771" y="210806"/>
                </a:lnTo>
                <a:lnTo>
                  <a:pt x="147779" y="210806"/>
                </a:lnTo>
                <a:lnTo>
                  <a:pt x="149815" y="213346"/>
                </a:lnTo>
                <a:close/>
              </a:path>
              <a:path w="1000125" h="234950">
                <a:moveTo>
                  <a:pt x="149815" y="213346"/>
                </a:moveTo>
                <a:lnTo>
                  <a:pt x="147779" y="210806"/>
                </a:lnTo>
                <a:lnTo>
                  <a:pt x="170554" y="210806"/>
                </a:lnTo>
                <a:lnTo>
                  <a:pt x="171582" y="212076"/>
                </a:lnTo>
                <a:lnTo>
                  <a:pt x="149815" y="212076"/>
                </a:lnTo>
                <a:lnTo>
                  <a:pt x="149815" y="213346"/>
                </a:lnTo>
                <a:close/>
              </a:path>
              <a:path w="1000125" h="234950">
                <a:moveTo>
                  <a:pt x="221165" y="214616"/>
                </a:moveTo>
                <a:lnTo>
                  <a:pt x="219148" y="214616"/>
                </a:lnTo>
                <a:lnTo>
                  <a:pt x="214601" y="210806"/>
                </a:lnTo>
                <a:lnTo>
                  <a:pt x="215095" y="210806"/>
                </a:lnTo>
                <a:lnTo>
                  <a:pt x="216618" y="212076"/>
                </a:lnTo>
                <a:lnTo>
                  <a:pt x="219148" y="212076"/>
                </a:lnTo>
                <a:lnTo>
                  <a:pt x="221165" y="214616"/>
                </a:lnTo>
                <a:close/>
              </a:path>
              <a:path w="1000125" h="234950">
                <a:moveTo>
                  <a:pt x="219148" y="212076"/>
                </a:moveTo>
                <a:lnTo>
                  <a:pt x="217132" y="212076"/>
                </a:lnTo>
                <a:lnTo>
                  <a:pt x="216618" y="210806"/>
                </a:lnTo>
                <a:lnTo>
                  <a:pt x="218140" y="210806"/>
                </a:lnTo>
                <a:lnTo>
                  <a:pt x="219148" y="212076"/>
                </a:lnTo>
                <a:close/>
              </a:path>
              <a:path w="1000125" h="234950">
                <a:moveTo>
                  <a:pt x="7302" y="212592"/>
                </a:moveTo>
                <a:lnTo>
                  <a:pt x="6583" y="212076"/>
                </a:lnTo>
                <a:lnTo>
                  <a:pt x="7097" y="212076"/>
                </a:lnTo>
                <a:lnTo>
                  <a:pt x="7302" y="212592"/>
                </a:lnTo>
                <a:close/>
              </a:path>
              <a:path w="1000125" h="234950">
                <a:moveTo>
                  <a:pt x="15697" y="214616"/>
                </a:moveTo>
                <a:lnTo>
                  <a:pt x="10122" y="214616"/>
                </a:lnTo>
                <a:lnTo>
                  <a:pt x="7302" y="212592"/>
                </a:lnTo>
                <a:lnTo>
                  <a:pt x="7097" y="212076"/>
                </a:lnTo>
                <a:lnTo>
                  <a:pt x="11644" y="212076"/>
                </a:lnTo>
                <a:lnTo>
                  <a:pt x="13166" y="213346"/>
                </a:lnTo>
                <a:lnTo>
                  <a:pt x="15697" y="214616"/>
                </a:lnTo>
                <a:close/>
              </a:path>
              <a:path w="1000125" h="234950">
                <a:moveTo>
                  <a:pt x="31888" y="218426"/>
                </a:moveTo>
                <a:lnTo>
                  <a:pt x="22280" y="218426"/>
                </a:lnTo>
                <a:lnTo>
                  <a:pt x="21766" y="217156"/>
                </a:lnTo>
                <a:lnTo>
                  <a:pt x="20758" y="215886"/>
                </a:lnTo>
                <a:lnTo>
                  <a:pt x="19493" y="215886"/>
                </a:lnTo>
                <a:lnTo>
                  <a:pt x="18848" y="215239"/>
                </a:lnTo>
                <a:lnTo>
                  <a:pt x="18722" y="214616"/>
                </a:lnTo>
                <a:lnTo>
                  <a:pt x="24297" y="214616"/>
                </a:lnTo>
                <a:lnTo>
                  <a:pt x="23288" y="212076"/>
                </a:lnTo>
                <a:lnTo>
                  <a:pt x="32402" y="212076"/>
                </a:lnTo>
                <a:lnTo>
                  <a:pt x="33905" y="214616"/>
                </a:lnTo>
                <a:lnTo>
                  <a:pt x="35433" y="215901"/>
                </a:lnTo>
                <a:lnTo>
                  <a:pt x="35941" y="217156"/>
                </a:lnTo>
                <a:lnTo>
                  <a:pt x="30366" y="217156"/>
                </a:lnTo>
                <a:lnTo>
                  <a:pt x="31888" y="218426"/>
                </a:lnTo>
                <a:close/>
              </a:path>
              <a:path w="1000125" h="234950">
                <a:moveTo>
                  <a:pt x="39480" y="213346"/>
                </a:moveTo>
                <a:lnTo>
                  <a:pt x="33411" y="213346"/>
                </a:lnTo>
                <a:lnTo>
                  <a:pt x="32897" y="212076"/>
                </a:lnTo>
                <a:lnTo>
                  <a:pt x="39480" y="212076"/>
                </a:lnTo>
                <a:lnTo>
                  <a:pt x="39480" y="213346"/>
                </a:lnTo>
                <a:close/>
              </a:path>
              <a:path w="1000125" h="234950">
                <a:moveTo>
                  <a:pt x="46063" y="217156"/>
                </a:moveTo>
                <a:lnTo>
                  <a:pt x="40488" y="217156"/>
                </a:lnTo>
                <a:lnTo>
                  <a:pt x="41002" y="215886"/>
                </a:lnTo>
                <a:lnTo>
                  <a:pt x="38966" y="214616"/>
                </a:lnTo>
                <a:lnTo>
                  <a:pt x="37958" y="213346"/>
                </a:lnTo>
                <a:lnTo>
                  <a:pt x="39480" y="213346"/>
                </a:lnTo>
                <a:lnTo>
                  <a:pt x="39480" y="212076"/>
                </a:lnTo>
                <a:lnTo>
                  <a:pt x="40488" y="212076"/>
                </a:lnTo>
                <a:lnTo>
                  <a:pt x="42010" y="213346"/>
                </a:lnTo>
                <a:lnTo>
                  <a:pt x="43019" y="214616"/>
                </a:lnTo>
                <a:lnTo>
                  <a:pt x="44564" y="215901"/>
                </a:lnTo>
                <a:lnTo>
                  <a:pt x="45894" y="216739"/>
                </a:lnTo>
                <a:lnTo>
                  <a:pt x="46063" y="217156"/>
                </a:lnTo>
                <a:close/>
              </a:path>
              <a:path w="1000125" h="234950">
                <a:moveTo>
                  <a:pt x="45549" y="215886"/>
                </a:moveTo>
                <a:lnTo>
                  <a:pt x="45055" y="215886"/>
                </a:lnTo>
                <a:lnTo>
                  <a:pt x="42010" y="213346"/>
                </a:lnTo>
                <a:lnTo>
                  <a:pt x="42010" y="212076"/>
                </a:lnTo>
                <a:lnTo>
                  <a:pt x="47586" y="212076"/>
                </a:lnTo>
                <a:lnTo>
                  <a:pt x="48080" y="213346"/>
                </a:lnTo>
                <a:lnTo>
                  <a:pt x="43019" y="213346"/>
                </a:lnTo>
                <a:lnTo>
                  <a:pt x="44027" y="214616"/>
                </a:lnTo>
                <a:lnTo>
                  <a:pt x="44541" y="214616"/>
                </a:lnTo>
                <a:lnTo>
                  <a:pt x="45549" y="215886"/>
                </a:lnTo>
                <a:close/>
              </a:path>
              <a:path w="1000125" h="234950">
                <a:moveTo>
                  <a:pt x="53655" y="214616"/>
                </a:moveTo>
                <a:lnTo>
                  <a:pt x="49602" y="214616"/>
                </a:lnTo>
                <a:lnTo>
                  <a:pt x="48080" y="212076"/>
                </a:lnTo>
                <a:lnTo>
                  <a:pt x="51619" y="212076"/>
                </a:lnTo>
                <a:lnTo>
                  <a:pt x="52133" y="213346"/>
                </a:lnTo>
                <a:lnTo>
                  <a:pt x="53655" y="214616"/>
                </a:lnTo>
                <a:close/>
              </a:path>
              <a:path w="1000125" h="234950">
                <a:moveTo>
                  <a:pt x="58202" y="218426"/>
                </a:moveTo>
                <a:lnTo>
                  <a:pt x="57708" y="217156"/>
                </a:lnTo>
                <a:lnTo>
                  <a:pt x="54663" y="214616"/>
                </a:lnTo>
                <a:lnTo>
                  <a:pt x="53141" y="212076"/>
                </a:lnTo>
                <a:lnTo>
                  <a:pt x="70360" y="212076"/>
                </a:lnTo>
                <a:lnTo>
                  <a:pt x="71863" y="214616"/>
                </a:lnTo>
                <a:lnTo>
                  <a:pt x="67830" y="214616"/>
                </a:lnTo>
                <a:lnTo>
                  <a:pt x="68838" y="215886"/>
                </a:lnTo>
                <a:lnTo>
                  <a:pt x="64785" y="215886"/>
                </a:lnTo>
                <a:lnTo>
                  <a:pt x="64785" y="217156"/>
                </a:lnTo>
                <a:lnTo>
                  <a:pt x="58202" y="217156"/>
                </a:lnTo>
                <a:lnTo>
                  <a:pt x="58202" y="218426"/>
                </a:lnTo>
                <a:close/>
              </a:path>
              <a:path w="1000125" h="234950">
                <a:moveTo>
                  <a:pt x="93630" y="214616"/>
                </a:moveTo>
                <a:lnTo>
                  <a:pt x="89577" y="214616"/>
                </a:lnTo>
                <a:lnTo>
                  <a:pt x="87560" y="212076"/>
                </a:lnTo>
                <a:lnTo>
                  <a:pt x="91613" y="212076"/>
                </a:lnTo>
                <a:lnTo>
                  <a:pt x="91613" y="213346"/>
                </a:lnTo>
                <a:lnTo>
                  <a:pt x="92107" y="213346"/>
                </a:lnTo>
                <a:lnTo>
                  <a:pt x="93630" y="214616"/>
                </a:lnTo>
                <a:close/>
              </a:path>
              <a:path w="1000125" h="234950">
                <a:moveTo>
                  <a:pt x="102743" y="214616"/>
                </a:moveTo>
                <a:lnTo>
                  <a:pt x="93630" y="214616"/>
                </a:lnTo>
                <a:lnTo>
                  <a:pt x="92621" y="213346"/>
                </a:lnTo>
                <a:lnTo>
                  <a:pt x="92107" y="212076"/>
                </a:lnTo>
                <a:lnTo>
                  <a:pt x="100727" y="212076"/>
                </a:lnTo>
                <a:lnTo>
                  <a:pt x="100727" y="213346"/>
                </a:lnTo>
                <a:lnTo>
                  <a:pt x="102743" y="214616"/>
                </a:lnTo>
                <a:close/>
              </a:path>
              <a:path w="1000125" h="234950">
                <a:moveTo>
                  <a:pt x="122474" y="214616"/>
                </a:moveTo>
                <a:lnTo>
                  <a:pt x="118441" y="214616"/>
                </a:lnTo>
                <a:lnTo>
                  <a:pt x="116918" y="212076"/>
                </a:lnTo>
                <a:lnTo>
                  <a:pt x="136154" y="212076"/>
                </a:lnTo>
                <a:lnTo>
                  <a:pt x="137657" y="213346"/>
                </a:lnTo>
                <a:lnTo>
                  <a:pt x="121465" y="213346"/>
                </a:lnTo>
                <a:lnTo>
                  <a:pt x="122474" y="214616"/>
                </a:lnTo>
                <a:close/>
              </a:path>
              <a:path w="1000125" h="234950">
                <a:moveTo>
                  <a:pt x="157901" y="213346"/>
                </a:moveTo>
                <a:lnTo>
                  <a:pt x="149815" y="213346"/>
                </a:lnTo>
                <a:lnTo>
                  <a:pt x="149815" y="212076"/>
                </a:lnTo>
                <a:lnTo>
                  <a:pt x="157901" y="212076"/>
                </a:lnTo>
                <a:lnTo>
                  <a:pt x="157901" y="213346"/>
                </a:lnTo>
                <a:close/>
              </a:path>
              <a:path w="1000125" h="234950">
                <a:moveTo>
                  <a:pt x="159424" y="214616"/>
                </a:moveTo>
                <a:lnTo>
                  <a:pt x="158415" y="213346"/>
                </a:lnTo>
                <a:lnTo>
                  <a:pt x="157901" y="213346"/>
                </a:lnTo>
                <a:lnTo>
                  <a:pt x="157901" y="212076"/>
                </a:lnTo>
                <a:lnTo>
                  <a:pt x="159424" y="214616"/>
                </a:lnTo>
                <a:close/>
              </a:path>
              <a:path w="1000125" h="234950">
                <a:moveTo>
                  <a:pt x="169051" y="214616"/>
                </a:moveTo>
                <a:lnTo>
                  <a:pt x="159424" y="214616"/>
                </a:lnTo>
                <a:lnTo>
                  <a:pt x="157901" y="212076"/>
                </a:lnTo>
                <a:lnTo>
                  <a:pt x="167015" y="212076"/>
                </a:lnTo>
                <a:lnTo>
                  <a:pt x="168537" y="213346"/>
                </a:lnTo>
                <a:lnTo>
                  <a:pt x="169051" y="214616"/>
                </a:lnTo>
                <a:close/>
              </a:path>
              <a:path w="1000125" h="234950">
                <a:moveTo>
                  <a:pt x="188268" y="214616"/>
                </a:moveTo>
                <a:lnTo>
                  <a:pt x="170060" y="214616"/>
                </a:lnTo>
                <a:lnTo>
                  <a:pt x="168023" y="212076"/>
                </a:lnTo>
                <a:lnTo>
                  <a:pt x="185737" y="212076"/>
                </a:lnTo>
                <a:lnTo>
                  <a:pt x="187774" y="213346"/>
                </a:lnTo>
                <a:lnTo>
                  <a:pt x="188268" y="214616"/>
                </a:lnTo>
                <a:close/>
              </a:path>
              <a:path w="1000125" h="234950">
                <a:moveTo>
                  <a:pt x="215095" y="215886"/>
                </a:moveTo>
                <a:lnTo>
                  <a:pt x="212071" y="215886"/>
                </a:lnTo>
                <a:lnTo>
                  <a:pt x="211043" y="214616"/>
                </a:lnTo>
                <a:lnTo>
                  <a:pt x="209540" y="213346"/>
                </a:lnTo>
                <a:lnTo>
                  <a:pt x="216618" y="213346"/>
                </a:lnTo>
                <a:lnTo>
                  <a:pt x="215610" y="212623"/>
                </a:lnTo>
                <a:lnTo>
                  <a:pt x="215610" y="212076"/>
                </a:lnTo>
                <a:lnTo>
                  <a:pt x="219148" y="214616"/>
                </a:lnTo>
                <a:lnTo>
                  <a:pt x="215095" y="214616"/>
                </a:lnTo>
                <a:lnTo>
                  <a:pt x="215095" y="215886"/>
                </a:lnTo>
                <a:close/>
              </a:path>
              <a:path w="1000125" h="234950">
                <a:moveTo>
                  <a:pt x="216618" y="213346"/>
                </a:moveTo>
                <a:lnTo>
                  <a:pt x="215610" y="213346"/>
                </a:lnTo>
                <a:lnTo>
                  <a:pt x="215610" y="212623"/>
                </a:lnTo>
                <a:lnTo>
                  <a:pt x="216618" y="213346"/>
                </a:lnTo>
                <a:close/>
              </a:path>
              <a:path w="1000125" h="234950">
                <a:moveTo>
                  <a:pt x="39994" y="217156"/>
                </a:moveTo>
                <a:lnTo>
                  <a:pt x="35941" y="217156"/>
                </a:lnTo>
                <a:lnTo>
                  <a:pt x="35427" y="215886"/>
                </a:lnTo>
                <a:lnTo>
                  <a:pt x="34419" y="214616"/>
                </a:lnTo>
                <a:lnTo>
                  <a:pt x="33905" y="213346"/>
                </a:lnTo>
                <a:lnTo>
                  <a:pt x="37463" y="213346"/>
                </a:lnTo>
                <a:lnTo>
                  <a:pt x="37463" y="214616"/>
                </a:lnTo>
                <a:lnTo>
                  <a:pt x="37958" y="214616"/>
                </a:lnTo>
                <a:lnTo>
                  <a:pt x="39994" y="217156"/>
                </a:lnTo>
                <a:close/>
              </a:path>
              <a:path w="1000125" h="234950">
                <a:moveTo>
                  <a:pt x="45894" y="216739"/>
                </a:moveTo>
                <a:lnTo>
                  <a:pt x="44541" y="215886"/>
                </a:lnTo>
                <a:lnTo>
                  <a:pt x="43019" y="214616"/>
                </a:lnTo>
                <a:lnTo>
                  <a:pt x="42010" y="213346"/>
                </a:lnTo>
                <a:lnTo>
                  <a:pt x="45055" y="215886"/>
                </a:lnTo>
                <a:lnTo>
                  <a:pt x="45549" y="215886"/>
                </a:lnTo>
                <a:lnTo>
                  <a:pt x="45894" y="216739"/>
                </a:lnTo>
                <a:close/>
              </a:path>
              <a:path w="1000125" h="234950">
                <a:moveTo>
                  <a:pt x="44541" y="214616"/>
                </a:moveTo>
                <a:lnTo>
                  <a:pt x="44027" y="214616"/>
                </a:lnTo>
                <a:lnTo>
                  <a:pt x="43019" y="213346"/>
                </a:lnTo>
                <a:lnTo>
                  <a:pt x="44541" y="214616"/>
                </a:lnTo>
                <a:close/>
              </a:path>
              <a:path w="1000125" h="234950">
                <a:moveTo>
                  <a:pt x="49602" y="214616"/>
                </a:moveTo>
                <a:lnTo>
                  <a:pt x="44541" y="214616"/>
                </a:lnTo>
                <a:lnTo>
                  <a:pt x="43019" y="213346"/>
                </a:lnTo>
                <a:lnTo>
                  <a:pt x="48594" y="213346"/>
                </a:lnTo>
                <a:lnTo>
                  <a:pt x="49602" y="214616"/>
                </a:lnTo>
                <a:close/>
              </a:path>
              <a:path w="1000125" h="234950">
                <a:moveTo>
                  <a:pt x="84021" y="214616"/>
                </a:moveTo>
                <a:lnTo>
                  <a:pt x="77952" y="214616"/>
                </a:lnTo>
                <a:lnTo>
                  <a:pt x="76924" y="213346"/>
                </a:lnTo>
                <a:lnTo>
                  <a:pt x="82499" y="213346"/>
                </a:lnTo>
                <a:lnTo>
                  <a:pt x="84021" y="214616"/>
                </a:lnTo>
                <a:close/>
              </a:path>
              <a:path w="1000125" h="234950">
                <a:moveTo>
                  <a:pt x="117413" y="214616"/>
                </a:moveTo>
                <a:lnTo>
                  <a:pt x="114388" y="214616"/>
                </a:lnTo>
                <a:lnTo>
                  <a:pt x="113874" y="213346"/>
                </a:lnTo>
                <a:lnTo>
                  <a:pt x="116918" y="213346"/>
                </a:lnTo>
                <a:lnTo>
                  <a:pt x="117413" y="214616"/>
                </a:lnTo>
                <a:close/>
              </a:path>
              <a:path w="1000125" h="234950">
                <a:moveTo>
                  <a:pt x="133110" y="215886"/>
                </a:moveTo>
                <a:lnTo>
                  <a:pt x="126527" y="215886"/>
                </a:lnTo>
                <a:lnTo>
                  <a:pt x="123996" y="214616"/>
                </a:lnTo>
                <a:lnTo>
                  <a:pt x="122988" y="213346"/>
                </a:lnTo>
                <a:lnTo>
                  <a:pt x="137657" y="213346"/>
                </a:lnTo>
                <a:lnTo>
                  <a:pt x="138685" y="214616"/>
                </a:lnTo>
                <a:lnTo>
                  <a:pt x="133110" y="214616"/>
                </a:lnTo>
                <a:lnTo>
                  <a:pt x="133110" y="215886"/>
                </a:lnTo>
                <a:close/>
              </a:path>
              <a:path w="1000125" h="234950">
                <a:moveTo>
                  <a:pt x="211043" y="215886"/>
                </a:moveTo>
                <a:lnTo>
                  <a:pt x="171068" y="215886"/>
                </a:lnTo>
                <a:lnTo>
                  <a:pt x="170554" y="214616"/>
                </a:lnTo>
                <a:lnTo>
                  <a:pt x="189790" y="214616"/>
                </a:lnTo>
                <a:lnTo>
                  <a:pt x="188782" y="213346"/>
                </a:lnTo>
                <a:lnTo>
                  <a:pt x="208512" y="213346"/>
                </a:lnTo>
                <a:lnTo>
                  <a:pt x="211043" y="215886"/>
                </a:lnTo>
                <a:close/>
              </a:path>
              <a:path w="1000125" h="234950">
                <a:moveTo>
                  <a:pt x="10122" y="224776"/>
                </a:moveTo>
                <a:lnTo>
                  <a:pt x="7591" y="224776"/>
                </a:lnTo>
                <a:lnTo>
                  <a:pt x="6583" y="222236"/>
                </a:lnTo>
                <a:lnTo>
                  <a:pt x="5061" y="220966"/>
                </a:lnTo>
                <a:lnTo>
                  <a:pt x="4566" y="220966"/>
                </a:lnTo>
                <a:lnTo>
                  <a:pt x="1522" y="218426"/>
                </a:lnTo>
                <a:lnTo>
                  <a:pt x="0" y="218426"/>
                </a:lnTo>
                <a:lnTo>
                  <a:pt x="0" y="214616"/>
                </a:lnTo>
                <a:lnTo>
                  <a:pt x="514" y="215886"/>
                </a:lnTo>
                <a:lnTo>
                  <a:pt x="5061" y="215886"/>
                </a:lnTo>
                <a:lnTo>
                  <a:pt x="5575" y="217156"/>
                </a:lnTo>
                <a:lnTo>
                  <a:pt x="6069" y="217156"/>
                </a:lnTo>
                <a:lnTo>
                  <a:pt x="6583" y="218426"/>
                </a:lnTo>
                <a:lnTo>
                  <a:pt x="6583" y="219696"/>
                </a:lnTo>
                <a:lnTo>
                  <a:pt x="13166" y="219696"/>
                </a:lnTo>
                <a:lnTo>
                  <a:pt x="13166" y="220966"/>
                </a:lnTo>
                <a:lnTo>
                  <a:pt x="13660" y="222236"/>
                </a:lnTo>
                <a:lnTo>
                  <a:pt x="7591" y="222236"/>
                </a:lnTo>
                <a:lnTo>
                  <a:pt x="8105" y="223506"/>
                </a:lnTo>
                <a:lnTo>
                  <a:pt x="10122" y="224776"/>
                </a:lnTo>
                <a:close/>
              </a:path>
              <a:path w="1000125" h="234950">
                <a:moveTo>
                  <a:pt x="12652" y="217156"/>
                </a:moveTo>
                <a:lnTo>
                  <a:pt x="12158" y="217156"/>
                </a:lnTo>
                <a:lnTo>
                  <a:pt x="11130" y="214616"/>
                </a:lnTo>
                <a:lnTo>
                  <a:pt x="18227" y="214616"/>
                </a:lnTo>
                <a:lnTo>
                  <a:pt x="18722" y="215886"/>
                </a:lnTo>
                <a:lnTo>
                  <a:pt x="12652" y="215886"/>
                </a:lnTo>
                <a:lnTo>
                  <a:pt x="12652" y="217156"/>
                </a:lnTo>
                <a:close/>
              </a:path>
              <a:path w="1000125" h="234950">
                <a:moveTo>
                  <a:pt x="18722" y="215886"/>
                </a:moveTo>
                <a:lnTo>
                  <a:pt x="18227" y="214616"/>
                </a:lnTo>
                <a:lnTo>
                  <a:pt x="18621" y="215113"/>
                </a:lnTo>
                <a:lnTo>
                  <a:pt x="18722" y="215886"/>
                </a:lnTo>
                <a:close/>
              </a:path>
              <a:path w="1000125" h="234950">
                <a:moveTo>
                  <a:pt x="18722" y="215239"/>
                </a:moveTo>
                <a:lnTo>
                  <a:pt x="18227" y="214616"/>
                </a:lnTo>
                <a:lnTo>
                  <a:pt x="18722" y="215113"/>
                </a:lnTo>
                <a:close/>
              </a:path>
              <a:path w="1000125" h="234950">
                <a:moveTo>
                  <a:pt x="18722" y="215113"/>
                </a:moveTo>
                <a:lnTo>
                  <a:pt x="18227" y="214616"/>
                </a:lnTo>
                <a:lnTo>
                  <a:pt x="18722" y="214616"/>
                </a:lnTo>
                <a:lnTo>
                  <a:pt x="18722" y="215113"/>
                </a:lnTo>
                <a:close/>
              </a:path>
              <a:path w="1000125" h="234950">
                <a:moveTo>
                  <a:pt x="51124" y="219696"/>
                </a:moveTo>
                <a:lnTo>
                  <a:pt x="48080" y="219696"/>
                </a:lnTo>
                <a:lnTo>
                  <a:pt x="48080" y="218426"/>
                </a:lnTo>
                <a:lnTo>
                  <a:pt x="47586" y="217156"/>
                </a:lnTo>
                <a:lnTo>
                  <a:pt x="47072" y="217156"/>
                </a:lnTo>
                <a:lnTo>
                  <a:pt x="45549" y="214616"/>
                </a:lnTo>
                <a:lnTo>
                  <a:pt x="50610" y="214616"/>
                </a:lnTo>
                <a:lnTo>
                  <a:pt x="51633" y="215258"/>
                </a:lnTo>
                <a:lnTo>
                  <a:pt x="52133" y="215886"/>
                </a:lnTo>
                <a:lnTo>
                  <a:pt x="52637" y="215886"/>
                </a:lnTo>
                <a:lnTo>
                  <a:pt x="55006" y="218426"/>
                </a:lnTo>
                <a:lnTo>
                  <a:pt x="51124" y="218426"/>
                </a:lnTo>
                <a:lnTo>
                  <a:pt x="51124" y="219696"/>
                </a:lnTo>
                <a:close/>
              </a:path>
              <a:path w="1000125" h="234950">
                <a:moveTo>
                  <a:pt x="52647" y="215886"/>
                </a:moveTo>
                <a:lnTo>
                  <a:pt x="51633" y="215258"/>
                </a:lnTo>
                <a:lnTo>
                  <a:pt x="51124" y="214616"/>
                </a:lnTo>
                <a:lnTo>
                  <a:pt x="53141" y="214616"/>
                </a:lnTo>
                <a:lnTo>
                  <a:pt x="52647" y="215886"/>
                </a:lnTo>
                <a:close/>
              </a:path>
              <a:path w="1000125" h="234950">
                <a:moveTo>
                  <a:pt x="86038" y="219696"/>
                </a:moveTo>
                <a:lnTo>
                  <a:pt x="84021" y="219696"/>
                </a:lnTo>
                <a:lnTo>
                  <a:pt x="79969" y="214616"/>
                </a:lnTo>
                <a:lnTo>
                  <a:pt x="88568" y="214616"/>
                </a:lnTo>
                <a:lnTo>
                  <a:pt x="89082" y="215886"/>
                </a:lnTo>
                <a:lnTo>
                  <a:pt x="89577" y="215886"/>
                </a:lnTo>
                <a:lnTo>
                  <a:pt x="90605" y="217156"/>
                </a:lnTo>
                <a:lnTo>
                  <a:pt x="83013" y="217156"/>
                </a:lnTo>
                <a:lnTo>
                  <a:pt x="84349" y="217998"/>
                </a:lnTo>
                <a:lnTo>
                  <a:pt x="84516" y="218426"/>
                </a:lnTo>
                <a:lnTo>
                  <a:pt x="86038" y="219696"/>
                </a:lnTo>
                <a:close/>
              </a:path>
              <a:path w="1000125" h="234950">
                <a:moveTo>
                  <a:pt x="103257" y="215886"/>
                </a:moveTo>
                <a:lnTo>
                  <a:pt x="89082" y="215886"/>
                </a:lnTo>
                <a:lnTo>
                  <a:pt x="88568" y="214616"/>
                </a:lnTo>
                <a:lnTo>
                  <a:pt x="103257" y="214616"/>
                </a:lnTo>
                <a:lnTo>
                  <a:pt x="103257" y="215886"/>
                </a:lnTo>
                <a:close/>
              </a:path>
              <a:path w="1000125" h="234950">
                <a:moveTo>
                  <a:pt x="177137" y="217156"/>
                </a:moveTo>
                <a:lnTo>
                  <a:pt x="135640" y="217156"/>
                </a:lnTo>
                <a:lnTo>
                  <a:pt x="133110" y="214616"/>
                </a:lnTo>
                <a:lnTo>
                  <a:pt x="170060" y="214616"/>
                </a:lnTo>
                <a:lnTo>
                  <a:pt x="171068" y="215886"/>
                </a:lnTo>
                <a:lnTo>
                  <a:pt x="176129" y="215886"/>
                </a:lnTo>
                <a:lnTo>
                  <a:pt x="177137" y="217156"/>
                </a:lnTo>
                <a:close/>
              </a:path>
              <a:path w="1000125" h="234950">
                <a:moveTo>
                  <a:pt x="231801" y="226046"/>
                </a:moveTo>
                <a:lnTo>
                  <a:pt x="211557" y="226046"/>
                </a:lnTo>
                <a:lnTo>
                  <a:pt x="211043" y="224776"/>
                </a:lnTo>
                <a:lnTo>
                  <a:pt x="194357" y="224776"/>
                </a:lnTo>
                <a:lnTo>
                  <a:pt x="191826" y="222236"/>
                </a:lnTo>
                <a:lnTo>
                  <a:pt x="217626" y="222236"/>
                </a:lnTo>
                <a:lnTo>
                  <a:pt x="217132" y="220966"/>
                </a:lnTo>
                <a:lnTo>
                  <a:pt x="216618" y="220966"/>
                </a:lnTo>
                <a:lnTo>
                  <a:pt x="215610" y="219696"/>
                </a:lnTo>
                <a:lnTo>
                  <a:pt x="174113" y="219696"/>
                </a:lnTo>
                <a:lnTo>
                  <a:pt x="173085" y="218426"/>
                </a:lnTo>
                <a:lnTo>
                  <a:pt x="219148" y="218426"/>
                </a:lnTo>
                <a:lnTo>
                  <a:pt x="218634" y="217156"/>
                </a:lnTo>
                <a:lnTo>
                  <a:pt x="218140" y="217156"/>
                </a:lnTo>
                <a:lnTo>
                  <a:pt x="215095" y="214616"/>
                </a:lnTo>
                <a:lnTo>
                  <a:pt x="221679" y="214616"/>
                </a:lnTo>
                <a:lnTo>
                  <a:pt x="223032" y="215469"/>
                </a:lnTo>
                <a:lnTo>
                  <a:pt x="223201" y="215886"/>
                </a:lnTo>
                <a:lnTo>
                  <a:pt x="231801" y="215886"/>
                </a:lnTo>
                <a:lnTo>
                  <a:pt x="231801" y="226046"/>
                </a:lnTo>
                <a:close/>
              </a:path>
              <a:path w="1000125" h="234950">
                <a:moveTo>
                  <a:pt x="16705" y="219696"/>
                </a:moveTo>
                <a:lnTo>
                  <a:pt x="8105" y="219696"/>
                </a:lnTo>
                <a:lnTo>
                  <a:pt x="7097" y="217156"/>
                </a:lnTo>
                <a:lnTo>
                  <a:pt x="14174" y="217156"/>
                </a:lnTo>
                <a:lnTo>
                  <a:pt x="14174" y="215886"/>
                </a:lnTo>
                <a:lnTo>
                  <a:pt x="19236" y="215886"/>
                </a:lnTo>
                <a:lnTo>
                  <a:pt x="18736" y="215258"/>
                </a:lnTo>
                <a:lnTo>
                  <a:pt x="18722" y="215113"/>
                </a:lnTo>
                <a:lnTo>
                  <a:pt x="20758" y="217156"/>
                </a:lnTo>
                <a:lnTo>
                  <a:pt x="22280" y="218426"/>
                </a:lnTo>
                <a:lnTo>
                  <a:pt x="15697" y="218426"/>
                </a:lnTo>
                <a:lnTo>
                  <a:pt x="16705" y="219696"/>
                </a:lnTo>
                <a:close/>
              </a:path>
              <a:path w="1000125" h="234950">
                <a:moveTo>
                  <a:pt x="19236" y="215886"/>
                </a:moveTo>
                <a:lnTo>
                  <a:pt x="18722" y="215886"/>
                </a:lnTo>
                <a:lnTo>
                  <a:pt x="18722" y="215239"/>
                </a:lnTo>
                <a:lnTo>
                  <a:pt x="19236" y="215886"/>
                </a:lnTo>
                <a:close/>
              </a:path>
              <a:path w="1000125" h="234950">
                <a:moveTo>
                  <a:pt x="52637" y="215886"/>
                </a:moveTo>
                <a:lnTo>
                  <a:pt x="52133" y="215886"/>
                </a:lnTo>
                <a:lnTo>
                  <a:pt x="51633" y="215258"/>
                </a:lnTo>
                <a:lnTo>
                  <a:pt x="52637" y="215886"/>
                </a:lnTo>
                <a:close/>
              </a:path>
              <a:path w="1000125" h="234950">
                <a:moveTo>
                  <a:pt x="223695" y="215886"/>
                </a:moveTo>
                <a:lnTo>
                  <a:pt x="223201" y="215886"/>
                </a:lnTo>
                <a:lnTo>
                  <a:pt x="223032" y="215469"/>
                </a:lnTo>
                <a:lnTo>
                  <a:pt x="223695" y="215886"/>
                </a:lnTo>
                <a:close/>
              </a:path>
              <a:path w="1000125" h="234950">
                <a:moveTo>
                  <a:pt x="14174" y="217156"/>
                </a:moveTo>
                <a:lnTo>
                  <a:pt x="12652" y="217156"/>
                </a:lnTo>
                <a:lnTo>
                  <a:pt x="13166" y="215886"/>
                </a:lnTo>
                <a:lnTo>
                  <a:pt x="13660" y="215886"/>
                </a:lnTo>
                <a:lnTo>
                  <a:pt x="14174" y="217156"/>
                </a:lnTo>
                <a:close/>
              </a:path>
              <a:path w="1000125" h="234950">
                <a:moveTo>
                  <a:pt x="14174" y="217156"/>
                </a:moveTo>
                <a:lnTo>
                  <a:pt x="13660" y="215886"/>
                </a:lnTo>
                <a:lnTo>
                  <a:pt x="14174" y="215886"/>
                </a:lnTo>
                <a:lnTo>
                  <a:pt x="14174" y="217156"/>
                </a:lnTo>
                <a:close/>
              </a:path>
              <a:path w="1000125" h="234950">
                <a:moveTo>
                  <a:pt x="47072" y="217156"/>
                </a:moveTo>
                <a:lnTo>
                  <a:pt x="46558" y="217156"/>
                </a:lnTo>
                <a:lnTo>
                  <a:pt x="45894" y="216739"/>
                </a:lnTo>
                <a:lnTo>
                  <a:pt x="45549" y="215886"/>
                </a:lnTo>
                <a:lnTo>
                  <a:pt x="47072" y="217156"/>
                </a:lnTo>
                <a:close/>
              </a:path>
              <a:path w="1000125" h="234950">
                <a:moveTo>
                  <a:pt x="58202" y="219696"/>
                </a:moveTo>
                <a:lnTo>
                  <a:pt x="56185" y="219696"/>
                </a:lnTo>
                <a:lnTo>
                  <a:pt x="55671" y="219143"/>
                </a:lnTo>
                <a:lnTo>
                  <a:pt x="55671" y="218426"/>
                </a:lnTo>
                <a:lnTo>
                  <a:pt x="54663" y="217156"/>
                </a:lnTo>
                <a:lnTo>
                  <a:pt x="52647" y="215886"/>
                </a:lnTo>
                <a:lnTo>
                  <a:pt x="54149" y="215886"/>
                </a:lnTo>
                <a:lnTo>
                  <a:pt x="57194" y="218426"/>
                </a:lnTo>
                <a:lnTo>
                  <a:pt x="58202" y="219696"/>
                </a:lnTo>
                <a:close/>
              </a:path>
              <a:path w="1000125" h="234950">
                <a:moveTo>
                  <a:pt x="75916" y="224776"/>
                </a:moveTo>
                <a:lnTo>
                  <a:pt x="72377" y="224776"/>
                </a:lnTo>
                <a:lnTo>
                  <a:pt x="69871" y="222261"/>
                </a:lnTo>
                <a:lnTo>
                  <a:pt x="69846" y="219696"/>
                </a:lnTo>
                <a:lnTo>
                  <a:pt x="68324" y="218426"/>
                </a:lnTo>
                <a:lnTo>
                  <a:pt x="66308" y="217156"/>
                </a:lnTo>
                <a:lnTo>
                  <a:pt x="65794" y="217156"/>
                </a:lnTo>
                <a:lnTo>
                  <a:pt x="64785" y="215886"/>
                </a:lnTo>
                <a:lnTo>
                  <a:pt x="68838" y="215886"/>
                </a:lnTo>
                <a:lnTo>
                  <a:pt x="69846" y="217156"/>
                </a:lnTo>
                <a:lnTo>
                  <a:pt x="71369" y="218426"/>
                </a:lnTo>
                <a:lnTo>
                  <a:pt x="72377" y="219696"/>
                </a:lnTo>
                <a:lnTo>
                  <a:pt x="76924" y="219696"/>
                </a:lnTo>
                <a:lnTo>
                  <a:pt x="78960" y="220966"/>
                </a:lnTo>
                <a:lnTo>
                  <a:pt x="73385" y="220966"/>
                </a:lnTo>
                <a:lnTo>
                  <a:pt x="73919" y="222261"/>
                </a:lnTo>
                <a:lnTo>
                  <a:pt x="75916" y="224776"/>
                </a:lnTo>
                <a:close/>
              </a:path>
              <a:path w="1000125" h="234950">
                <a:moveTo>
                  <a:pt x="90605" y="217156"/>
                </a:moveTo>
                <a:lnTo>
                  <a:pt x="89577" y="215886"/>
                </a:lnTo>
                <a:lnTo>
                  <a:pt x="90091" y="215886"/>
                </a:lnTo>
                <a:lnTo>
                  <a:pt x="90605" y="217156"/>
                </a:lnTo>
                <a:close/>
              </a:path>
              <a:path w="1000125" h="234950">
                <a:moveTo>
                  <a:pt x="98196" y="217156"/>
                </a:moveTo>
                <a:lnTo>
                  <a:pt x="90605" y="217156"/>
                </a:lnTo>
                <a:lnTo>
                  <a:pt x="90091" y="215886"/>
                </a:lnTo>
                <a:lnTo>
                  <a:pt x="98196" y="215886"/>
                </a:lnTo>
                <a:lnTo>
                  <a:pt x="98196" y="217156"/>
                </a:lnTo>
                <a:close/>
              </a:path>
              <a:path w="1000125" h="234950">
                <a:moveTo>
                  <a:pt x="102743" y="219696"/>
                </a:moveTo>
                <a:lnTo>
                  <a:pt x="100213" y="217156"/>
                </a:lnTo>
                <a:lnTo>
                  <a:pt x="98196" y="215886"/>
                </a:lnTo>
                <a:lnTo>
                  <a:pt x="133624" y="215886"/>
                </a:lnTo>
                <a:lnTo>
                  <a:pt x="134632" y="217156"/>
                </a:lnTo>
                <a:lnTo>
                  <a:pt x="119943" y="217156"/>
                </a:lnTo>
                <a:lnTo>
                  <a:pt x="120961" y="218426"/>
                </a:lnTo>
                <a:lnTo>
                  <a:pt x="101735" y="218426"/>
                </a:lnTo>
                <a:lnTo>
                  <a:pt x="102743" y="219696"/>
                </a:lnTo>
                <a:close/>
              </a:path>
              <a:path w="1000125" h="234950">
                <a:moveTo>
                  <a:pt x="185737" y="217156"/>
                </a:moveTo>
                <a:lnTo>
                  <a:pt x="177137" y="217156"/>
                </a:lnTo>
                <a:lnTo>
                  <a:pt x="176643" y="215886"/>
                </a:lnTo>
                <a:lnTo>
                  <a:pt x="185243" y="215886"/>
                </a:lnTo>
                <a:lnTo>
                  <a:pt x="185737" y="217156"/>
                </a:lnTo>
                <a:close/>
              </a:path>
              <a:path w="1000125" h="234950">
                <a:moveTo>
                  <a:pt x="208018" y="218426"/>
                </a:moveTo>
                <a:lnTo>
                  <a:pt x="188268" y="218426"/>
                </a:lnTo>
                <a:lnTo>
                  <a:pt x="187774" y="217156"/>
                </a:lnTo>
                <a:lnTo>
                  <a:pt x="185243" y="215886"/>
                </a:lnTo>
                <a:lnTo>
                  <a:pt x="215610" y="215886"/>
                </a:lnTo>
                <a:lnTo>
                  <a:pt x="217132" y="217156"/>
                </a:lnTo>
                <a:lnTo>
                  <a:pt x="207010" y="217156"/>
                </a:lnTo>
                <a:lnTo>
                  <a:pt x="208018" y="218426"/>
                </a:lnTo>
                <a:close/>
              </a:path>
              <a:path w="1000125" h="234950">
                <a:moveTo>
                  <a:pt x="55671" y="219143"/>
                </a:moveTo>
                <a:lnTo>
                  <a:pt x="52660" y="215901"/>
                </a:lnTo>
                <a:lnTo>
                  <a:pt x="54663" y="217156"/>
                </a:lnTo>
                <a:lnTo>
                  <a:pt x="55671" y="218426"/>
                </a:lnTo>
                <a:lnTo>
                  <a:pt x="55671" y="219143"/>
                </a:lnTo>
                <a:close/>
              </a:path>
              <a:path w="1000125" h="234950">
                <a:moveTo>
                  <a:pt x="50116" y="224776"/>
                </a:moveTo>
                <a:lnTo>
                  <a:pt x="37958" y="224776"/>
                </a:lnTo>
                <a:lnTo>
                  <a:pt x="36435" y="223506"/>
                </a:lnTo>
                <a:lnTo>
                  <a:pt x="39994" y="223506"/>
                </a:lnTo>
                <a:lnTo>
                  <a:pt x="39480" y="222236"/>
                </a:lnTo>
                <a:lnTo>
                  <a:pt x="36435" y="220966"/>
                </a:lnTo>
                <a:lnTo>
                  <a:pt x="27835" y="220966"/>
                </a:lnTo>
                <a:lnTo>
                  <a:pt x="27835" y="219696"/>
                </a:lnTo>
                <a:lnTo>
                  <a:pt x="35941" y="219696"/>
                </a:lnTo>
                <a:lnTo>
                  <a:pt x="34933" y="218426"/>
                </a:lnTo>
                <a:lnTo>
                  <a:pt x="32897" y="218426"/>
                </a:lnTo>
                <a:lnTo>
                  <a:pt x="31888" y="217156"/>
                </a:lnTo>
                <a:lnTo>
                  <a:pt x="41002" y="217156"/>
                </a:lnTo>
                <a:lnTo>
                  <a:pt x="41496" y="218426"/>
                </a:lnTo>
                <a:lnTo>
                  <a:pt x="42524" y="219696"/>
                </a:lnTo>
                <a:lnTo>
                  <a:pt x="44027" y="220966"/>
                </a:lnTo>
                <a:lnTo>
                  <a:pt x="44541" y="222236"/>
                </a:lnTo>
                <a:lnTo>
                  <a:pt x="49602" y="222236"/>
                </a:lnTo>
                <a:lnTo>
                  <a:pt x="50116" y="223506"/>
                </a:lnTo>
                <a:lnTo>
                  <a:pt x="50116" y="224776"/>
                </a:lnTo>
                <a:close/>
              </a:path>
              <a:path w="1000125" h="234950">
                <a:moveTo>
                  <a:pt x="44541" y="219696"/>
                </a:moveTo>
                <a:lnTo>
                  <a:pt x="43533" y="219696"/>
                </a:lnTo>
                <a:lnTo>
                  <a:pt x="43019" y="218426"/>
                </a:lnTo>
                <a:lnTo>
                  <a:pt x="41002" y="217156"/>
                </a:lnTo>
                <a:lnTo>
                  <a:pt x="46558" y="217156"/>
                </a:lnTo>
                <a:lnTo>
                  <a:pt x="47586" y="218426"/>
                </a:lnTo>
                <a:lnTo>
                  <a:pt x="44541" y="218426"/>
                </a:lnTo>
                <a:lnTo>
                  <a:pt x="44541" y="219696"/>
                </a:lnTo>
                <a:close/>
              </a:path>
              <a:path w="1000125" h="234950">
                <a:moveTo>
                  <a:pt x="48080" y="218426"/>
                </a:moveTo>
                <a:lnTo>
                  <a:pt x="47586" y="218426"/>
                </a:lnTo>
                <a:lnTo>
                  <a:pt x="47586" y="217156"/>
                </a:lnTo>
                <a:lnTo>
                  <a:pt x="48080" y="218426"/>
                </a:lnTo>
                <a:close/>
              </a:path>
              <a:path w="1000125" h="234950">
                <a:moveTo>
                  <a:pt x="60238" y="219696"/>
                </a:moveTo>
                <a:lnTo>
                  <a:pt x="58202" y="217156"/>
                </a:lnTo>
                <a:lnTo>
                  <a:pt x="58716" y="217156"/>
                </a:lnTo>
                <a:lnTo>
                  <a:pt x="59724" y="217580"/>
                </a:lnTo>
                <a:lnTo>
                  <a:pt x="59724" y="218426"/>
                </a:lnTo>
                <a:lnTo>
                  <a:pt x="60238" y="219696"/>
                </a:lnTo>
                <a:close/>
              </a:path>
              <a:path w="1000125" h="234950">
                <a:moveTo>
                  <a:pt x="59724" y="217580"/>
                </a:moveTo>
                <a:lnTo>
                  <a:pt x="58716" y="217156"/>
                </a:lnTo>
                <a:lnTo>
                  <a:pt x="59724" y="217156"/>
                </a:lnTo>
                <a:lnTo>
                  <a:pt x="59724" y="217580"/>
                </a:lnTo>
                <a:close/>
              </a:path>
              <a:path w="1000125" h="234950">
                <a:moveTo>
                  <a:pt x="71863" y="224776"/>
                </a:moveTo>
                <a:lnTo>
                  <a:pt x="65794" y="224776"/>
                </a:lnTo>
                <a:lnTo>
                  <a:pt x="65794" y="223506"/>
                </a:lnTo>
                <a:lnTo>
                  <a:pt x="66802" y="223506"/>
                </a:lnTo>
                <a:lnTo>
                  <a:pt x="63777" y="220966"/>
                </a:lnTo>
                <a:lnTo>
                  <a:pt x="63263" y="219696"/>
                </a:lnTo>
                <a:lnTo>
                  <a:pt x="62255" y="219696"/>
                </a:lnTo>
                <a:lnTo>
                  <a:pt x="62255" y="218426"/>
                </a:lnTo>
                <a:lnTo>
                  <a:pt x="61741" y="218426"/>
                </a:lnTo>
                <a:lnTo>
                  <a:pt x="59724" y="217580"/>
                </a:lnTo>
                <a:lnTo>
                  <a:pt x="59724" y="217156"/>
                </a:lnTo>
                <a:lnTo>
                  <a:pt x="64271" y="217156"/>
                </a:lnTo>
                <a:lnTo>
                  <a:pt x="68324" y="220966"/>
                </a:lnTo>
                <a:lnTo>
                  <a:pt x="69866" y="222261"/>
                </a:lnTo>
                <a:lnTo>
                  <a:pt x="71863" y="224776"/>
                </a:lnTo>
                <a:close/>
              </a:path>
              <a:path w="1000125" h="234950">
                <a:moveTo>
                  <a:pt x="75916" y="219696"/>
                </a:moveTo>
                <a:lnTo>
                  <a:pt x="74907" y="219696"/>
                </a:lnTo>
                <a:lnTo>
                  <a:pt x="72891" y="218426"/>
                </a:lnTo>
                <a:lnTo>
                  <a:pt x="72891" y="217156"/>
                </a:lnTo>
                <a:lnTo>
                  <a:pt x="75916" y="219696"/>
                </a:lnTo>
                <a:close/>
              </a:path>
              <a:path w="1000125" h="234950">
                <a:moveTo>
                  <a:pt x="92621" y="226046"/>
                </a:moveTo>
                <a:lnTo>
                  <a:pt x="88074" y="226046"/>
                </a:lnTo>
                <a:lnTo>
                  <a:pt x="83507" y="222236"/>
                </a:lnTo>
                <a:lnTo>
                  <a:pt x="81491" y="220966"/>
                </a:lnTo>
                <a:lnTo>
                  <a:pt x="79969" y="220966"/>
                </a:lnTo>
                <a:lnTo>
                  <a:pt x="75916" y="218426"/>
                </a:lnTo>
                <a:lnTo>
                  <a:pt x="74907" y="218426"/>
                </a:lnTo>
                <a:lnTo>
                  <a:pt x="73899" y="217156"/>
                </a:lnTo>
                <a:lnTo>
                  <a:pt x="79455" y="217156"/>
                </a:lnTo>
                <a:lnTo>
                  <a:pt x="80483" y="218426"/>
                </a:lnTo>
                <a:lnTo>
                  <a:pt x="80977" y="219696"/>
                </a:lnTo>
                <a:lnTo>
                  <a:pt x="87046" y="219696"/>
                </a:lnTo>
                <a:lnTo>
                  <a:pt x="88568" y="220966"/>
                </a:lnTo>
                <a:lnTo>
                  <a:pt x="89577" y="222236"/>
                </a:lnTo>
                <a:lnTo>
                  <a:pt x="95152" y="222236"/>
                </a:lnTo>
                <a:lnTo>
                  <a:pt x="96160" y="223506"/>
                </a:lnTo>
                <a:lnTo>
                  <a:pt x="105274" y="223506"/>
                </a:lnTo>
                <a:lnTo>
                  <a:pt x="106282" y="224776"/>
                </a:lnTo>
                <a:lnTo>
                  <a:pt x="92107" y="224776"/>
                </a:lnTo>
                <a:lnTo>
                  <a:pt x="92621" y="226046"/>
                </a:lnTo>
                <a:close/>
              </a:path>
              <a:path w="1000125" h="234950">
                <a:moveTo>
                  <a:pt x="84349" y="217998"/>
                </a:moveTo>
                <a:lnTo>
                  <a:pt x="83013" y="217156"/>
                </a:lnTo>
                <a:lnTo>
                  <a:pt x="84021" y="217156"/>
                </a:lnTo>
                <a:lnTo>
                  <a:pt x="84349" y="217998"/>
                </a:lnTo>
                <a:close/>
              </a:path>
              <a:path w="1000125" h="234950">
                <a:moveTo>
                  <a:pt x="102743" y="219696"/>
                </a:moveTo>
                <a:lnTo>
                  <a:pt x="88074" y="219696"/>
                </a:lnTo>
                <a:lnTo>
                  <a:pt x="85030" y="218426"/>
                </a:lnTo>
                <a:lnTo>
                  <a:pt x="84349" y="217998"/>
                </a:lnTo>
                <a:lnTo>
                  <a:pt x="84021" y="217156"/>
                </a:lnTo>
                <a:lnTo>
                  <a:pt x="99699" y="217156"/>
                </a:lnTo>
                <a:lnTo>
                  <a:pt x="100727" y="218426"/>
                </a:lnTo>
                <a:lnTo>
                  <a:pt x="101478" y="218426"/>
                </a:lnTo>
                <a:lnTo>
                  <a:pt x="102743" y="219696"/>
                </a:lnTo>
                <a:close/>
              </a:path>
              <a:path w="1000125" h="234950">
                <a:moveTo>
                  <a:pt x="140702" y="219696"/>
                </a:moveTo>
                <a:lnTo>
                  <a:pt x="122474" y="219696"/>
                </a:lnTo>
                <a:lnTo>
                  <a:pt x="121465" y="217156"/>
                </a:lnTo>
                <a:lnTo>
                  <a:pt x="130065" y="217156"/>
                </a:lnTo>
                <a:lnTo>
                  <a:pt x="130579" y="217791"/>
                </a:lnTo>
                <a:lnTo>
                  <a:pt x="130579" y="218426"/>
                </a:lnTo>
                <a:lnTo>
                  <a:pt x="140702" y="218426"/>
                </a:lnTo>
                <a:lnTo>
                  <a:pt x="140702" y="219696"/>
                </a:lnTo>
                <a:close/>
              </a:path>
              <a:path w="1000125" h="234950">
                <a:moveTo>
                  <a:pt x="130579" y="217791"/>
                </a:moveTo>
                <a:lnTo>
                  <a:pt x="130065" y="217156"/>
                </a:lnTo>
                <a:lnTo>
                  <a:pt x="130579" y="217156"/>
                </a:lnTo>
                <a:lnTo>
                  <a:pt x="130579" y="217791"/>
                </a:lnTo>
                <a:close/>
              </a:path>
              <a:path w="1000125" h="234950">
                <a:moveTo>
                  <a:pt x="188268" y="218426"/>
                </a:moveTo>
                <a:lnTo>
                  <a:pt x="131093" y="218426"/>
                </a:lnTo>
                <a:lnTo>
                  <a:pt x="130579" y="217791"/>
                </a:lnTo>
                <a:lnTo>
                  <a:pt x="130579" y="217156"/>
                </a:lnTo>
                <a:lnTo>
                  <a:pt x="186251" y="217156"/>
                </a:lnTo>
                <a:lnTo>
                  <a:pt x="188268" y="218426"/>
                </a:lnTo>
                <a:close/>
              </a:path>
              <a:path w="1000125" h="234950">
                <a:moveTo>
                  <a:pt x="219148" y="218426"/>
                </a:moveTo>
                <a:lnTo>
                  <a:pt x="208018" y="218426"/>
                </a:lnTo>
                <a:lnTo>
                  <a:pt x="207504" y="217156"/>
                </a:lnTo>
                <a:lnTo>
                  <a:pt x="218140" y="217156"/>
                </a:lnTo>
                <a:lnTo>
                  <a:pt x="219148" y="218426"/>
                </a:lnTo>
                <a:close/>
              </a:path>
              <a:path w="1000125" h="234950">
                <a:moveTo>
                  <a:pt x="1008" y="219696"/>
                </a:moveTo>
                <a:lnTo>
                  <a:pt x="514" y="219696"/>
                </a:lnTo>
                <a:lnTo>
                  <a:pt x="514" y="218426"/>
                </a:lnTo>
                <a:lnTo>
                  <a:pt x="1008" y="218426"/>
                </a:lnTo>
                <a:lnTo>
                  <a:pt x="1008" y="219696"/>
                </a:lnTo>
                <a:close/>
              </a:path>
              <a:path w="1000125" h="234950">
                <a:moveTo>
                  <a:pt x="26827" y="219696"/>
                </a:moveTo>
                <a:lnTo>
                  <a:pt x="16705" y="219696"/>
                </a:lnTo>
                <a:lnTo>
                  <a:pt x="16705" y="218426"/>
                </a:lnTo>
                <a:lnTo>
                  <a:pt x="26313" y="218426"/>
                </a:lnTo>
                <a:lnTo>
                  <a:pt x="26827" y="219696"/>
                </a:lnTo>
                <a:close/>
              </a:path>
              <a:path w="1000125" h="234950">
                <a:moveTo>
                  <a:pt x="35941" y="219696"/>
                </a:moveTo>
                <a:lnTo>
                  <a:pt x="27341" y="219696"/>
                </a:lnTo>
                <a:lnTo>
                  <a:pt x="26313" y="218426"/>
                </a:lnTo>
                <a:lnTo>
                  <a:pt x="34933" y="218426"/>
                </a:lnTo>
                <a:lnTo>
                  <a:pt x="35941" y="219696"/>
                </a:lnTo>
                <a:close/>
              </a:path>
              <a:path w="1000125" h="234950">
                <a:moveTo>
                  <a:pt x="48080" y="219696"/>
                </a:moveTo>
                <a:lnTo>
                  <a:pt x="46063" y="219696"/>
                </a:lnTo>
                <a:lnTo>
                  <a:pt x="44541" y="218426"/>
                </a:lnTo>
                <a:lnTo>
                  <a:pt x="47586" y="218426"/>
                </a:lnTo>
                <a:lnTo>
                  <a:pt x="48080" y="219696"/>
                </a:lnTo>
                <a:close/>
              </a:path>
              <a:path w="1000125" h="234950">
                <a:moveTo>
                  <a:pt x="55671" y="219696"/>
                </a:moveTo>
                <a:lnTo>
                  <a:pt x="51124" y="219696"/>
                </a:lnTo>
                <a:lnTo>
                  <a:pt x="51124" y="218426"/>
                </a:lnTo>
                <a:lnTo>
                  <a:pt x="55006" y="218426"/>
                </a:lnTo>
                <a:lnTo>
                  <a:pt x="55671" y="219143"/>
                </a:lnTo>
                <a:lnTo>
                  <a:pt x="55671" y="219696"/>
                </a:lnTo>
                <a:close/>
              </a:path>
              <a:path w="1000125" h="234950">
                <a:moveTo>
                  <a:pt x="59210" y="219696"/>
                </a:moveTo>
                <a:lnTo>
                  <a:pt x="58202" y="219696"/>
                </a:lnTo>
                <a:lnTo>
                  <a:pt x="57708" y="218426"/>
                </a:lnTo>
                <a:lnTo>
                  <a:pt x="58716" y="218426"/>
                </a:lnTo>
                <a:lnTo>
                  <a:pt x="59210" y="219696"/>
                </a:lnTo>
                <a:close/>
              </a:path>
              <a:path w="1000125" h="234950">
                <a:moveTo>
                  <a:pt x="106796" y="219696"/>
                </a:moveTo>
                <a:lnTo>
                  <a:pt x="102743" y="219696"/>
                </a:lnTo>
                <a:lnTo>
                  <a:pt x="101735" y="218426"/>
                </a:lnTo>
                <a:lnTo>
                  <a:pt x="106282" y="218426"/>
                </a:lnTo>
                <a:lnTo>
                  <a:pt x="106796" y="219696"/>
                </a:lnTo>
                <a:close/>
              </a:path>
              <a:path w="1000125" h="234950">
                <a:moveTo>
                  <a:pt x="107805" y="222236"/>
                </a:moveTo>
                <a:lnTo>
                  <a:pt x="99699" y="222236"/>
                </a:lnTo>
                <a:lnTo>
                  <a:pt x="97168" y="219696"/>
                </a:lnTo>
                <a:lnTo>
                  <a:pt x="106796" y="219696"/>
                </a:lnTo>
                <a:lnTo>
                  <a:pt x="106282" y="218426"/>
                </a:lnTo>
                <a:lnTo>
                  <a:pt x="107805" y="219696"/>
                </a:lnTo>
                <a:lnTo>
                  <a:pt x="108813" y="220966"/>
                </a:lnTo>
                <a:lnTo>
                  <a:pt x="107290" y="220966"/>
                </a:lnTo>
                <a:lnTo>
                  <a:pt x="107805" y="222236"/>
                </a:lnTo>
                <a:close/>
              </a:path>
              <a:path w="1000125" h="234950">
                <a:moveTo>
                  <a:pt x="121979" y="219696"/>
                </a:moveTo>
                <a:lnTo>
                  <a:pt x="107805" y="219696"/>
                </a:lnTo>
                <a:lnTo>
                  <a:pt x="106282" y="218426"/>
                </a:lnTo>
                <a:lnTo>
                  <a:pt x="120961" y="218426"/>
                </a:lnTo>
                <a:lnTo>
                  <a:pt x="121979" y="219696"/>
                </a:lnTo>
                <a:close/>
              </a:path>
              <a:path w="1000125" h="234950">
                <a:moveTo>
                  <a:pt x="152346" y="219696"/>
                </a:moveTo>
                <a:lnTo>
                  <a:pt x="141710" y="219696"/>
                </a:lnTo>
                <a:lnTo>
                  <a:pt x="140702" y="218426"/>
                </a:lnTo>
                <a:lnTo>
                  <a:pt x="151832" y="218426"/>
                </a:lnTo>
                <a:lnTo>
                  <a:pt x="152346" y="219696"/>
                </a:lnTo>
                <a:close/>
              </a:path>
              <a:path w="1000125" h="234950">
                <a:moveTo>
                  <a:pt x="153858" y="220331"/>
                </a:moveTo>
                <a:lnTo>
                  <a:pt x="152840" y="219696"/>
                </a:lnTo>
                <a:lnTo>
                  <a:pt x="152346" y="219696"/>
                </a:lnTo>
                <a:lnTo>
                  <a:pt x="151832" y="218426"/>
                </a:lnTo>
                <a:lnTo>
                  <a:pt x="153354" y="219696"/>
                </a:lnTo>
                <a:lnTo>
                  <a:pt x="153858" y="220331"/>
                </a:lnTo>
                <a:close/>
              </a:path>
              <a:path w="1000125" h="234950">
                <a:moveTo>
                  <a:pt x="215610" y="220966"/>
                </a:moveTo>
                <a:lnTo>
                  <a:pt x="154877" y="220966"/>
                </a:lnTo>
                <a:lnTo>
                  <a:pt x="153858" y="220331"/>
                </a:lnTo>
                <a:lnTo>
                  <a:pt x="153354" y="219696"/>
                </a:lnTo>
                <a:lnTo>
                  <a:pt x="151832" y="218426"/>
                </a:lnTo>
                <a:lnTo>
                  <a:pt x="173085" y="218426"/>
                </a:lnTo>
                <a:lnTo>
                  <a:pt x="173085" y="219696"/>
                </a:lnTo>
                <a:lnTo>
                  <a:pt x="214601" y="219696"/>
                </a:lnTo>
                <a:lnTo>
                  <a:pt x="215610" y="220966"/>
                </a:lnTo>
                <a:close/>
              </a:path>
              <a:path w="1000125" h="234950">
                <a:moveTo>
                  <a:pt x="5061" y="222236"/>
                </a:moveTo>
                <a:lnTo>
                  <a:pt x="3044" y="222236"/>
                </a:lnTo>
                <a:lnTo>
                  <a:pt x="2036" y="220966"/>
                </a:lnTo>
                <a:lnTo>
                  <a:pt x="1522" y="219696"/>
                </a:lnTo>
                <a:lnTo>
                  <a:pt x="2036" y="219696"/>
                </a:lnTo>
                <a:lnTo>
                  <a:pt x="5061" y="222236"/>
                </a:lnTo>
                <a:close/>
              </a:path>
              <a:path w="1000125" h="234950">
                <a:moveTo>
                  <a:pt x="28844" y="222236"/>
                </a:moveTo>
                <a:lnTo>
                  <a:pt x="14688" y="222236"/>
                </a:lnTo>
                <a:lnTo>
                  <a:pt x="14688" y="220966"/>
                </a:lnTo>
                <a:lnTo>
                  <a:pt x="13166" y="220966"/>
                </a:lnTo>
                <a:lnTo>
                  <a:pt x="13166" y="219696"/>
                </a:lnTo>
                <a:lnTo>
                  <a:pt x="27835" y="219696"/>
                </a:lnTo>
                <a:lnTo>
                  <a:pt x="27835" y="220966"/>
                </a:lnTo>
                <a:lnTo>
                  <a:pt x="28844" y="222236"/>
                </a:lnTo>
                <a:close/>
              </a:path>
              <a:path w="1000125" h="234950">
                <a:moveTo>
                  <a:pt x="47586" y="222236"/>
                </a:moveTo>
                <a:lnTo>
                  <a:pt x="45055" y="222236"/>
                </a:lnTo>
                <a:lnTo>
                  <a:pt x="44027" y="219696"/>
                </a:lnTo>
                <a:lnTo>
                  <a:pt x="45055" y="219696"/>
                </a:lnTo>
                <a:lnTo>
                  <a:pt x="45549" y="220966"/>
                </a:lnTo>
                <a:lnTo>
                  <a:pt x="47072" y="220966"/>
                </a:lnTo>
                <a:lnTo>
                  <a:pt x="47586" y="222236"/>
                </a:lnTo>
                <a:close/>
              </a:path>
              <a:path w="1000125" h="234950">
                <a:moveTo>
                  <a:pt x="50116" y="220966"/>
                </a:moveTo>
                <a:lnTo>
                  <a:pt x="49602" y="220966"/>
                </a:lnTo>
                <a:lnTo>
                  <a:pt x="49088" y="219696"/>
                </a:lnTo>
                <a:lnTo>
                  <a:pt x="50116" y="220966"/>
                </a:lnTo>
                <a:close/>
              </a:path>
              <a:path w="1000125" h="234950">
                <a:moveTo>
                  <a:pt x="54149" y="222236"/>
                </a:moveTo>
                <a:lnTo>
                  <a:pt x="52133" y="222236"/>
                </a:lnTo>
                <a:lnTo>
                  <a:pt x="50610" y="220966"/>
                </a:lnTo>
                <a:lnTo>
                  <a:pt x="50116" y="219696"/>
                </a:lnTo>
                <a:lnTo>
                  <a:pt x="51619" y="219696"/>
                </a:lnTo>
                <a:lnTo>
                  <a:pt x="52647" y="220966"/>
                </a:lnTo>
                <a:lnTo>
                  <a:pt x="53141" y="220966"/>
                </a:lnTo>
                <a:lnTo>
                  <a:pt x="54149" y="222236"/>
                </a:lnTo>
                <a:close/>
              </a:path>
              <a:path w="1000125" h="234950">
                <a:moveTo>
                  <a:pt x="63777" y="226046"/>
                </a:moveTo>
                <a:lnTo>
                  <a:pt x="62255" y="226046"/>
                </a:lnTo>
                <a:lnTo>
                  <a:pt x="59724" y="223506"/>
                </a:lnTo>
                <a:lnTo>
                  <a:pt x="57708" y="222236"/>
                </a:lnTo>
                <a:lnTo>
                  <a:pt x="54149" y="222236"/>
                </a:lnTo>
                <a:lnTo>
                  <a:pt x="53655" y="220966"/>
                </a:lnTo>
                <a:lnTo>
                  <a:pt x="53141" y="220966"/>
                </a:lnTo>
                <a:lnTo>
                  <a:pt x="52647" y="219696"/>
                </a:lnTo>
                <a:lnTo>
                  <a:pt x="57194" y="219696"/>
                </a:lnTo>
                <a:lnTo>
                  <a:pt x="58510" y="220966"/>
                </a:lnTo>
                <a:lnTo>
                  <a:pt x="53655" y="220966"/>
                </a:lnTo>
                <a:lnTo>
                  <a:pt x="54149" y="222236"/>
                </a:lnTo>
                <a:lnTo>
                  <a:pt x="59827" y="222236"/>
                </a:lnTo>
                <a:lnTo>
                  <a:pt x="63777" y="226046"/>
                </a:lnTo>
                <a:close/>
              </a:path>
              <a:path w="1000125" h="234950">
                <a:moveTo>
                  <a:pt x="97682" y="222236"/>
                </a:moveTo>
                <a:lnTo>
                  <a:pt x="89577" y="222236"/>
                </a:lnTo>
                <a:lnTo>
                  <a:pt x="88568" y="219696"/>
                </a:lnTo>
                <a:lnTo>
                  <a:pt x="97168" y="219696"/>
                </a:lnTo>
                <a:lnTo>
                  <a:pt x="96674" y="220966"/>
                </a:lnTo>
                <a:lnTo>
                  <a:pt x="97682" y="222236"/>
                </a:lnTo>
                <a:close/>
              </a:path>
              <a:path w="1000125" h="234950">
                <a:moveTo>
                  <a:pt x="154363" y="220966"/>
                </a:moveTo>
                <a:lnTo>
                  <a:pt x="109327" y="220966"/>
                </a:lnTo>
                <a:lnTo>
                  <a:pt x="108813" y="219696"/>
                </a:lnTo>
                <a:lnTo>
                  <a:pt x="152840" y="219696"/>
                </a:lnTo>
                <a:lnTo>
                  <a:pt x="153858" y="220331"/>
                </a:lnTo>
                <a:lnTo>
                  <a:pt x="154363" y="220966"/>
                </a:lnTo>
                <a:close/>
              </a:path>
              <a:path w="1000125" h="234950">
                <a:moveTo>
                  <a:pt x="4566" y="227316"/>
                </a:moveTo>
                <a:lnTo>
                  <a:pt x="1008" y="227316"/>
                </a:lnTo>
                <a:lnTo>
                  <a:pt x="1008" y="220966"/>
                </a:lnTo>
                <a:lnTo>
                  <a:pt x="2036" y="222236"/>
                </a:lnTo>
                <a:lnTo>
                  <a:pt x="4052" y="222236"/>
                </a:lnTo>
                <a:lnTo>
                  <a:pt x="5575" y="223506"/>
                </a:lnTo>
                <a:lnTo>
                  <a:pt x="7591" y="224776"/>
                </a:lnTo>
                <a:lnTo>
                  <a:pt x="10122" y="224776"/>
                </a:lnTo>
                <a:lnTo>
                  <a:pt x="11644" y="226046"/>
                </a:lnTo>
                <a:lnTo>
                  <a:pt x="4566" y="226046"/>
                </a:lnTo>
                <a:lnTo>
                  <a:pt x="4566" y="227316"/>
                </a:lnTo>
                <a:close/>
              </a:path>
              <a:path w="1000125" h="234950">
                <a:moveTo>
                  <a:pt x="36949" y="222236"/>
                </a:moveTo>
                <a:lnTo>
                  <a:pt x="29358" y="222236"/>
                </a:lnTo>
                <a:lnTo>
                  <a:pt x="29358" y="220966"/>
                </a:lnTo>
                <a:lnTo>
                  <a:pt x="36435" y="220966"/>
                </a:lnTo>
                <a:lnTo>
                  <a:pt x="36949" y="222236"/>
                </a:lnTo>
                <a:close/>
              </a:path>
              <a:path w="1000125" h="234950">
                <a:moveTo>
                  <a:pt x="62762" y="222236"/>
                </a:moveTo>
                <a:lnTo>
                  <a:pt x="62255" y="222236"/>
                </a:lnTo>
                <a:lnTo>
                  <a:pt x="61246" y="220966"/>
                </a:lnTo>
                <a:lnTo>
                  <a:pt x="62762" y="222236"/>
                </a:lnTo>
                <a:close/>
              </a:path>
              <a:path w="1000125" h="234950">
                <a:moveTo>
                  <a:pt x="81491" y="224776"/>
                </a:moveTo>
                <a:lnTo>
                  <a:pt x="76924" y="224776"/>
                </a:lnTo>
                <a:lnTo>
                  <a:pt x="76430" y="223506"/>
                </a:lnTo>
                <a:lnTo>
                  <a:pt x="75421" y="223506"/>
                </a:lnTo>
                <a:lnTo>
                  <a:pt x="73385" y="220966"/>
                </a:lnTo>
                <a:lnTo>
                  <a:pt x="79969" y="220966"/>
                </a:lnTo>
                <a:lnTo>
                  <a:pt x="81484" y="222236"/>
                </a:lnTo>
                <a:lnTo>
                  <a:pt x="79969" y="222236"/>
                </a:lnTo>
                <a:lnTo>
                  <a:pt x="79969" y="223506"/>
                </a:lnTo>
                <a:lnTo>
                  <a:pt x="81491" y="224776"/>
                </a:lnTo>
                <a:close/>
              </a:path>
              <a:path w="1000125" h="234950">
                <a:moveTo>
                  <a:pt x="120971" y="223506"/>
                </a:moveTo>
                <a:lnTo>
                  <a:pt x="114388" y="223506"/>
                </a:lnTo>
                <a:lnTo>
                  <a:pt x="113380" y="222236"/>
                </a:lnTo>
                <a:lnTo>
                  <a:pt x="107805" y="222236"/>
                </a:lnTo>
                <a:lnTo>
                  <a:pt x="107290" y="220966"/>
                </a:lnTo>
                <a:lnTo>
                  <a:pt x="117413" y="220966"/>
                </a:lnTo>
                <a:lnTo>
                  <a:pt x="118975" y="222261"/>
                </a:lnTo>
                <a:lnTo>
                  <a:pt x="120971" y="223506"/>
                </a:lnTo>
                <a:close/>
              </a:path>
              <a:path w="1000125" h="234950">
                <a:moveTo>
                  <a:pt x="138685" y="223506"/>
                </a:moveTo>
                <a:lnTo>
                  <a:pt x="120971" y="223506"/>
                </a:lnTo>
                <a:lnTo>
                  <a:pt x="120457" y="222236"/>
                </a:lnTo>
                <a:lnTo>
                  <a:pt x="119449" y="220966"/>
                </a:lnTo>
                <a:lnTo>
                  <a:pt x="127535" y="220966"/>
                </a:lnTo>
                <a:lnTo>
                  <a:pt x="128049" y="222236"/>
                </a:lnTo>
                <a:lnTo>
                  <a:pt x="137657" y="222236"/>
                </a:lnTo>
                <a:lnTo>
                  <a:pt x="138685" y="223506"/>
                </a:lnTo>
                <a:close/>
              </a:path>
              <a:path w="1000125" h="234950">
                <a:moveTo>
                  <a:pt x="137163" y="222236"/>
                </a:moveTo>
                <a:lnTo>
                  <a:pt x="128049" y="222236"/>
                </a:lnTo>
                <a:lnTo>
                  <a:pt x="127535" y="220966"/>
                </a:lnTo>
                <a:lnTo>
                  <a:pt x="136649" y="220966"/>
                </a:lnTo>
                <a:lnTo>
                  <a:pt x="137163" y="222236"/>
                </a:lnTo>
                <a:close/>
              </a:path>
              <a:path w="1000125" h="234950">
                <a:moveTo>
                  <a:pt x="137667" y="222236"/>
                </a:moveTo>
                <a:lnTo>
                  <a:pt x="137163" y="222236"/>
                </a:lnTo>
                <a:lnTo>
                  <a:pt x="136649" y="220966"/>
                </a:lnTo>
                <a:lnTo>
                  <a:pt x="137667" y="222236"/>
                </a:lnTo>
                <a:close/>
              </a:path>
              <a:path w="1000125" h="234950">
                <a:moveTo>
                  <a:pt x="150310" y="223506"/>
                </a:moveTo>
                <a:lnTo>
                  <a:pt x="139179" y="223506"/>
                </a:lnTo>
                <a:lnTo>
                  <a:pt x="137667" y="222236"/>
                </a:lnTo>
                <a:lnTo>
                  <a:pt x="136649" y="220966"/>
                </a:lnTo>
                <a:lnTo>
                  <a:pt x="216104" y="220966"/>
                </a:lnTo>
                <a:lnTo>
                  <a:pt x="217626" y="222236"/>
                </a:lnTo>
                <a:lnTo>
                  <a:pt x="149301" y="222236"/>
                </a:lnTo>
                <a:lnTo>
                  <a:pt x="149980" y="222660"/>
                </a:lnTo>
                <a:lnTo>
                  <a:pt x="150310" y="223506"/>
                </a:lnTo>
                <a:close/>
              </a:path>
              <a:path w="1000125" h="234950">
                <a:moveTo>
                  <a:pt x="14688" y="224776"/>
                </a:moveTo>
                <a:lnTo>
                  <a:pt x="11130" y="224776"/>
                </a:lnTo>
                <a:lnTo>
                  <a:pt x="9113" y="222236"/>
                </a:lnTo>
                <a:lnTo>
                  <a:pt x="22774" y="222236"/>
                </a:lnTo>
                <a:lnTo>
                  <a:pt x="23288" y="223506"/>
                </a:lnTo>
                <a:lnTo>
                  <a:pt x="14174" y="223506"/>
                </a:lnTo>
                <a:lnTo>
                  <a:pt x="14688" y="224776"/>
                </a:lnTo>
                <a:close/>
              </a:path>
              <a:path w="1000125" h="234950">
                <a:moveTo>
                  <a:pt x="37463" y="227316"/>
                </a:moveTo>
                <a:lnTo>
                  <a:pt x="31374" y="227316"/>
                </a:lnTo>
                <a:lnTo>
                  <a:pt x="30880" y="226046"/>
                </a:lnTo>
                <a:lnTo>
                  <a:pt x="30366" y="226046"/>
                </a:lnTo>
                <a:lnTo>
                  <a:pt x="29872" y="225424"/>
                </a:lnTo>
                <a:lnTo>
                  <a:pt x="29872" y="224776"/>
                </a:lnTo>
                <a:lnTo>
                  <a:pt x="25305" y="224776"/>
                </a:lnTo>
                <a:lnTo>
                  <a:pt x="24297" y="223506"/>
                </a:lnTo>
                <a:lnTo>
                  <a:pt x="23783" y="222236"/>
                </a:lnTo>
                <a:lnTo>
                  <a:pt x="32897" y="222236"/>
                </a:lnTo>
                <a:lnTo>
                  <a:pt x="34419" y="223506"/>
                </a:lnTo>
                <a:lnTo>
                  <a:pt x="33905" y="223506"/>
                </a:lnTo>
                <a:lnTo>
                  <a:pt x="34419" y="224776"/>
                </a:lnTo>
                <a:lnTo>
                  <a:pt x="35427" y="226046"/>
                </a:lnTo>
                <a:lnTo>
                  <a:pt x="37463" y="227316"/>
                </a:lnTo>
                <a:close/>
              </a:path>
              <a:path w="1000125" h="234950">
                <a:moveTo>
                  <a:pt x="39480" y="223506"/>
                </a:moveTo>
                <a:lnTo>
                  <a:pt x="34419" y="223506"/>
                </a:lnTo>
                <a:lnTo>
                  <a:pt x="32897" y="222236"/>
                </a:lnTo>
                <a:lnTo>
                  <a:pt x="37463" y="222236"/>
                </a:lnTo>
                <a:lnTo>
                  <a:pt x="39480" y="223506"/>
                </a:lnTo>
                <a:close/>
              </a:path>
              <a:path w="1000125" h="234950">
                <a:moveTo>
                  <a:pt x="50363" y="222871"/>
                </a:moveTo>
                <a:lnTo>
                  <a:pt x="50116" y="222236"/>
                </a:lnTo>
                <a:lnTo>
                  <a:pt x="50610" y="222236"/>
                </a:lnTo>
                <a:lnTo>
                  <a:pt x="50363" y="222871"/>
                </a:lnTo>
                <a:close/>
              </a:path>
              <a:path w="1000125" h="234950">
                <a:moveTo>
                  <a:pt x="50610" y="223506"/>
                </a:moveTo>
                <a:lnTo>
                  <a:pt x="50363" y="222871"/>
                </a:lnTo>
                <a:lnTo>
                  <a:pt x="50610" y="222236"/>
                </a:lnTo>
                <a:lnTo>
                  <a:pt x="50610" y="223506"/>
                </a:lnTo>
                <a:close/>
              </a:path>
              <a:path w="1000125" h="234950">
                <a:moveTo>
                  <a:pt x="55177" y="226046"/>
                </a:moveTo>
                <a:lnTo>
                  <a:pt x="51619" y="226046"/>
                </a:lnTo>
                <a:lnTo>
                  <a:pt x="51619" y="224776"/>
                </a:lnTo>
                <a:lnTo>
                  <a:pt x="51124" y="223506"/>
                </a:lnTo>
                <a:lnTo>
                  <a:pt x="50610" y="223506"/>
                </a:lnTo>
                <a:lnTo>
                  <a:pt x="50610" y="222236"/>
                </a:lnTo>
                <a:lnTo>
                  <a:pt x="52133" y="223506"/>
                </a:lnTo>
                <a:lnTo>
                  <a:pt x="54149" y="224776"/>
                </a:lnTo>
                <a:lnTo>
                  <a:pt x="55177" y="226046"/>
                </a:lnTo>
                <a:close/>
              </a:path>
              <a:path w="1000125" h="234950">
                <a:moveTo>
                  <a:pt x="55177" y="224776"/>
                </a:moveTo>
                <a:lnTo>
                  <a:pt x="51619" y="222236"/>
                </a:lnTo>
                <a:lnTo>
                  <a:pt x="52133" y="222236"/>
                </a:lnTo>
                <a:lnTo>
                  <a:pt x="55177" y="224776"/>
                </a:lnTo>
                <a:close/>
              </a:path>
              <a:path w="1000125" h="234950">
                <a:moveTo>
                  <a:pt x="60238" y="226046"/>
                </a:moveTo>
                <a:lnTo>
                  <a:pt x="58716" y="226046"/>
                </a:lnTo>
                <a:lnTo>
                  <a:pt x="56680" y="224776"/>
                </a:lnTo>
                <a:lnTo>
                  <a:pt x="56185" y="223506"/>
                </a:lnTo>
                <a:lnTo>
                  <a:pt x="55671" y="223506"/>
                </a:lnTo>
                <a:lnTo>
                  <a:pt x="54663" y="222236"/>
                </a:lnTo>
                <a:lnTo>
                  <a:pt x="57708" y="222236"/>
                </a:lnTo>
                <a:lnTo>
                  <a:pt x="58202" y="223506"/>
                </a:lnTo>
                <a:lnTo>
                  <a:pt x="59220" y="224776"/>
                </a:lnTo>
                <a:lnTo>
                  <a:pt x="60238" y="226046"/>
                </a:lnTo>
                <a:close/>
              </a:path>
              <a:path w="1000125" h="234950">
                <a:moveTo>
                  <a:pt x="63520" y="222871"/>
                </a:moveTo>
                <a:lnTo>
                  <a:pt x="62762" y="222236"/>
                </a:lnTo>
                <a:lnTo>
                  <a:pt x="63263" y="222236"/>
                </a:lnTo>
                <a:lnTo>
                  <a:pt x="63520" y="222871"/>
                </a:lnTo>
                <a:close/>
              </a:path>
              <a:path w="1000125" h="234950">
                <a:moveTo>
                  <a:pt x="65299" y="222245"/>
                </a:moveTo>
                <a:close/>
              </a:path>
              <a:path w="1000125" h="234950">
                <a:moveTo>
                  <a:pt x="84516" y="224776"/>
                </a:moveTo>
                <a:lnTo>
                  <a:pt x="82499" y="224776"/>
                </a:lnTo>
                <a:lnTo>
                  <a:pt x="82499" y="223506"/>
                </a:lnTo>
                <a:lnTo>
                  <a:pt x="81985" y="223506"/>
                </a:lnTo>
                <a:lnTo>
                  <a:pt x="80483" y="222236"/>
                </a:lnTo>
                <a:lnTo>
                  <a:pt x="81484" y="222236"/>
                </a:lnTo>
                <a:lnTo>
                  <a:pt x="84516" y="224776"/>
                </a:lnTo>
                <a:close/>
              </a:path>
              <a:path w="1000125" h="234950">
                <a:moveTo>
                  <a:pt x="84021" y="223506"/>
                </a:moveTo>
                <a:lnTo>
                  <a:pt x="82499" y="222236"/>
                </a:lnTo>
                <a:lnTo>
                  <a:pt x="83507" y="222236"/>
                </a:lnTo>
                <a:lnTo>
                  <a:pt x="84021" y="223506"/>
                </a:lnTo>
                <a:close/>
              </a:path>
              <a:path w="1000125" h="234950">
                <a:moveTo>
                  <a:pt x="104760" y="223506"/>
                </a:moveTo>
                <a:lnTo>
                  <a:pt x="96160" y="223506"/>
                </a:lnTo>
                <a:lnTo>
                  <a:pt x="95666" y="222236"/>
                </a:lnTo>
                <a:lnTo>
                  <a:pt x="104760" y="222236"/>
                </a:lnTo>
                <a:lnTo>
                  <a:pt x="104760" y="223506"/>
                </a:lnTo>
                <a:close/>
              </a:path>
              <a:path w="1000125" h="234950">
                <a:moveTo>
                  <a:pt x="116157" y="226046"/>
                </a:moveTo>
                <a:lnTo>
                  <a:pt x="113380" y="226046"/>
                </a:lnTo>
                <a:lnTo>
                  <a:pt x="113380" y="224776"/>
                </a:lnTo>
                <a:lnTo>
                  <a:pt x="106796" y="224776"/>
                </a:lnTo>
                <a:lnTo>
                  <a:pt x="106796" y="223506"/>
                </a:lnTo>
                <a:lnTo>
                  <a:pt x="105274" y="223506"/>
                </a:lnTo>
                <a:lnTo>
                  <a:pt x="104760" y="222236"/>
                </a:lnTo>
                <a:lnTo>
                  <a:pt x="112866" y="222236"/>
                </a:lnTo>
                <a:lnTo>
                  <a:pt x="113380" y="223506"/>
                </a:lnTo>
                <a:lnTo>
                  <a:pt x="114388" y="224776"/>
                </a:lnTo>
                <a:lnTo>
                  <a:pt x="116157" y="226046"/>
                </a:lnTo>
                <a:close/>
              </a:path>
              <a:path w="1000125" h="234950">
                <a:moveTo>
                  <a:pt x="149980" y="222660"/>
                </a:moveTo>
                <a:lnTo>
                  <a:pt x="149301" y="222236"/>
                </a:lnTo>
                <a:lnTo>
                  <a:pt x="149815" y="222236"/>
                </a:lnTo>
                <a:lnTo>
                  <a:pt x="149980" y="222660"/>
                </a:lnTo>
                <a:close/>
              </a:path>
              <a:path w="1000125" h="234950">
                <a:moveTo>
                  <a:pt x="170554" y="223506"/>
                </a:moveTo>
                <a:lnTo>
                  <a:pt x="151338" y="223506"/>
                </a:lnTo>
                <a:lnTo>
                  <a:pt x="149980" y="222660"/>
                </a:lnTo>
                <a:lnTo>
                  <a:pt x="149815" y="222236"/>
                </a:lnTo>
                <a:lnTo>
                  <a:pt x="170554" y="222236"/>
                </a:lnTo>
                <a:lnTo>
                  <a:pt x="170554" y="223506"/>
                </a:lnTo>
                <a:close/>
              </a:path>
              <a:path w="1000125" h="234950">
                <a:moveTo>
                  <a:pt x="181190" y="224776"/>
                </a:moveTo>
                <a:lnTo>
                  <a:pt x="152346" y="224776"/>
                </a:lnTo>
                <a:lnTo>
                  <a:pt x="151832" y="224129"/>
                </a:lnTo>
                <a:lnTo>
                  <a:pt x="151832" y="223506"/>
                </a:lnTo>
                <a:lnTo>
                  <a:pt x="171068" y="223506"/>
                </a:lnTo>
                <a:lnTo>
                  <a:pt x="171068" y="222236"/>
                </a:lnTo>
                <a:lnTo>
                  <a:pt x="180182" y="222236"/>
                </a:lnTo>
                <a:lnTo>
                  <a:pt x="180182" y="223506"/>
                </a:lnTo>
                <a:lnTo>
                  <a:pt x="181190" y="224776"/>
                </a:lnTo>
                <a:close/>
              </a:path>
              <a:path w="1000125" h="234950">
                <a:moveTo>
                  <a:pt x="191312" y="223506"/>
                </a:moveTo>
                <a:lnTo>
                  <a:pt x="180676" y="223506"/>
                </a:lnTo>
                <a:lnTo>
                  <a:pt x="180182" y="222236"/>
                </a:lnTo>
                <a:lnTo>
                  <a:pt x="191312" y="222236"/>
                </a:lnTo>
                <a:lnTo>
                  <a:pt x="191312" y="223506"/>
                </a:lnTo>
                <a:close/>
              </a:path>
              <a:path w="1000125" h="234950">
                <a:moveTo>
                  <a:pt x="65794" y="223506"/>
                </a:moveTo>
                <a:lnTo>
                  <a:pt x="65299" y="223506"/>
                </a:lnTo>
                <a:lnTo>
                  <a:pt x="65299" y="222245"/>
                </a:lnTo>
                <a:lnTo>
                  <a:pt x="65794" y="223506"/>
                </a:lnTo>
                <a:close/>
              </a:path>
              <a:path w="1000125" h="234950">
                <a:moveTo>
                  <a:pt x="50610" y="223506"/>
                </a:moveTo>
                <a:lnTo>
                  <a:pt x="50116" y="223506"/>
                </a:lnTo>
                <a:lnTo>
                  <a:pt x="50363" y="222871"/>
                </a:lnTo>
                <a:lnTo>
                  <a:pt x="50610" y="223506"/>
                </a:lnTo>
                <a:close/>
              </a:path>
              <a:path w="1000125" h="234950">
                <a:moveTo>
                  <a:pt x="64278" y="223506"/>
                </a:moveTo>
                <a:lnTo>
                  <a:pt x="63777" y="223506"/>
                </a:lnTo>
                <a:lnTo>
                  <a:pt x="63520" y="222871"/>
                </a:lnTo>
                <a:lnTo>
                  <a:pt x="64278" y="223506"/>
                </a:lnTo>
                <a:close/>
              </a:path>
              <a:path w="1000125" h="234950">
                <a:moveTo>
                  <a:pt x="15697" y="224776"/>
                </a:moveTo>
                <a:lnTo>
                  <a:pt x="14688" y="224776"/>
                </a:lnTo>
                <a:lnTo>
                  <a:pt x="14174" y="223506"/>
                </a:lnTo>
                <a:lnTo>
                  <a:pt x="15183" y="223506"/>
                </a:lnTo>
                <a:lnTo>
                  <a:pt x="15697" y="224776"/>
                </a:lnTo>
                <a:close/>
              </a:path>
              <a:path w="1000125" h="234950">
                <a:moveTo>
                  <a:pt x="30366" y="227316"/>
                </a:moveTo>
                <a:lnTo>
                  <a:pt x="21766" y="227316"/>
                </a:lnTo>
                <a:lnTo>
                  <a:pt x="19750" y="224776"/>
                </a:lnTo>
                <a:lnTo>
                  <a:pt x="15697" y="224776"/>
                </a:lnTo>
                <a:lnTo>
                  <a:pt x="15183" y="223506"/>
                </a:lnTo>
                <a:lnTo>
                  <a:pt x="23288" y="223506"/>
                </a:lnTo>
                <a:lnTo>
                  <a:pt x="25305" y="224776"/>
                </a:lnTo>
                <a:lnTo>
                  <a:pt x="26313" y="226046"/>
                </a:lnTo>
                <a:lnTo>
                  <a:pt x="29358" y="226046"/>
                </a:lnTo>
                <a:lnTo>
                  <a:pt x="30366" y="227316"/>
                </a:lnTo>
                <a:close/>
              </a:path>
              <a:path w="1000125" h="234950">
                <a:moveTo>
                  <a:pt x="35427" y="224776"/>
                </a:moveTo>
                <a:lnTo>
                  <a:pt x="34933" y="224776"/>
                </a:lnTo>
                <a:lnTo>
                  <a:pt x="33905" y="223506"/>
                </a:lnTo>
                <a:lnTo>
                  <a:pt x="34933" y="223506"/>
                </a:lnTo>
                <a:lnTo>
                  <a:pt x="35427" y="224776"/>
                </a:lnTo>
                <a:close/>
              </a:path>
              <a:path w="1000125" h="234950">
                <a:moveTo>
                  <a:pt x="36435" y="224776"/>
                </a:moveTo>
                <a:lnTo>
                  <a:pt x="35427" y="223506"/>
                </a:lnTo>
                <a:lnTo>
                  <a:pt x="36435" y="223506"/>
                </a:lnTo>
                <a:lnTo>
                  <a:pt x="36435" y="224776"/>
                </a:lnTo>
                <a:close/>
              </a:path>
              <a:path w="1000125" h="234950">
                <a:moveTo>
                  <a:pt x="64785" y="223932"/>
                </a:moveTo>
                <a:lnTo>
                  <a:pt x="64278" y="223506"/>
                </a:lnTo>
                <a:lnTo>
                  <a:pt x="64785" y="223506"/>
                </a:lnTo>
                <a:lnTo>
                  <a:pt x="64785" y="223932"/>
                </a:lnTo>
                <a:close/>
              </a:path>
              <a:path w="1000125" h="234950">
                <a:moveTo>
                  <a:pt x="82499" y="224776"/>
                </a:moveTo>
                <a:lnTo>
                  <a:pt x="81985" y="224776"/>
                </a:lnTo>
                <a:lnTo>
                  <a:pt x="80977" y="223506"/>
                </a:lnTo>
                <a:lnTo>
                  <a:pt x="81985" y="223506"/>
                </a:lnTo>
                <a:lnTo>
                  <a:pt x="82499" y="224776"/>
                </a:lnTo>
                <a:close/>
              </a:path>
              <a:path w="1000125" h="234950">
                <a:moveTo>
                  <a:pt x="85544" y="224776"/>
                </a:moveTo>
                <a:lnTo>
                  <a:pt x="84021" y="223506"/>
                </a:lnTo>
                <a:lnTo>
                  <a:pt x="85030" y="223506"/>
                </a:lnTo>
                <a:lnTo>
                  <a:pt x="85544" y="224776"/>
                </a:lnTo>
                <a:close/>
              </a:path>
              <a:path w="1000125" h="234950">
                <a:moveTo>
                  <a:pt x="151832" y="224776"/>
                </a:moveTo>
                <a:lnTo>
                  <a:pt x="116404" y="224776"/>
                </a:lnTo>
                <a:lnTo>
                  <a:pt x="115910" y="223506"/>
                </a:lnTo>
                <a:lnTo>
                  <a:pt x="151338" y="223506"/>
                </a:lnTo>
                <a:lnTo>
                  <a:pt x="151832" y="224129"/>
                </a:lnTo>
                <a:lnTo>
                  <a:pt x="151832" y="224776"/>
                </a:lnTo>
                <a:close/>
              </a:path>
              <a:path w="1000125" h="234950">
                <a:moveTo>
                  <a:pt x="193329" y="224776"/>
                </a:moveTo>
                <a:lnTo>
                  <a:pt x="181704" y="224776"/>
                </a:lnTo>
                <a:lnTo>
                  <a:pt x="181704" y="223506"/>
                </a:lnTo>
                <a:lnTo>
                  <a:pt x="191826" y="223506"/>
                </a:lnTo>
                <a:lnTo>
                  <a:pt x="193329" y="224776"/>
                </a:lnTo>
                <a:close/>
              </a:path>
              <a:path w="1000125" h="234950">
                <a:moveTo>
                  <a:pt x="65794" y="224776"/>
                </a:moveTo>
                <a:lnTo>
                  <a:pt x="64785" y="224776"/>
                </a:lnTo>
                <a:lnTo>
                  <a:pt x="64785" y="223932"/>
                </a:lnTo>
                <a:lnTo>
                  <a:pt x="65794" y="224776"/>
                </a:lnTo>
                <a:close/>
              </a:path>
              <a:path w="1000125" h="234950">
                <a:moveTo>
                  <a:pt x="152346" y="224776"/>
                </a:moveTo>
                <a:lnTo>
                  <a:pt x="151832" y="224776"/>
                </a:lnTo>
                <a:lnTo>
                  <a:pt x="151832" y="224129"/>
                </a:lnTo>
                <a:lnTo>
                  <a:pt x="152346" y="224776"/>
                </a:lnTo>
                <a:close/>
              </a:path>
              <a:path w="1000125" h="234950">
                <a:moveTo>
                  <a:pt x="13166" y="226046"/>
                </a:moveTo>
                <a:lnTo>
                  <a:pt x="12158" y="226046"/>
                </a:lnTo>
                <a:lnTo>
                  <a:pt x="12158" y="224776"/>
                </a:lnTo>
                <a:lnTo>
                  <a:pt x="13660" y="224776"/>
                </a:lnTo>
                <a:lnTo>
                  <a:pt x="13166" y="226046"/>
                </a:lnTo>
                <a:close/>
              </a:path>
              <a:path w="1000125" h="234950">
                <a:moveTo>
                  <a:pt x="21252" y="227316"/>
                </a:moveTo>
                <a:lnTo>
                  <a:pt x="16191" y="227316"/>
                </a:lnTo>
                <a:lnTo>
                  <a:pt x="15183" y="226046"/>
                </a:lnTo>
                <a:lnTo>
                  <a:pt x="14688" y="226046"/>
                </a:lnTo>
                <a:lnTo>
                  <a:pt x="13660" y="224776"/>
                </a:lnTo>
                <a:lnTo>
                  <a:pt x="19750" y="224776"/>
                </a:lnTo>
                <a:lnTo>
                  <a:pt x="20244" y="226046"/>
                </a:lnTo>
                <a:lnTo>
                  <a:pt x="21252" y="227316"/>
                </a:lnTo>
                <a:close/>
              </a:path>
              <a:path w="1000125" h="234950">
                <a:moveTo>
                  <a:pt x="29872" y="226046"/>
                </a:moveTo>
                <a:lnTo>
                  <a:pt x="26313" y="226046"/>
                </a:lnTo>
                <a:lnTo>
                  <a:pt x="25819" y="224776"/>
                </a:lnTo>
                <a:lnTo>
                  <a:pt x="29358" y="224776"/>
                </a:lnTo>
                <a:lnTo>
                  <a:pt x="29872" y="225424"/>
                </a:lnTo>
                <a:lnTo>
                  <a:pt x="29872" y="226046"/>
                </a:lnTo>
                <a:close/>
              </a:path>
              <a:path w="1000125" h="234950">
                <a:moveTo>
                  <a:pt x="29872" y="225424"/>
                </a:moveTo>
                <a:lnTo>
                  <a:pt x="29358" y="224776"/>
                </a:lnTo>
                <a:lnTo>
                  <a:pt x="29872" y="224776"/>
                </a:lnTo>
                <a:lnTo>
                  <a:pt x="29872" y="225424"/>
                </a:lnTo>
                <a:close/>
              </a:path>
              <a:path w="1000125" h="234950">
                <a:moveTo>
                  <a:pt x="39480" y="227316"/>
                </a:moveTo>
                <a:lnTo>
                  <a:pt x="37463" y="227316"/>
                </a:lnTo>
                <a:lnTo>
                  <a:pt x="36435" y="224776"/>
                </a:lnTo>
                <a:lnTo>
                  <a:pt x="38472" y="226046"/>
                </a:lnTo>
                <a:lnTo>
                  <a:pt x="39480" y="227316"/>
                </a:lnTo>
                <a:close/>
              </a:path>
              <a:path w="1000125" h="234950">
                <a:moveTo>
                  <a:pt x="50116" y="227316"/>
                </a:moveTo>
                <a:lnTo>
                  <a:pt x="39994" y="227316"/>
                </a:lnTo>
                <a:lnTo>
                  <a:pt x="39994" y="226046"/>
                </a:lnTo>
                <a:lnTo>
                  <a:pt x="39480" y="226046"/>
                </a:lnTo>
                <a:lnTo>
                  <a:pt x="38966" y="224776"/>
                </a:lnTo>
                <a:lnTo>
                  <a:pt x="49088" y="224776"/>
                </a:lnTo>
                <a:lnTo>
                  <a:pt x="50116" y="227316"/>
                </a:lnTo>
                <a:close/>
              </a:path>
              <a:path w="1000125" h="234950">
                <a:moveTo>
                  <a:pt x="56680" y="227316"/>
                </a:moveTo>
                <a:lnTo>
                  <a:pt x="51124" y="227316"/>
                </a:lnTo>
                <a:lnTo>
                  <a:pt x="49088" y="224776"/>
                </a:lnTo>
                <a:lnTo>
                  <a:pt x="50610" y="224776"/>
                </a:lnTo>
                <a:lnTo>
                  <a:pt x="51619" y="226046"/>
                </a:lnTo>
                <a:lnTo>
                  <a:pt x="55671" y="226046"/>
                </a:lnTo>
                <a:lnTo>
                  <a:pt x="56680" y="227316"/>
                </a:lnTo>
                <a:close/>
              </a:path>
              <a:path w="1000125" h="234950">
                <a:moveTo>
                  <a:pt x="72377" y="227316"/>
                </a:moveTo>
                <a:lnTo>
                  <a:pt x="69332" y="224776"/>
                </a:lnTo>
                <a:lnTo>
                  <a:pt x="70855" y="224776"/>
                </a:lnTo>
                <a:lnTo>
                  <a:pt x="71863" y="226046"/>
                </a:lnTo>
                <a:lnTo>
                  <a:pt x="72377" y="227316"/>
                </a:lnTo>
                <a:close/>
              </a:path>
              <a:path w="1000125" h="234950">
                <a:moveTo>
                  <a:pt x="84021" y="226046"/>
                </a:moveTo>
                <a:lnTo>
                  <a:pt x="82499" y="226046"/>
                </a:lnTo>
                <a:lnTo>
                  <a:pt x="82499" y="224776"/>
                </a:lnTo>
                <a:lnTo>
                  <a:pt x="84021" y="226046"/>
                </a:lnTo>
                <a:close/>
              </a:path>
              <a:path w="1000125" h="234950">
                <a:moveTo>
                  <a:pt x="89082" y="227316"/>
                </a:moveTo>
                <a:lnTo>
                  <a:pt x="86552" y="226046"/>
                </a:lnTo>
                <a:lnTo>
                  <a:pt x="85544" y="224776"/>
                </a:lnTo>
                <a:lnTo>
                  <a:pt x="86552" y="224776"/>
                </a:lnTo>
                <a:lnTo>
                  <a:pt x="89082" y="227316"/>
                </a:lnTo>
                <a:close/>
              </a:path>
              <a:path w="1000125" h="234950">
                <a:moveTo>
                  <a:pt x="106796" y="226046"/>
                </a:moveTo>
                <a:lnTo>
                  <a:pt x="93630" y="226046"/>
                </a:lnTo>
                <a:lnTo>
                  <a:pt x="93135" y="224776"/>
                </a:lnTo>
                <a:lnTo>
                  <a:pt x="106796" y="224776"/>
                </a:lnTo>
                <a:lnTo>
                  <a:pt x="106796" y="226046"/>
                </a:lnTo>
                <a:close/>
              </a:path>
              <a:path w="1000125" h="234950">
                <a:moveTo>
                  <a:pt x="113380" y="226046"/>
                </a:moveTo>
                <a:lnTo>
                  <a:pt x="107290" y="226046"/>
                </a:lnTo>
                <a:lnTo>
                  <a:pt x="107290" y="224776"/>
                </a:lnTo>
                <a:lnTo>
                  <a:pt x="112866" y="224776"/>
                </a:lnTo>
                <a:lnTo>
                  <a:pt x="113380" y="226046"/>
                </a:lnTo>
                <a:close/>
              </a:path>
              <a:path w="1000125" h="234950">
                <a:moveTo>
                  <a:pt x="134118" y="226046"/>
                </a:moveTo>
                <a:lnTo>
                  <a:pt x="118441" y="226046"/>
                </a:lnTo>
                <a:lnTo>
                  <a:pt x="117413" y="224776"/>
                </a:lnTo>
                <a:lnTo>
                  <a:pt x="133110" y="224776"/>
                </a:lnTo>
                <a:lnTo>
                  <a:pt x="134118" y="226046"/>
                </a:lnTo>
                <a:close/>
              </a:path>
              <a:path w="1000125" h="234950">
                <a:moveTo>
                  <a:pt x="134118" y="226046"/>
                </a:moveTo>
                <a:lnTo>
                  <a:pt x="133110" y="224776"/>
                </a:lnTo>
                <a:lnTo>
                  <a:pt x="133624" y="224776"/>
                </a:lnTo>
                <a:lnTo>
                  <a:pt x="134118" y="226046"/>
                </a:lnTo>
                <a:close/>
              </a:path>
              <a:path w="1000125" h="234950">
                <a:moveTo>
                  <a:pt x="147285" y="226046"/>
                </a:moveTo>
                <a:lnTo>
                  <a:pt x="134118" y="226046"/>
                </a:lnTo>
                <a:lnTo>
                  <a:pt x="133624" y="224776"/>
                </a:lnTo>
                <a:lnTo>
                  <a:pt x="146771" y="224776"/>
                </a:lnTo>
                <a:lnTo>
                  <a:pt x="147285" y="226046"/>
                </a:lnTo>
                <a:close/>
              </a:path>
              <a:path w="1000125" h="234950">
                <a:moveTo>
                  <a:pt x="149301" y="227316"/>
                </a:moveTo>
                <a:lnTo>
                  <a:pt x="148807" y="227316"/>
                </a:lnTo>
                <a:lnTo>
                  <a:pt x="147779" y="226046"/>
                </a:lnTo>
                <a:lnTo>
                  <a:pt x="147285" y="226046"/>
                </a:lnTo>
                <a:lnTo>
                  <a:pt x="146771" y="224776"/>
                </a:lnTo>
                <a:lnTo>
                  <a:pt x="149301" y="227316"/>
                </a:lnTo>
                <a:close/>
              </a:path>
              <a:path w="1000125" h="234950">
                <a:moveTo>
                  <a:pt x="211043" y="226046"/>
                </a:moveTo>
                <a:lnTo>
                  <a:pt x="148036" y="226046"/>
                </a:lnTo>
                <a:lnTo>
                  <a:pt x="146771" y="224776"/>
                </a:lnTo>
                <a:lnTo>
                  <a:pt x="211043" y="224776"/>
                </a:lnTo>
                <a:lnTo>
                  <a:pt x="211043" y="226046"/>
                </a:lnTo>
                <a:close/>
              </a:path>
              <a:path w="1000125" h="234950">
                <a:moveTo>
                  <a:pt x="6840" y="227316"/>
                </a:moveTo>
                <a:lnTo>
                  <a:pt x="6069" y="227316"/>
                </a:lnTo>
                <a:lnTo>
                  <a:pt x="5575" y="226046"/>
                </a:lnTo>
                <a:lnTo>
                  <a:pt x="6840" y="227316"/>
                </a:lnTo>
                <a:close/>
              </a:path>
              <a:path w="1000125" h="234950">
                <a:moveTo>
                  <a:pt x="10636" y="227316"/>
                </a:moveTo>
                <a:lnTo>
                  <a:pt x="7591" y="227316"/>
                </a:lnTo>
                <a:lnTo>
                  <a:pt x="5575" y="226046"/>
                </a:lnTo>
                <a:lnTo>
                  <a:pt x="9113" y="226046"/>
                </a:lnTo>
                <a:lnTo>
                  <a:pt x="10636" y="227316"/>
                </a:lnTo>
                <a:close/>
              </a:path>
              <a:path w="1000125" h="234950">
                <a:moveTo>
                  <a:pt x="12158" y="227316"/>
                </a:moveTo>
                <a:lnTo>
                  <a:pt x="10636" y="227316"/>
                </a:lnTo>
                <a:lnTo>
                  <a:pt x="9113" y="226046"/>
                </a:lnTo>
                <a:lnTo>
                  <a:pt x="12158" y="227316"/>
                </a:lnTo>
                <a:close/>
              </a:path>
              <a:path w="1000125" h="234950">
                <a:moveTo>
                  <a:pt x="13166" y="228586"/>
                </a:moveTo>
                <a:lnTo>
                  <a:pt x="12158" y="227316"/>
                </a:lnTo>
                <a:lnTo>
                  <a:pt x="9113" y="226046"/>
                </a:lnTo>
                <a:lnTo>
                  <a:pt x="13660" y="226046"/>
                </a:lnTo>
                <a:lnTo>
                  <a:pt x="13660" y="227316"/>
                </a:lnTo>
                <a:lnTo>
                  <a:pt x="12652" y="227316"/>
                </a:lnTo>
                <a:lnTo>
                  <a:pt x="13166" y="228586"/>
                </a:lnTo>
                <a:close/>
              </a:path>
              <a:path w="1000125" h="234950">
                <a:moveTo>
                  <a:pt x="31374" y="227316"/>
                </a:moveTo>
                <a:lnTo>
                  <a:pt x="30880" y="227316"/>
                </a:lnTo>
                <a:lnTo>
                  <a:pt x="30366" y="226046"/>
                </a:lnTo>
                <a:lnTo>
                  <a:pt x="31374" y="227316"/>
                </a:lnTo>
                <a:close/>
              </a:path>
              <a:path w="1000125" h="234950">
                <a:moveTo>
                  <a:pt x="63777" y="227316"/>
                </a:moveTo>
                <a:lnTo>
                  <a:pt x="62769" y="227316"/>
                </a:lnTo>
                <a:lnTo>
                  <a:pt x="61741" y="226046"/>
                </a:lnTo>
                <a:lnTo>
                  <a:pt x="62255" y="226046"/>
                </a:lnTo>
                <a:lnTo>
                  <a:pt x="63777" y="227316"/>
                </a:lnTo>
                <a:close/>
              </a:path>
              <a:path w="1000125" h="234950">
                <a:moveTo>
                  <a:pt x="83013" y="227316"/>
                </a:moveTo>
                <a:lnTo>
                  <a:pt x="80977" y="227316"/>
                </a:lnTo>
                <a:lnTo>
                  <a:pt x="79969" y="226046"/>
                </a:lnTo>
                <a:lnTo>
                  <a:pt x="81491" y="226046"/>
                </a:lnTo>
                <a:lnTo>
                  <a:pt x="83013" y="227316"/>
                </a:lnTo>
                <a:close/>
              </a:path>
              <a:path w="1000125" h="234950">
                <a:moveTo>
                  <a:pt x="94895" y="227316"/>
                </a:moveTo>
                <a:lnTo>
                  <a:pt x="93135" y="227316"/>
                </a:lnTo>
                <a:lnTo>
                  <a:pt x="92621" y="226046"/>
                </a:lnTo>
                <a:lnTo>
                  <a:pt x="93630" y="226046"/>
                </a:lnTo>
                <a:lnTo>
                  <a:pt x="94895" y="227316"/>
                </a:lnTo>
                <a:close/>
              </a:path>
              <a:path w="1000125" h="234950">
                <a:moveTo>
                  <a:pt x="103752" y="227316"/>
                </a:moveTo>
                <a:lnTo>
                  <a:pt x="102743" y="227316"/>
                </a:lnTo>
                <a:lnTo>
                  <a:pt x="102229" y="226046"/>
                </a:lnTo>
                <a:lnTo>
                  <a:pt x="102743" y="226046"/>
                </a:lnTo>
                <a:lnTo>
                  <a:pt x="103752" y="227316"/>
                </a:lnTo>
                <a:close/>
              </a:path>
              <a:path w="1000125" h="234950">
                <a:moveTo>
                  <a:pt x="118441" y="227316"/>
                </a:moveTo>
                <a:lnTo>
                  <a:pt x="117927" y="227316"/>
                </a:lnTo>
                <a:lnTo>
                  <a:pt x="116157" y="226046"/>
                </a:lnTo>
                <a:lnTo>
                  <a:pt x="118441" y="226046"/>
                </a:lnTo>
                <a:lnTo>
                  <a:pt x="118441" y="227316"/>
                </a:lnTo>
                <a:close/>
              </a:path>
              <a:path w="1000125" h="234950">
                <a:moveTo>
                  <a:pt x="120457" y="228586"/>
                </a:moveTo>
                <a:lnTo>
                  <a:pt x="119943" y="227316"/>
                </a:lnTo>
                <a:lnTo>
                  <a:pt x="118935" y="227316"/>
                </a:lnTo>
                <a:lnTo>
                  <a:pt x="119943" y="226046"/>
                </a:lnTo>
                <a:lnTo>
                  <a:pt x="120971" y="227316"/>
                </a:lnTo>
                <a:lnTo>
                  <a:pt x="121325" y="227494"/>
                </a:lnTo>
                <a:lnTo>
                  <a:pt x="120457" y="228586"/>
                </a:lnTo>
                <a:close/>
              </a:path>
              <a:path w="1000125" h="234950">
                <a:moveTo>
                  <a:pt x="189790" y="227316"/>
                </a:moveTo>
                <a:lnTo>
                  <a:pt x="189296" y="227316"/>
                </a:lnTo>
                <a:lnTo>
                  <a:pt x="188782" y="226046"/>
                </a:lnTo>
                <a:lnTo>
                  <a:pt x="189296" y="226046"/>
                </a:lnTo>
                <a:lnTo>
                  <a:pt x="189790" y="227316"/>
                </a:lnTo>
                <a:close/>
              </a:path>
              <a:path w="1000125" h="234950">
                <a:moveTo>
                  <a:pt x="209787" y="226681"/>
                </a:moveTo>
                <a:lnTo>
                  <a:pt x="209026" y="226046"/>
                </a:lnTo>
                <a:lnTo>
                  <a:pt x="209540" y="226046"/>
                </a:lnTo>
                <a:lnTo>
                  <a:pt x="209787" y="226681"/>
                </a:lnTo>
                <a:close/>
              </a:path>
              <a:path w="1000125" h="234950">
                <a:moveTo>
                  <a:pt x="210548" y="227316"/>
                </a:moveTo>
                <a:lnTo>
                  <a:pt x="210034" y="227316"/>
                </a:lnTo>
                <a:lnTo>
                  <a:pt x="209787" y="226681"/>
                </a:lnTo>
                <a:lnTo>
                  <a:pt x="210548" y="227316"/>
                </a:lnTo>
                <a:close/>
              </a:path>
              <a:path w="1000125" h="234950">
                <a:moveTo>
                  <a:pt x="9113" y="228586"/>
                </a:moveTo>
                <a:lnTo>
                  <a:pt x="8105" y="228586"/>
                </a:lnTo>
                <a:lnTo>
                  <a:pt x="6840" y="227316"/>
                </a:lnTo>
                <a:lnTo>
                  <a:pt x="7591" y="227316"/>
                </a:lnTo>
                <a:lnTo>
                  <a:pt x="9113" y="228586"/>
                </a:lnTo>
                <a:close/>
              </a:path>
              <a:path w="1000125" h="234950">
                <a:moveTo>
                  <a:pt x="19236" y="229856"/>
                </a:moveTo>
                <a:lnTo>
                  <a:pt x="17713" y="229856"/>
                </a:lnTo>
                <a:lnTo>
                  <a:pt x="16705" y="228586"/>
                </a:lnTo>
                <a:lnTo>
                  <a:pt x="16705" y="227316"/>
                </a:lnTo>
                <a:lnTo>
                  <a:pt x="17713" y="227316"/>
                </a:lnTo>
                <a:lnTo>
                  <a:pt x="18227" y="228586"/>
                </a:lnTo>
                <a:lnTo>
                  <a:pt x="18722" y="228586"/>
                </a:lnTo>
                <a:lnTo>
                  <a:pt x="19236" y="229856"/>
                </a:lnTo>
                <a:close/>
              </a:path>
              <a:path w="1000125" h="234950">
                <a:moveTo>
                  <a:pt x="23783" y="229856"/>
                </a:moveTo>
                <a:lnTo>
                  <a:pt x="22280" y="227316"/>
                </a:lnTo>
                <a:lnTo>
                  <a:pt x="23288" y="228586"/>
                </a:lnTo>
                <a:lnTo>
                  <a:pt x="23783" y="229856"/>
                </a:lnTo>
                <a:close/>
              </a:path>
              <a:path w="1000125" h="234950">
                <a:moveTo>
                  <a:pt x="32402" y="231126"/>
                </a:moveTo>
                <a:lnTo>
                  <a:pt x="31374" y="229856"/>
                </a:lnTo>
                <a:lnTo>
                  <a:pt x="29358" y="228586"/>
                </a:lnTo>
                <a:lnTo>
                  <a:pt x="29358" y="227316"/>
                </a:lnTo>
                <a:lnTo>
                  <a:pt x="29872" y="227316"/>
                </a:lnTo>
                <a:lnTo>
                  <a:pt x="32897" y="229856"/>
                </a:lnTo>
                <a:lnTo>
                  <a:pt x="33411" y="229856"/>
                </a:lnTo>
                <a:lnTo>
                  <a:pt x="33411" y="230274"/>
                </a:lnTo>
                <a:lnTo>
                  <a:pt x="32402" y="231126"/>
                </a:lnTo>
                <a:close/>
              </a:path>
              <a:path w="1000125" h="234950">
                <a:moveTo>
                  <a:pt x="32897" y="228586"/>
                </a:moveTo>
                <a:lnTo>
                  <a:pt x="31888" y="227316"/>
                </a:lnTo>
                <a:lnTo>
                  <a:pt x="32402" y="227316"/>
                </a:lnTo>
                <a:lnTo>
                  <a:pt x="32897" y="228586"/>
                </a:lnTo>
                <a:close/>
              </a:path>
              <a:path w="1000125" h="234950">
                <a:moveTo>
                  <a:pt x="95078" y="227500"/>
                </a:moveTo>
                <a:lnTo>
                  <a:pt x="94895" y="227316"/>
                </a:lnTo>
                <a:lnTo>
                  <a:pt x="95152" y="227316"/>
                </a:lnTo>
                <a:lnTo>
                  <a:pt x="95078" y="227500"/>
                </a:lnTo>
                <a:close/>
              </a:path>
              <a:path w="1000125" h="234950">
                <a:moveTo>
                  <a:pt x="106282" y="229856"/>
                </a:moveTo>
                <a:lnTo>
                  <a:pt x="105274" y="229856"/>
                </a:lnTo>
                <a:lnTo>
                  <a:pt x="104266" y="228586"/>
                </a:lnTo>
                <a:lnTo>
                  <a:pt x="103752" y="227316"/>
                </a:lnTo>
                <a:lnTo>
                  <a:pt x="104266" y="227316"/>
                </a:lnTo>
                <a:lnTo>
                  <a:pt x="104760" y="228586"/>
                </a:lnTo>
                <a:lnTo>
                  <a:pt x="106282" y="229856"/>
                </a:lnTo>
                <a:close/>
              </a:path>
              <a:path w="1000125" h="234950">
                <a:moveTo>
                  <a:pt x="113380" y="227964"/>
                </a:moveTo>
                <a:lnTo>
                  <a:pt x="112866" y="227316"/>
                </a:lnTo>
                <a:lnTo>
                  <a:pt x="113380" y="227316"/>
                </a:lnTo>
                <a:lnTo>
                  <a:pt x="113380" y="227964"/>
                </a:lnTo>
                <a:close/>
              </a:path>
              <a:path w="1000125" h="234950">
                <a:moveTo>
                  <a:pt x="123502" y="228586"/>
                </a:moveTo>
                <a:lnTo>
                  <a:pt x="121325" y="227494"/>
                </a:lnTo>
                <a:lnTo>
                  <a:pt x="121465" y="227316"/>
                </a:lnTo>
                <a:lnTo>
                  <a:pt x="123502" y="228586"/>
                </a:lnTo>
                <a:close/>
              </a:path>
              <a:path w="1000125" h="234950">
                <a:moveTo>
                  <a:pt x="170554" y="228586"/>
                </a:moveTo>
                <a:lnTo>
                  <a:pt x="169546" y="228586"/>
                </a:lnTo>
                <a:lnTo>
                  <a:pt x="169546" y="227316"/>
                </a:lnTo>
                <a:lnTo>
                  <a:pt x="170554" y="228586"/>
                </a:lnTo>
                <a:close/>
              </a:path>
              <a:path w="1000125" h="234950">
                <a:moveTo>
                  <a:pt x="185737" y="229856"/>
                </a:moveTo>
                <a:lnTo>
                  <a:pt x="185243" y="229856"/>
                </a:lnTo>
                <a:lnTo>
                  <a:pt x="184235" y="228586"/>
                </a:lnTo>
                <a:lnTo>
                  <a:pt x="183721" y="227316"/>
                </a:lnTo>
                <a:lnTo>
                  <a:pt x="185737" y="229856"/>
                </a:lnTo>
                <a:close/>
              </a:path>
              <a:path w="1000125" h="234950">
                <a:moveTo>
                  <a:pt x="191312" y="228586"/>
                </a:moveTo>
                <a:lnTo>
                  <a:pt x="190798" y="228586"/>
                </a:lnTo>
                <a:lnTo>
                  <a:pt x="189790" y="227316"/>
                </a:lnTo>
                <a:lnTo>
                  <a:pt x="191312" y="228586"/>
                </a:lnTo>
                <a:close/>
              </a:path>
              <a:path w="1000125" h="234950">
                <a:moveTo>
                  <a:pt x="211902" y="228169"/>
                </a:moveTo>
                <a:lnTo>
                  <a:pt x="210548" y="227316"/>
                </a:lnTo>
                <a:lnTo>
                  <a:pt x="211557" y="227316"/>
                </a:lnTo>
                <a:lnTo>
                  <a:pt x="211902" y="228169"/>
                </a:lnTo>
                <a:close/>
              </a:path>
              <a:path w="1000125" h="234950">
                <a:moveTo>
                  <a:pt x="96160" y="228586"/>
                </a:moveTo>
                <a:lnTo>
                  <a:pt x="94638" y="228586"/>
                </a:lnTo>
                <a:lnTo>
                  <a:pt x="95078" y="227500"/>
                </a:lnTo>
                <a:lnTo>
                  <a:pt x="96160" y="228586"/>
                </a:lnTo>
                <a:close/>
              </a:path>
              <a:path w="1000125" h="234950">
                <a:moveTo>
                  <a:pt x="113874" y="228586"/>
                </a:moveTo>
                <a:lnTo>
                  <a:pt x="113380" y="228586"/>
                </a:lnTo>
                <a:lnTo>
                  <a:pt x="113380" y="227964"/>
                </a:lnTo>
                <a:lnTo>
                  <a:pt x="113874" y="228586"/>
                </a:lnTo>
                <a:close/>
              </a:path>
              <a:path w="1000125" h="234950">
                <a:moveTo>
                  <a:pt x="212565" y="228586"/>
                </a:moveTo>
                <a:lnTo>
                  <a:pt x="212071" y="228586"/>
                </a:lnTo>
                <a:lnTo>
                  <a:pt x="211902" y="228169"/>
                </a:lnTo>
                <a:lnTo>
                  <a:pt x="212565" y="228586"/>
                </a:lnTo>
                <a:close/>
              </a:path>
              <a:path w="1000125" h="234950">
                <a:moveTo>
                  <a:pt x="91099" y="229856"/>
                </a:moveTo>
                <a:lnTo>
                  <a:pt x="89577" y="228586"/>
                </a:lnTo>
                <a:lnTo>
                  <a:pt x="90091" y="228586"/>
                </a:lnTo>
                <a:lnTo>
                  <a:pt x="91099" y="229856"/>
                </a:lnTo>
                <a:close/>
              </a:path>
              <a:path w="1000125" h="234950">
                <a:moveTo>
                  <a:pt x="100213" y="229856"/>
                </a:moveTo>
                <a:lnTo>
                  <a:pt x="98196" y="228586"/>
                </a:lnTo>
                <a:lnTo>
                  <a:pt x="99699" y="228586"/>
                </a:lnTo>
                <a:lnTo>
                  <a:pt x="100213" y="229856"/>
                </a:lnTo>
                <a:close/>
              </a:path>
              <a:path w="1000125" h="234950">
                <a:moveTo>
                  <a:pt x="114882" y="229856"/>
                </a:moveTo>
                <a:lnTo>
                  <a:pt x="113874" y="228586"/>
                </a:lnTo>
                <a:lnTo>
                  <a:pt x="114388" y="228586"/>
                </a:lnTo>
                <a:lnTo>
                  <a:pt x="114882" y="229856"/>
                </a:lnTo>
                <a:close/>
              </a:path>
              <a:path w="1000125" h="234950">
                <a:moveTo>
                  <a:pt x="20244" y="232396"/>
                </a:moveTo>
                <a:lnTo>
                  <a:pt x="19750" y="232396"/>
                </a:lnTo>
                <a:lnTo>
                  <a:pt x="19236" y="231126"/>
                </a:lnTo>
                <a:lnTo>
                  <a:pt x="19750" y="231126"/>
                </a:lnTo>
                <a:lnTo>
                  <a:pt x="19236" y="229856"/>
                </a:lnTo>
                <a:lnTo>
                  <a:pt x="20244" y="231126"/>
                </a:lnTo>
                <a:lnTo>
                  <a:pt x="20244" y="232396"/>
                </a:lnTo>
                <a:close/>
              </a:path>
              <a:path w="1000125" h="234950">
                <a:moveTo>
                  <a:pt x="33905" y="231126"/>
                </a:moveTo>
                <a:lnTo>
                  <a:pt x="33411" y="231126"/>
                </a:lnTo>
                <a:lnTo>
                  <a:pt x="33411" y="230274"/>
                </a:lnTo>
                <a:lnTo>
                  <a:pt x="33905" y="229856"/>
                </a:lnTo>
                <a:lnTo>
                  <a:pt x="33905" y="231126"/>
                </a:lnTo>
                <a:close/>
              </a:path>
              <a:path w="1000125" h="234950">
                <a:moveTo>
                  <a:pt x="92621" y="231126"/>
                </a:moveTo>
                <a:lnTo>
                  <a:pt x="91099" y="229856"/>
                </a:lnTo>
                <a:lnTo>
                  <a:pt x="91613" y="229856"/>
                </a:lnTo>
                <a:lnTo>
                  <a:pt x="92621" y="231126"/>
                </a:lnTo>
                <a:close/>
              </a:path>
              <a:path w="1000125" h="234950">
                <a:moveTo>
                  <a:pt x="101735" y="231126"/>
                </a:moveTo>
                <a:lnTo>
                  <a:pt x="100727" y="231126"/>
                </a:lnTo>
                <a:lnTo>
                  <a:pt x="100213" y="229856"/>
                </a:lnTo>
                <a:lnTo>
                  <a:pt x="101735" y="231126"/>
                </a:lnTo>
                <a:close/>
              </a:path>
              <a:path w="1000125" h="234950">
                <a:moveTo>
                  <a:pt x="121979" y="231126"/>
                </a:moveTo>
                <a:lnTo>
                  <a:pt x="121465" y="231126"/>
                </a:lnTo>
                <a:lnTo>
                  <a:pt x="120971" y="229856"/>
                </a:lnTo>
                <a:lnTo>
                  <a:pt x="121465" y="229856"/>
                </a:lnTo>
                <a:lnTo>
                  <a:pt x="121979" y="231126"/>
                </a:lnTo>
                <a:close/>
              </a:path>
              <a:path w="1000125" h="234950">
                <a:moveTo>
                  <a:pt x="146771" y="231126"/>
                </a:moveTo>
                <a:lnTo>
                  <a:pt x="146277" y="231126"/>
                </a:lnTo>
                <a:lnTo>
                  <a:pt x="145249" y="229856"/>
                </a:lnTo>
                <a:lnTo>
                  <a:pt x="146771" y="231126"/>
                </a:lnTo>
                <a:close/>
              </a:path>
              <a:path w="1000125" h="234950">
                <a:moveTo>
                  <a:pt x="188782" y="232396"/>
                </a:moveTo>
                <a:lnTo>
                  <a:pt x="185737" y="229856"/>
                </a:lnTo>
                <a:lnTo>
                  <a:pt x="187774" y="229856"/>
                </a:lnTo>
                <a:lnTo>
                  <a:pt x="188782" y="232396"/>
                </a:lnTo>
                <a:close/>
              </a:path>
              <a:path w="1000125" h="234950">
                <a:moveTo>
                  <a:pt x="168023" y="232396"/>
                </a:moveTo>
                <a:lnTo>
                  <a:pt x="167529" y="231126"/>
                </a:lnTo>
                <a:lnTo>
                  <a:pt x="168023" y="231126"/>
                </a:lnTo>
                <a:lnTo>
                  <a:pt x="168023" y="232396"/>
                </a:lnTo>
                <a:close/>
              </a:path>
              <a:path w="1000125" h="234950">
                <a:moveTo>
                  <a:pt x="229270" y="232396"/>
                </a:moveTo>
                <a:lnTo>
                  <a:pt x="228756" y="231126"/>
                </a:lnTo>
                <a:lnTo>
                  <a:pt x="229270" y="231126"/>
                </a:lnTo>
                <a:lnTo>
                  <a:pt x="229270" y="232396"/>
                </a:lnTo>
                <a:close/>
              </a:path>
              <a:path w="1000125" h="234950">
                <a:moveTo>
                  <a:pt x="847237" y="1269"/>
                </a:moveTo>
                <a:lnTo>
                  <a:pt x="838123" y="1269"/>
                </a:lnTo>
                <a:lnTo>
                  <a:pt x="837609" y="0"/>
                </a:lnTo>
                <a:lnTo>
                  <a:pt x="846209" y="0"/>
                </a:lnTo>
                <a:lnTo>
                  <a:pt x="847237" y="1269"/>
                </a:lnTo>
                <a:close/>
              </a:path>
              <a:path w="1000125" h="234950">
                <a:moveTo>
                  <a:pt x="853306" y="1269"/>
                </a:moveTo>
                <a:lnTo>
                  <a:pt x="847237" y="1269"/>
                </a:lnTo>
                <a:lnTo>
                  <a:pt x="847237" y="0"/>
                </a:lnTo>
                <a:lnTo>
                  <a:pt x="852792" y="0"/>
                </a:lnTo>
                <a:lnTo>
                  <a:pt x="853306" y="1269"/>
                </a:lnTo>
                <a:close/>
              </a:path>
              <a:path w="1000125" h="234950">
                <a:moveTo>
                  <a:pt x="865445" y="8889"/>
                </a:moveTo>
                <a:lnTo>
                  <a:pt x="857349" y="8881"/>
                </a:lnTo>
                <a:lnTo>
                  <a:pt x="855836" y="7619"/>
                </a:lnTo>
                <a:lnTo>
                  <a:pt x="855322" y="6349"/>
                </a:lnTo>
                <a:lnTo>
                  <a:pt x="854828" y="6349"/>
                </a:lnTo>
                <a:lnTo>
                  <a:pt x="852792" y="3809"/>
                </a:lnTo>
                <a:lnTo>
                  <a:pt x="840653" y="3809"/>
                </a:lnTo>
                <a:lnTo>
                  <a:pt x="840139" y="2539"/>
                </a:lnTo>
                <a:lnTo>
                  <a:pt x="839645" y="2539"/>
                </a:lnTo>
                <a:lnTo>
                  <a:pt x="839131" y="1269"/>
                </a:lnTo>
                <a:lnTo>
                  <a:pt x="853306" y="1269"/>
                </a:lnTo>
                <a:lnTo>
                  <a:pt x="853306" y="0"/>
                </a:lnTo>
                <a:lnTo>
                  <a:pt x="855836" y="0"/>
                </a:lnTo>
                <a:lnTo>
                  <a:pt x="856845" y="1269"/>
                </a:lnTo>
                <a:lnTo>
                  <a:pt x="857359" y="2539"/>
                </a:lnTo>
                <a:lnTo>
                  <a:pt x="859394" y="3833"/>
                </a:lnTo>
                <a:lnTo>
                  <a:pt x="860383" y="5079"/>
                </a:lnTo>
                <a:lnTo>
                  <a:pt x="860640" y="5079"/>
                </a:lnTo>
                <a:lnTo>
                  <a:pt x="861392" y="6349"/>
                </a:lnTo>
                <a:lnTo>
                  <a:pt x="862420" y="7619"/>
                </a:lnTo>
                <a:lnTo>
                  <a:pt x="865445" y="8889"/>
                </a:lnTo>
                <a:close/>
              </a:path>
              <a:path w="1000125" h="234950">
                <a:moveTo>
                  <a:pt x="860640" y="5079"/>
                </a:moveTo>
                <a:lnTo>
                  <a:pt x="860383" y="5079"/>
                </a:lnTo>
                <a:lnTo>
                  <a:pt x="859375" y="3809"/>
                </a:lnTo>
                <a:lnTo>
                  <a:pt x="855836" y="0"/>
                </a:lnTo>
                <a:lnTo>
                  <a:pt x="863428" y="0"/>
                </a:lnTo>
                <a:lnTo>
                  <a:pt x="863922" y="1269"/>
                </a:lnTo>
                <a:lnTo>
                  <a:pt x="865959" y="2539"/>
                </a:lnTo>
                <a:lnTo>
                  <a:pt x="866967" y="3809"/>
                </a:lnTo>
                <a:lnTo>
                  <a:pt x="859889" y="3809"/>
                </a:lnTo>
                <a:lnTo>
                  <a:pt x="860640" y="5079"/>
                </a:lnTo>
                <a:close/>
              </a:path>
              <a:path w="1000125" h="234950">
                <a:moveTo>
                  <a:pt x="871020" y="1269"/>
                </a:moveTo>
                <a:lnTo>
                  <a:pt x="865959" y="1269"/>
                </a:lnTo>
                <a:lnTo>
                  <a:pt x="865445" y="0"/>
                </a:lnTo>
                <a:lnTo>
                  <a:pt x="871020" y="0"/>
                </a:lnTo>
                <a:lnTo>
                  <a:pt x="871020" y="1269"/>
                </a:lnTo>
                <a:close/>
              </a:path>
              <a:path w="1000125" h="234950">
                <a:moveTo>
                  <a:pt x="876575" y="1269"/>
                </a:moveTo>
                <a:lnTo>
                  <a:pt x="871020" y="1269"/>
                </a:lnTo>
                <a:lnTo>
                  <a:pt x="871020" y="0"/>
                </a:lnTo>
                <a:lnTo>
                  <a:pt x="875567" y="0"/>
                </a:lnTo>
                <a:lnTo>
                  <a:pt x="876575" y="1269"/>
                </a:lnTo>
                <a:close/>
              </a:path>
              <a:path w="1000125" h="234950">
                <a:moveTo>
                  <a:pt x="904411" y="1269"/>
                </a:moveTo>
                <a:lnTo>
                  <a:pt x="878097" y="1269"/>
                </a:lnTo>
                <a:lnTo>
                  <a:pt x="877603" y="0"/>
                </a:lnTo>
                <a:lnTo>
                  <a:pt x="901386" y="0"/>
                </a:lnTo>
                <a:lnTo>
                  <a:pt x="904411" y="1269"/>
                </a:lnTo>
                <a:close/>
              </a:path>
              <a:path w="1000125" h="234950">
                <a:moveTo>
                  <a:pt x="918586" y="1269"/>
                </a:moveTo>
                <a:lnTo>
                  <a:pt x="904411" y="1269"/>
                </a:lnTo>
                <a:lnTo>
                  <a:pt x="902908" y="0"/>
                </a:lnTo>
                <a:lnTo>
                  <a:pt x="918092" y="0"/>
                </a:lnTo>
                <a:lnTo>
                  <a:pt x="918586" y="1269"/>
                </a:lnTo>
                <a:close/>
              </a:path>
              <a:path w="1000125" h="234950">
                <a:moveTo>
                  <a:pt x="918586" y="1269"/>
                </a:moveTo>
                <a:lnTo>
                  <a:pt x="918092" y="0"/>
                </a:lnTo>
                <a:lnTo>
                  <a:pt x="918586" y="0"/>
                </a:lnTo>
                <a:lnTo>
                  <a:pt x="918586" y="1269"/>
                </a:lnTo>
                <a:close/>
              </a:path>
              <a:path w="1000125" h="234950">
                <a:moveTo>
                  <a:pt x="945928" y="1269"/>
                </a:moveTo>
                <a:lnTo>
                  <a:pt x="918586" y="1269"/>
                </a:lnTo>
                <a:lnTo>
                  <a:pt x="918586" y="0"/>
                </a:lnTo>
                <a:lnTo>
                  <a:pt x="944900" y="0"/>
                </a:lnTo>
                <a:lnTo>
                  <a:pt x="945928" y="1269"/>
                </a:lnTo>
                <a:close/>
              </a:path>
              <a:path w="1000125" h="234950">
                <a:moveTo>
                  <a:pt x="772329" y="2539"/>
                </a:moveTo>
                <a:lnTo>
                  <a:pt x="770549" y="2539"/>
                </a:lnTo>
                <a:lnTo>
                  <a:pt x="769284" y="1269"/>
                </a:lnTo>
                <a:lnTo>
                  <a:pt x="770806" y="1269"/>
                </a:lnTo>
                <a:lnTo>
                  <a:pt x="772329" y="2539"/>
                </a:lnTo>
                <a:close/>
              </a:path>
              <a:path w="1000125" h="234950">
                <a:moveTo>
                  <a:pt x="777390" y="3809"/>
                </a:moveTo>
                <a:lnTo>
                  <a:pt x="776711" y="3809"/>
                </a:lnTo>
                <a:lnTo>
                  <a:pt x="775353" y="1269"/>
                </a:lnTo>
                <a:lnTo>
                  <a:pt x="777224" y="3400"/>
                </a:lnTo>
                <a:lnTo>
                  <a:pt x="777390" y="3809"/>
                </a:lnTo>
                <a:close/>
              </a:path>
              <a:path w="1000125" h="234950">
                <a:moveTo>
                  <a:pt x="786319" y="2539"/>
                </a:moveTo>
                <a:lnTo>
                  <a:pt x="783459" y="2539"/>
                </a:lnTo>
                <a:lnTo>
                  <a:pt x="785476" y="1269"/>
                </a:lnTo>
                <a:lnTo>
                  <a:pt x="786319" y="2539"/>
                </a:lnTo>
                <a:close/>
              </a:path>
              <a:path w="1000125" h="234950">
                <a:moveTo>
                  <a:pt x="833556" y="3809"/>
                </a:moveTo>
                <a:lnTo>
                  <a:pt x="819401" y="3809"/>
                </a:lnTo>
                <a:lnTo>
                  <a:pt x="818887" y="1269"/>
                </a:lnTo>
                <a:lnTo>
                  <a:pt x="822425" y="1269"/>
                </a:lnTo>
                <a:lnTo>
                  <a:pt x="823434" y="2539"/>
                </a:lnTo>
                <a:lnTo>
                  <a:pt x="833062" y="2539"/>
                </a:lnTo>
                <a:lnTo>
                  <a:pt x="833556" y="3809"/>
                </a:lnTo>
                <a:close/>
              </a:path>
              <a:path w="1000125" h="234950">
                <a:moveTo>
                  <a:pt x="832053" y="2539"/>
                </a:moveTo>
                <a:lnTo>
                  <a:pt x="824956" y="2539"/>
                </a:lnTo>
                <a:lnTo>
                  <a:pt x="824462" y="1269"/>
                </a:lnTo>
                <a:lnTo>
                  <a:pt x="831539" y="1269"/>
                </a:lnTo>
                <a:lnTo>
                  <a:pt x="832053" y="2539"/>
                </a:lnTo>
                <a:close/>
              </a:path>
              <a:path w="1000125" h="234950">
                <a:moveTo>
                  <a:pt x="875567" y="6349"/>
                </a:moveTo>
                <a:lnTo>
                  <a:pt x="870506" y="6349"/>
                </a:lnTo>
                <a:lnTo>
                  <a:pt x="870506" y="5079"/>
                </a:lnTo>
                <a:lnTo>
                  <a:pt x="868983" y="3809"/>
                </a:lnTo>
                <a:lnTo>
                  <a:pt x="866967" y="1269"/>
                </a:lnTo>
                <a:lnTo>
                  <a:pt x="877603" y="1269"/>
                </a:lnTo>
                <a:lnTo>
                  <a:pt x="880134" y="3809"/>
                </a:lnTo>
                <a:lnTo>
                  <a:pt x="875072" y="3809"/>
                </a:lnTo>
                <a:lnTo>
                  <a:pt x="875567" y="5079"/>
                </a:lnTo>
                <a:lnTo>
                  <a:pt x="875567" y="6349"/>
                </a:lnTo>
                <a:close/>
              </a:path>
              <a:path w="1000125" h="234950">
                <a:moveTo>
                  <a:pt x="922639" y="5079"/>
                </a:moveTo>
                <a:lnTo>
                  <a:pt x="881142" y="5079"/>
                </a:lnTo>
                <a:lnTo>
                  <a:pt x="880134" y="2539"/>
                </a:lnTo>
                <a:lnTo>
                  <a:pt x="879106" y="1269"/>
                </a:lnTo>
                <a:lnTo>
                  <a:pt x="944900" y="1269"/>
                </a:lnTo>
                <a:lnTo>
                  <a:pt x="945918" y="2539"/>
                </a:lnTo>
                <a:lnTo>
                  <a:pt x="921630" y="2539"/>
                </a:lnTo>
                <a:lnTo>
                  <a:pt x="921630" y="3809"/>
                </a:lnTo>
                <a:lnTo>
                  <a:pt x="922125" y="3809"/>
                </a:lnTo>
                <a:lnTo>
                  <a:pt x="922639" y="5079"/>
                </a:lnTo>
                <a:close/>
              </a:path>
              <a:path w="1000125" h="234950">
                <a:moveTo>
                  <a:pt x="951274" y="5445"/>
                </a:moveTo>
                <a:lnTo>
                  <a:pt x="950732" y="5294"/>
                </a:lnTo>
                <a:lnTo>
                  <a:pt x="948952" y="3809"/>
                </a:lnTo>
                <a:lnTo>
                  <a:pt x="947430" y="3809"/>
                </a:lnTo>
                <a:lnTo>
                  <a:pt x="946936" y="2539"/>
                </a:lnTo>
                <a:lnTo>
                  <a:pt x="945928" y="1269"/>
                </a:lnTo>
                <a:lnTo>
                  <a:pt x="947944" y="1269"/>
                </a:lnTo>
                <a:lnTo>
                  <a:pt x="947944" y="2539"/>
                </a:lnTo>
                <a:lnTo>
                  <a:pt x="948952" y="2539"/>
                </a:lnTo>
                <a:lnTo>
                  <a:pt x="951274" y="5445"/>
                </a:lnTo>
                <a:close/>
              </a:path>
              <a:path w="1000125" h="234950">
                <a:moveTo>
                  <a:pt x="969711" y="6349"/>
                </a:moveTo>
                <a:lnTo>
                  <a:pt x="954528" y="6349"/>
                </a:lnTo>
                <a:lnTo>
                  <a:pt x="952244" y="5714"/>
                </a:lnTo>
                <a:lnTo>
                  <a:pt x="952491" y="5079"/>
                </a:lnTo>
                <a:lnTo>
                  <a:pt x="950989" y="3809"/>
                </a:lnTo>
                <a:lnTo>
                  <a:pt x="949961" y="2539"/>
                </a:lnTo>
                <a:lnTo>
                  <a:pt x="949466" y="1269"/>
                </a:lnTo>
                <a:lnTo>
                  <a:pt x="992980" y="1269"/>
                </a:lnTo>
                <a:lnTo>
                  <a:pt x="994008" y="2539"/>
                </a:lnTo>
                <a:lnTo>
                  <a:pt x="966172" y="2539"/>
                </a:lnTo>
                <a:lnTo>
                  <a:pt x="966172" y="3809"/>
                </a:lnTo>
                <a:lnTo>
                  <a:pt x="967674" y="3809"/>
                </a:lnTo>
                <a:lnTo>
                  <a:pt x="969711" y="6349"/>
                </a:lnTo>
                <a:close/>
              </a:path>
              <a:path w="1000125" h="234950">
                <a:moveTo>
                  <a:pt x="998555" y="7619"/>
                </a:moveTo>
                <a:lnTo>
                  <a:pt x="998041" y="7619"/>
                </a:lnTo>
                <a:lnTo>
                  <a:pt x="997547" y="6349"/>
                </a:lnTo>
                <a:lnTo>
                  <a:pt x="982363" y="6349"/>
                </a:lnTo>
                <a:lnTo>
                  <a:pt x="980327" y="3809"/>
                </a:lnTo>
                <a:lnTo>
                  <a:pt x="979833" y="2539"/>
                </a:lnTo>
                <a:lnTo>
                  <a:pt x="995016" y="2539"/>
                </a:lnTo>
                <a:lnTo>
                  <a:pt x="994502" y="1269"/>
                </a:lnTo>
                <a:lnTo>
                  <a:pt x="996538" y="1269"/>
                </a:lnTo>
                <a:lnTo>
                  <a:pt x="998555" y="7619"/>
                </a:lnTo>
                <a:close/>
              </a:path>
              <a:path w="1000125" h="234950">
                <a:moveTo>
                  <a:pt x="788520" y="22859"/>
                </a:moveTo>
                <a:lnTo>
                  <a:pt x="785476" y="22859"/>
                </a:lnTo>
                <a:lnTo>
                  <a:pt x="785990" y="21589"/>
                </a:lnTo>
                <a:lnTo>
                  <a:pt x="785476" y="21589"/>
                </a:lnTo>
                <a:lnTo>
                  <a:pt x="783973" y="19049"/>
                </a:lnTo>
                <a:lnTo>
                  <a:pt x="781937" y="17779"/>
                </a:lnTo>
                <a:lnTo>
                  <a:pt x="780414" y="16509"/>
                </a:lnTo>
                <a:lnTo>
                  <a:pt x="782451" y="16509"/>
                </a:lnTo>
                <a:lnTo>
                  <a:pt x="778398" y="11429"/>
                </a:lnTo>
                <a:lnTo>
                  <a:pt x="774843" y="8881"/>
                </a:lnTo>
                <a:lnTo>
                  <a:pt x="772329" y="7619"/>
                </a:lnTo>
                <a:lnTo>
                  <a:pt x="771320" y="7619"/>
                </a:lnTo>
                <a:lnTo>
                  <a:pt x="769798" y="6349"/>
                </a:lnTo>
                <a:lnTo>
                  <a:pt x="768276" y="6349"/>
                </a:lnTo>
                <a:lnTo>
                  <a:pt x="768276" y="2539"/>
                </a:lnTo>
                <a:lnTo>
                  <a:pt x="770549" y="2539"/>
                </a:lnTo>
                <a:lnTo>
                  <a:pt x="771815" y="3809"/>
                </a:lnTo>
                <a:lnTo>
                  <a:pt x="773337" y="3809"/>
                </a:lnTo>
                <a:lnTo>
                  <a:pt x="776381" y="6349"/>
                </a:lnTo>
                <a:lnTo>
                  <a:pt x="779920" y="8889"/>
                </a:lnTo>
                <a:lnTo>
                  <a:pt x="781442" y="11429"/>
                </a:lnTo>
                <a:lnTo>
                  <a:pt x="782955" y="15248"/>
                </a:lnTo>
                <a:lnTo>
                  <a:pt x="784467" y="16509"/>
                </a:lnTo>
                <a:lnTo>
                  <a:pt x="787512" y="17779"/>
                </a:lnTo>
                <a:lnTo>
                  <a:pt x="790042" y="19049"/>
                </a:lnTo>
                <a:lnTo>
                  <a:pt x="791308" y="20319"/>
                </a:lnTo>
                <a:lnTo>
                  <a:pt x="786504" y="20319"/>
                </a:lnTo>
                <a:lnTo>
                  <a:pt x="788006" y="21589"/>
                </a:lnTo>
                <a:lnTo>
                  <a:pt x="788520" y="22859"/>
                </a:lnTo>
                <a:close/>
              </a:path>
              <a:path w="1000125" h="234950">
                <a:moveTo>
                  <a:pt x="776381" y="3809"/>
                </a:moveTo>
                <a:lnTo>
                  <a:pt x="773851" y="3809"/>
                </a:lnTo>
                <a:lnTo>
                  <a:pt x="772329" y="2539"/>
                </a:lnTo>
                <a:lnTo>
                  <a:pt x="775353" y="2539"/>
                </a:lnTo>
                <a:lnTo>
                  <a:pt x="776381" y="3809"/>
                </a:lnTo>
                <a:close/>
              </a:path>
              <a:path w="1000125" h="234950">
                <a:moveTo>
                  <a:pt x="790537" y="13969"/>
                </a:moveTo>
                <a:lnTo>
                  <a:pt x="786504" y="10159"/>
                </a:lnTo>
                <a:lnTo>
                  <a:pt x="783973" y="6349"/>
                </a:lnTo>
                <a:lnTo>
                  <a:pt x="781937" y="3809"/>
                </a:lnTo>
                <a:lnTo>
                  <a:pt x="777583" y="3809"/>
                </a:lnTo>
                <a:lnTo>
                  <a:pt x="777224" y="3400"/>
                </a:lnTo>
                <a:lnTo>
                  <a:pt x="776876" y="2539"/>
                </a:lnTo>
                <a:lnTo>
                  <a:pt x="783459" y="2539"/>
                </a:lnTo>
                <a:lnTo>
                  <a:pt x="787512" y="5079"/>
                </a:lnTo>
                <a:lnTo>
                  <a:pt x="786998" y="6349"/>
                </a:lnTo>
                <a:lnTo>
                  <a:pt x="784467" y="6349"/>
                </a:lnTo>
                <a:lnTo>
                  <a:pt x="784981" y="7619"/>
                </a:lnTo>
                <a:lnTo>
                  <a:pt x="786998" y="7619"/>
                </a:lnTo>
                <a:lnTo>
                  <a:pt x="789034" y="10159"/>
                </a:lnTo>
                <a:lnTo>
                  <a:pt x="791051" y="11429"/>
                </a:lnTo>
                <a:lnTo>
                  <a:pt x="792059" y="12699"/>
                </a:lnTo>
                <a:lnTo>
                  <a:pt x="790537" y="12699"/>
                </a:lnTo>
                <a:lnTo>
                  <a:pt x="790537" y="13969"/>
                </a:lnTo>
                <a:close/>
              </a:path>
              <a:path w="1000125" h="234950">
                <a:moveTo>
                  <a:pt x="788520" y="5079"/>
                </a:moveTo>
                <a:lnTo>
                  <a:pt x="788006" y="5079"/>
                </a:lnTo>
                <a:lnTo>
                  <a:pt x="786319" y="2539"/>
                </a:lnTo>
                <a:lnTo>
                  <a:pt x="791565" y="2539"/>
                </a:lnTo>
                <a:lnTo>
                  <a:pt x="792059" y="3809"/>
                </a:lnTo>
                <a:lnTo>
                  <a:pt x="789034" y="3809"/>
                </a:lnTo>
                <a:lnTo>
                  <a:pt x="788520" y="5079"/>
                </a:lnTo>
                <a:close/>
              </a:path>
              <a:path w="1000125" h="234950">
                <a:moveTo>
                  <a:pt x="799651" y="6349"/>
                </a:moveTo>
                <a:lnTo>
                  <a:pt x="795598" y="2539"/>
                </a:lnTo>
                <a:lnTo>
                  <a:pt x="798128" y="2539"/>
                </a:lnTo>
                <a:lnTo>
                  <a:pt x="800165" y="5079"/>
                </a:lnTo>
                <a:lnTo>
                  <a:pt x="801173" y="5079"/>
                </a:lnTo>
                <a:lnTo>
                  <a:pt x="799651" y="6349"/>
                </a:lnTo>
                <a:close/>
              </a:path>
              <a:path w="1000125" h="234950">
                <a:moveTo>
                  <a:pt x="811809" y="6349"/>
                </a:moveTo>
                <a:lnTo>
                  <a:pt x="807242" y="6349"/>
                </a:lnTo>
                <a:lnTo>
                  <a:pt x="805720" y="5079"/>
                </a:lnTo>
                <a:lnTo>
                  <a:pt x="804712" y="3809"/>
                </a:lnTo>
                <a:lnTo>
                  <a:pt x="801687" y="3809"/>
                </a:lnTo>
                <a:lnTo>
                  <a:pt x="800659" y="2539"/>
                </a:lnTo>
                <a:lnTo>
                  <a:pt x="808250" y="2539"/>
                </a:lnTo>
                <a:lnTo>
                  <a:pt x="808289" y="3833"/>
                </a:lnTo>
                <a:lnTo>
                  <a:pt x="810287" y="5079"/>
                </a:lnTo>
                <a:lnTo>
                  <a:pt x="811295" y="5079"/>
                </a:lnTo>
                <a:lnTo>
                  <a:pt x="811809" y="6349"/>
                </a:lnTo>
                <a:close/>
              </a:path>
              <a:path w="1000125" h="234950">
                <a:moveTo>
                  <a:pt x="826992" y="13969"/>
                </a:moveTo>
                <a:lnTo>
                  <a:pt x="811809" y="13969"/>
                </a:lnTo>
                <a:lnTo>
                  <a:pt x="810781" y="12699"/>
                </a:lnTo>
                <a:lnTo>
                  <a:pt x="816870" y="12699"/>
                </a:lnTo>
                <a:lnTo>
                  <a:pt x="815842" y="11429"/>
                </a:lnTo>
                <a:lnTo>
                  <a:pt x="815348" y="10159"/>
                </a:lnTo>
                <a:lnTo>
                  <a:pt x="814339" y="8889"/>
                </a:lnTo>
                <a:lnTo>
                  <a:pt x="813302" y="8881"/>
                </a:lnTo>
                <a:lnTo>
                  <a:pt x="810287" y="6349"/>
                </a:lnTo>
                <a:lnTo>
                  <a:pt x="811809" y="6349"/>
                </a:lnTo>
                <a:lnTo>
                  <a:pt x="810781" y="3809"/>
                </a:lnTo>
                <a:lnTo>
                  <a:pt x="809278" y="3809"/>
                </a:lnTo>
                <a:lnTo>
                  <a:pt x="808250" y="2539"/>
                </a:lnTo>
                <a:lnTo>
                  <a:pt x="811809" y="2539"/>
                </a:lnTo>
                <a:lnTo>
                  <a:pt x="813825" y="3809"/>
                </a:lnTo>
                <a:lnTo>
                  <a:pt x="814834" y="6349"/>
                </a:lnTo>
                <a:lnTo>
                  <a:pt x="816356" y="7619"/>
                </a:lnTo>
                <a:lnTo>
                  <a:pt x="819895" y="11429"/>
                </a:lnTo>
                <a:lnTo>
                  <a:pt x="822425" y="11429"/>
                </a:lnTo>
                <a:lnTo>
                  <a:pt x="823948" y="12699"/>
                </a:lnTo>
                <a:lnTo>
                  <a:pt x="826992" y="13969"/>
                </a:lnTo>
                <a:close/>
              </a:path>
              <a:path w="1000125" h="234950">
                <a:moveTo>
                  <a:pt x="826992" y="8889"/>
                </a:moveTo>
                <a:lnTo>
                  <a:pt x="822425" y="8889"/>
                </a:lnTo>
                <a:lnTo>
                  <a:pt x="822425" y="7619"/>
                </a:lnTo>
                <a:lnTo>
                  <a:pt x="819401" y="7619"/>
                </a:lnTo>
                <a:lnTo>
                  <a:pt x="816375" y="3833"/>
                </a:lnTo>
                <a:lnTo>
                  <a:pt x="816356" y="2539"/>
                </a:lnTo>
                <a:lnTo>
                  <a:pt x="818392" y="3833"/>
                </a:lnTo>
                <a:lnTo>
                  <a:pt x="819401" y="5079"/>
                </a:lnTo>
                <a:lnTo>
                  <a:pt x="821417" y="6349"/>
                </a:lnTo>
                <a:lnTo>
                  <a:pt x="823948" y="6349"/>
                </a:lnTo>
                <a:lnTo>
                  <a:pt x="826992" y="8889"/>
                </a:lnTo>
                <a:close/>
              </a:path>
              <a:path w="1000125" h="234950">
                <a:moveTo>
                  <a:pt x="834584" y="3809"/>
                </a:moveTo>
                <a:lnTo>
                  <a:pt x="833062" y="2539"/>
                </a:lnTo>
                <a:lnTo>
                  <a:pt x="834584" y="2539"/>
                </a:lnTo>
                <a:lnTo>
                  <a:pt x="834584" y="3809"/>
                </a:lnTo>
                <a:close/>
              </a:path>
              <a:path w="1000125" h="234950">
                <a:moveTo>
                  <a:pt x="837100" y="3809"/>
                </a:moveTo>
                <a:lnTo>
                  <a:pt x="836086" y="3809"/>
                </a:lnTo>
                <a:lnTo>
                  <a:pt x="835592" y="2539"/>
                </a:lnTo>
                <a:lnTo>
                  <a:pt x="836086" y="2539"/>
                </a:lnTo>
                <a:lnTo>
                  <a:pt x="837100" y="3809"/>
                </a:lnTo>
                <a:close/>
              </a:path>
              <a:path w="1000125" h="234950">
                <a:moveTo>
                  <a:pt x="922135" y="3809"/>
                </a:moveTo>
                <a:lnTo>
                  <a:pt x="921630" y="3809"/>
                </a:lnTo>
                <a:lnTo>
                  <a:pt x="921630" y="2539"/>
                </a:lnTo>
                <a:lnTo>
                  <a:pt x="922135" y="3809"/>
                </a:lnTo>
                <a:close/>
              </a:path>
              <a:path w="1000125" h="234950">
                <a:moveTo>
                  <a:pt x="967180" y="19049"/>
                </a:moveTo>
                <a:lnTo>
                  <a:pt x="959589" y="19049"/>
                </a:lnTo>
                <a:lnTo>
                  <a:pt x="957552" y="17779"/>
                </a:lnTo>
                <a:lnTo>
                  <a:pt x="957058" y="16509"/>
                </a:lnTo>
                <a:lnTo>
                  <a:pt x="952491" y="16509"/>
                </a:lnTo>
                <a:lnTo>
                  <a:pt x="951997" y="15239"/>
                </a:lnTo>
                <a:lnTo>
                  <a:pt x="950475" y="13969"/>
                </a:lnTo>
                <a:lnTo>
                  <a:pt x="946422" y="13969"/>
                </a:lnTo>
                <a:lnTo>
                  <a:pt x="944900" y="11429"/>
                </a:lnTo>
                <a:lnTo>
                  <a:pt x="943891" y="11429"/>
                </a:lnTo>
                <a:lnTo>
                  <a:pt x="943891" y="10159"/>
                </a:lnTo>
                <a:lnTo>
                  <a:pt x="947430" y="10159"/>
                </a:lnTo>
                <a:lnTo>
                  <a:pt x="947427" y="8881"/>
                </a:lnTo>
                <a:lnTo>
                  <a:pt x="946422" y="6349"/>
                </a:lnTo>
                <a:lnTo>
                  <a:pt x="943891" y="6349"/>
                </a:lnTo>
                <a:lnTo>
                  <a:pt x="943397" y="5079"/>
                </a:lnTo>
                <a:lnTo>
                  <a:pt x="923153" y="5079"/>
                </a:lnTo>
                <a:lnTo>
                  <a:pt x="922135" y="3809"/>
                </a:lnTo>
                <a:lnTo>
                  <a:pt x="921630" y="2539"/>
                </a:lnTo>
                <a:lnTo>
                  <a:pt x="936300" y="2539"/>
                </a:lnTo>
                <a:lnTo>
                  <a:pt x="936300" y="3809"/>
                </a:lnTo>
                <a:lnTo>
                  <a:pt x="947430" y="3809"/>
                </a:lnTo>
                <a:lnTo>
                  <a:pt x="950475" y="7619"/>
                </a:lnTo>
                <a:lnTo>
                  <a:pt x="950475" y="8889"/>
                </a:lnTo>
                <a:lnTo>
                  <a:pt x="951483" y="8889"/>
                </a:lnTo>
                <a:lnTo>
                  <a:pt x="954014" y="11429"/>
                </a:lnTo>
                <a:lnTo>
                  <a:pt x="956544" y="12699"/>
                </a:lnTo>
                <a:lnTo>
                  <a:pt x="957552" y="12699"/>
                </a:lnTo>
                <a:lnTo>
                  <a:pt x="961605" y="16509"/>
                </a:lnTo>
                <a:lnTo>
                  <a:pt x="963127" y="17779"/>
                </a:lnTo>
                <a:lnTo>
                  <a:pt x="967674" y="17779"/>
                </a:lnTo>
                <a:lnTo>
                  <a:pt x="967180" y="19049"/>
                </a:lnTo>
                <a:close/>
              </a:path>
              <a:path w="1000125" h="234950">
                <a:moveTo>
                  <a:pt x="946936" y="3809"/>
                </a:moveTo>
                <a:lnTo>
                  <a:pt x="937308" y="3809"/>
                </a:lnTo>
                <a:lnTo>
                  <a:pt x="937308" y="2539"/>
                </a:lnTo>
                <a:lnTo>
                  <a:pt x="945918" y="2539"/>
                </a:lnTo>
                <a:lnTo>
                  <a:pt x="946936" y="3809"/>
                </a:lnTo>
                <a:close/>
              </a:path>
              <a:path w="1000125" h="234950">
                <a:moveTo>
                  <a:pt x="973270" y="9544"/>
                </a:moveTo>
                <a:lnTo>
                  <a:pt x="971233" y="7619"/>
                </a:lnTo>
                <a:lnTo>
                  <a:pt x="970205" y="6349"/>
                </a:lnTo>
                <a:lnTo>
                  <a:pt x="966666" y="2539"/>
                </a:lnTo>
                <a:lnTo>
                  <a:pt x="968436" y="3174"/>
                </a:lnTo>
                <a:lnTo>
                  <a:pt x="969197" y="3809"/>
                </a:lnTo>
                <a:lnTo>
                  <a:pt x="979319" y="3809"/>
                </a:lnTo>
                <a:lnTo>
                  <a:pt x="979319" y="5079"/>
                </a:lnTo>
                <a:lnTo>
                  <a:pt x="973250" y="5079"/>
                </a:lnTo>
                <a:lnTo>
                  <a:pt x="974258" y="6349"/>
                </a:lnTo>
                <a:lnTo>
                  <a:pt x="974772" y="6349"/>
                </a:lnTo>
                <a:lnTo>
                  <a:pt x="975780" y="7619"/>
                </a:lnTo>
                <a:lnTo>
                  <a:pt x="971727" y="7619"/>
                </a:lnTo>
                <a:lnTo>
                  <a:pt x="973270" y="9544"/>
                </a:lnTo>
                <a:close/>
              </a:path>
              <a:path w="1000125" h="234950">
                <a:moveTo>
                  <a:pt x="978825" y="3809"/>
                </a:moveTo>
                <a:lnTo>
                  <a:pt x="970205" y="3809"/>
                </a:lnTo>
                <a:lnTo>
                  <a:pt x="968436" y="3174"/>
                </a:lnTo>
                <a:lnTo>
                  <a:pt x="967674" y="2539"/>
                </a:lnTo>
                <a:lnTo>
                  <a:pt x="978825" y="2539"/>
                </a:lnTo>
                <a:lnTo>
                  <a:pt x="978825" y="3809"/>
                </a:lnTo>
                <a:close/>
              </a:path>
              <a:path w="1000125" h="234950">
                <a:moveTo>
                  <a:pt x="970205" y="3809"/>
                </a:moveTo>
                <a:lnTo>
                  <a:pt x="969197" y="3809"/>
                </a:lnTo>
                <a:lnTo>
                  <a:pt x="968436" y="3174"/>
                </a:lnTo>
                <a:lnTo>
                  <a:pt x="970205" y="3809"/>
                </a:lnTo>
                <a:close/>
              </a:path>
              <a:path w="1000125" h="234950">
                <a:moveTo>
                  <a:pt x="776381" y="6349"/>
                </a:moveTo>
                <a:lnTo>
                  <a:pt x="774345" y="3809"/>
                </a:lnTo>
                <a:lnTo>
                  <a:pt x="776711" y="3809"/>
                </a:lnTo>
                <a:lnTo>
                  <a:pt x="777390" y="5079"/>
                </a:lnTo>
                <a:lnTo>
                  <a:pt x="776381" y="6349"/>
                </a:lnTo>
                <a:close/>
              </a:path>
              <a:path w="1000125" h="234950">
                <a:moveTo>
                  <a:pt x="778398" y="5079"/>
                </a:moveTo>
                <a:lnTo>
                  <a:pt x="777390" y="3809"/>
                </a:lnTo>
                <a:lnTo>
                  <a:pt x="777583" y="3809"/>
                </a:lnTo>
                <a:lnTo>
                  <a:pt x="778141" y="4444"/>
                </a:lnTo>
                <a:lnTo>
                  <a:pt x="778398" y="5079"/>
                </a:lnTo>
                <a:close/>
              </a:path>
              <a:path w="1000125" h="234950">
                <a:moveTo>
                  <a:pt x="783973" y="8889"/>
                </a:moveTo>
                <a:lnTo>
                  <a:pt x="782932" y="8881"/>
                </a:lnTo>
                <a:lnTo>
                  <a:pt x="780928" y="7619"/>
                </a:lnTo>
                <a:lnTo>
                  <a:pt x="778141" y="4444"/>
                </a:lnTo>
                <a:lnTo>
                  <a:pt x="777884" y="3809"/>
                </a:lnTo>
                <a:lnTo>
                  <a:pt x="781937" y="3809"/>
                </a:lnTo>
                <a:lnTo>
                  <a:pt x="782451" y="5079"/>
                </a:lnTo>
                <a:lnTo>
                  <a:pt x="783973" y="6349"/>
                </a:lnTo>
                <a:lnTo>
                  <a:pt x="784467" y="7619"/>
                </a:lnTo>
                <a:lnTo>
                  <a:pt x="783973" y="8889"/>
                </a:lnTo>
                <a:close/>
              </a:path>
              <a:path w="1000125" h="234950">
                <a:moveTo>
                  <a:pt x="799156" y="13969"/>
                </a:moveTo>
                <a:lnTo>
                  <a:pt x="797634" y="13969"/>
                </a:lnTo>
                <a:lnTo>
                  <a:pt x="797120" y="12699"/>
                </a:lnTo>
                <a:lnTo>
                  <a:pt x="796626" y="12699"/>
                </a:lnTo>
                <a:lnTo>
                  <a:pt x="796626" y="11429"/>
                </a:lnTo>
                <a:lnTo>
                  <a:pt x="796112" y="11429"/>
                </a:lnTo>
                <a:lnTo>
                  <a:pt x="795103" y="10159"/>
                </a:lnTo>
                <a:lnTo>
                  <a:pt x="797120" y="10159"/>
                </a:lnTo>
                <a:lnTo>
                  <a:pt x="793581" y="7619"/>
                </a:lnTo>
                <a:lnTo>
                  <a:pt x="791051" y="5079"/>
                </a:lnTo>
                <a:lnTo>
                  <a:pt x="789034" y="3809"/>
                </a:lnTo>
                <a:lnTo>
                  <a:pt x="792059" y="3809"/>
                </a:lnTo>
                <a:lnTo>
                  <a:pt x="795598" y="6349"/>
                </a:lnTo>
                <a:lnTo>
                  <a:pt x="798120" y="8881"/>
                </a:lnTo>
                <a:lnTo>
                  <a:pt x="798128" y="11429"/>
                </a:lnTo>
                <a:lnTo>
                  <a:pt x="799156" y="13969"/>
                </a:lnTo>
                <a:close/>
              </a:path>
              <a:path w="1000125" h="234950">
                <a:moveTo>
                  <a:pt x="816870" y="12699"/>
                </a:moveTo>
                <a:lnTo>
                  <a:pt x="808764" y="12699"/>
                </a:lnTo>
                <a:lnTo>
                  <a:pt x="802181" y="6349"/>
                </a:lnTo>
                <a:lnTo>
                  <a:pt x="801173" y="5079"/>
                </a:lnTo>
                <a:lnTo>
                  <a:pt x="801687" y="5079"/>
                </a:lnTo>
                <a:lnTo>
                  <a:pt x="802181" y="3809"/>
                </a:lnTo>
                <a:lnTo>
                  <a:pt x="803703" y="3809"/>
                </a:lnTo>
                <a:lnTo>
                  <a:pt x="804712" y="5079"/>
                </a:lnTo>
                <a:lnTo>
                  <a:pt x="806748" y="6349"/>
                </a:lnTo>
                <a:lnTo>
                  <a:pt x="808250" y="7619"/>
                </a:lnTo>
                <a:lnTo>
                  <a:pt x="809278" y="8889"/>
                </a:lnTo>
                <a:lnTo>
                  <a:pt x="811809" y="8889"/>
                </a:lnTo>
                <a:lnTo>
                  <a:pt x="812303" y="10159"/>
                </a:lnTo>
                <a:lnTo>
                  <a:pt x="813311" y="11429"/>
                </a:lnTo>
                <a:lnTo>
                  <a:pt x="816870" y="12699"/>
                </a:lnTo>
                <a:close/>
              </a:path>
              <a:path w="1000125" h="234950">
                <a:moveTo>
                  <a:pt x="822939" y="6349"/>
                </a:moveTo>
                <a:lnTo>
                  <a:pt x="821417" y="6349"/>
                </a:lnTo>
                <a:lnTo>
                  <a:pt x="820409" y="3809"/>
                </a:lnTo>
                <a:lnTo>
                  <a:pt x="826478" y="3809"/>
                </a:lnTo>
                <a:lnTo>
                  <a:pt x="827402" y="4325"/>
                </a:lnTo>
                <a:lnTo>
                  <a:pt x="828000" y="5079"/>
                </a:lnTo>
                <a:lnTo>
                  <a:pt x="822425" y="5079"/>
                </a:lnTo>
                <a:lnTo>
                  <a:pt x="822939" y="6349"/>
                </a:lnTo>
                <a:close/>
              </a:path>
              <a:path w="1000125" h="234950">
                <a:moveTo>
                  <a:pt x="827402" y="4325"/>
                </a:moveTo>
                <a:lnTo>
                  <a:pt x="826478" y="3809"/>
                </a:lnTo>
                <a:lnTo>
                  <a:pt x="826992" y="3809"/>
                </a:lnTo>
                <a:lnTo>
                  <a:pt x="827402" y="4325"/>
                </a:lnTo>
                <a:close/>
              </a:path>
              <a:path w="1000125" h="234950">
                <a:moveTo>
                  <a:pt x="838123" y="6349"/>
                </a:moveTo>
                <a:lnTo>
                  <a:pt x="831025" y="6349"/>
                </a:lnTo>
                <a:lnTo>
                  <a:pt x="827402" y="4325"/>
                </a:lnTo>
                <a:lnTo>
                  <a:pt x="826992" y="3809"/>
                </a:lnTo>
                <a:lnTo>
                  <a:pt x="834584" y="3809"/>
                </a:lnTo>
                <a:lnTo>
                  <a:pt x="836600" y="5079"/>
                </a:lnTo>
                <a:lnTo>
                  <a:pt x="838123" y="6349"/>
                </a:lnTo>
                <a:close/>
              </a:path>
              <a:path w="1000125" h="234950">
                <a:moveTo>
                  <a:pt x="838452" y="5504"/>
                </a:moveTo>
                <a:lnTo>
                  <a:pt x="837100" y="3809"/>
                </a:lnTo>
                <a:lnTo>
                  <a:pt x="838123" y="3809"/>
                </a:lnTo>
                <a:lnTo>
                  <a:pt x="838617" y="5079"/>
                </a:lnTo>
                <a:lnTo>
                  <a:pt x="838452" y="5504"/>
                </a:lnTo>
                <a:close/>
              </a:path>
              <a:path w="1000125" h="234950">
                <a:moveTo>
                  <a:pt x="843184" y="6349"/>
                </a:moveTo>
                <a:lnTo>
                  <a:pt x="842670" y="6349"/>
                </a:lnTo>
                <a:lnTo>
                  <a:pt x="841147" y="3809"/>
                </a:lnTo>
                <a:lnTo>
                  <a:pt x="852298" y="3809"/>
                </a:lnTo>
                <a:lnTo>
                  <a:pt x="851784" y="5079"/>
                </a:lnTo>
                <a:lnTo>
                  <a:pt x="842670" y="5079"/>
                </a:lnTo>
                <a:lnTo>
                  <a:pt x="843184" y="6349"/>
                </a:lnTo>
                <a:close/>
              </a:path>
              <a:path w="1000125" h="234950">
                <a:moveTo>
                  <a:pt x="876575" y="15239"/>
                </a:moveTo>
                <a:lnTo>
                  <a:pt x="870506" y="15239"/>
                </a:lnTo>
                <a:lnTo>
                  <a:pt x="869497" y="13969"/>
                </a:lnTo>
                <a:lnTo>
                  <a:pt x="868983" y="13969"/>
                </a:lnTo>
                <a:lnTo>
                  <a:pt x="867975" y="12699"/>
                </a:lnTo>
                <a:lnTo>
                  <a:pt x="870506" y="12699"/>
                </a:lnTo>
                <a:lnTo>
                  <a:pt x="870011" y="11429"/>
                </a:lnTo>
                <a:lnTo>
                  <a:pt x="870011" y="10159"/>
                </a:lnTo>
                <a:lnTo>
                  <a:pt x="869497" y="8889"/>
                </a:lnTo>
                <a:lnTo>
                  <a:pt x="865435" y="8881"/>
                </a:lnTo>
                <a:lnTo>
                  <a:pt x="863922" y="7619"/>
                </a:lnTo>
                <a:lnTo>
                  <a:pt x="863428" y="6349"/>
                </a:lnTo>
                <a:lnTo>
                  <a:pt x="862420" y="5079"/>
                </a:lnTo>
                <a:lnTo>
                  <a:pt x="860383" y="3809"/>
                </a:lnTo>
                <a:lnTo>
                  <a:pt x="867975" y="3809"/>
                </a:lnTo>
                <a:lnTo>
                  <a:pt x="868489" y="5079"/>
                </a:lnTo>
                <a:lnTo>
                  <a:pt x="869497" y="5079"/>
                </a:lnTo>
                <a:lnTo>
                  <a:pt x="870011" y="6349"/>
                </a:lnTo>
                <a:lnTo>
                  <a:pt x="873550" y="6349"/>
                </a:lnTo>
                <a:lnTo>
                  <a:pt x="872028" y="7619"/>
                </a:lnTo>
                <a:lnTo>
                  <a:pt x="875567" y="8889"/>
                </a:lnTo>
                <a:lnTo>
                  <a:pt x="876575" y="10159"/>
                </a:lnTo>
                <a:lnTo>
                  <a:pt x="878611" y="10159"/>
                </a:lnTo>
                <a:lnTo>
                  <a:pt x="880134" y="11429"/>
                </a:lnTo>
                <a:lnTo>
                  <a:pt x="874044" y="11429"/>
                </a:lnTo>
                <a:lnTo>
                  <a:pt x="876081" y="13969"/>
                </a:lnTo>
                <a:lnTo>
                  <a:pt x="876575" y="15239"/>
                </a:lnTo>
                <a:close/>
              </a:path>
              <a:path w="1000125" h="234950">
                <a:moveTo>
                  <a:pt x="906942" y="8889"/>
                </a:moveTo>
                <a:lnTo>
                  <a:pt x="879100" y="8881"/>
                </a:lnTo>
                <a:lnTo>
                  <a:pt x="876575" y="5079"/>
                </a:lnTo>
                <a:lnTo>
                  <a:pt x="876081" y="3809"/>
                </a:lnTo>
                <a:lnTo>
                  <a:pt x="880134" y="3809"/>
                </a:lnTo>
                <a:lnTo>
                  <a:pt x="881142" y="5079"/>
                </a:lnTo>
                <a:lnTo>
                  <a:pt x="890750" y="5079"/>
                </a:lnTo>
                <a:lnTo>
                  <a:pt x="891264" y="6349"/>
                </a:lnTo>
                <a:lnTo>
                  <a:pt x="943891" y="6349"/>
                </a:lnTo>
                <a:lnTo>
                  <a:pt x="945414" y="7619"/>
                </a:lnTo>
                <a:lnTo>
                  <a:pt x="905933" y="7619"/>
                </a:lnTo>
                <a:lnTo>
                  <a:pt x="906942" y="8881"/>
                </a:lnTo>
                <a:close/>
              </a:path>
              <a:path w="1000125" h="234950">
                <a:moveTo>
                  <a:pt x="949209" y="4444"/>
                </a:moveTo>
                <a:lnTo>
                  <a:pt x="948458" y="3809"/>
                </a:lnTo>
                <a:lnTo>
                  <a:pt x="948952" y="3809"/>
                </a:lnTo>
                <a:lnTo>
                  <a:pt x="949209" y="4444"/>
                </a:lnTo>
                <a:close/>
              </a:path>
              <a:path w="1000125" h="234950">
                <a:moveTo>
                  <a:pt x="950732" y="5294"/>
                </a:moveTo>
                <a:lnTo>
                  <a:pt x="949961" y="5079"/>
                </a:lnTo>
                <a:lnTo>
                  <a:pt x="949209" y="4444"/>
                </a:lnTo>
                <a:lnTo>
                  <a:pt x="948952" y="3809"/>
                </a:lnTo>
                <a:lnTo>
                  <a:pt x="950732" y="5294"/>
                </a:lnTo>
                <a:close/>
              </a:path>
              <a:path w="1000125" h="234950">
                <a:moveTo>
                  <a:pt x="949961" y="5079"/>
                </a:moveTo>
                <a:lnTo>
                  <a:pt x="949466" y="5079"/>
                </a:lnTo>
                <a:lnTo>
                  <a:pt x="949209" y="4444"/>
                </a:lnTo>
                <a:lnTo>
                  <a:pt x="949961" y="5079"/>
                </a:lnTo>
                <a:close/>
              </a:path>
              <a:path w="1000125" h="234950">
                <a:moveTo>
                  <a:pt x="829009" y="6349"/>
                </a:moveTo>
                <a:lnTo>
                  <a:pt x="824956" y="6349"/>
                </a:lnTo>
                <a:lnTo>
                  <a:pt x="823434" y="5079"/>
                </a:lnTo>
                <a:lnTo>
                  <a:pt x="828000" y="5079"/>
                </a:lnTo>
                <a:lnTo>
                  <a:pt x="829009" y="6349"/>
                </a:lnTo>
                <a:close/>
              </a:path>
              <a:path w="1000125" h="234950">
                <a:moveTo>
                  <a:pt x="851784" y="6349"/>
                </a:moveTo>
                <a:lnTo>
                  <a:pt x="845714" y="6349"/>
                </a:lnTo>
                <a:lnTo>
                  <a:pt x="842670" y="5079"/>
                </a:lnTo>
                <a:lnTo>
                  <a:pt x="851784" y="5079"/>
                </a:lnTo>
                <a:lnTo>
                  <a:pt x="851784" y="6349"/>
                </a:lnTo>
                <a:close/>
              </a:path>
              <a:path w="1000125" h="234950">
                <a:moveTo>
                  <a:pt x="901880" y="6349"/>
                </a:moveTo>
                <a:lnTo>
                  <a:pt x="891264" y="6349"/>
                </a:lnTo>
                <a:lnTo>
                  <a:pt x="891264" y="5079"/>
                </a:lnTo>
                <a:lnTo>
                  <a:pt x="900378" y="5079"/>
                </a:lnTo>
                <a:lnTo>
                  <a:pt x="901880" y="6349"/>
                </a:lnTo>
                <a:close/>
              </a:path>
              <a:path w="1000125" h="234950">
                <a:moveTo>
                  <a:pt x="943397" y="6349"/>
                </a:moveTo>
                <a:lnTo>
                  <a:pt x="901880" y="6349"/>
                </a:lnTo>
                <a:lnTo>
                  <a:pt x="901386" y="5079"/>
                </a:lnTo>
                <a:lnTo>
                  <a:pt x="943397" y="5079"/>
                </a:lnTo>
                <a:lnTo>
                  <a:pt x="943397" y="6349"/>
                </a:lnTo>
                <a:close/>
              </a:path>
              <a:path w="1000125" h="234950">
                <a:moveTo>
                  <a:pt x="954528" y="8889"/>
                </a:moveTo>
                <a:lnTo>
                  <a:pt x="952488" y="8881"/>
                </a:lnTo>
                <a:lnTo>
                  <a:pt x="951997" y="7619"/>
                </a:lnTo>
                <a:lnTo>
                  <a:pt x="950989" y="7619"/>
                </a:lnTo>
                <a:lnTo>
                  <a:pt x="950475" y="6349"/>
                </a:lnTo>
                <a:lnTo>
                  <a:pt x="949961" y="6349"/>
                </a:lnTo>
                <a:lnTo>
                  <a:pt x="949961" y="5079"/>
                </a:lnTo>
                <a:lnTo>
                  <a:pt x="950732" y="5294"/>
                </a:lnTo>
                <a:lnTo>
                  <a:pt x="951997" y="6349"/>
                </a:lnTo>
                <a:lnTo>
                  <a:pt x="954528" y="8889"/>
                </a:lnTo>
                <a:close/>
              </a:path>
              <a:path w="1000125" h="234950">
                <a:moveTo>
                  <a:pt x="980841" y="6349"/>
                </a:moveTo>
                <a:lnTo>
                  <a:pt x="974772" y="6349"/>
                </a:lnTo>
                <a:lnTo>
                  <a:pt x="974772" y="5079"/>
                </a:lnTo>
                <a:lnTo>
                  <a:pt x="979319" y="5079"/>
                </a:lnTo>
                <a:lnTo>
                  <a:pt x="980841" y="6349"/>
                </a:lnTo>
                <a:close/>
              </a:path>
              <a:path w="1000125" h="234950">
                <a:moveTo>
                  <a:pt x="951997" y="6349"/>
                </a:moveTo>
                <a:lnTo>
                  <a:pt x="951274" y="5445"/>
                </a:lnTo>
                <a:lnTo>
                  <a:pt x="952244" y="5714"/>
                </a:lnTo>
                <a:lnTo>
                  <a:pt x="951997" y="6349"/>
                </a:lnTo>
                <a:close/>
              </a:path>
              <a:path w="1000125" h="234950">
                <a:moveTo>
                  <a:pt x="840139" y="7619"/>
                </a:moveTo>
                <a:lnTo>
                  <a:pt x="832053" y="7619"/>
                </a:lnTo>
                <a:lnTo>
                  <a:pt x="831539" y="6349"/>
                </a:lnTo>
                <a:lnTo>
                  <a:pt x="838123" y="6349"/>
                </a:lnTo>
                <a:lnTo>
                  <a:pt x="838452" y="5504"/>
                </a:lnTo>
                <a:lnTo>
                  <a:pt x="840139" y="7619"/>
                </a:lnTo>
                <a:close/>
              </a:path>
              <a:path w="1000125" h="234950">
                <a:moveTo>
                  <a:pt x="786998" y="7619"/>
                </a:moveTo>
                <a:lnTo>
                  <a:pt x="784981" y="7619"/>
                </a:lnTo>
                <a:lnTo>
                  <a:pt x="784467" y="6349"/>
                </a:lnTo>
                <a:lnTo>
                  <a:pt x="786504" y="6349"/>
                </a:lnTo>
                <a:lnTo>
                  <a:pt x="786998" y="7619"/>
                </a:lnTo>
                <a:close/>
              </a:path>
              <a:path w="1000125" h="234950">
                <a:moveTo>
                  <a:pt x="794095" y="11429"/>
                </a:moveTo>
                <a:lnTo>
                  <a:pt x="793067" y="11429"/>
                </a:lnTo>
                <a:lnTo>
                  <a:pt x="791051" y="8889"/>
                </a:lnTo>
                <a:lnTo>
                  <a:pt x="790530" y="8881"/>
                </a:lnTo>
                <a:lnTo>
                  <a:pt x="788520" y="6349"/>
                </a:lnTo>
                <a:lnTo>
                  <a:pt x="789034" y="6349"/>
                </a:lnTo>
                <a:lnTo>
                  <a:pt x="790537" y="7619"/>
                </a:lnTo>
                <a:lnTo>
                  <a:pt x="793581" y="8889"/>
                </a:lnTo>
                <a:lnTo>
                  <a:pt x="794095" y="11429"/>
                </a:lnTo>
                <a:close/>
              </a:path>
              <a:path w="1000125" h="234950">
                <a:moveTo>
                  <a:pt x="805226" y="13969"/>
                </a:moveTo>
                <a:lnTo>
                  <a:pt x="804712" y="13969"/>
                </a:lnTo>
                <a:lnTo>
                  <a:pt x="802695" y="12699"/>
                </a:lnTo>
                <a:lnTo>
                  <a:pt x="800165" y="10159"/>
                </a:lnTo>
                <a:lnTo>
                  <a:pt x="800165" y="7619"/>
                </a:lnTo>
                <a:lnTo>
                  <a:pt x="799651" y="6349"/>
                </a:lnTo>
                <a:lnTo>
                  <a:pt x="803703" y="11429"/>
                </a:lnTo>
                <a:lnTo>
                  <a:pt x="805226" y="13969"/>
                </a:lnTo>
                <a:close/>
              </a:path>
              <a:path w="1000125" h="234950">
                <a:moveTo>
                  <a:pt x="811809" y="8889"/>
                </a:moveTo>
                <a:lnTo>
                  <a:pt x="809275" y="8881"/>
                </a:lnTo>
                <a:lnTo>
                  <a:pt x="808764" y="7619"/>
                </a:lnTo>
                <a:lnTo>
                  <a:pt x="807756" y="6349"/>
                </a:lnTo>
                <a:lnTo>
                  <a:pt x="810287" y="6349"/>
                </a:lnTo>
                <a:lnTo>
                  <a:pt x="811809" y="8889"/>
                </a:lnTo>
                <a:close/>
              </a:path>
              <a:path w="1000125" h="234950">
                <a:moveTo>
                  <a:pt x="845200" y="8889"/>
                </a:moveTo>
                <a:lnTo>
                  <a:pt x="827482" y="8881"/>
                </a:lnTo>
                <a:lnTo>
                  <a:pt x="825964" y="6349"/>
                </a:lnTo>
                <a:lnTo>
                  <a:pt x="829523" y="6349"/>
                </a:lnTo>
                <a:lnTo>
                  <a:pt x="830017" y="7619"/>
                </a:lnTo>
                <a:lnTo>
                  <a:pt x="844439" y="7619"/>
                </a:lnTo>
                <a:lnTo>
                  <a:pt x="845200" y="8889"/>
                </a:lnTo>
                <a:close/>
              </a:path>
              <a:path w="1000125" h="234950">
                <a:moveTo>
                  <a:pt x="832053" y="7619"/>
                </a:moveTo>
                <a:lnTo>
                  <a:pt x="830531" y="7619"/>
                </a:lnTo>
                <a:lnTo>
                  <a:pt x="830531" y="6349"/>
                </a:lnTo>
                <a:lnTo>
                  <a:pt x="831025" y="6349"/>
                </a:lnTo>
                <a:lnTo>
                  <a:pt x="832053" y="7619"/>
                </a:lnTo>
                <a:close/>
              </a:path>
              <a:path w="1000125" h="234950">
                <a:moveTo>
                  <a:pt x="844439" y="7619"/>
                </a:moveTo>
                <a:lnTo>
                  <a:pt x="842175" y="7619"/>
                </a:lnTo>
                <a:lnTo>
                  <a:pt x="841661" y="6349"/>
                </a:lnTo>
                <a:lnTo>
                  <a:pt x="843678" y="6349"/>
                </a:lnTo>
                <a:lnTo>
                  <a:pt x="844439" y="7619"/>
                </a:lnTo>
                <a:close/>
              </a:path>
              <a:path w="1000125" h="234950">
                <a:moveTo>
                  <a:pt x="853800" y="7619"/>
                </a:moveTo>
                <a:lnTo>
                  <a:pt x="846209" y="7619"/>
                </a:lnTo>
                <a:lnTo>
                  <a:pt x="846209" y="6349"/>
                </a:lnTo>
                <a:lnTo>
                  <a:pt x="852298" y="6349"/>
                </a:lnTo>
                <a:lnTo>
                  <a:pt x="853800" y="7619"/>
                </a:lnTo>
                <a:close/>
              </a:path>
              <a:path w="1000125" h="234950">
                <a:moveTo>
                  <a:pt x="878097" y="10159"/>
                </a:moveTo>
                <a:lnTo>
                  <a:pt x="877089" y="10159"/>
                </a:lnTo>
                <a:lnTo>
                  <a:pt x="875560" y="8881"/>
                </a:lnTo>
                <a:lnTo>
                  <a:pt x="873550" y="6349"/>
                </a:lnTo>
                <a:lnTo>
                  <a:pt x="876575" y="6349"/>
                </a:lnTo>
                <a:lnTo>
                  <a:pt x="878097" y="7619"/>
                </a:lnTo>
                <a:lnTo>
                  <a:pt x="879106" y="8889"/>
                </a:lnTo>
                <a:lnTo>
                  <a:pt x="878097" y="8889"/>
                </a:lnTo>
                <a:lnTo>
                  <a:pt x="878097" y="10159"/>
                </a:lnTo>
                <a:close/>
              </a:path>
              <a:path w="1000125" h="234950">
                <a:moveTo>
                  <a:pt x="959291" y="9434"/>
                </a:moveTo>
                <a:lnTo>
                  <a:pt x="957538" y="8881"/>
                </a:lnTo>
                <a:lnTo>
                  <a:pt x="953005" y="6349"/>
                </a:lnTo>
                <a:lnTo>
                  <a:pt x="965144" y="6349"/>
                </a:lnTo>
                <a:lnTo>
                  <a:pt x="963641" y="7619"/>
                </a:lnTo>
                <a:lnTo>
                  <a:pt x="960083" y="7619"/>
                </a:lnTo>
                <a:lnTo>
                  <a:pt x="960083" y="8889"/>
                </a:lnTo>
                <a:lnTo>
                  <a:pt x="959075" y="8889"/>
                </a:lnTo>
                <a:lnTo>
                  <a:pt x="959291" y="9434"/>
                </a:lnTo>
                <a:close/>
              </a:path>
              <a:path w="1000125" h="234950">
                <a:moveTo>
                  <a:pt x="979319" y="17779"/>
                </a:moveTo>
                <a:lnTo>
                  <a:pt x="978311" y="17779"/>
                </a:lnTo>
                <a:lnTo>
                  <a:pt x="974772" y="15239"/>
                </a:lnTo>
                <a:lnTo>
                  <a:pt x="972736" y="12699"/>
                </a:lnTo>
                <a:lnTo>
                  <a:pt x="970719" y="12699"/>
                </a:lnTo>
                <a:lnTo>
                  <a:pt x="968702" y="11429"/>
                </a:lnTo>
                <a:lnTo>
                  <a:pt x="969197" y="10159"/>
                </a:lnTo>
                <a:lnTo>
                  <a:pt x="967668" y="8881"/>
                </a:lnTo>
                <a:lnTo>
                  <a:pt x="965658" y="6349"/>
                </a:lnTo>
                <a:lnTo>
                  <a:pt x="968702" y="6349"/>
                </a:lnTo>
                <a:lnTo>
                  <a:pt x="970205" y="7619"/>
                </a:lnTo>
                <a:lnTo>
                  <a:pt x="969711" y="8889"/>
                </a:lnTo>
                <a:lnTo>
                  <a:pt x="970719" y="8889"/>
                </a:lnTo>
                <a:lnTo>
                  <a:pt x="975266" y="11429"/>
                </a:lnTo>
                <a:lnTo>
                  <a:pt x="974258" y="11429"/>
                </a:lnTo>
                <a:lnTo>
                  <a:pt x="975266" y="12699"/>
                </a:lnTo>
                <a:lnTo>
                  <a:pt x="975780" y="13969"/>
                </a:lnTo>
                <a:lnTo>
                  <a:pt x="975266" y="13969"/>
                </a:lnTo>
                <a:lnTo>
                  <a:pt x="976795" y="15248"/>
                </a:lnTo>
                <a:lnTo>
                  <a:pt x="977797" y="16509"/>
                </a:lnTo>
                <a:lnTo>
                  <a:pt x="979319" y="16509"/>
                </a:lnTo>
                <a:lnTo>
                  <a:pt x="979319" y="17779"/>
                </a:lnTo>
                <a:close/>
              </a:path>
              <a:path w="1000125" h="234950">
                <a:moveTo>
                  <a:pt x="981849" y="7619"/>
                </a:moveTo>
                <a:lnTo>
                  <a:pt x="976294" y="7619"/>
                </a:lnTo>
                <a:lnTo>
                  <a:pt x="976294" y="6349"/>
                </a:lnTo>
                <a:lnTo>
                  <a:pt x="980327" y="6349"/>
                </a:lnTo>
                <a:lnTo>
                  <a:pt x="981849" y="7619"/>
                </a:lnTo>
                <a:close/>
              </a:path>
              <a:path w="1000125" h="234950">
                <a:moveTo>
                  <a:pt x="997547" y="13969"/>
                </a:moveTo>
                <a:lnTo>
                  <a:pt x="987425" y="13969"/>
                </a:lnTo>
                <a:lnTo>
                  <a:pt x="986416" y="12699"/>
                </a:lnTo>
                <a:lnTo>
                  <a:pt x="984380" y="8889"/>
                </a:lnTo>
                <a:lnTo>
                  <a:pt x="983873" y="8881"/>
                </a:lnTo>
                <a:lnTo>
                  <a:pt x="981849" y="7619"/>
                </a:lnTo>
                <a:lnTo>
                  <a:pt x="980327" y="6349"/>
                </a:lnTo>
                <a:lnTo>
                  <a:pt x="992980" y="6349"/>
                </a:lnTo>
                <a:lnTo>
                  <a:pt x="993494" y="7619"/>
                </a:lnTo>
                <a:lnTo>
                  <a:pt x="998555" y="7619"/>
                </a:lnTo>
                <a:lnTo>
                  <a:pt x="998555" y="12699"/>
                </a:lnTo>
                <a:lnTo>
                  <a:pt x="997547" y="12699"/>
                </a:lnTo>
                <a:lnTo>
                  <a:pt x="997547" y="13969"/>
                </a:lnTo>
                <a:close/>
              </a:path>
              <a:path w="1000125" h="234950">
                <a:moveTo>
                  <a:pt x="995016" y="7619"/>
                </a:moveTo>
                <a:lnTo>
                  <a:pt x="994502" y="7619"/>
                </a:lnTo>
                <a:lnTo>
                  <a:pt x="993494" y="6349"/>
                </a:lnTo>
                <a:lnTo>
                  <a:pt x="995016" y="7619"/>
                </a:lnTo>
                <a:close/>
              </a:path>
              <a:path w="1000125" h="234950">
                <a:moveTo>
                  <a:pt x="998041" y="7619"/>
                </a:moveTo>
                <a:lnTo>
                  <a:pt x="995510" y="7619"/>
                </a:lnTo>
                <a:lnTo>
                  <a:pt x="995016" y="6349"/>
                </a:lnTo>
                <a:lnTo>
                  <a:pt x="997547" y="6349"/>
                </a:lnTo>
                <a:lnTo>
                  <a:pt x="998041" y="7619"/>
                </a:lnTo>
                <a:close/>
              </a:path>
              <a:path w="1000125" h="234950">
                <a:moveTo>
                  <a:pt x="857359" y="8889"/>
                </a:moveTo>
                <a:lnTo>
                  <a:pt x="846723" y="8889"/>
                </a:lnTo>
                <a:lnTo>
                  <a:pt x="846723" y="7619"/>
                </a:lnTo>
                <a:lnTo>
                  <a:pt x="855322" y="7619"/>
                </a:lnTo>
                <a:lnTo>
                  <a:pt x="857359" y="8889"/>
                </a:lnTo>
                <a:close/>
              </a:path>
              <a:path w="1000125" h="234950">
                <a:moveTo>
                  <a:pt x="946936" y="10159"/>
                </a:moveTo>
                <a:lnTo>
                  <a:pt x="942883" y="10159"/>
                </a:lnTo>
                <a:lnTo>
                  <a:pt x="942369" y="8889"/>
                </a:lnTo>
                <a:lnTo>
                  <a:pt x="906948" y="8889"/>
                </a:lnTo>
                <a:lnTo>
                  <a:pt x="906942" y="7619"/>
                </a:lnTo>
                <a:lnTo>
                  <a:pt x="945414" y="7619"/>
                </a:lnTo>
                <a:lnTo>
                  <a:pt x="945928" y="8889"/>
                </a:lnTo>
                <a:lnTo>
                  <a:pt x="946936" y="10159"/>
                </a:lnTo>
                <a:close/>
              </a:path>
              <a:path w="1000125" h="234950">
                <a:moveTo>
                  <a:pt x="968702" y="11429"/>
                </a:moveTo>
                <a:lnTo>
                  <a:pt x="963641" y="11429"/>
                </a:lnTo>
                <a:lnTo>
                  <a:pt x="962870" y="10782"/>
                </a:lnTo>
                <a:lnTo>
                  <a:pt x="962106" y="8881"/>
                </a:lnTo>
                <a:lnTo>
                  <a:pt x="960083" y="7619"/>
                </a:lnTo>
                <a:lnTo>
                  <a:pt x="963641" y="7619"/>
                </a:lnTo>
                <a:lnTo>
                  <a:pt x="965658" y="8889"/>
                </a:lnTo>
                <a:lnTo>
                  <a:pt x="968702" y="11429"/>
                </a:lnTo>
                <a:close/>
              </a:path>
              <a:path w="1000125" h="234950">
                <a:moveTo>
                  <a:pt x="976294" y="8889"/>
                </a:moveTo>
                <a:lnTo>
                  <a:pt x="973760" y="8881"/>
                </a:lnTo>
                <a:lnTo>
                  <a:pt x="973250" y="7619"/>
                </a:lnTo>
                <a:lnTo>
                  <a:pt x="975780" y="7619"/>
                </a:lnTo>
                <a:lnTo>
                  <a:pt x="976294" y="8889"/>
                </a:lnTo>
                <a:close/>
              </a:path>
              <a:path w="1000125" h="234950">
                <a:moveTo>
                  <a:pt x="988947" y="17779"/>
                </a:moveTo>
                <a:lnTo>
                  <a:pt x="979833" y="17779"/>
                </a:lnTo>
                <a:lnTo>
                  <a:pt x="979319" y="16509"/>
                </a:lnTo>
                <a:lnTo>
                  <a:pt x="978317" y="15248"/>
                </a:lnTo>
                <a:lnTo>
                  <a:pt x="978311" y="13969"/>
                </a:lnTo>
                <a:lnTo>
                  <a:pt x="976294" y="12699"/>
                </a:lnTo>
                <a:lnTo>
                  <a:pt x="975266" y="11429"/>
                </a:lnTo>
                <a:lnTo>
                  <a:pt x="973922" y="10159"/>
                </a:lnTo>
                <a:lnTo>
                  <a:pt x="975266" y="10159"/>
                </a:lnTo>
                <a:lnTo>
                  <a:pt x="974772" y="8889"/>
                </a:lnTo>
                <a:lnTo>
                  <a:pt x="976788" y="8889"/>
                </a:lnTo>
                <a:lnTo>
                  <a:pt x="976788" y="7619"/>
                </a:lnTo>
                <a:lnTo>
                  <a:pt x="979833" y="7619"/>
                </a:lnTo>
                <a:lnTo>
                  <a:pt x="981849" y="10159"/>
                </a:lnTo>
                <a:lnTo>
                  <a:pt x="983372" y="11429"/>
                </a:lnTo>
                <a:lnTo>
                  <a:pt x="984380" y="12699"/>
                </a:lnTo>
                <a:lnTo>
                  <a:pt x="985902" y="13969"/>
                </a:lnTo>
                <a:lnTo>
                  <a:pt x="980841" y="13969"/>
                </a:lnTo>
                <a:lnTo>
                  <a:pt x="980861" y="15248"/>
                </a:lnTo>
                <a:lnTo>
                  <a:pt x="983886" y="16509"/>
                </a:lnTo>
                <a:lnTo>
                  <a:pt x="988947" y="16509"/>
                </a:lnTo>
                <a:lnTo>
                  <a:pt x="988947" y="17779"/>
                </a:lnTo>
                <a:close/>
              </a:path>
              <a:path w="1000125" h="234950">
                <a:moveTo>
                  <a:pt x="908978" y="11429"/>
                </a:moveTo>
                <a:lnTo>
                  <a:pt x="895317" y="11429"/>
                </a:lnTo>
                <a:lnTo>
                  <a:pt x="892786" y="8889"/>
                </a:lnTo>
                <a:lnTo>
                  <a:pt x="906948" y="8889"/>
                </a:lnTo>
                <a:lnTo>
                  <a:pt x="908978" y="11429"/>
                </a:lnTo>
                <a:close/>
              </a:path>
              <a:path w="1000125" h="234950">
                <a:moveTo>
                  <a:pt x="774345" y="13969"/>
                </a:moveTo>
                <a:lnTo>
                  <a:pt x="773337" y="13969"/>
                </a:lnTo>
                <a:lnTo>
                  <a:pt x="771815" y="12699"/>
                </a:lnTo>
                <a:lnTo>
                  <a:pt x="768790" y="12699"/>
                </a:lnTo>
                <a:lnTo>
                  <a:pt x="768276" y="11429"/>
                </a:lnTo>
                <a:lnTo>
                  <a:pt x="768276" y="8889"/>
                </a:lnTo>
                <a:lnTo>
                  <a:pt x="769284" y="8889"/>
                </a:lnTo>
                <a:lnTo>
                  <a:pt x="770806" y="11429"/>
                </a:lnTo>
                <a:lnTo>
                  <a:pt x="772823" y="12699"/>
                </a:lnTo>
                <a:lnTo>
                  <a:pt x="774345" y="13969"/>
                </a:lnTo>
                <a:close/>
              </a:path>
              <a:path w="1000125" h="234950">
                <a:moveTo>
                  <a:pt x="822425" y="11429"/>
                </a:moveTo>
                <a:lnTo>
                  <a:pt x="819895" y="11429"/>
                </a:lnTo>
                <a:lnTo>
                  <a:pt x="819895" y="10159"/>
                </a:lnTo>
                <a:lnTo>
                  <a:pt x="820409" y="8889"/>
                </a:lnTo>
                <a:lnTo>
                  <a:pt x="822425" y="11429"/>
                </a:lnTo>
                <a:close/>
              </a:path>
              <a:path w="1000125" h="234950">
                <a:moveTo>
                  <a:pt x="830531" y="11429"/>
                </a:moveTo>
                <a:lnTo>
                  <a:pt x="826992" y="11429"/>
                </a:lnTo>
                <a:lnTo>
                  <a:pt x="824462" y="8889"/>
                </a:lnTo>
                <a:lnTo>
                  <a:pt x="828000" y="8889"/>
                </a:lnTo>
                <a:lnTo>
                  <a:pt x="828495" y="10159"/>
                </a:lnTo>
                <a:lnTo>
                  <a:pt x="830027" y="10159"/>
                </a:lnTo>
                <a:lnTo>
                  <a:pt x="830531" y="11429"/>
                </a:lnTo>
                <a:close/>
              </a:path>
              <a:path w="1000125" h="234950">
                <a:moveTo>
                  <a:pt x="828495" y="10159"/>
                </a:moveTo>
                <a:lnTo>
                  <a:pt x="828000" y="8889"/>
                </a:lnTo>
                <a:lnTo>
                  <a:pt x="828495" y="8889"/>
                </a:lnTo>
                <a:lnTo>
                  <a:pt x="828495" y="10159"/>
                </a:lnTo>
                <a:close/>
              </a:path>
              <a:path w="1000125" h="234950">
                <a:moveTo>
                  <a:pt x="830027" y="10159"/>
                </a:moveTo>
                <a:lnTo>
                  <a:pt x="829523" y="10159"/>
                </a:lnTo>
                <a:lnTo>
                  <a:pt x="829523" y="8889"/>
                </a:lnTo>
                <a:lnTo>
                  <a:pt x="830027" y="10159"/>
                </a:lnTo>
                <a:close/>
              </a:path>
              <a:path w="1000125" h="234950">
                <a:moveTo>
                  <a:pt x="842670" y="12699"/>
                </a:moveTo>
                <a:lnTo>
                  <a:pt x="835592" y="12699"/>
                </a:lnTo>
                <a:lnTo>
                  <a:pt x="833556" y="11429"/>
                </a:lnTo>
                <a:lnTo>
                  <a:pt x="830531" y="8889"/>
                </a:lnTo>
                <a:lnTo>
                  <a:pt x="836086" y="8889"/>
                </a:lnTo>
                <a:lnTo>
                  <a:pt x="836086" y="10159"/>
                </a:lnTo>
                <a:lnTo>
                  <a:pt x="837114" y="10159"/>
                </a:lnTo>
                <a:lnTo>
                  <a:pt x="837609" y="10782"/>
                </a:lnTo>
                <a:lnTo>
                  <a:pt x="837609" y="11429"/>
                </a:lnTo>
                <a:lnTo>
                  <a:pt x="842175" y="11429"/>
                </a:lnTo>
                <a:lnTo>
                  <a:pt x="842670" y="12699"/>
                </a:lnTo>
                <a:close/>
              </a:path>
              <a:path w="1000125" h="234950">
                <a:moveTo>
                  <a:pt x="852792" y="11429"/>
                </a:moveTo>
                <a:lnTo>
                  <a:pt x="838123" y="11429"/>
                </a:lnTo>
                <a:lnTo>
                  <a:pt x="837614" y="10788"/>
                </a:lnTo>
                <a:lnTo>
                  <a:pt x="837609" y="10159"/>
                </a:lnTo>
                <a:lnTo>
                  <a:pt x="836086" y="8889"/>
                </a:lnTo>
                <a:lnTo>
                  <a:pt x="858861" y="8889"/>
                </a:lnTo>
                <a:lnTo>
                  <a:pt x="860126" y="10159"/>
                </a:lnTo>
                <a:lnTo>
                  <a:pt x="852792" y="10159"/>
                </a:lnTo>
                <a:lnTo>
                  <a:pt x="852792" y="11429"/>
                </a:lnTo>
                <a:close/>
              </a:path>
              <a:path w="1000125" h="234950">
                <a:moveTo>
                  <a:pt x="860897" y="10159"/>
                </a:moveTo>
                <a:lnTo>
                  <a:pt x="858861" y="8889"/>
                </a:lnTo>
                <a:lnTo>
                  <a:pt x="859889" y="8889"/>
                </a:lnTo>
                <a:lnTo>
                  <a:pt x="860897" y="10159"/>
                </a:lnTo>
                <a:close/>
              </a:path>
              <a:path w="1000125" h="234950">
                <a:moveTo>
                  <a:pt x="914039" y="19049"/>
                </a:moveTo>
                <a:lnTo>
                  <a:pt x="900378" y="19049"/>
                </a:lnTo>
                <a:lnTo>
                  <a:pt x="899350" y="18192"/>
                </a:lnTo>
                <a:lnTo>
                  <a:pt x="899350" y="17779"/>
                </a:lnTo>
                <a:lnTo>
                  <a:pt x="864436" y="17779"/>
                </a:lnTo>
                <a:lnTo>
                  <a:pt x="864950" y="16509"/>
                </a:lnTo>
                <a:lnTo>
                  <a:pt x="865445" y="16509"/>
                </a:lnTo>
                <a:lnTo>
                  <a:pt x="863922" y="15239"/>
                </a:lnTo>
                <a:lnTo>
                  <a:pt x="862914" y="13969"/>
                </a:lnTo>
                <a:lnTo>
                  <a:pt x="867481" y="13969"/>
                </a:lnTo>
                <a:lnTo>
                  <a:pt x="865445" y="11429"/>
                </a:lnTo>
                <a:lnTo>
                  <a:pt x="863428" y="11429"/>
                </a:lnTo>
                <a:lnTo>
                  <a:pt x="862420" y="10159"/>
                </a:lnTo>
                <a:lnTo>
                  <a:pt x="862420" y="8889"/>
                </a:lnTo>
                <a:lnTo>
                  <a:pt x="867481" y="8889"/>
                </a:lnTo>
                <a:lnTo>
                  <a:pt x="870506" y="12699"/>
                </a:lnTo>
                <a:lnTo>
                  <a:pt x="867975" y="12699"/>
                </a:lnTo>
                <a:lnTo>
                  <a:pt x="868489" y="13969"/>
                </a:lnTo>
                <a:lnTo>
                  <a:pt x="869497" y="15239"/>
                </a:lnTo>
                <a:lnTo>
                  <a:pt x="912006" y="15248"/>
                </a:lnTo>
                <a:lnTo>
                  <a:pt x="912517" y="16509"/>
                </a:lnTo>
                <a:lnTo>
                  <a:pt x="914039" y="19049"/>
                </a:lnTo>
                <a:close/>
              </a:path>
              <a:path w="1000125" h="234950">
                <a:moveTo>
                  <a:pt x="877089" y="10159"/>
                </a:moveTo>
                <a:lnTo>
                  <a:pt x="876575" y="10159"/>
                </a:lnTo>
                <a:lnTo>
                  <a:pt x="875567" y="8889"/>
                </a:lnTo>
                <a:lnTo>
                  <a:pt x="877089" y="10159"/>
                </a:lnTo>
                <a:close/>
              </a:path>
              <a:path w="1000125" h="234950">
                <a:moveTo>
                  <a:pt x="881636" y="12699"/>
                </a:moveTo>
                <a:lnTo>
                  <a:pt x="880628" y="11429"/>
                </a:lnTo>
                <a:lnTo>
                  <a:pt x="880134" y="10159"/>
                </a:lnTo>
                <a:lnTo>
                  <a:pt x="878611" y="10159"/>
                </a:lnTo>
                <a:lnTo>
                  <a:pt x="878097" y="8889"/>
                </a:lnTo>
                <a:lnTo>
                  <a:pt x="892786" y="8889"/>
                </a:lnTo>
                <a:lnTo>
                  <a:pt x="894803" y="11429"/>
                </a:lnTo>
                <a:lnTo>
                  <a:pt x="881142" y="11429"/>
                </a:lnTo>
                <a:lnTo>
                  <a:pt x="881636" y="12699"/>
                </a:lnTo>
                <a:close/>
              </a:path>
              <a:path w="1000125" h="234950">
                <a:moveTo>
                  <a:pt x="897333" y="12699"/>
                </a:moveTo>
                <a:lnTo>
                  <a:pt x="881636" y="12699"/>
                </a:lnTo>
                <a:lnTo>
                  <a:pt x="881142" y="11429"/>
                </a:lnTo>
                <a:lnTo>
                  <a:pt x="894803" y="11429"/>
                </a:lnTo>
                <a:lnTo>
                  <a:pt x="892786" y="8889"/>
                </a:lnTo>
                <a:lnTo>
                  <a:pt x="895317" y="11429"/>
                </a:lnTo>
                <a:lnTo>
                  <a:pt x="897333" y="12699"/>
                </a:lnTo>
                <a:close/>
              </a:path>
              <a:path w="1000125" h="234950">
                <a:moveTo>
                  <a:pt x="940867" y="11429"/>
                </a:moveTo>
                <a:lnTo>
                  <a:pt x="909986" y="11429"/>
                </a:lnTo>
                <a:lnTo>
                  <a:pt x="907970" y="8889"/>
                </a:lnTo>
                <a:lnTo>
                  <a:pt x="942369" y="8889"/>
                </a:lnTo>
                <a:lnTo>
                  <a:pt x="941361" y="10159"/>
                </a:lnTo>
                <a:lnTo>
                  <a:pt x="940867" y="10159"/>
                </a:lnTo>
                <a:lnTo>
                  <a:pt x="940867" y="11429"/>
                </a:lnTo>
                <a:close/>
              </a:path>
              <a:path w="1000125" h="234950">
                <a:moveTo>
                  <a:pt x="958066" y="12699"/>
                </a:moveTo>
                <a:lnTo>
                  <a:pt x="957058" y="12699"/>
                </a:lnTo>
                <a:lnTo>
                  <a:pt x="955536" y="11429"/>
                </a:lnTo>
                <a:lnTo>
                  <a:pt x="953519" y="8889"/>
                </a:lnTo>
                <a:lnTo>
                  <a:pt x="956050" y="8889"/>
                </a:lnTo>
                <a:lnTo>
                  <a:pt x="958066" y="11429"/>
                </a:lnTo>
                <a:lnTo>
                  <a:pt x="958066" y="12699"/>
                </a:lnTo>
                <a:close/>
              </a:path>
              <a:path w="1000125" h="234950">
                <a:moveTo>
                  <a:pt x="967674" y="24129"/>
                </a:moveTo>
                <a:lnTo>
                  <a:pt x="958066" y="24129"/>
                </a:lnTo>
                <a:lnTo>
                  <a:pt x="957058" y="22859"/>
                </a:lnTo>
                <a:lnTo>
                  <a:pt x="956544" y="21589"/>
                </a:lnTo>
                <a:lnTo>
                  <a:pt x="955536" y="20319"/>
                </a:lnTo>
                <a:lnTo>
                  <a:pt x="969711" y="20319"/>
                </a:lnTo>
                <a:lnTo>
                  <a:pt x="970205" y="19049"/>
                </a:lnTo>
                <a:lnTo>
                  <a:pt x="967674" y="17779"/>
                </a:lnTo>
                <a:lnTo>
                  <a:pt x="964650" y="17779"/>
                </a:lnTo>
                <a:lnTo>
                  <a:pt x="963127" y="16509"/>
                </a:lnTo>
                <a:lnTo>
                  <a:pt x="962119" y="15239"/>
                </a:lnTo>
                <a:lnTo>
                  <a:pt x="960597" y="13969"/>
                </a:lnTo>
                <a:lnTo>
                  <a:pt x="957058" y="8889"/>
                </a:lnTo>
                <a:lnTo>
                  <a:pt x="957552" y="8889"/>
                </a:lnTo>
                <a:lnTo>
                  <a:pt x="959075" y="10159"/>
                </a:lnTo>
                <a:lnTo>
                  <a:pt x="960083" y="11429"/>
                </a:lnTo>
                <a:lnTo>
                  <a:pt x="968702" y="11429"/>
                </a:lnTo>
                <a:lnTo>
                  <a:pt x="968702" y="12699"/>
                </a:lnTo>
                <a:lnTo>
                  <a:pt x="970732" y="15248"/>
                </a:lnTo>
                <a:lnTo>
                  <a:pt x="972736" y="16509"/>
                </a:lnTo>
                <a:lnTo>
                  <a:pt x="978311" y="19049"/>
                </a:lnTo>
                <a:lnTo>
                  <a:pt x="973764" y="19049"/>
                </a:lnTo>
                <a:lnTo>
                  <a:pt x="974258" y="20319"/>
                </a:lnTo>
                <a:lnTo>
                  <a:pt x="975609" y="21589"/>
                </a:lnTo>
                <a:lnTo>
                  <a:pt x="965144" y="21589"/>
                </a:lnTo>
                <a:lnTo>
                  <a:pt x="965832" y="22018"/>
                </a:lnTo>
                <a:lnTo>
                  <a:pt x="966172" y="22859"/>
                </a:lnTo>
                <a:lnTo>
                  <a:pt x="967674" y="24129"/>
                </a:lnTo>
                <a:close/>
              </a:path>
              <a:path w="1000125" h="234950">
                <a:moveTo>
                  <a:pt x="960083" y="11429"/>
                </a:moveTo>
                <a:lnTo>
                  <a:pt x="959075" y="10159"/>
                </a:lnTo>
                <a:lnTo>
                  <a:pt x="957552" y="8889"/>
                </a:lnTo>
                <a:lnTo>
                  <a:pt x="959291" y="9434"/>
                </a:lnTo>
                <a:lnTo>
                  <a:pt x="960083" y="11429"/>
                </a:lnTo>
                <a:close/>
              </a:path>
              <a:path w="1000125" h="234950">
                <a:moveTo>
                  <a:pt x="963127" y="11429"/>
                </a:moveTo>
                <a:lnTo>
                  <a:pt x="960083" y="11429"/>
                </a:lnTo>
                <a:lnTo>
                  <a:pt x="959291" y="9434"/>
                </a:lnTo>
                <a:lnTo>
                  <a:pt x="961605" y="10159"/>
                </a:lnTo>
                <a:lnTo>
                  <a:pt x="962119" y="10159"/>
                </a:lnTo>
                <a:lnTo>
                  <a:pt x="962873" y="10788"/>
                </a:lnTo>
                <a:lnTo>
                  <a:pt x="963127" y="11429"/>
                </a:lnTo>
                <a:close/>
              </a:path>
              <a:path w="1000125" h="234950">
                <a:moveTo>
                  <a:pt x="973922" y="10159"/>
                </a:moveTo>
                <a:lnTo>
                  <a:pt x="973764" y="10159"/>
                </a:lnTo>
                <a:lnTo>
                  <a:pt x="973270" y="9544"/>
                </a:lnTo>
                <a:lnTo>
                  <a:pt x="973922" y="10159"/>
                </a:lnTo>
                <a:close/>
              </a:path>
              <a:path w="1000125" h="234950">
                <a:moveTo>
                  <a:pt x="806478" y="12061"/>
                </a:moveTo>
                <a:lnTo>
                  <a:pt x="804217" y="11429"/>
                </a:lnTo>
                <a:lnTo>
                  <a:pt x="804712" y="10159"/>
                </a:lnTo>
                <a:lnTo>
                  <a:pt x="806478" y="12061"/>
                </a:lnTo>
                <a:close/>
              </a:path>
              <a:path w="1000125" h="234950">
                <a:moveTo>
                  <a:pt x="861392" y="15862"/>
                </a:moveTo>
                <a:lnTo>
                  <a:pt x="860897" y="15239"/>
                </a:lnTo>
                <a:lnTo>
                  <a:pt x="859375" y="13969"/>
                </a:lnTo>
                <a:lnTo>
                  <a:pt x="858367" y="12699"/>
                </a:lnTo>
                <a:lnTo>
                  <a:pt x="856845" y="11429"/>
                </a:lnTo>
                <a:lnTo>
                  <a:pt x="852792" y="11429"/>
                </a:lnTo>
                <a:lnTo>
                  <a:pt x="852792" y="10159"/>
                </a:lnTo>
                <a:lnTo>
                  <a:pt x="860126" y="10159"/>
                </a:lnTo>
                <a:lnTo>
                  <a:pt x="861392" y="11429"/>
                </a:lnTo>
                <a:lnTo>
                  <a:pt x="864436" y="13969"/>
                </a:lnTo>
                <a:lnTo>
                  <a:pt x="862914" y="13969"/>
                </a:lnTo>
                <a:lnTo>
                  <a:pt x="862420" y="15239"/>
                </a:lnTo>
                <a:lnTo>
                  <a:pt x="861392" y="15239"/>
                </a:lnTo>
                <a:lnTo>
                  <a:pt x="861392" y="15862"/>
                </a:lnTo>
                <a:close/>
              </a:path>
              <a:path w="1000125" h="234950">
                <a:moveTo>
                  <a:pt x="941878" y="15248"/>
                </a:moveTo>
                <a:lnTo>
                  <a:pt x="939839" y="13969"/>
                </a:lnTo>
                <a:lnTo>
                  <a:pt x="937822" y="11429"/>
                </a:lnTo>
                <a:lnTo>
                  <a:pt x="940867" y="11429"/>
                </a:lnTo>
                <a:lnTo>
                  <a:pt x="940867" y="10159"/>
                </a:lnTo>
                <a:lnTo>
                  <a:pt x="942369" y="11429"/>
                </a:lnTo>
                <a:lnTo>
                  <a:pt x="943397" y="12699"/>
                </a:lnTo>
                <a:lnTo>
                  <a:pt x="945414" y="12699"/>
                </a:lnTo>
                <a:lnTo>
                  <a:pt x="946422" y="13969"/>
                </a:lnTo>
                <a:lnTo>
                  <a:pt x="940867" y="13969"/>
                </a:lnTo>
                <a:lnTo>
                  <a:pt x="941878" y="15248"/>
                </a:lnTo>
                <a:close/>
              </a:path>
              <a:path w="1000125" h="234950">
                <a:moveTo>
                  <a:pt x="838123" y="11429"/>
                </a:moveTo>
                <a:lnTo>
                  <a:pt x="837609" y="11429"/>
                </a:lnTo>
                <a:lnTo>
                  <a:pt x="837609" y="10782"/>
                </a:lnTo>
                <a:lnTo>
                  <a:pt x="838123" y="11429"/>
                </a:lnTo>
                <a:close/>
              </a:path>
              <a:path w="1000125" h="234950">
                <a:moveTo>
                  <a:pt x="963641" y="11429"/>
                </a:moveTo>
                <a:lnTo>
                  <a:pt x="963127" y="11429"/>
                </a:lnTo>
                <a:lnTo>
                  <a:pt x="962873" y="10788"/>
                </a:lnTo>
                <a:lnTo>
                  <a:pt x="963641" y="11429"/>
                </a:lnTo>
                <a:close/>
              </a:path>
              <a:path w="1000125" h="234950">
                <a:moveTo>
                  <a:pt x="781937" y="21589"/>
                </a:moveTo>
                <a:lnTo>
                  <a:pt x="777884" y="21589"/>
                </a:lnTo>
                <a:lnTo>
                  <a:pt x="776548" y="20748"/>
                </a:lnTo>
                <a:lnTo>
                  <a:pt x="776381" y="20319"/>
                </a:lnTo>
                <a:lnTo>
                  <a:pt x="777390" y="20319"/>
                </a:lnTo>
                <a:lnTo>
                  <a:pt x="776876" y="19049"/>
                </a:lnTo>
                <a:lnTo>
                  <a:pt x="779406" y="19049"/>
                </a:lnTo>
                <a:lnTo>
                  <a:pt x="775867" y="15239"/>
                </a:lnTo>
                <a:lnTo>
                  <a:pt x="776381" y="15239"/>
                </a:lnTo>
                <a:lnTo>
                  <a:pt x="774345" y="13969"/>
                </a:lnTo>
                <a:lnTo>
                  <a:pt x="774859" y="12699"/>
                </a:lnTo>
                <a:lnTo>
                  <a:pt x="775353" y="12699"/>
                </a:lnTo>
                <a:lnTo>
                  <a:pt x="775867" y="11429"/>
                </a:lnTo>
                <a:lnTo>
                  <a:pt x="777884" y="13969"/>
                </a:lnTo>
                <a:lnTo>
                  <a:pt x="779406" y="16509"/>
                </a:lnTo>
                <a:lnTo>
                  <a:pt x="779920" y="16509"/>
                </a:lnTo>
                <a:lnTo>
                  <a:pt x="779920" y="17779"/>
                </a:lnTo>
                <a:lnTo>
                  <a:pt x="780928" y="19049"/>
                </a:lnTo>
                <a:lnTo>
                  <a:pt x="781937" y="21589"/>
                </a:lnTo>
                <a:close/>
              </a:path>
              <a:path w="1000125" h="234950">
                <a:moveTo>
                  <a:pt x="835078" y="16509"/>
                </a:moveTo>
                <a:lnTo>
                  <a:pt x="834584" y="16509"/>
                </a:lnTo>
                <a:lnTo>
                  <a:pt x="830017" y="11429"/>
                </a:lnTo>
                <a:lnTo>
                  <a:pt x="831025" y="11429"/>
                </a:lnTo>
                <a:lnTo>
                  <a:pt x="833556" y="13969"/>
                </a:lnTo>
                <a:lnTo>
                  <a:pt x="834584" y="13969"/>
                </a:lnTo>
                <a:lnTo>
                  <a:pt x="835078" y="16509"/>
                </a:lnTo>
                <a:close/>
              </a:path>
              <a:path w="1000125" h="234950">
                <a:moveTo>
                  <a:pt x="857359" y="13969"/>
                </a:moveTo>
                <a:lnTo>
                  <a:pt x="849767" y="13969"/>
                </a:lnTo>
                <a:lnTo>
                  <a:pt x="849253" y="12699"/>
                </a:lnTo>
                <a:lnTo>
                  <a:pt x="842670" y="12699"/>
                </a:lnTo>
                <a:lnTo>
                  <a:pt x="842175" y="11429"/>
                </a:lnTo>
                <a:lnTo>
                  <a:pt x="856845" y="11429"/>
                </a:lnTo>
                <a:lnTo>
                  <a:pt x="856845" y="12699"/>
                </a:lnTo>
                <a:lnTo>
                  <a:pt x="857359" y="13969"/>
                </a:lnTo>
                <a:close/>
              </a:path>
              <a:path w="1000125" h="234950">
                <a:moveTo>
                  <a:pt x="876989" y="14216"/>
                </a:moveTo>
                <a:lnTo>
                  <a:pt x="876081" y="12699"/>
                </a:lnTo>
                <a:lnTo>
                  <a:pt x="875072" y="11429"/>
                </a:lnTo>
                <a:lnTo>
                  <a:pt x="880628" y="11429"/>
                </a:lnTo>
                <a:lnTo>
                  <a:pt x="881636" y="12699"/>
                </a:lnTo>
                <a:lnTo>
                  <a:pt x="915047" y="12699"/>
                </a:lnTo>
                <a:lnTo>
                  <a:pt x="915561" y="13969"/>
                </a:lnTo>
                <a:lnTo>
                  <a:pt x="877089" y="13969"/>
                </a:lnTo>
                <a:lnTo>
                  <a:pt x="876989" y="14216"/>
                </a:lnTo>
                <a:close/>
              </a:path>
              <a:path w="1000125" h="234950">
                <a:moveTo>
                  <a:pt x="906447" y="12699"/>
                </a:moveTo>
                <a:lnTo>
                  <a:pt x="897333" y="12699"/>
                </a:lnTo>
                <a:lnTo>
                  <a:pt x="896325" y="11429"/>
                </a:lnTo>
                <a:lnTo>
                  <a:pt x="905439" y="11429"/>
                </a:lnTo>
                <a:lnTo>
                  <a:pt x="906447" y="12699"/>
                </a:lnTo>
                <a:close/>
              </a:path>
              <a:path w="1000125" h="234950">
                <a:moveTo>
                  <a:pt x="914039" y="12699"/>
                </a:moveTo>
                <a:lnTo>
                  <a:pt x="906942" y="12699"/>
                </a:lnTo>
                <a:lnTo>
                  <a:pt x="905933" y="11429"/>
                </a:lnTo>
                <a:lnTo>
                  <a:pt x="914039" y="11429"/>
                </a:lnTo>
                <a:lnTo>
                  <a:pt x="914039" y="12699"/>
                </a:lnTo>
                <a:close/>
              </a:path>
              <a:path w="1000125" h="234950">
                <a:moveTo>
                  <a:pt x="937822" y="19049"/>
                </a:moveTo>
                <a:lnTo>
                  <a:pt x="915047" y="19049"/>
                </a:lnTo>
                <a:lnTo>
                  <a:pt x="914039" y="16509"/>
                </a:lnTo>
                <a:lnTo>
                  <a:pt x="913031" y="15239"/>
                </a:lnTo>
                <a:lnTo>
                  <a:pt x="877603" y="15239"/>
                </a:lnTo>
                <a:lnTo>
                  <a:pt x="877089" y="13969"/>
                </a:lnTo>
                <a:lnTo>
                  <a:pt x="915561" y="13969"/>
                </a:lnTo>
                <a:lnTo>
                  <a:pt x="915561" y="12699"/>
                </a:lnTo>
                <a:lnTo>
                  <a:pt x="914533" y="11429"/>
                </a:lnTo>
                <a:lnTo>
                  <a:pt x="937822" y="11429"/>
                </a:lnTo>
                <a:lnTo>
                  <a:pt x="938336" y="12699"/>
                </a:lnTo>
                <a:lnTo>
                  <a:pt x="938830" y="12699"/>
                </a:lnTo>
                <a:lnTo>
                  <a:pt x="939839" y="13969"/>
                </a:lnTo>
                <a:lnTo>
                  <a:pt x="940353" y="15239"/>
                </a:lnTo>
                <a:lnTo>
                  <a:pt x="940353" y="16509"/>
                </a:lnTo>
                <a:lnTo>
                  <a:pt x="935805" y="16509"/>
                </a:lnTo>
                <a:lnTo>
                  <a:pt x="935805" y="17779"/>
                </a:lnTo>
                <a:lnTo>
                  <a:pt x="936814" y="17779"/>
                </a:lnTo>
                <a:lnTo>
                  <a:pt x="937822" y="19049"/>
                </a:lnTo>
                <a:close/>
              </a:path>
              <a:path w="1000125" h="234950">
                <a:moveTo>
                  <a:pt x="820903" y="27939"/>
                </a:moveTo>
                <a:lnTo>
                  <a:pt x="819895" y="26669"/>
                </a:lnTo>
                <a:lnTo>
                  <a:pt x="814339" y="22859"/>
                </a:lnTo>
                <a:lnTo>
                  <a:pt x="814834" y="22859"/>
                </a:lnTo>
                <a:lnTo>
                  <a:pt x="813825" y="21589"/>
                </a:lnTo>
                <a:lnTo>
                  <a:pt x="812303" y="19049"/>
                </a:lnTo>
                <a:lnTo>
                  <a:pt x="811809" y="16509"/>
                </a:lnTo>
                <a:lnTo>
                  <a:pt x="808250" y="13969"/>
                </a:lnTo>
                <a:lnTo>
                  <a:pt x="806478" y="12061"/>
                </a:lnTo>
                <a:lnTo>
                  <a:pt x="808764" y="12699"/>
                </a:lnTo>
                <a:lnTo>
                  <a:pt x="810287" y="12699"/>
                </a:lnTo>
                <a:lnTo>
                  <a:pt x="811295" y="15239"/>
                </a:lnTo>
                <a:lnTo>
                  <a:pt x="814339" y="16509"/>
                </a:lnTo>
                <a:lnTo>
                  <a:pt x="818373" y="16509"/>
                </a:lnTo>
                <a:lnTo>
                  <a:pt x="818887" y="17779"/>
                </a:lnTo>
                <a:lnTo>
                  <a:pt x="814339" y="17779"/>
                </a:lnTo>
                <a:lnTo>
                  <a:pt x="815842" y="20319"/>
                </a:lnTo>
                <a:lnTo>
                  <a:pt x="816870" y="21589"/>
                </a:lnTo>
                <a:lnTo>
                  <a:pt x="818373" y="21589"/>
                </a:lnTo>
                <a:lnTo>
                  <a:pt x="819895" y="24129"/>
                </a:lnTo>
                <a:lnTo>
                  <a:pt x="823948" y="24129"/>
                </a:lnTo>
                <a:lnTo>
                  <a:pt x="825470" y="26669"/>
                </a:lnTo>
                <a:lnTo>
                  <a:pt x="821931" y="26669"/>
                </a:lnTo>
                <a:lnTo>
                  <a:pt x="820903" y="27939"/>
                </a:lnTo>
                <a:close/>
              </a:path>
              <a:path w="1000125" h="234950">
                <a:moveTo>
                  <a:pt x="772329" y="19049"/>
                </a:moveTo>
                <a:lnTo>
                  <a:pt x="770806" y="15239"/>
                </a:lnTo>
                <a:lnTo>
                  <a:pt x="769798" y="13969"/>
                </a:lnTo>
                <a:lnTo>
                  <a:pt x="769284" y="12699"/>
                </a:lnTo>
                <a:lnTo>
                  <a:pt x="771320" y="12699"/>
                </a:lnTo>
                <a:lnTo>
                  <a:pt x="772823" y="13969"/>
                </a:lnTo>
                <a:lnTo>
                  <a:pt x="773347" y="15248"/>
                </a:lnTo>
                <a:lnTo>
                  <a:pt x="774859" y="16509"/>
                </a:lnTo>
                <a:lnTo>
                  <a:pt x="775353" y="16509"/>
                </a:lnTo>
                <a:lnTo>
                  <a:pt x="777380" y="17779"/>
                </a:lnTo>
                <a:lnTo>
                  <a:pt x="774345" y="17779"/>
                </a:lnTo>
                <a:lnTo>
                  <a:pt x="772329" y="19049"/>
                </a:lnTo>
                <a:close/>
              </a:path>
              <a:path w="1000125" h="234950">
                <a:moveTo>
                  <a:pt x="799651" y="17779"/>
                </a:moveTo>
                <a:lnTo>
                  <a:pt x="797634" y="16509"/>
                </a:lnTo>
                <a:lnTo>
                  <a:pt x="795103" y="15239"/>
                </a:lnTo>
                <a:lnTo>
                  <a:pt x="790537" y="12699"/>
                </a:lnTo>
                <a:lnTo>
                  <a:pt x="794589" y="12699"/>
                </a:lnTo>
                <a:lnTo>
                  <a:pt x="796626" y="13969"/>
                </a:lnTo>
                <a:lnTo>
                  <a:pt x="797637" y="15248"/>
                </a:lnTo>
                <a:lnTo>
                  <a:pt x="798128" y="16509"/>
                </a:lnTo>
                <a:lnTo>
                  <a:pt x="799651" y="17779"/>
                </a:lnTo>
                <a:close/>
              </a:path>
              <a:path w="1000125" h="234950">
                <a:moveTo>
                  <a:pt x="846209" y="24129"/>
                </a:moveTo>
                <a:lnTo>
                  <a:pt x="841661" y="24129"/>
                </a:lnTo>
                <a:lnTo>
                  <a:pt x="841147" y="22859"/>
                </a:lnTo>
                <a:lnTo>
                  <a:pt x="840139" y="21589"/>
                </a:lnTo>
                <a:lnTo>
                  <a:pt x="838556" y="20592"/>
                </a:lnTo>
                <a:lnTo>
                  <a:pt x="838234" y="20226"/>
                </a:lnTo>
                <a:lnTo>
                  <a:pt x="839645" y="19049"/>
                </a:lnTo>
                <a:lnTo>
                  <a:pt x="835078" y="13969"/>
                </a:lnTo>
                <a:lnTo>
                  <a:pt x="834584" y="12699"/>
                </a:lnTo>
                <a:lnTo>
                  <a:pt x="848245" y="12699"/>
                </a:lnTo>
                <a:lnTo>
                  <a:pt x="849253" y="13969"/>
                </a:lnTo>
                <a:lnTo>
                  <a:pt x="858367" y="13969"/>
                </a:lnTo>
                <a:lnTo>
                  <a:pt x="858614" y="15239"/>
                </a:lnTo>
                <a:lnTo>
                  <a:pt x="839645" y="15239"/>
                </a:lnTo>
                <a:lnTo>
                  <a:pt x="840653" y="16509"/>
                </a:lnTo>
                <a:lnTo>
                  <a:pt x="841147" y="17779"/>
                </a:lnTo>
                <a:lnTo>
                  <a:pt x="842175" y="19049"/>
                </a:lnTo>
                <a:lnTo>
                  <a:pt x="842670" y="19049"/>
                </a:lnTo>
                <a:lnTo>
                  <a:pt x="845714" y="21589"/>
                </a:lnTo>
                <a:lnTo>
                  <a:pt x="844192" y="21589"/>
                </a:lnTo>
                <a:lnTo>
                  <a:pt x="844706" y="22859"/>
                </a:lnTo>
                <a:lnTo>
                  <a:pt x="846209" y="24129"/>
                </a:lnTo>
                <a:close/>
              </a:path>
              <a:path w="1000125" h="234950">
                <a:moveTo>
                  <a:pt x="998555" y="16509"/>
                </a:moveTo>
                <a:lnTo>
                  <a:pt x="994502" y="16509"/>
                </a:lnTo>
                <a:lnTo>
                  <a:pt x="994008" y="15239"/>
                </a:lnTo>
                <a:lnTo>
                  <a:pt x="991972" y="13969"/>
                </a:lnTo>
                <a:lnTo>
                  <a:pt x="998041" y="13969"/>
                </a:lnTo>
                <a:lnTo>
                  <a:pt x="998041" y="12699"/>
                </a:lnTo>
                <a:lnTo>
                  <a:pt x="998555" y="12699"/>
                </a:lnTo>
                <a:lnTo>
                  <a:pt x="998555" y="16509"/>
                </a:lnTo>
                <a:close/>
              </a:path>
              <a:path w="1000125" h="234950">
                <a:moveTo>
                  <a:pt x="790042" y="17779"/>
                </a:moveTo>
                <a:lnTo>
                  <a:pt x="789034" y="17779"/>
                </a:lnTo>
                <a:lnTo>
                  <a:pt x="788006" y="16509"/>
                </a:lnTo>
                <a:lnTo>
                  <a:pt x="787512" y="15239"/>
                </a:lnTo>
                <a:lnTo>
                  <a:pt x="786504" y="13969"/>
                </a:lnTo>
                <a:lnTo>
                  <a:pt x="787512" y="13969"/>
                </a:lnTo>
                <a:lnTo>
                  <a:pt x="788520" y="16509"/>
                </a:lnTo>
                <a:lnTo>
                  <a:pt x="789034" y="16509"/>
                </a:lnTo>
                <a:lnTo>
                  <a:pt x="790042" y="17779"/>
                </a:lnTo>
                <a:close/>
              </a:path>
              <a:path w="1000125" h="234950">
                <a:moveTo>
                  <a:pt x="799651" y="15239"/>
                </a:moveTo>
                <a:lnTo>
                  <a:pt x="799156" y="13969"/>
                </a:lnTo>
                <a:lnTo>
                  <a:pt x="799651" y="13969"/>
                </a:lnTo>
                <a:lnTo>
                  <a:pt x="799651" y="15239"/>
                </a:lnTo>
                <a:close/>
              </a:path>
              <a:path w="1000125" h="234950">
                <a:moveTo>
                  <a:pt x="822939" y="16509"/>
                </a:moveTo>
                <a:lnTo>
                  <a:pt x="814834" y="16509"/>
                </a:lnTo>
                <a:lnTo>
                  <a:pt x="813825" y="15239"/>
                </a:lnTo>
                <a:lnTo>
                  <a:pt x="813311" y="13969"/>
                </a:lnTo>
                <a:lnTo>
                  <a:pt x="821417" y="13969"/>
                </a:lnTo>
                <a:lnTo>
                  <a:pt x="821938" y="15248"/>
                </a:lnTo>
                <a:lnTo>
                  <a:pt x="822939" y="16509"/>
                </a:lnTo>
                <a:close/>
              </a:path>
              <a:path w="1000125" h="234950">
                <a:moveTo>
                  <a:pt x="827496" y="17779"/>
                </a:moveTo>
                <a:lnTo>
                  <a:pt x="824956" y="17779"/>
                </a:lnTo>
                <a:lnTo>
                  <a:pt x="822939" y="15239"/>
                </a:lnTo>
                <a:lnTo>
                  <a:pt x="822425" y="13969"/>
                </a:lnTo>
                <a:lnTo>
                  <a:pt x="828495" y="13969"/>
                </a:lnTo>
                <a:lnTo>
                  <a:pt x="829009" y="15239"/>
                </a:lnTo>
                <a:lnTo>
                  <a:pt x="830541" y="15248"/>
                </a:lnTo>
                <a:lnTo>
                  <a:pt x="832043" y="16509"/>
                </a:lnTo>
                <a:lnTo>
                  <a:pt x="826992" y="16509"/>
                </a:lnTo>
                <a:lnTo>
                  <a:pt x="827496" y="17779"/>
                </a:lnTo>
                <a:close/>
              </a:path>
              <a:path w="1000125" h="234950">
                <a:moveTo>
                  <a:pt x="877603" y="15239"/>
                </a:moveTo>
                <a:lnTo>
                  <a:pt x="876989" y="14216"/>
                </a:lnTo>
                <a:lnTo>
                  <a:pt x="877089" y="13969"/>
                </a:lnTo>
                <a:lnTo>
                  <a:pt x="877603" y="15239"/>
                </a:lnTo>
                <a:close/>
              </a:path>
              <a:path w="1000125" h="234950">
                <a:moveTo>
                  <a:pt x="945414" y="16509"/>
                </a:moveTo>
                <a:lnTo>
                  <a:pt x="943891" y="16509"/>
                </a:lnTo>
                <a:lnTo>
                  <a:pt x="941875" y="15239"/>
                </a:lnTo>
                <a:lnTo>
                  <a:pt x="940867" y="13969"/>
                </a:lnTo>
                <a:lnTo>
                  <a:pt x="945414" y="16509"/>
                </a:lnTo>
                <a:close/>
              </a:path>
              <a:path w="1000125" h="234950">
                <a:moveTo>
                  <a:pt x="951483" y="16509"/>
                </a:moveTo>
                <a:lnTo>
                  <a:pt x="945414" y="16509"/>
                </a:lnTo>
                <a:lnTo>
                  <a:pt x="940867" y="13969"/>
                </a:lnTo>
                <a:lnTo>
                  <a:pt x="949961" y="13969"/>
                </a:lnTo>
                <a:lnTo>
                  <a:pt x="951483" y="16509"/>
                </a:lnTo>
                <a:close/>
              </a:path>
              <a:path w="1000125" h="234950">
                <a:moveTo>
                  <a:pt x="987425" y="16509"/>
                </a:moveTo>
                <a:lnTo>
                  <a:pt x="983886" y="16509"/>
                </a:lnTo>
                <a:lnTo>
                  <a:pt x="982363" y="13969"/>
                </a:lnTo>
                <a:lnTo>
                  <a:pt x="985902" y="13969"/>
                </a:lnTo>
                <a:lnTo>
                  <a:pt x="987425" y="16509"/>
                </a:lnTo>
                <a:close/>
              </a:path>
              <a:path w="1000125" h="234950">
                <a:moveTo>
                  <a:pt x="991972" y="15239"/>
                </a:moveTo>
                <a:lnTo>
                  <a:pt x="986911" y="15239"/>
                </a:lnTo>
                <a:lnTo>
                  <a:pt x="986416" y="13969"/>
                </a:lnTo>
                <a:lnTo>
                  <a:pt x="991972" y="13969"/>
                </a:lnTo>
                <a:lnTo>
                  <a:pt x="991972" y="15239"/>
                </a:lnTo>
                <a:close/>
              </a:path>
              <a:path w="1000125" h="234950">
                <a:moveTo>
                  <a:pt x="877603" y="15239"/>
                </a:moveTo>
                <a:lnTo>
                  <a:pt x="876575" y="15239"/>
                </a:lnTo>
                <a:lnTo>
                  <a:pt x="876989" y="14216"/>
                </a:lnTo>
                <a:lnTo>
                  <a:pt x="877603" y="15239"/>
                </a:lnTo>
                <a:close/>
              </a:path>
              <a:path w="1000125" h="234950">
                <a:moveTo>
                  <a:pt x="782451" y="16509"/>
                </a:moveTo>
                <a:lnTo>
                  <a:pt x="779406" y="16509"/>
                </a:lnTo>
                <a:lnTo>
                  <a:pt x="779406" y="15239"/>
                </a:lnTo>
                <a:lnTo>
                  <a:pt x="782451" y="16509"/>
                </a:lnTo>
                <a:close/>
              </a:path>
              <a:path w="1000125" h="234950">
                <a:moveTo>
                  <a:pt x="811809" y="21589"/>
                </a:moveTo>
                <a:lnTo>
                  <a:pt x="808764" y="21589"/>
                </a:lnTo>
                <a:lnTo>
                  <a:pt x="808727" y="20226"/>
                </a:lnTo>
                <a:lnTo>
                  <a:pt x="807242" y="16509"/>
                </a:lnTo>
                <a:lnTo>
                  <a:pt x="806234" y="15239"/>
                </a:lnTo>
                <a:lnTo>
                  <a:pt x="807764" y="15248"/>
                </a:lnTo>
                <a:lnTo>
                  <a:pt x="811295" y="19049"/>
                </a:lnTo>
                <a:lnTo>
                  <a:pt x="811405" y="20592"/>
                </a:lnTo>
                <a:lnTo>
                  <a:pt x="811809" y="21589"/>
                </a:lnTo>
                <a:close/>
              </a:path>
              <a:path w="1000125" h="234950">
                <a:moveTo>
                  <a:pt x="835078" y="20319"/>
                </a:moveTo>
                <a:lnTo>
                  <a:pt x="833556" y="17779"/>
                </a:lnTo>
                <a:lnTo>
                  <a:pt x="832960" y="17279"/>
                </a:lnTo>
                <a:lnTo>
                  <a:pt x="831539" y="15239"/>
                </a:lnTo>
                <a:lnTo>
                  <a:pt x="833556" y="16509"/>
                </a:lnTo>
                <a:lnTo>
                  <a:pt x="835078" y="17779"/>
                </a:lnTo>
                <a:lnTo>
                  <a:pt x="836086" y="17779"/>
                </a:lnTo>
                <a:lnTo>
                  <a:pt x="837201" y="19049"/>
                </a:lnTo>
                <a:lnTo>
                  <a:pt x="834584" y="19049"/>
                </a:lnTo>
                <a:lnTo>
                  <a:pt x="835078" y="19672"/>
                </a:lnTo>
                <a:lnTo>
                  <a:pt x="835078" y="20319"/>
                </a:lnTo>
                <a:close/>
              </a:path>
              <a:path w="1000125" h="234950">
                <a:moveTo>
                  <a:pt x="862914" y="20319"/>
                </a:moveTo>
                <a:lnTo>
                  <a:pt x="844706" y="20319"/>
                </a:lnTo>
                <a:lnTo>
                  <a:pt x="843678" y="19049"/>
                </a:lnTo>
                <a:lnTo>
                  <a:pt x="843184" y="17779"/>
                </a:lnTo>
                <a:lnTo>
                  <a:pt x="843184" y="16509"/>
                </a:lnTo>
                <a:lnTo>
                  <a:pt x="839645" y="15239"/>
                </a:lnTo>
                <a:lnTo>
                  <a:pt x="858614" y="15239"/>
                </a:lnTo>
                <a:lnTo>
                  <a:pt x="858861" y="16509"/>
                </a:lnTo>
                <a:lnTo>
                  <a:pt x="860383" y="16509"/>
                </a:lnTo>
                <a:lnTo>
                  <a:pt x="861392" y="17779"/>
                </a:lnTo>
                <a:lnTo>
                  <a:pt x="857359" y="17779"/>
                </a:lnTo>
                <a:lnTo>
                  <a:pt x="857853" y="18402"/>
                </a:lnTo>
                <a:lnTo>
                  <a:pt x="857853" y="19049"/>
                </a:lnTo>
                <a:lnTo>
                  <a:pt x="863428" y="19049"/>
                </a:lnTo>
                <a:lnTo>
                  <a:pt x="862914" y="20319"/>
                </a:lnTo>
                <a:close/>
              </a:path>
              <a:path w="1000125" h="234950">
                <a:moveTo>
                  <a:pt x="863428" y="16509"/>
                </a:moveTo>
                <a:lnTo>
                  <a:pt x="861906" y="16509"/>
                </a:lnTo>
                <a:lnTo>
                  <a:pt x="861392" y="15239"/>
                </a:lnTo>
                <a:lnTo>
                  <a:pt x="862917" y="15248"/>
                </a:lnTo>
                <a:lnTo>
                  <a:pt x="863428" y="16509"/>
                </a:lnTo>
                <a:close/>
              </a:path>
              <a:path w="1000125" h="234950">
                <a:moveTo>
                  <a:pt x="998555" y="20319"/>
                </a:moveTo>
                <a:lnTo>
                  <a:pt x="985902" y="20319"/>
                </a:lnTo>
                <a:lnTo>
                  <a:pt x="984380" y="19049"/>
                </a:lnTo>
                <a:lnTo>
                  <a:pt x="989955" y="19049"/>
                </a:lnTo>
                <a:lnTo>
                  <a:pt x="988433" y="15239"/>
                </a:lnTo>
                <a:lnTo>
                  <a:pt x="992983" y="15248"/>
                </a:lnTo>
                <a:lnTo>
                  <a:pt x="993494" y="16509"/>
                </a:lnTo>
                <a:lnTo>
                  <a:pt x="998555" y="16509"/>
                </a:lnTo>
                <a:lnTo>
                  <a:pt x="998555" y="20319"/>
                </a:lnTo>
                <a:close/>
              </a:path>
              <a:path w="1000125" h="234950">
                <a:moveTo>
                  <a:pt x="948952" y="19049"/>
                </a:moveTo>
                <a:lnTo>
                  <a:pt x="944405" y="19049"/>
                </a:lnTo>
                <a:lnTo>
                  <a:pt x="942369" y="16509"/>
                </a:lnTo>
                <a:lnTo>
                  <a:pt x="941878" y="15248"/>
                </a:lnTo>
                <a:lnTo>
                  <a:pt x="943891" y="16509"/>
                </a:lnTo>
                <a:lnTo>
                  <a:pt x="956544" y="16509"/>
                </a:lnTo>
                <a:lnTo>
                  <a:pt x="956544" y="17779"/>
                </a:lnTo>
                <a:lnTo>
                  <a:pt x="948458" y="17779"/>
                </a:lnTo>
                <a:lnTo>
                  <a:pt x="948952" y="19049"/>
                </a:lnTo>
                <a:close/>
              </a:path>
              <a:path w="1000125" h="234950">
                <a:moveTo>
                  <a:pt x="861906" y="16509"/>
                </a:moveTo>
                <a:lnTo>
                  <a:pt x="861392" y="16509"/>
                </a:lnTo>
                <a:lnTo>
                  <a:pt x="861392" y="15862"/>
                </a:lnTo>
                <a:lnTo>
                  <a:pt x="861906" y="16509"/>
                </a:lnTo>
                <a:close/>
              </a:path>
              <a:path w="1000125" h="234950">
                <a:moveTo>
                  <a:pt x="772329" y="22859"/>
                </a:moveTo>
                <a:lnTo>
                  <a:pt x="767762" y="17779"/>
                </a:lnTo>
                <a:lnTo>
                  <a:pt x="767762" y="16509"/>
                </a:lnTo>
                <a:lnTo>
                  <a:pt x="769284" y="16509"/>
                </a:lnTo>
                <a:lnTo>
                  <a:pt x="773851" y="21589"/>
                </a:lnTo>
                <a:lnTo>
                  <a:pt x="772329" y="21589"/>
                </a:lnTo>
                <a:lnTo>
                  <a:pt x="772329" y="22859"/>
                </a:lnTo>
                <a:close/>
              </a:path>
              <a:path w="1000125" h="234950">
                <a:moveTo>
                  <a:pt x="796112" y="21589"/>
                </a:moveTo>
                <a:lnTo>
                  <a:pt x="794095" y="19049"/>
                </a:lnTo>
                <a:lnTo>
                  <a:pt x="793067" y="19049"/>
                </a:lnTo>
                <a:lnTo>
                  <a:pt x="791051" y="16509"/>
                </a:lnTo>
                <a:lnTo>
                  <a:pt x="792573" y="16509"/>
                </a:lnTo>
                <a:lnTo>
                  <a:pt x="794589" y="19049"/>
                </a:lnTo>
                <a:lnTo>
                  <a:pt x="796112" y="21589"/>
                </a:lnTo>
                <a:close/>
              </a:path>
              <a:path w="1000125" h="234950">
                <a:moveTo>
                  <a:pt x="813825" y="24129"/>
                </a:moveTo>
                <a:lnTo>
                  <a:pt x="810781" y="24129"/>
                </a:lnTo>
                <a:lnTo>
                  <a:pt x="808250" y="22859"/>
                </a:lnTo>
                <a:lnTo>
                  <a:pt x="807756" y="22859"/>
                </a:lnTo>
                <a:lnTo>
                  <a:pt x="805226" y="20319"/>
                </a:lnTo>
                <a:lnTo>
                  <a:pt x="802181" y="17779"/>
                </a:lnTo>
                <a:lnTo>
                  <a:pt x="801687" y="16509"/>
                </a:lnTo>
                <a:lnTo>
                  <a:pt x="803189" y="17779"/>
                </a:lnTo>
                <a:lnTo>
                  <a:pt x="808764" y="21589"/>
                </a:lnTo>
                <a:lnTo>
                  <a:pt x="811809" y="21589"/>
                </a:lnTo>
                <a:lnTo>
                  <a:pt x="813825" y="24129"/>
                </a:lnTo>
                <a:close/>
              </a:path>
              <a:path w="1000125" h="234950">
                <a:moveTo>
                  <a:pt x="829009" y="20319"/>
                </a:moveTo>
                <a:lnTo>
                  <a:pt x="822939" y="20319"/>
                </a:lnTo>
                <a:lnTo>
                  <a:pt x="820409" y="16509"/>
                </a:lnTo>
                <a:lnTo>
                  <a:pt x="823948" y="16509"/>
                </a:lnTo>
                <a:lnTo>
                  <a:pt x="824956" y="17779"/>
                </a:lnTo>
                <a:lnTo>
                  <a:pt x="827496" y="17779"/>
                </a:lnTo>
                <a:lnTo>
                  <a:pt x="828000" y="19049"/>
                </a:lnTo>
                <a:lnTo>
                  <a:pt x="828495" y="19049"/>
                </a:lnTo>
                <a:lnTo>
                  <a:pt x="829009" y="20319"/>
                </a:lnTo>
                <a:close/>
              </a:path>
              <a:path w="1000125" h="234950">
                <a:moveTo>
                  <a:pt x="840653" y="25399"/>
                </a:moveTo>
                <a:lnTo>
                  <a:pt x="829009" y="25399"/>
                </a:lnTo>
                <a:lnTo>
                  <a:pt x="828495" y="24129"/>
                </a:lnTo>
                <a:lnTo>
                  <a:pt x="827486" y="22859"/>
                </a:lnTo>
                <a:lnTo>
                  <a:pt x="826992" y="21589"/>
                </a:lnTo>
                <a:lnTo>
                  <a:pt x="831539" y="21589"/>
                </a:lnTo>
                <a:lnTo>
                  <a:pt x="831025" y="19049"/>
                </a:lnTo>
                <a:lnTo>
                  <a:pt x="830017" y="17779"/>
                </a:lnTo>
                <a:lnTo>
                  <a:pt x="829523" y="17779"/>
                </a:lnTo>
                <a:lnTo>
                  <a:pt x="828000" y="16509"/>
                </a:lnTo>
                <a:lnTo>
                  <a:pt x="832043" y="16509"/>
                </a:lnTo>
                <a:lnTo>
                  <a:pt x="832960" y="17279"/>
                </a:lnTo>
                <a:lnTo>
                  <a:pt x="834193" y="19049"/>
                </a:lnTo>
                <a:lnTo>
                  <a:pt x="835078" y="21589"/>
                </a:lnTo>
                <a:lnTo>
                  <a:pt x="837609" y="24129"/>
                </a:lnTo>
                <a:lnTo>
                  <a:pt x="840653" y="24129"/>
                </a:lnTo>
                <a:lnTo>
                  <a:pt x="840653" y="25399"/>
                </a:lnTo>
                <a:close/>
              </a:path>
              <a:path w="1000125" h="234950">
                <a:moveTo>
                  <a:pt x="835592" y="17779"/>
                </a:moveTo>
                <a:lnTo>
                  <a:pt x="835078" y="17779"/>
                </a:lnTo>
                <a:lnTo>
                  <a:pt x="835078" y="16509"/>
                </a:lnTo>
                <a:lnTo>
                  <a:pt x="835592" y="17779"/>
                </a:lnTo>
                <a:close/>
              </a:path>
              <a:path w="1000125" h="234950">
                <a:moveTo>
                  <a:pt x="862914" y="17779"/>
                </a:moveTo>
                <a:lnTo>
                  <a:pt x="861906" y="17779"/>
                </a:lnTo>
                <a:lnTo>
                  <a:pt x="862420" y="16509"/>
                </a:lnTo>
                <a:lnTo>
                  <a:pt x="862914" y="17779"/>
                </a:lnTo>
                <a:close/>
              </a:path>
              <a:path w="1000125" h="234950">
                <a:moveTo>
                  <a:pt x="862914" y="17779"/>
                </a:moveTo>
                <a:lnTo>
                  <a:pt x="862420" y="16509"/>
                </a:lnTo>
                <a:lnTo>
                  <a:pt x="862914" y="16509"/>
                </a:lnTo>
                <a:lnTo>
                  <a:pt x="862914" y="17779"/>
                </a:lnTo>
                <a:close/>
              </a:path>
              <a:path w="1000125" h="234950">
                <a:moveTo>
                  <a:pt x="864436" y="17779"/>
                </a:moveTo>
                <a:lnTo>
                  <a:pt x="862914" y="17779"/>
                </a:lnTo>
                <a:lnTo>
                  <a:pt x="862914" y="16509"/>
                </a:lnTo>
                <a:lnTo>
                  <a:pt x="864436" y="16509"/>
                </a:lnTo>
                <a:lnTo>
                  <a:pt x="864436" y="17779"/>
                </a:lnTo>
                <a:close/>
              </a:path>
              <a:path w="1000125" h="234950">
                <a:moveTo>
                  <a:pt x="942369" y="19049"/>
                </a:moveTo>
                <a:lnTo>
                  <a:pt x="941875" y="19049"/>
                </a:lnTo>
                <a:lnTo>
                  <a:pt x="939839" y="17779"/>
                </a:lnTo>
                <a:lnTo>
                  <a:pt x="938336" y="16509"/>
                </a:lnTo>
                <a:lnTo>
                  <a:pt x="939839" y="16509"/>
                </a:lnTo>
                <a:lnTo>
                  <a:pt x="941361" y="17779"/>
                </a:lnTo>
                <a:lnTo>
                  <a:pt x="942369" y="19049"/>
                </a:lnTo>
                <a:close/>
              </a:path>
              <a:path w="1000125" h="234950">
                <a:moveTo>
                  <a:pt x="941361" y="17779"/>
                </a:moveTo>
                <a:lnTo>
                  <a:pt x="939839" y="16509"/>
                </a:lnTo>
                <a:lnTo>
                  <a:pt x="940353" y="16509"/>
                </a:lnTo>
                <a:lnTo>
                  <a:pt x="941361" y="17779"/>
                </a:lnTo>
                <a:close/>
              </a:path>
              <a:path w="1000125" h="234950">
                <a:moveTo>
                  <a:pt x="943891" y="19049"/>
                </a:moveTo>
                <a:lnTo>
                  <a:pt x="942883" y="19049"/>
                </a:lnTo>
                <a:lnTo>
                  <a:pt x="941361" y="17779"/>
                </a:lnTo>
                <a:lnTo>
                  <a:pt x="940353" y="16509"/>
                </a:lnTo>
                <a:lnTo>
                  <a:pt x="942369" y="16509"/>
                </a:lnTo>
                <a:lnTo>
                  <a:pt x="943891" y="19049"/>
                </a:lnTo>
                <a:close/>
              </a:path>
              <a:path w="1000125" h="234950">
                <a:moveTo>
                  <a:pt x="835078" y="20319"/>
                </a:moveTo>
                <a:lnTo>
                  <a:pt x="832960" y="17279"/>
                </a:lnTo>
                <a:lnTo>
                  <a:pt x="833556" y="17779"/>
                </a:lnTo>
                <a:lnTo>
                  <a:pt x="835078" y="20319"/>
                </a:lnTo>
                <a:close/>
              </a:path>
              <a:path w="1000125" h="234950">
                <a:moveTo>
                  <a:pt x="776548" y="20748"/>
                </a:moveTo>
                <a:lnTo>
                  <a:pt x="775867" y="20319"/>
                </a:lnTo>
                <a:lnTo>
                  <a:pt x="774345" y="17779"/>
                </a:lnTo>
                <a:lnTo>
                  <a:pt x="777380" y="17779"/>
                </a:lnTo>
                <a:lnTo>
                  <a:pt x="779406" y="19049"/>
                </a:lnTo>
                <a:lnTo>
                  <a:pt x="776876" y="19049"/>
                </a:lnTo>
                <a:lnTo>
                  <a:pt x="776876" y="20319"/>
                </a:lnTo>
                <a:lnTo>
                  <a:pt x="776381" y="20319"/>
                </a:lnTo>
                <a:lnTo>
                  <a:pt x="776548" y="20748"/>
                </a:lnTo>
                <a:close/>
              </a:path>
              <a:path w="1000125" h="234950">
                <a:moveTo>
                  <a:pt x="821931" y="21589"/>
                </a:moveTo>
                <a:lnTo>
                  <a:pt x="820903" y="21589"/>
                </a:lnTo>
                <a:lnTo>
                  <a:pt x="818373" y="19049"/>
                </a:lnTo>
                <a:lnTo>
                  <a:pt x="815842" y="17779"/>
                </a:lnTo>
                <a:lnTo>
                  <a:pt x="818887" y="17779"/>
                </a:lnTo>
                <a:lnTo>
                  <a:pt x="820903" y="19049"/>
                </a:lnTo>
                <a:lnTo>
                  <a:pt x="821931" y="21589"/>
                </a:lnTo>
                <a:close/>
              </a:path>
              <a:path w="1000125" h="234950">
                <a:moveTo>
                  <a:pt x="899350" y="19049"/>
                </a:moveTo>
                <a:lnTo>
                  <a:pt x="858367" y="19049"/>
                </a:lnTo>
                <a:lnTo>
                  <a:pt x="857853" y="18402"/>
                </a:lnTo>
                <a:lnTo>
                  <a:pt x="857853" y="17779"/>
                </a:lnTo>
                <a:lnTo>
                  <a:pt x="898856" y="17779"/>
                </a:lnTo>
                <a:lnTo>
                  <a:pt x="899350" y="18192"/>
                </a:lnTo>
                <a:lnTo>
                  <a:pt x="899350" y="19049"/>
                </a:lnTo>
                <a:close/>
              </a:path>
              <a:path w="1000125" h="234950">
                <a:moveTo>
                  <a:pt x="949961" y="19049"/>
                </a:moveTo>
                <a:lnTo>
                  <a:pt x="948952" y="19049"/>
                </a:lnTo>
                <a:lnTo>
                  <a:pt x="948458" y="17779"/>
                </a:lnTo>
                <a:lnTo>
                  <a:pt x="949961" y="19049"/>
                </a:lnTo>
                <a:close/>
              </a:path>
              <a:path w="1000125" h="234950">
                <a:moveTo>
                  <a:pt x="957058" y="19049"/>
                </a:moveTo>
                <a:lnTo>
                  <a:pt x="949961" y="19049"/>
                </a:lnTo>
                <a:lnTo>
                  <a:pt x="948458" y="17779"/>
                </a:lnTo>
                <a:lnTo>
                  <a:pt x="956544" y="17779"/>
                </a:lnTo>
                <a:lnTo>
                  <a:pt x="957058" y="19049"/>
                </a:lnTo>
                <a:close/>
              </a:path>
              <a:path w="1000125" h="234950">
                <a:moveTo>
                  <a:pt x="998555" y="36829"/>
                </a:moveTo>
                <a:lnTo>
                  <a:pt x="997547" y="34289"/>
                </a:lnTo>
                <a:lnTo>
                  <a:pt x="992980" y="33019"/>
                </a:lnTo>
                <a:lnTo>
                  <a:pt x="991972" y="33019"/>
                </a:lnTo>
                <a:lnTo>
                  <a:pt x="990963" y="31749"/>
                </a:lnTo>
                <a:lnTo>
                  <a:pt x="986911" y="29209"/>
                </a:lnTo>
                <a:lnTo>
                  <a:pt x="977302" y="29209"/>
                </a:lnTo>
                <a:lnTo>
                  <a:pt x="976294" y="26669"/>
                </a:lnTo>
                <a:lnTo>
                  <a:pt x="987425" y="26669"/>
                </a:lnTo>
                <a:lnTo>
                  <a:pt x="985388" y="24129"/>
                </a:lnTo>
                <a:lnTo>
                  <a:pt x="984894" y="24129"/>
                </a:lnTo>
                <a:lnTo>
                  <a:pt x="984894" y="21589"/>
                </a:lnTo>
                <a:lnTo>
                  <a:pt x="980327" y="19049"/>
                </a:lnTo>
                <a:lnTo>
                  <a:pt x="978825" y="17779"/>
                </a:lnTo>
                <a:lnTo>
                  <a:pt x="989441" y="17779"/>
                </a:lnTo>
                <a:lnTo>
                  <a:pt x="989955" y="19049"/>
                </a:lnTo>
                <a:lnTo>
                  <a:pt x="984380" y="19049"/>
                </a:lnTo>
                <a:lnTo>
                  <a:pt x="985388" y="20319"/>
                </a:lnTo>
                <a:lnTo>
                  <a:pt x="998555" y="20319"/>
                </a:lnTo>
                <a:lnTo>
                  <a:pt x="998555" y="36829"/>
                </a:lnTo>
                <a:close/>
              </a:path>
              <a:path w="1000125" h="234950">
                <a:moveTo>
                  <a:pt x="900378" y="19049"/>
                </a:moveTo>
                <a:lnTo>
                  <a:pt x="899350" y="19049"/>
                </a:lnTo>
                <a:lnTo>
                  <a:pt x="899350" y="18192"/>
                </a:lnTo>
                <a:lnTo>
                  <a:pt x="900378" y="19049"/>
                </a:lnTo>
                <a:close/>
              </a:path>
              <a:path w="1000125" h="234950">
                <a:moveTo>
                  <a:pt x="858367" y="19049"/>
                </a:moveTo>
                <a:lnTo>
                  <a:pt x="857853" y="19049"/>
                </a:lnTo>
                <a:lnTo>
                  <a:pt x="857853" y="18402"/>
                </a:lnTo>
                <a:lnTo>
                  <a:pt x="858367" y="19049"/>
                </a:lnTo>
                <a:close/>
              </a:path>
              <a:path w="1000125" h="234950">
                <a:moveTo>
                  <a:pt x="805226" y="26669"/>
                </a:moveTo>
                <a:lnTo>
                  <a:pt x="803189" y="26669"/>
                </a:lnTo>
                <a:lnTo>
                  <a:pt x="799156" y="21589"/>
                </a:lnTo>
                <a:lnTo>
                  <a:pt x="797634" y="19049"/>
                </a:lnTo>
                <a:lnTo>
                  <a:pt x="798128" y="19049"/>
                </a:lnTo>
                <a:lnTo>
                  <a:pt x="804217" y="24129"/>
                </a:lnTo>
                <a:lnTo>
                  <a:pt x="804712" y="24129"/>
                </a:lnTo>
                <a:lnTo>
                  <a:pt x="804712" y="25399"/>
                </a:lnTo>
                <a:lnTo>
                  <a:pt x="805226" y="26669"/>
                </a:lnTo>
                <a:close/>
              </a:path>
              <a:path w="1000125" h="234950">
                <a:moveTo>
                  <a:pt x="822425" y="20948"/>
                </a:moveTo>
                <a:lnTo>
                  <a:pt x="820903" y="19049"/>
                </a:lnTo>
                <a:lnTo>
                  <a:pt x="822939" y="20319"/>
                </a:lnTo>
                <a:lnTo>
                  <a:pt x="822425" y="20319"/>
                </a:lnTo>
                <a:lnTo>
                  <a:pt x="822425" y="20948"/>
                </a:lnTo>
                <a:close/>
              </a:path>
              <a:path w="1000125" h="234950">
                <a:moveTo>
                  <a:pt x="835078" y="20319"/>
                </a:moveTo>
                <a:lnTo>
                  <a:pt x="834584" y="20319"/>
                </a:lnTo>
                <a:lnTo>
                  <a:pt x="834070" y="19049"/>
                </a:lnTo>
                <a:lnTo>
                  <a:pt x="835078" y="20319"/>
                </a:lnTo>
                <a:close/>
              </a:path>
              <a:path w="1000125" h="234950">
                <a:moveTo>
                  <a:pt x="835078" y="19672"/>
                </a:moveTo>
                <a:lnTo>
                  <a:pt x="834584" y="19049"/>
                </a:lnTo>
                <a:lnTo>
                  <a:pt x="835078" y="19049"/>
                </a:lnTo>
                <a:lnTo>
                  <a:pt x="835078" y="19672"/>
                </a:lnTo>
                <a:close/>
              </a:path>
              <a:path w="1000125" h="234950">
                <a:moveTo>
                  <a:pt x="841661" y="24129"/>
                </a:moveTo>
                <a:lnTo>
                  <a:pt x="837609" y="24129"/>
                </a:lnTo>
                <a:lnTo>
                  <a:pt x="837609" y="22859"/>
                </a:lnTo>
                <a:lnTo>
                  <a:pt x="836600" y="20319"/>
                </a:lnTo>
                <a:lnTo>
                  <a:pt x="835592" y="20319"/>
                </a:lnTo>
                <a:lnTo>
                  <a:pt x="835078" y="19672"/>
                </a:lnTo>
                <a:lnTo>
                  <a:pt x="835078" y="19049"/>
                </a:lnTo>
                <a:lnTo>
                  <a:pt x="837201" y="19049"/>
                </a:lnTo>
                <a:lnTo>
                  <a:pt x="838234" y="20226"/>
                </a:lnTo>
                <a:lnTo>
                  <a:pt x="838556" y="20592"/>
                </a:lnTo>
                <a:lnTo>
                  <a:pt x="841661" y="24129"/>
                </a:lnTo>
                <a:close/>
              </a:path>
              <a:path w="1000125" h="234950">
                <a:moveTo>
                  <a:pt x="896325" y="21589"/>
                </a:moveTo>
                <a:lnTo>
                  <a:pt x="865445" y="21589"/>
                </a:lnTo>
                <a:lnTo>
                  <a:pt x="863428" y="19049"/>
                </a:lnTo>
                <a:lnTo>
                  <a:pt x="900872" y="19049"/>
                </a:lnTo>
                <a:lnTo>
                  <a:pt x="901386" y="20319"/>
                </a:lnTo>
                <a:lnTo>
                  <a:pt x="895811" y="20319"/>
                </a:lnTo>
                <a:lnTo>
                  <a:pt x="896325" y="21589"/>
                </a:lnTo>
                <a:close/>
              </a:path>
              <a:path w="1000125" h="234950">
                <a:moveTo>
                  <a:pt x="898856" y="22224"/>
                </a:moveTo>
                <a:lnTo>
                  <a:pt x="897847" y="21589"/>
                </a:lnTo>
                <a:lnTo>
                  <a:pt x="896325" y="20319"/>
                </a:lnTo>
                <a:lnTo>
                  <a:pt x="901386" y="20319"/>
                </a:lnTo>
                <a:lnTo>
                  <a:pt x="900872" y="19049"/>
                </a:lnTo>
                <a:lnTo>
                  <a:pt x="910994" y="19049"/>
                </a:lnTo>
                <a:lnTo>
                  <a:pt x="910994" y="20319"/>
                </a:lnTo>
                <a:lnTo>
                  <a:pt x="912003" y="21589"/>
                </a:lnTo>
                <a:lnTo>
                  <a:pt x="898856" y="21589"/>
                </a:lnTo>
                <a:lnTo>
                  <a:pt x="898856" y="22224"/>
                </a:lnTo>
                <a:close/>
              </a:path>
              <a:path w="1000125" h="234950">
                <a:moveTo>
                  <a:pt x="919100" y="21589"/>
                </a:moveTo>
                <a:lnTo>
                  <a:pt x="912517" y="21589"/>
                </a:lnTo>
                <a:lnTo>
                  <a:pt x="913031" y="20319"/>
                </a:lnTo>
                <a:lnTo>
                  <a:pt x="911508" y="20319"/>
                </a:lnTo>
                <a:lnTo>
                  <a:pt x="910994" y="19049"/>
                </a:lnTo>
                <a:lnTo>
                  <a:pt x="918586" y="19049"/>
                </a:lnTo>
                <a:lnTo>
                  <a:pt x="919062" y="20226"/>
                </a:lnTo>
                <a:lnTo>
                  <a:pt x="919100" y="21589"/>
                </a:lnTo>
                <a:close/>
              </a:path>
              <a:path w="1000125" h="234950">
                <a:moveTo>
                  <a:pt x="921630" y="21589"/>
                </a:moveTo>
                <a:lnTo>
                  <a:pt x="920108" y="21589"/>
                </a:lnTo>
                <a:lnTo>
                  <a:pt x="920034" y="20226"/>
                </a:lnTo>
                <a:lnTo>
                  <a:pt x="919100" y="19049"/>
                </a:lnTo>
                <a:lnTo>
                  <a:pt x="919594" y="19049"/>
                </a:lnTo>
                <a:lnTo>
                  <a:pt x="921630" y="21589"/>
                </a:lnTo>
                <a:close/>
              </a:path>
              <a:path w="1000125" h="234950">
                <a:moveTo>
                  <a:pt x="943397" y="21589"/>
                </a:moveTo>
                <a:lnTo>
                  <a:pt x="922125" y="21589"/>
                </a:lnTo>
                <a:lnTo>
                  <a:pt x="920622" y="19049"/>
                </a:lnTo>
                <a:lnTo>
                  <a:pt x="940867" y="19049"/>
                </a:lnTo>
                <a:lnTo>
                  <a:pt x="941875" y="20319"/>
                </a:lnTo>
                <a:lnTo>
                  <a:pt x="943397" y="21589"/>
                </a:lnTo>
                <a:close/>
              </a:path>
              <a:path w="1000125" h="234950">
                <a:moveTo>
                  <a:pt x="947944" y="21589"/>
                </a:moveTo>
                <a:lnTo>
                  <a:pt x="946936" y="21589"/>
                </a:lnTo>
                <a:lnTo>
                  <a:pt x="945414" y="20319"/>
                </a:lnTo>
                <a:lnTo>
                  <a:pt x="944900" y="19049"/>
                </a:lnTo>
                <a:lnTo>
                  <a:pt x="958580" y="19049"/>
                </a:lnTo>
                <a:lnTo>
                  <a:pt x="960083" y="20319"/>
                </a:lnTo>
                <a:lnTo>
                  <a:pt x="947430" y="20319"/>
                </a:lnTo>
                <a:lnTo>
                  <a:pt x="947944" y="21589"/>
                </a:lnTo>
                <a:close/>
              </a:path>
              <a:path w="1000125" h="234950">
                <a:moveTo>
                  <a:pt x="969197" y="20319"/>
                </a:moveTo>
                <a:lnTo>
                  <a:pt x="962119" y="20319"/>
                </a:lnTo>
                <a:lnTo>
                  <a:pt x="961111" y="19049"/>
                </a:lnTo>
                <a:lnTo>
                  <a:pt x="968702" y="19049"/>
                </a:lnTo>
                <a:lnTo>
                  <a:pt x="969197" y="20319"/>
                </a:lnTo>
                <a:close/>
              </a:path>
              <a:path w="1000125" h="234950">
                <a:moveTo>
                  <a:pt x="984894" y="26669"/>
                </a:moveTo>
                <a:lnTo>
                  <a:pt x="975266" y="26669"/>
                </a:lnTo>
                <a:lnTo>
                  <a:pt x="974258" y="25399"/>
                </a:lnTo>
                <a:lnTo>
                  <a:pt x="980327" y="25399"/>
                </a:lnTo>
                <a:lnTo>
                  <a:pt x="978311" y="22859"/>
                </a:lnTo>
                <a:lnTo>
                  <a:pt x="977797" y="21589"/>
                </a:lnTo>
                <a:lnTo>
                  <a:pt x="975780" y="19049"/>
                </a:lnTo>
                <a:lnTo>
                  <a:pt x="978311" y="19049"/>
                </a:lnTo>
                <a:lnTo>
                  <a:pt x="980841" y="21589"/>
                </a:lnTo>
                <a:lnTo>
                  <a:pt x="983372" y="25399"/>
                </a:lnTo>
                <a:lnTo>
                  <a:pt x="984894" y="26669"/>
                </a:lnTo>
                <a:close/>
              </a:path>
              <a:path w="1000125" h="234950">
                <a:moveTo>
                  <a:pt x="985902" y="20319"/>
                </a:moveTo>
                <a:lnTo>
                  <a:pt x="985388" y="20319"/>
                </a:lnTo>
                <a:lnTo>
                  <a:pt x="984380" y="19049"/>
                </a:lnTo>
                <a:lnTo>
                  <a:pt x="985902" y="20319"/>
                </a:lnTo>
                <a:close/>
              </a:path>
              <a:path w="1000125" h="234950">
                <a:moveTo>
                  <a:pt x="838556" y="20592"/>
                </a:moveTo>
                <a:lnTo>
                  <a:pt x="838123" y="20319"/>
                </a:lnTo>
                <a:lnTo>
                  <a:pt x="838556" y="20592"/>
                </a:lnTo>
                <a:close/>
              </a:path>
              <a:path w="1000125" h="234950">
                <a:moveTo>
                  <a:pt x="774345" y="23037"/>
                </a:moveTo>
                <a:lnTo>
                  <a:pt x="772329" y="21589"/>
                </a:lnTo>
                <a:lnTo>
                  <a:pt x="774345" y="21589"/>
                </a:lnTo>
                <a:lnTo>
                  <a:pt x="774345" y="20319"/>
                </a:lnTo>
                <a:lnTo>
                  <a:pt x="775867" y="20319"/>
                </a:lnTo>
                <a:lnTo>
                  <a:pt x="776548" y="20748"/>
                </a:lnTo>
                <a:lnTo>
                  <a:pt x="776876" y="21589"/>
                </a:lnTo>
                <a:lnTo>
                  <a:pt x="778398" y="22859"/>
                </a:lnTo>
                <a:lnTo>
                  <a:pt x="774345" y="22859"/>
                </a:lnTo>
                <a:lnTo>
                  <a:pt x="774345" y="23037"/>
                </a:lnTo>
                <a:close/>
              </a:path>
              <a:path w="1000125" h="234950">
                <a:moveTo>
                  <a:pt x="795103" y="26669"/>
                </a:moveTo>
                <a:lnTo>
                  <a:pt x="793581" y="26669"/>
                </a:lnTo>
                <a:lnTo>
                  <a:pt x="791565" y="24129"/>
                </a:lnTo>
                <a:lnTo>
                  <a:pt x="791565" y="22859"/>
                </a:lnTo>
                <a:lnTo>
                  <a:pt x="790042" y="21589"/>
                </a:lnTo>
                <a:lnTo>
                  <a:pt x="788520" y="21589"/>
                </a:lnTo>
                <a:lnTo>
                  <a:pt x="786504" y="20319"/>
                </a:lnTo>
                <a:lnTo>
                  <a:pt x="791308" y="20319"/>
                </a:lnTo>
                <a:lnTo>
                  <a:pt x="792573" y="21589"/>
                </a:lnTo>
                <a:lnTo>
                  <a:pt x="794589" y="24129"/>
                </a:lnTo>
                <a:lnTo>
                  <a:pt x="795103" y="24129"/>
                </a:lnTo>
                <a:lnTo>
                  <a:pt x="795103" y="26669"/>
                </a:lnTo>
                <a:close/>
              </a:path>
              <a:path w="1000125" h="234950">
                <a:moveTo>
                  <a:pt x="822425" y="21589"/>
                </a:moveTo>
                <a:lnTo>
                  <a:pt x="821417" y="20319"/>
                </a:lnTo>
                <a:lnTo>
                  <a:pt x="821921" y="20319"/>
                </a:lnTo>
                <a:lnTo>
                  <a:pt x="822425" y="20948"/>
                </a:lnTo>
                <a:lnTo>
                  <a:pt x="822425" y="21589"/>
                </a:lnTo>
                <a:close/>
              </a:path>
              <a:path w="1000125" h="234950">
                <a:moveTo>
                  <a:pt x="831025" y="21589"/>
                </a:moveTo>
                <a:lnTo>
                  <a:pt x="822939" y="21589"/>
                </a:lnTo>
                <a:lnTo>
                  <a:pt x="822425" y="20948"/>
                </a:lnTo>
                <a:lnTo>
                  <a:pt x="822425" y="20319"/>
                </a:lnTo>
                <a:lnTo>
                  <a:pt x="830531" y="20319"/>
                </a:lnTo>
                <a:lnTo>
                  <a:pt x="831025" y="21589"/>
                </a:lnTo>
                <a:close/>
              </a:path>
              <a:path w="1000125" h="234950">
                <a:moveTo>
                  <a:pt x="854314" y="21589"/>
                </a:moveTo>
                <a:lnTo>
                  <a:pt x="845714" y="21589"/>
                </a:lnTo>
                <a:lnTo>
                  <a:pt x="845714" y="20319"/>
                </a:lnTo>
                <a:lnTo>
                  <a:pt x="853800" y="20319"/>
                </a:lnTo>
                <a:lnTo>
                  <a:pt x="854314" y="21589"/>
                </a:lnTo>
                <a:close/>
              </a:path>
              <a:path w="1000125" h="234950">
                <a:moveTo>
                  <a:pt x="863428" y="21589"/>
                </a:moveTo>
                <a:lnTo>
                  <a:pt x="855322" y="21589"/>
                </a:lnTo>
                <a:lnTo>
                  <a:pt x="854828" y="20319"/>
                </a:lnTo>
                <a:lnTo>
                  <a:pt x="863428" y="20319"/>
                </a:lnTo>
                <a:lnTo>
                  <a:pt x="863428" y="21589"/>
                </a:lnTo>
                <a:close/>
              </a:path>
              <a:path w="1000125" h="234950">
                <a:moveTo>
                  <a:pt x="954528" y="21589"/>
                </a:moveTo>
                <a:lnTo>
                  <a:pt x="948458" y="21589"/>
                </a:lnTo>
                <a:lnTo>
                  <a:pt x="947944" y="20319"/>
                </a:lnTo>
                <a:lnTo>
                  <a:pt x="954014" y="20319"/>
                </a:lnTo>
                <a:lnTo>
                  <a:pt x="954528" y="21589"/>
                </a:lnTo>
                <a:close/>
              </a:path>
              <a:path w="1000125" h="234950">
                <a:moveTo>
                  <a:pt x="769284" y="26669"/>
                </a:moveTo>
                <a:lnTo>
                  <a:pt x="768790" y="26669"/>
                </a:lnTo>
                <a:lnTo>
                  <a:pt x="767267" y="24129"/>
                </a:lnTo>
                <a:lnTo>
                  <a:pt x="767267" y="21589"/>
                </a:lnTo>
                <a:lnTo>
                  <a:pt x="769798" y="22859"/>
                </a:lnTo>
                <a:lnTo>
                  <a:pt x="771320" y="24129"/>
                </a:lnTo>
                <a:lnTo>
                  <a:pt x="774345" y="25399"/>
                </a:lnTo>
                <a:lnTo>
                  <a:pt x="769284" y="25399"/>
                </a:lnTo>
                <a:lnTo>
                  <a:pt x="769284" y="26669"/>
                </a:lnTo>
                <a:close/>
              </a:path>
              <a:path w="1000125" h="234950">
                <a:moveTo>
                  <a:pt x="791565" y="26669"/>
                </a:moveTo>
                <a:lnTo>
                  <a:pt x="788006" y="26669"/>
                </a:lnTo>
                <a:lnTo>
                  <a:pt x="786998" y="25399"/>
                </a:lnTo>
                <a:lnTo>
                  <a:pt x="786504" y="25399"/>
                </a:lnTo>
                <a:lnTo>
                  <a:pt x="783459" y="24129"/>
                </a:lnTo>
                <a:lnTo>
                  <a:pt x="780928" y="24129"/>
                </a:lnTo>
                <a:lnTo>
                  <a:pt x="777390" y="21589"/>
                </a:lnTo>
                <a:lnTo>
                  <a:pt x="784467" y="21589"/>
                </a:lnTo>
                <a:lnTo>
                  <a:pt x="785476" y="22859"/>
                </a:lnTo>
                <a:lnTo>
                  <a:pt x="788520" y="22859"/>
                </a:lnTo>
                <a:lnTo>
                  <a:pt x="789034" y="24129"/>
                </a:lnTo>
                <a:lnTo>
                  <a:pt x="790537" y="25399"/>
                </a:lnTo>
                <a:lnTo>
                  <a:pt x="791565" y="26669"/>
                </a:lnTo>
                <a:close/>
              </a:path>
              <a:path w="1000125" h="234950">
                <a:moveTo>
                  <a:pt x="802695" y="30479"/>
                </a:moveTo>
                <a:lnTo>
                  <a:pt x="801687" y="30479"/>
                </a:lnTo>
                <a:lnTo>
                  <a:pt x="798128" y="26669"/>
                </a:lnTo>
                <a:lnTo>
                  <a:pt x="794095" y="21589"/>
                </a:lnTo>
                <a:lnTo>
                  <a:pt x="794589" y="21589"/>
                </a:lnTo>
                <a:lnTo>
                  <a:pt x="802695" y="26669"/>
                </a:lnTo>
                <a:lnTo>
                  <a:pt x="805720" y="26669"/>
                </a:lnTo>
                <a:lnTo>
                  <a:pt x="807750" y="29209"/>
                </a:lnTo>
                <a:lnTo>
                  <a:pt x="802181" y="29209"/>
                </a:lnTo>
                <a:lnTo>
                  <a:pt x="802695" y="30479"/>
                </a:lnTo>
                <a:close/>
              </a:path>
              <a:path w="1000125" h="234950">
                <a:moveTo>
                  <a:pt x="822425" y="24129"/>
                </a:moveTo>
                <a:lnTo>
                  <a:pt x="821417" y="24129"/>
                </a:lnTo>
                <a:lnTo>
                  <a:pt x="820409" y="22859"/>
                </a:lnTo>
                <a:lnTo>
                  <a:pt x="819895" y="21589"/>
                </a:lnTo>
                <a:lnTo>
                  <a:pt x="820409" y="21589"/>
                </a:lnTo>
                <a:lnTo>
                  <a:pt x="821931" y="22859"/>
                </a:lnTo>
                <a:lnTo>
                  <a:pt x="822425" y="24129"/>
                </a:lnTo>
                <a:close/>
              </a:path>
              <a:path w="1000125" h="234950">
                <a:moveTo>
                  <a:pt x="826478" y="24129"/>
                </a:moveTo>
                <a:lnTo>
                  <a:pt x="823948" y="24129"/>
                </a:lnTo>
                <a:lnTo>
                  <a:pt x="822425" y="21589"/>
                </a:lnTo>
                <a:lnTo>
                  <a:pt x="825964" y="21589"/>
                </a:lnTo>
                <a:lnTo>
                  <a:pt x="826478" y="22859"/>
                </a:lnTo>
                <a:lnTo>
                  <a:pt x="826478" y="24129"/>
                </a:lnTo>
                <a:close/>
              </a:path>
              <a:path w="1000125" h="234950">
                <a:moveTo>
                  <a:pt x="867975" y="24129"/>
                </a:moveTo>
                <a:lnTo>
                  <a:pt x="859889" y="24129"/>
                </a:lnTo>
                <a:lnTo>
                  <a:pt x="859375" y="22859"/>
                </a:lnTo>
                <a:lnTo>
                  <a:pt x="845200" y="22859"/>
                </a:lnTo>
                <a:lnTo>
                  <a:pt x="844192" y="21589"/>
                </a:lnTo>
                <a:lnTo>
                  <a:pt x="864436" y="21589"/>
                </a:lnTo>
                <a:lnTo>
                  <a:pt x="865959" y="22859"/>
                </a:lnTo>
                <a:lnTo>
                  <a:pt x="867975" y="24129"/>
                </a:lnTo>
                <a:close/>
              </a:path>
              <a:path w="1000125" h="234950">
                <a:moveTo>
                  <a:pt x="906447" y="33019"/>
                </a:moveTo>
                <a:lnTo>
                  <a:pt x="905439" y="33019"/>
                </a:lnTo>
                <a:lnTo>
                  <a:pt x="903917" y="31749"/>
                </a:lnTo>
                <a:lnTo>
                  <a:pt x="899864" y="31749"/>
                </a:lnTo>
                <a:lnTo>
                  <a:pt x="898856" y="30479"/>
                </a:lnTo>
                <a:lnTo>
                  <a:pt x="895317" y="30479"/>
                </a:lnTo>
                <a:lnTo>
                  <a:pt x="893281" y="29209"/>
                </a:lnTo>
                <a:lnTo>
                  <a:pt x="892786" y="29209"/>
                </a:lnTo>
                <a:lnTo>
                  <a:pt x="892272" y="27939"/>
                </a:lnTo>
                <a:lnTo>
                  <a:pt x="892272" y="26669"/>
                </a:lnTo>
                <a:lnTo>
                  <a:pt x="891264" y="26669"/>
                </a:lnTo>
                <a:lnTo>
                  <a:pt x="890898" y="26303"/>
                </a:lnTo>
                <a:lnTo>
                  <a:pt x="891264" y="25399"/>
                </a:lnTo>
                <a:lnTo>
                  <a:pt x="890256" y="25399"/>
                </a:lnTo>
                <a:lnTo>
                  <a:pt x="889228" y="24129"/>
                </a:lnTo>
                <a:lnTo>
                  <a:pt x="867975" y="24129"/>
                </a:lnTo>
                <a:lnTo>
                  <a:pt x="866967" y="21589"/>
                </a:lnTo>
                <a:lnTo>
                  <a:pt x="897847" y="21589"/>
                </a:lnTo>
                <a:lnTo>
                  <a:pt x="898856" y="22224"/>
                </a:lnTo>
                <a:lnTo>
                  <a:pt x="898856" y="25399"/>
                </a:lnTo>
                <a:lnTo>
                  <a:pt x="900378" y="26669"/>
                </a:lnTo>
                <a:lnTo>
                  <a:pt x="900378" y="27939"/>
                </a:lnTo>
                <a:lnTo>
                  <a:pt x="900872" y="27939"/>
                </a:lnTo>
                <a:lnTo>
                  <a:pt x="901386" y="29209"/>
                </a:lnTo>
                <a:lnTo>
                  <a:pt x="906447" y="33019"/>
                </a:lnTo>
                <a:close/>
              </a:path>
              <a:path w="1000125" h="234950">
                <a:moveTo>
                  <a:pt x="907970" y="24129"/>
                </a:moveTo>
                <a:lnTo>
                  <a:pt x="900378" y="24129"/>
                </a:lnTo>
                <a:lnTo>
                  <a:pt x="899864" y="22859"/>
                </a:lnTo>
                <a:lnTo>
                  <a:pt x="898856" y="22224"/>
                </a:lnTo>
                <a:lnTo>
                  <a:pt x="898856" y="21589"/>
                </a:lnTo>
                <a:lnTo>
                  <a:pt x="905933" y="21589"/>
                </a:lnTo>
                <a:lnTo>
                  <a:pt x="907456" y="22859"/>
                </a:lnTo>
                <a:lnTo>
                  <a:pt x="907970" y="24129"/>
                </a:lnTo>
                <a:close/>
              </a:path>
              <a:path w="1000125" h="234950">
                <a:moveTo>
                  <a:pt x="907970" y="31749"/>
                </a:moveTo>
                <a:lnTo>
                  <a:pt x="906942" y="31749"/>
                </a:lnTo>
                <a:lnTo>
                  <a:pt x="903917" y="29209"/>
                </a:lnTo>
                <a:lnTo>
                  <a:pt x="902908" y="27939"/>
                </a:lnTo>
                <a:lnTo>
                  <a:pt x="902394" y="26669"/>
                </a:lnTo>
                <a:lnTo>
                  <a:pt x="905933" y="26669"/>
                </a:lnTo>
                <a:lnTo>
                  <a:pt x="905933" y="25399"/>
                </a:lnTo>
                <a:lnTo>
                  <a:pt x="910994" y="25399"/>
                </a:lnTo>
                <a:lnTo>
                  <a:pt x="910500" y="24129"/>
                </a:lnTo>
                <a:lnTo>
                  <a:pt x="909472" y="22859"/>
                </a:lnTo>
                <a:lnTo>
                  <a:pt x="907970" y="21589"/>
                </a:lnTo>
                <a:lnTo>
                  <a:pt x="944900" y="21589"/>
                </a:lnTo>
                <a:lnTo>
                  <a:pt x="945928" y="22859"/>
                </a:lnTo>
                <a:lnTo>
                  <a:pt x="947430" y="24129"/>
                </a:lnTo>
                <a:lnTo>
                  <a:pt x="913031" y="24129"/>
                </a:lnTo>
                <a:lnTo>
                  <a:pt x="915047" y="26669"/>
                </a:lnTo>
                <a:lnTo>
                  <a:pt x="915561" y="27939"/>
                </a:lnTo>
                <a:lnTo>
                  <a:pt x="917064" y="27939"/>
                </a:lnTo>
                <a:lnTo>
                  <a:pt x="918092" y="29209"/>
                </a:lnTo>
                <a:lnTo>
                  <a:pt x="906942" y="29209"/>
                </a:lnTo>
                <a:lnTo>
                  <a:pt x="907970" y="31749"/>
                </a:lnTo>
                <a:close/>
              </a:path>
              <a:path w="1000125" h="234950">
                <a:moveTo>
                  <a:pt x="956050" y="22859"/>
                </a:moveTo>
                <a:lnTo>
                  <a:pt x="950989" y="22859"/>
                </a:lnTo>
                <a:lnTo>
                  <a:pt x="949961" y="21589"/>
                </a:lnTo>
                <a:lnTo>
                  <a:pt x="955536" y="21589"/>
                </a:lnTo>
                <a:lnTo>
                  <a:pt x="956050" y="22859"/>
                </a:lnTo>
                <a:close/>
              </a:path>
              <a:path w="1000125" h="234950">
                <a:moveTo>
                  <a:pt x="965832" y="22018"/>
                </a:moveTo>
                <a:lnTo>
                  <a:pt x="965144" y="21589"/>
                </a:lnTo>
                <a:lnTo>
                  <a:pt x="965658" y="21589"/>
                </a:lnTo>
                <a:lnTo>
                  <a:pt x="965832" y="22018"/>
                </a:lnTo>
                <a:close/>
              </a:path>
              <a:path w="1000125" h="234950">
                <a:moveTo>
                  <a:pt x="980327" y="25399"/>
                </a:moveTo>
                <a:lnTo>
                  <a:pt x="971233" y="25399"/>
                </a:lnTo>
                <a:lnTo>
                  <a:pt x="970205" y="24129"/>
                </a:lnTo>
                <a:lnTo>
                  <a:pt x="968702" y="22859"/>
                </a:lnTo>
                <a:lnTo>
                  <a:pt x="967180" y="22859"/>
                </a:lnTo>
                <a:lnTo>
                  <a:pt x="965832" y="22018"/>
                </a:lnTo>
                <a:lnTo>
                  <a:pt x="965658" y="21589"/>
                </a:lnTo>
                <a:lnTo>
                  <a:pt x="975609" y="21589"/>
                </a:lnTo>
                <a:lnTo>
                  <a:pt x="978311" y="24129"/>
                </a:lnTo>
                <a:lnTo>
                  <a:pt x="979319" y="24129"/>
                </a:lnTo>
                <a:lnTo>
                  <a:pt x="980327" y="25399"/>
                </a:lnTo>
                <a:close/>
              </a:path>
              <a:path w="1000125" h="234950">
                <a:moveTo>
                  <a:pt x="777884" y="25399"/>
                </a:moveTo>
                <a:lnTo>
                  <a:pt x="777390" y="25399"/>
                </a:lnTo>
                <a:lnTo>
                  <a:pt x="776381" y="24129"/>
                </a:lnTo>
                <a:lnTo>
                  <a:pt x="774345" y="22859"/>
                </a:lnTo>
                <a:lnTo>
                  <a:pt x="778398" y="22859"/>
                </a:lnTo>
                <a:lnTo>
                  <a:pt x="779920" y="24129"/>
                </a:lnTo>
                <a:lnTo>
                  <a:pt x="776876" y="24129"/>
                </a:lnTo>
                <a:lnTo>
                  <a:pt x="777884" y="25399"/>
                </a:lnTo>
                <a:close/>
              </a:path>
              <a:path w="1000125" h="234950">
                <a:moveTo>
                  <a:pt x="872542" y="26669"/>
                </a:moveTo>
                <a:lnTo>
                  <a:pt x="844192" y="26669"/>
                </a:lnTo>
                <a:lnTo>
                  <a:pt x="843184" y="24129"/>
                </a:lnTo>
                <a:lnTo>
                  <a:pt x="847731" y="24129"/>
                </a:lnTo>
                <a:lnTo>
                  <a:pt x="846723" y="22859"/>
                </a:lnTo>
                <a:lnTo>
                  <a:pt x="859375" y="22859"/>
                </a:lnTo>
                <a:lnTo>
                  <a:pt x="859375" y="24129"/>
                </a:lnTo>
                <a:lnTo>
                  <a:pt x="859889" y="25399"/>
                </a:lnTo>
                <a:lnTo>
                  <a:pt x="871781" y="25399"/>
                </a:lnTo>
                <a:lnTo>
                  <a:pt x="872542" y="26669"/>
                </a:lnTo>
                <a:close/>
              </a:path>
              <a:path w="1000125" h="234950">
                <a:moveTo>
                  <a:pt x="948952" y="24129"/>
                </a:moveTo>
                <a:lnTo>
                  <a:pt x="948458" y="24129"/>
                </a:lnTo>
                <a:lnTo>
                  <a:pt x="948458" y="22859"/>
                </a:lnTo>
                <a:lnTo>
                  <a:pt x="948952" y="24129"/>
                </a:lnTo>
                <a:close/>
              </a:path>
              <a:path w="1000125" h="234950">
                <a:moveTo>
                  <a:pt x="960597" y="27939"/>
                </a:moveTo>
                <a:lnTo>
                  <a:pt x="955022" y="27939"/>
                </a:lnTo>
                <a:lnTo>
                  <a:pt x="955536" y="26669"/>
                </a:lnTo>
                <a:lnTo>
                  <a:pt x="953005" y="24129"/>
                </a:lnTo>
                <a:lnTo>
                  <a:pt x="951997" y="22859"/>
                </a:lnTo>
                <a:lnTo>
                  <a:pt x="957058" y="22859"/>
                </a:lnTo>
                <a:lnTo>
                  <a:pt x="958066" y="24129"/>
                </a:lnTo>
                <a:lnTo>
                  <a:pt x="969711" y="24129"/>
                </a:lnTo>
                <a:lnTo>
                  <a:pt x="971233" y="25399"/>
                </a:lnTo>
                <a:lnTo>
                  <a:pt x="963127" y="25399"/>
                </a:lnTo>
                <a:lnTo>
                  <a:pt x="964814" y="26669"/>
                </a:lnTo>
                <a:lnTo>
                  <a:pt x="960597" y="26669"/>
                </a:lnTo>
                <a:lnTo>
                  <a:pt x="960597" y="27939"/>
                </a:lnTo>
                <a:close/>
              </a:path>
              <a:path w="1000125" h="234950">
                <a:moveTo>
                  <a:pt x="775867" y="24129"/>
                </a:moveTo>
                <a:lnTo>
                  <a:pt x="774345" y="24129"/>
                </a:lnTo>
                <a:lnTo>
                  <a:pt x="774345" y="23037"/>
                </a:lnTo>
                <a:lnTo>
                  <a:pt x="775867" y="24129"/>
                </a:lnTo>
                <a:close/>
              </a:path>
              <a:path w="1000125" h="234950">
                <a:moveTo>
                  <a:pt x="778398" y="26669"/>
                </a:moveTo>
                <a:lnTo>
                  <a:pt x="775867" y="24129"/>
                </a:lnTo>
                <a:lnTo>
                  <a:pt x="776381" y="24129"/>
                </a:lnTo>
                <a:lnTo>
                  <a:pt x="777390" y="25399"/>
                </a:lnTo>
                <a:lnTo>
                  <a:pt x="777904" y="25399"/>
                </a:lnTo>
                <a:lnTo>
                  <a:pt x="778398" y="26669"/>
                </a:lnTo>
                <a:close/>
              </a:path>
              <a:path w="1000125" h="234950">
                <a:moveTo>
                  <a:pt x="790537" y="30479"/>
                </a:moveTo>
                <a:lnTo>
                  <a:pt x="785990" y="30479"/>
                </a:lnTo>
                <a:lnTo>
                  <a:pt x="785476" y="29209"/>
                </a:lnTo>
                <a:lnTo>
                  <a:pt x="782451" y="26669"/>
                </a:lnTo>
                <a:lnTo>
                  <a:pt x="778398" y="26669"/>
                </a:lnTo>
                <a:lnTo>
                  <a:pt x="777904" y="25399"/>
                </a:lnTo>
                <a:lnTo>
                  <a:pt x="776876" y="24129"/>
                </a:lnTo>
                <a:lnTo>
                  <a:pt x="783459" y="24129"/>
                </a:lnTo>
                <a:lnTo>
                  <a:pt x="790537" y="30479"/>
                </a:lnTo>
                <a:close/>
              </a:path>
              <a:path w="1000125" h="234950">
                <a:moveTo>
                  <a:pt x="823948" y="30479"/>
                </a:moveTo>
                <a:lnTo>
                  <a:pt x="811295" y="30479"/>
                </a:lnTo>
                <a:lnTo>
                  <a:pt x="810781" y="29209"/>
                </a:lnTo>
                <a:lnTo>
                  <a:pt x="807756" y="26669"/>
                </a:lnTo>
                <a:lnTo>
                  <a:pt x="806234" y="24129"/>
                </a:lnTo>
                <a:lnTo>
                  <a:pt x="808250" y="24129"/>
                </a:lnTo>
                <a:lnTo>
                  <a:pt x="808764" y="25399"/>
                </a:lnTo>
                <a:lnTo>
                  <a:pt x="810781" y="27939"/>
                </a:lnTo>
                <a:lnTo>
                  <a:pt x="812303" y="29209"/>
                </a:lnTo>
                <a:lnTo>
                  <a:pt x="822939" y="29209"/>
                </a:lnTo>
                <a:lnTo>
                  <a:pt x="823948" y="30479"/>
                </a:lnTo>
                <a:close/>
              </a:path>
              <a:path w="1000125" h="234950">
                <a:moveTo>
                  <a:pt x="811295" y="27939"/>
                </a:moveTo>
                <a:lnTo>
                  <a:pt x="808250" y="24129"/>
                </a:lnTo>
                <a:lnTo>
                  <a:pt x="809278" y="25399"/>
                </a:lnTo>
                <a:lnTo>
                  <a:pt x="809773" y="25399"/>
                </a:lnTo>
                <a:lnTo>
                  <a:pt x="811295" y="26669"/>
                </a:lnTo>
                <a:lnTo>
                  <a:pt x="811295" y="27939"/>
                </a:lnTo>
                <a:close/>
              </a:path>
              <a:path w="1000125" h="234950">
                <a:moveTo>
                  <a:pt x="820903" y="29209"/>
                </a:moveTo>
                <a:lnTo>
                  <a:pt x="813825" y="29209"/>
                </a:lnTo>
                <a:lnTo>
                  <a:pt x="813825" y="27939"/>
                </a:lnTo>
                <a:lnTo>
                  <a:pt x="812817" y="26669"/>
                </a:lnTo>
                <a:lnTo>
                  <a:pt x="812303" y="26669"/>
                </a:lnTo>
                <a:lnTo>
                  <a:pt x="810287" y="24129"/>
                </a:lnTo>
                <a:lnTo>
                  <a:pt x="814339" y="24129"/>
                </a:lnTo>
                <a:lnTo>
                  <a:pt x="818373" y="26669"/>
                </a:lnTo>
                <a:lnTo>
                  <a:pt x="820903" y="29209"/>
                </a:lnTo>
                <a:close/>
              </a:path>
              <a:path w="1000125" h="234950">
                <a:moveTo>
                  <a:pt x="825964" y="24758"/>
                </a:moveTo>
                <a:lnTo>
                  <a:pt x="824956" y="24129"/>
                </a:lnTo>
                <a:lnTo>
                  <a:pt x="825964" y="24129"/>
                </a:lnTo>
                <a:lnTo>
                  <a:pt x="825964" y="24758"/>
                </a:lnTo>
                <a:close/>
              </a:path>
              <a:path w="1000125" h="234950">
                <a:moveTo>
                  <a:pt x="829009" y="25399"/>
                </a:moveTo>
                <a:lnTo>
                  <a:pt x="826992" y="25399"/>
                </a:lnTo>
                <a:lnTo>
                  <a:pt x="825964" y="24129"/>
                </a:lnTo>
                <a:lnTo>
                  <a:pt x="828000" y="24129"/>
                </a:lnTo>
                <a:lnTo>
                  <a:pt x="829009" y="25399"/>
                </a:lnTo>
                <a:close/>
              </a:path>
              <a:path w="1000125" h="234950">
                <a:moveTo>
                  <a:pt x="871781" y="25399"/>
                </a:moveTo>
                <a:lnTo>
                  <a:pt x="862420" y="25399"/>
                </a:lnTo>
                <a:lnTo>
                  <a:pt x="862420" y="24129"/>
                </a:lnTo>
                <a:lnTo>
                  <a:pt x="871020" y="24129"/>
                </a:lnTo>
                <a:lnTo>
                  <a:pt x="871781" y="25399"/>
                </a:lnTo>
                <a:close/>
              </a:path>
              <a:path w="1000125" h="234950">
                <a:moveTo>
                  <a:pt x="890750" y="26669"/>
                </a:moveTo>
                <a:lnTo>
                  <a:pt x="872542" y="26669"/>
                </a:lnTo>
                <a:lnTo>
                  <a:pt x="872542" y="25399"/>
                </a:lnTo>
                <a:lnTo>
                  <a:pt x="872028" y="25399"/>
                </a:lnTo>
                <a:lnTo>
                  <a:pt x="872028" y="24129"/>
                </a:lnTo>
                <a:lnTo>
                  <a:pt x="888733" y="24129"/>
                </a:lnTo>
                <a:lnTo>
                  <a:pt x="890898" y="26303"/>
                </a:lnTo>
                <a:lnTo>
                  <a:pt x="890750" y="26669"/>
                </a:lnTo>
                <a:close/>
              </a:path>
              <a:path w="1000125" h="234950">
                <a:moveTo>
                  <a:pt x="905439" y="26669"/>
                </a:moveTo>
                <a:lnTo>
                  <a:pt x="901880" y="26669"/>
                </a:lnTo>
                <a:lnTo>
                  <a:pt x="900872" y="24129"/>
                </a:lnTo>
                <a:lnTo>
                  <a:pt x="902908" y="24129"/>
                </a:lnTo>
                <a:lnTo>
                  <a:pt x="902908" y="25399"/>
                </a:lnTo>
                <a:lnTo>
                  <a:pt x="903403" y="25399"/>
                </a:lnTo>
                <a:lnTo>
                  <a:pt x="905439" y="26669"/>
                </a:lnTo>
                <a:close/>
              </a:path>
              <a:path w="1000125" h="234950">
                <a:moveTo>
                  <a:pt x="910994" y="25399"/>
                </a:moveTo>
                <a:lnTo>
                  <a:pt x="904925" y="25399"/>
                </a:lnTo>
                <a:lnTo>
                  <a:pt x="903917" y="24129"/>
                </a:lnTo>
                <a:lnTo>
                  <a:pt x="909472" y="24129"/>
                </a:lnTo>
                <a:lnTo>
                  <a:pt x="910994" y="25399"/>
                </a:lnTo>
                <a:close/>
              </a:path>
              <a:path w="1000125" h="234950">
                <a:moveTo>
                  <a:pt x="931239" y="25399"/>
                </a:moveTo>
                <a:lnTo>
                  <a:pt x="914533" y="25399"/>
                </a:lnTo>
                <a:lnTo>
                  <a:pt x="913525" y="24129"/>
                </a:lnTo>
                <a:lnTo>
                  <a:pt x="930230" y="24129"/>
                </a:lnTo>
                <a:lnTo>
                  <a:pt x="931239" y="25399"/>
                </a:lnTo>
                <a:close/>
              </a:path>
              <a:path w="1000125" h="234950">
                <a:moveTo>
                  <a:pt x="959589" y="29209"/>
                </a:moveTo>
                <a:lnTo>
                  <a:pt x="949466" y="29209"/>
                </a:lnTo>
                <a:lnTo>
                  <a:pt x="948952" y="27939"/>
                </a:lnTo>
                <a:lnTo>
                  <a:pt x="948952" y="26669"/>
                </a:lnTo>
                <a:lnTo>
                  <a:pt x="946936" y="26669"/>
                </a:lnTo>
                <a:lnTo>
                  <a:pt x="946422" y="25399"/>
                </a:lnTo>
                <a:lnTo>
                  <a:pt x="931753" y="25399"/>
                </a:lnTo>
                <a:lnTo>
                  <a:pt x="931753" y="24129"/>
                </a:lnTo>
                <a:lnTo>
                  <a:pt x="950989" y="24129"/>
                </a:lnTo>
                <a:lnTo>
                  <a:pt x="955022" y="27939"/>
                </a:lnTo>
                <a:lnTo>
                  <a:pt x="959589" y="27939"/>
                </a:lnTo>
                <a:lnTo>
                  <a:pt x="959589" y="29209"/>
                </a:lnTo>
                <a:close/>
              </a:path>
              <a:path w="1000125" h="234950">
                <a:moveTo>
                  <a:pt x="826992" y="25399"/>
                </a:moveTo>
                <a:lnTo>
                  <a:pt x="825964" y="25399"/>
                </a:lnTo>
                <a:lnTo>
                  <a:pt x="825964" y="24758"/>
                </a:lnTo>
                <a:lnTo>
                  <a:pt x="826992" y="25399"/>
                </a:lnTo>
                <a:close/>
              </a:path>
              <a:path w="1000125" h="234950">
                <a:moveTo>
                  <a:pt x="790537" y="38099"/>
                </a:moveTo>
                <a:lnTo>
                  <a:pt x="780414" y="38099"/>
                </a:lnTo>
                <a:lnTo>
                  <a:pt x="779920" y="36829"/>
                </a:lnTo>
                <a:lnTo>
                  <a:pt x="779406" y="36829"/>
                </a:lnTo>
                <a:lnTo>
                  <a:pt x="777390" y="33019"/>
                </a:lnTo>
                <a:lnTo>
                  <a:pt x="775867" y="31749"/>
                </a:lnTo>
                <a:lnTo>
                  <a:pt x="774345" y="29209"/>
                </a:lnTo>
                <a:lnTo>
                  <a:pt x="772072" y="27939"/>
                </a:lnTo>
                <a:lnTo>
                  <a:pt x="773337" y="27939"/>
                </a:lnTo>
                <a:lnTo>
                  <a:pt x="771815" y="26669"/>
                </a:lnTo>
                <a:lnTo>
                  <a:pt x="769284" y="25399"/>
                </a:lnTo>
                <a:lnTo>
                  <a:pt x="774345" y="25399"/>
                </a:lnTo>
                <a:lnTo>
                  <a:pt x="776876" y="27939"/>
                </a:lnTo>
                <a:lnTo>
                  <a:pt x="778912" y="29209"/>
                </a:lnTo>
                <a:lnTo>
                  <a:pt x="784981" y="29209"/>
                </a:lnTo>
                <a:lnTo>
                  <a:pt x="785990" y="30479"/>
                </a:lnTo>
                <a:lnTo>
                  <a:pt x="790537" y="30479"/>
                </a:lnTo>
                <a:lnTo>
                  <a:pt x="789528" y="31749"/>
                </a:lnTo>
                <a:lnTo>
                  <a:pt x="781442" y="31749"/>
                </a:lnTo>
                <a:lnTo>
                  <a:pt x="783973" y="34289"/>
                </a:lnTo>
                <a:lnTo>
                  <a:pt x="792059" y="34289"/>
                </a:lnTo>
                <a:lnTo>
                  <a:pt x="793067" y="35559"/>
                </a:lnTo>
                <a:lnTo>
                  <a:pt x="789034" y="35559"/>
                </a:lnTo>
                <a:lnTo>
                  <a:pt x="789528" y="36829"/>
                </a:lnTo>
                <a:lnTo>
                  <a:pt x="790537" y="38099"/>
                </a:lnTo>
                <a:close/>
              </a:path>
              <a:path w="1000125" h="234950">
                <a:moveTo>
                  <a:pt x="783973" y="29209"/>
                </a:moveTo>
                <a:lnTo>
                  <a:pt x="778912" y="29209"/>
                </a:lnTo>
                <a:lnTo>
                  <a:pt x="778912" y="27939"/>
                </a:lnTo>
                <a:lnTo>
                  <a:pt x="776876" y="25399"/>
                </a:lnTo>
                <a:lnTo>
                  <a:pt x="777133" y="25399"/>
                </a:lnTo>
                <a:lnTo>
                  <a:pt x="778398" y="26669"/>
                </a:lnTo>
                <a:lnTo>
                  <a:pt x="782451" y="26669"/>
                </a:lnTo>
                <a:lnTo>
                  <a:pt x="783973" y="29209"/>
                </a:lnTo>
                <a:close/>
              </a:path>
              <a:path w="1000125" h="234950">
                <a:moveTo>
                  <a:pt x="833062" y="26669"/>
                </a:moveTo>
                <a:lnTo>
                  <a:pt x="828495" y="26669"/>
                </a:lnTo>
                <a:lnTo>
                  <a:pt x="827486" y="25399"/>
                </a:lnTo>
                <a:lnTo>
                  <a:pt x="833062" y="25399"/>
                </a:lnTo>
                <a:lnTo>
                  <a:pt x="833062" y="26669"/>
                </a:lnTo>
                <a:close/>
              </a:path>
              <a:path w="1000125" h="234950">
                <a:moveTo>
                  <a:pt x="857359" y="27939"/>
                </a:moveTo>
                <a:lnTo>
                  <a:pt x="836086" y="27939"/>
                </a:lnTo>
                <a:lnTo>
                  <a:pt x="835592" y="26669"/>
                </a:lnTo>
                <a:lnTo>
                  <a:pt x="834584" y="25399"/>
                </a:lnTo>
                <a:lnTo>
                  <a:pt x="841661" y="25399"/>
                </a:lnTo>
                <a:lnTo>
                  <a:pt x="842175" y="26669"/>
                </a:lnTo>
                <a:lnTo>
                  <a:pt x="857853" y="26669"/>
                </a:lnTo>
                <a:lnTo>
                  <a:pt x="857359" y="27939"/>
                </a:lnTo>
                <a:close/>
              </a:path>
              <a:path w="1000125" h="234950">
                <a:moveTo>
                  <a:pt x="928214" y="30479"/>
                </a:moveTo>
                <a:lnTo>
                  <a:pt x="907456" y="30479"/>
                </a:lnTo>
                <a:lnTo>
                  <a:pt x="906942" y="29209"/>
                </a:lnTo>
                <a:lnTo>
                  <a:pt x="918092" y="29209"/>
                </a:lnTo>
                <a:lnTo>
                  <a:pt x="915047" y="25399"/>
                </a:lnTo>
                <a:lnTo>
                  <a:pt x="937822" y="25399"/>
                </a:lnTo>
                <a:lnTo>
                  <a:pt x="938326" y="26669"/>
                </a:lnTo>
                <a:lnTo>
                  <a:pt x="924655" y="26669"/>
                </a:lnTo>
                <a:lnTo>
                  <a:pt x="927186" y="29209"/>
                </a:lnTo>
                <a:lnTo>
                  <a:pt x="928214" y="30479"/>
                </a:lnTo>
                <a:close/>
              </a:path>
              <a:path w="1000125" h="234950">
                <a:moveTo>
                  <a:pt x="946936" y="26669"/>
                </a:moveTo>
                <a:lnTo>
                  <a:pt x="939344" y="26669"/>
                </a:lnTo>
                <a:lnTo>
                  <a:pt x="938830" y="25399"/>
                </a:lnTo>
                <a:lnTo>
                  <a:pt x="946422" y="25399"/>
                </a:lnTo>
                <a:lnTo>
                  <a:pt x="946936" y="26669"/>
                </a:lnTo>
                <a:close/>
              </a:path>
              <a:path w="1000125" h="234950">
                <a:moveTo>
                  <a:pt x="966853" y="27527"/>
                </a:moveTo>
                <a:lnTo>
                  <a:pt x="965144" y="26669"/>
                </a:lnTo>
                <a:lnTo>
                  <a:pt x="964136" y="25399"/>
                </a:lnTo>
                <a:lnTo>
                  <a:pt x="972736" y="25399"/>
                </a:lnTo>
                <a:lnTo>
                  <a:pt x="974258" y="26669"/>
                </a:lnTo>
                <a:lnTo>
                  <a:pt x="966172" y="26669"/>
                </a:lnTo>
                <a:lnTo>
                  <a:pt x="966853" y="27527"/>
                </a:lnTo>
                <a:close/>
              </a:path>
              <a:path w="1000125" h="234950">
                <a:moveTo>
                  <a:pt x="891264" y="26669"/>
                </a:moveTo>
                <a:lnTo>
                  <a:pt x="890750" y="26669"/>
                </a:lnTo>
                <a:lnTo>
                  <a:pt x="890898" y="26303"/>
                </a:lnTo>
                <a:lnTo>
                  <a:pt x="891264" y="26669"/>
                </a:lnTo>
                <a:close/>
              </a:path>
              <a:path w="1000125" h="234950">
                <a:moveTo>
                  <a:pt x="774345" y="34289"/>
                </a:moveTo>
                <a:lnTo>
                  <a:pt x="767762" y="34289"/>
                </a:lnTo>
                <a:lnTo>
                  <a:pt x="767762" y="26669"/>
                </a:lnTo>
                <a:lnTo>
                  <a:pt x="769798" y="26669"/>
                </a:lnTo>
                <a:lnTo>
                  <a:pt x="770292" y="27939"/>
                </a:lnTo>
                <a:lnTo>
                  <a:pt x="769284" y="27939"/>
                </a:lnTo>
                <a:lnTo>
                  <a:pt x="769798" y="29209"/>
                </a:lnTo>
                <a:lnTo>
                  <a:pt x="770806" y="30479"/>
                </a:lnTo>
                <a:lnTo>
                  <a:pt x="772329" y="31749"/>
                </a:lnTo>
                <a:lnTo>
                  <a:pt x="772823" y="33019"/>
                </a:lnTo>
                <a:lnTo>
                  <a:pt x="774345" y="34289"/>
                </a:lnTo>
                <a:close/>
              </a:path>
              <a:path w="1000125" h="234950">
                <a:moveTo>
                  <a:pt x="770700" y="27173"/>
                </a:moveTo>
                <a:lnTo>
                  <a:pt x="769798" y="26669"/>
                </a:lnTo>
                <a:lnTo>
                  <a:pt x="770292" y="26669"/>
                </a:lnTo>
                <a:lnTo>
                  <a:pt x="770700" y="27173"/>
                </a:lnTo>
                <a:close/>
              </a:path>
              <a:path w="1000125" h="234950">
                <a:moveTo>
                  <a:pt x="800165" y="39369"/>
                </a:moveTo>
                <a:lnTo>
                  <a:pt x="792573" y="39369"/>
                </a:lnTo>
                <a:lnTo>
                  <a:pt x="792069" y="38734"/>
                </a:lnTo>
                <a:lnTo>
                  <a:pt x="792059" y="38099"/>
                </a:lnTo>
                <a:lnTo>
                  <a:pt x="789034" y="35559"/>
                </a:lnTo>
                <a:lnTo>
                  <a:pt x="794095" y="35559"/>
                </a:lnTo>
                <a:lnTo>
                  <a:pt x="792573" y="33019"/>
                </a:lnTo>
                <a:lnTo>
                  <a:pt x="789528" y="29209"/>
                </a:lnTo>
                <a:lnTo>
                  <a:pt x="791051" y="29209"/>
                </a:lnTo>
                <a:lnTo>
                  <a:pt x="789034" y="26669"/>
                </a:lnTo>
                <a:lnTo>
                  <a:pt x="796626" y="26669"/>
                </a:lnTo>
                <a:lnTo>
                  <a:pt x="797634" y="27939"/>
                </a:lnTo>
                <a:lnTo>
                  <a:pt x="791565" y="27939"/>
                </a:lnTo>
                <a:lnTo>
                  <a:pt x="792573" y="29209"/>
                </a:lnTo>
                <a:lnTo>
                  <a:pt x="795598" y="31749"/>
                </a:lnTo>
                <a:lnTo>
                  <a:pt x="804217" y="31749"/>
                </a:lnTo>
                <a:lnTo>
                  <a:pt x="807242" y="34289"/>
                </a:lnTo>
                <a:lnTo>
                  <a:pt x="801173" y="34289"/>
                </a:lnTo>
                <a:lnTo>
                  <a:pt x="801677" y="35535"/>
                </a:lnTo>
                <a:lnTo>
                  <a:pt x="801687" y="36829"/>
                </a:lnTo>
                <a:lnTo>
                  <a:pt x="799156" y="36829"/>
                </a:lnTo>
                <a:lnTo>
                  <a:pt x="799156" y="38099"/>
                </a:lnTo>
                <a:lnTo>
                  <a:pt x="799651" y="38099"/>
                </a:lnTo>
                <a:lnTo>
                  <a:pt x="800165" y="39369"/>
                </a:lnTo>
                <a:close/>
              </a:path>
              <a:path w="1000125" h="234950">
                <a:moveTo>
                  <a:pt x="826478" y="27939"/>
                </a:moveTo>
                <a:lnTo>
                  <a:pt x="823434" y="27939"/>
                </a:lnTo>
                <a:lnTo>
                  <a:pt x="821931" y="26669"/>
                </a:lnTo>
                <a:lnTo>
                  <a:pt x="825964" y="26669"/>
                </a:lnTo>
                <a:lnTo>
                  <a:pt x="826478" y="27939"/>
                </a:lnTo>
                <a:close/>
              </a:path>
              <a:path w="1000125" h="234950">
                <a:moveTo>
                  <a:pt x="841147" y="31749"/>
                </a:moveTo>
                <a:lnTo>
                  <a:pt x="827486" y="31749"/>
                </a:lnTo>
                <a:lnTo>
                  <a:pt x="824462" y="27939"/>
                </a:lnTo>
                <a:lnTo>
                  <a:pt x="826478" y="27939"/>
                </a:lnTo>
                <a:lnTo>
                  <a:pt x="826992" y="26669"/>
                </a:lnTo>
                <a:lnTo>
                  <a:pt x="831025" y="30479"/>
                </a:lnTo>
                <a:lnTo>
                  <a:pt x="841147" y="30479"/>
                </a:lnTo>
                <a:lnTo>
                  <a:pt x="841147" y="31749"/>
                </a:lnTo>
                <a:close/>
              </a:path>
              <a:path w="1000125" h="234950">
                <a:moveTo>
                  <a:pt x="840653" y="30479"/>
                </a:moveTo>
                <a:lnTo>
                  <a:pt x="831025" y="30479"/>
                </a:lnTo>
                <a:lnTo>
                  <a:pt x="830531" y="29209"/>
                </a:lnTo>
                <a:lnTo>
                  <a:pt x="829523" y="27939"/>
                </a:lnTo>
                <a:lnTo>
                  <a:pt x="829009" y="26669"/>
                </a:lnTo>
                <a:lnTo>
                  <a:pt x="833556" y="26669"/>
                </a:lnTo>
                <a:lnTo>
                  <a:pt x="834584" y="27939"/>
                </a:lnTo>
                <a:lnTo>
                  <a:pt x="835592" y="27939"/>
                </a:lnTo>
                <a:lnTo>
                  <a:pt x="836086" y="29209"/>
                </a:lnTo>
                <a:lnTo>
                  <a:pt x="840653" y="29209"/>
                </a:lnTo>
                <a:lnTo>
                  <a:pt x="840653" y="30479"/>
                </a:lnTo>
                <a:close/>
              </a:path>
              <a:path w="1000125" h="234950">
                <a:moveTo>
                  <a:pt x="869497" y="29209"/>
                </a:moveTo>
                <a:lnTo>
                  <a:pt x="859375" y="29209"/>
                </a:lnTo>
                <a:lnTo>
                  <a:pt x="859889" y="27939"/>
                </a:lnTo>
                <a:lnTo>
                  <a:pt x="858861" y="26669"/>
                </a:lnTo>
                <a:lnTo>
                  <a:pt x="890256" y="26669"/>
                </a:lnTo>
                <a:lnTo>
                  <a:pt x="891264" y="27939"/>
                </a:lnTo>
                <a:lnTo>
                  <a:pt x="868489" y="27939"/>
                </a:lnTo>
                <a:lnTo>
                  <a:pt x="869497" y="29209"/>
                </a:lnTo>
                <a:close/>
              </a:path>
              <a:path w="1000125" h="234950">
                <a:moveTo>
                  <a:pt x="928214" y="30479"/>
                </a:moveTo>
                <a:lnTo>
                  <a:pt x="927186" y="29209"/>
                </a:lnTo>
                <a:lnTo>
                  <a:pt x="926692" y="27939"/>
                </a:lnTo>
                <a:lnTo>
                  <a:pt x="924655" y="26669"/>
                </a:lnTo>
                <a:lnTo>
                  <a:pt x="935805" y="26669"/>
                </a:lnTo>
                <a:lnTo>
                  <a:pt x="936300" y="27939"/>
                </a:lnTo>
                <a:lnTo>
                  <a:pt x="937998" y="28792"/>
                </a:lnTo>
                <a:lnTo>
                  <a:pt x="938336" y="29209"/>
                </a:lnTo>
                <a:lnTo>
                  <a:pt x="928214" y="29209"/>
                </a:lnTo>
                <a:lnTo>
                  <a:pt x="928214" y="30479"/>
                </a:lnTo>
                <a:close/>
              </a:path>
              <a:path w="1000125" h="234950">
                <a:moveTo>
                  <a:pt x="938830" y="27939"/>
                </a:moveTo>
                <a:lnTo>
                  <a:pt x="936300" y="27939"/>
                </a:lnTo>
                <a:lnTo>
                  <a:pt x="935805" y="26669"/>
                </a:lnTo>
                <a:lnTo>
                  <a:pt x="938326" y="26669"/>
                </a:lnTo>
                <a:lnTo>
                  <a:pt x="938830" y="27939"/>
                </a:lnTo>
                <a:close/>
              </a:path>
              <a:path w="1000125" h="234950">
                <a:moveTo>
                  <a:pt x="958066" y="43179"/>
                </a:moveTo>
                <a:lnTo>
                  <a:pt x="951483" y="43179"/>
                </a:lnTo>
                <a:lnTo>
                  <a:pt x="950989" y="41909"/>
                </a:lnTo>
                <a:lnTo>
                  <a:pt x="948458" y="39369"/>
                </a:lnTo>
                <a:lnTo>
                  <a:pt x="944405" y="34289"/>
                </a:lnTo>
                <a:lnTo>
                  <a:pt x="943397" y="30479"/>
                </a:lnTo>
                <a:lnTo>
                  <a:pt x="942883" y="30479"/>
                </a:lnTo>
                <a:lnTo>
                  <a:pt x="940867" y="29209"/>
                </a:lnTo>
                <a:lnTo>
                  <a:pt x="940867" y="27939"/>
                </a:lnTo>
                <a:lnTo>
                  <a:pt x="940353" y="26669"/>
                </a:lnTo>
                <a:lnTo>
                  <a:pt x="947944" y="26669"/>
                </a:lnTo>
                <a:lnTo>
                  <a:pt x="948458" y="27939"/>
                </a:lnTo>
                <a:lnTo>
                  <a:pt x="948952" y="27939"/>
                </a:lnTo>
                <a:lnTo>
                  <a:pt x="948952" y="29209"/>
                </a:lnTo>
                <a:lnTo>
                  <a:pt x="943397" y="29209"/>
                </a:lnTo>
                <a:lnTo>
                  <a:pt x="944405" y="30479"/>
                </a:lnTo>
                <a:lnTo>
                  <a:pt x="944900" y="31749"/>
                </a:lnTo>
                <a:lnTo>
                  <a:pt x="946422" y="33019"/>
                </a:lnTo>
                <a:lnTo>
                  <a:pt x="946936" y="33019"/>
                </a:lnTo>
                <a:lnTo>
                  <a:pt x="947944" y="34289"/>
                </a:lnTo>
                <a:lnTo>
                  <a:pt x="953519" y="34289"/>
                </a:lnTo>
                <a:lnTo>
                  <a:pt x="954508" y="35535"/>
                </a:lnTo>
                <a:lnTo>
                  <a:pt x="954528" y="36829"/>
                </a:lnTo>
                <a:lnTo>
                  <a:pt x="949466" y="36829"/>
                </a:lnTo>
                <a:lnTo>
                  <a:pt x="949466" y="38099"/>
                </a:lnTo>
                <a:lnTo>
                  <a:pt x="950475" y="38099"/>
                </a:lnTo>
                <a:lnTo>
                  <a:pt x="950475" y="39369"/>
                </a:lnTo>
                <a:lnTo>
                  <a:pt x="951483" y="39369"/>
                </a:lnTo>
                <a:lnTo>
                  <a:pt x="952491" y="40639"/>
                </a:lnTo>
                <a:lnTo>
                  <a:pt x="959589" y="40639"/>
                </a:lnTo>
                <a:lnTo>
                  <a:pt x="959075" y="41909"/>
                </a:lnTo>
                <a:lnTo>
                  <a:pt x="958066" y="41909"/>
                </a:lnTo>
                <a:lnTo>
                  <a:pt x="958066" y="43179"/>
                </a:lnTo>
                <a:close/>
              </a:path>
              <a:path w="1000125" h="234950">
                <a:moveTo>
                  <a:pt x="973250" y="40639"/>
                </a:moveTo>
                <a:lnTo>
                  <a:pt x="953005" y="40639"/>
                </a:lnTo>
                <a:lnTo>
                  <a:pt x="952549" y="39513"/>
                </a:lnTo>
                <a:lnTo>
                  <a:pt x="952491" y="38099"/>
                </a:lnTo>
                <a:lnTo>
                  <a:pt x="950989" y="36829"/>
                </a:lnTo>
                <a:lnTo>
                  <a:pt x="955022" y="36829"/>
                </a:lnTo>
                <a:lnTo>
                  <a:pt x="954014" y="34289"/>
                </a:lnTo>
                <a:lnTo>
                  <a:pt x="948458" y="34289"/>
                </a:lnTo>
                <a:lnTo>
                  <a:pt x="946422" y="31749"/>
                </a:lnTo>
                <a:lnTo>
                  <a:pt x="962613" y="31749"/>
                </a:lnTo>
                <a:lnTo>
                  <a:pt x="962613" y="30479"/>
                </a:lnTo>
                <a:lnTo>
                  <a:pt x="962119" y="29209"/>
                </a:lnTo>
                <a:lnTo>
                  <a:pt x="961605" y="29209"/>
                </a:lnTo>
                <a:lnTo>
                  <a:pt x="960597" y="26669"/>
                </a:lnTo>
                <a:lnTo>
                  <a:pt x="964814" y="26669"/>
                </a:lnTo>
                <a:lnTo>
                  <a:pt x="967795" y="28913"/>
                </a:lnTo>
                <a:lnTo>
                  <a:pt x="967674" y="29209"/>
                </a:lnTo>
                <a:lnTo>
                  <a:pt x="968702" y="30479"/>
                </a:lnTo>
                <a:lnTo>
                  <a:pt x="967674" y="31749"/>
                </a:lnTo>
                <a:lnTo>
                  <a:pt x="969197" y="33019"/>
                </a:lnTo>
                <a:lnTo>
                  <a:pt x="974258" y="35559"/>
                </a:lnTo>
                <a:lnTo>
                  <a:pt x="975780" y="35559"/>
                </a:lnTo>
                <a:lnTo>
                  <a:pt x="976294" y="36829"/>
                </a:lnTo>
                <a:lnTo>
                  <a:pt x="977807" y="38099"/>
                </a:lnTo>
                <a:lnTo>
                  <a:pt x="961111" y="38099"/>
                </a:lnTo>
                <a:lnTo>
                  <a:pt x="961111" y="39369"/>
                </a:lnTo>
                <a:lnTo>
                  <a:pt x="972736" y="39369"/>
                </a:lnTo>
                <a:lnTo>
                  <a:pt x="973250" y="40639"/>
                </a:lnTo>
                <a:close/>
              </a:path>
              <a:path w="1000125" h="234950">
                <a:moveTo>
                  <a:pt x="967674" y="27939"/>
                </a:moveTo>
                <a:lnTo>
                  <a:pt x="966853" y="27527"/>
                </a:lnTo>
                <a:lnTo>
                  <a:pt x="966172" y="26669"/>
                </a:lnTo>
                <a:lnTo>
                  <a:pt x="967180" y="26669"/>
                </a:lnTo>
                <a:lnTo>
                  <a:pt x="967674" y="27939"/>
                </a:lnTo>
                <a:close/>
              </a:path>
              <a:path w="1000125" h="234950">
                <a:moveTo>
                  <a:pt x="988433" y="31749"/>
                </a:moveTo>
                <a:lnTo>
                  <a:pt x="970205" y="31749"/>
                </a:lnTo>
                <a:lnTo>
                  <a:pt x="968702" y="30479"/>
                </a:lnTo>
                <a:lnTo>
                  <a:pt x="968188" y="29209"/>
                </a:lnTo>
                <a:lnTo>
                  <a:pt x="967953" y="29032"/>
                </a:lnTo>
                <a:lnTo>
                  <a:pt x="967844" y="28792"/>
                </a:lnTo>
                <a:lnTo>
                  <a:pt x="968188" y="27939"/>
                </a:lnTo>
                <a:lnTo>
                  <a:pt x="967674" y="27939"/>
                </a:lnTo>
                <a:lnTo>
                  <a:pt x="967180" y="26669"/>
                </a:lnTo>
                <a:lnTo>
                  <a:pt x="974258" y="26669"/>
                </a:lnTo>
                <a:lnTo>
                  <a:pt x="974772" y="27939"/>
                </a:lnTo>
                <a:lnTo>
                  <a:pt x="976294" y="29209"/>
                </a:lnTo>
                <a:lnTo>
                  <a:pt x="972736" y="29209"/>
                </a:lnTo>
                <a:lnTo>
                  <a:pt x="973250" y="30479"/>
                </a:lnTo>
                <a:lnTo>
                  <a:pt x="987672" y="30479"/>
                </a:lnTo>
                <a:lnTo>
                  <a:pt x="988433" y="31749"/>
                </a:lnTo>
                <a:close/>
              </a:path>
              <a:path w="1000125" h="234950">
                <a:moveTo>
                  <a:pt x="772072" y="27939"/>
                </a:moveTo>
                <a:lnTo>
                  <a:pt x="771320" y="27939"/>
                </a:lnTo>
                <a:lnTo>
                  <a:pt x="770700" y="27173"/>
                </a:lnTo>
                <a:lnTo>
                  <a:pt x="772072" y="27939"/>
                </a:lnTo>
                <a:close/>
              </a:path>
              <a:path w="1000125" h="234950">
                <a:moveTo>
                  <a:pt x="967674" y="27939"/>
                </a:moveTo>
                <a:lnTo>
                  <a:pt x="967180" y="27939"/>
                </a:lnTo>
                <a:lnTo>
                  <a:pt x="966853" y="27527"/>
                </a:lnTo>
                <a:lnTo>
                  <a:pt x="967674" y="27939"/>
                </a:lnTo>
                <a:close/>
              </a:path>
              <a:path w="1000125" h="234950">
                <a:moveTo>
                  <a:pt x="779920" y="38099"/>
                </a:moveTo>
                <a:lnTo>
                  <a:pt x="777884" y="38099"/>
                </a:lnTo>
                <a:lnTo>
                  <a:pt x="775867" y="36829"/>
                </a:lnTo>
                <a:lnTo>
                  <a:pt x="771320" y="36829"/>
                </a:lnTo>
                <a:lnTo>
                  <a:pt x="769284" y="34289"/>
                </a:lnTo>
                <a:lnTo>
                  <a:pt x="774345" y="34289"/>
                </a:lnTo>
                <a:lnTo>
                  <a:pt x="771815" y="29209"/>
                </a:lnTo>
                <a:lnTo>
                  <a:pt x="770806" y="29209"/>
                </a:lnTo>
                <a:lnTo>
                  <a:pt x="769284" y="27939"/>
                </a:lnTo>
                <a:lnTo>
                  <a:pt x="771320" y="27939"/>
                </a:lnTo>
                <a:lnTo>
                  <a:pt x="775867" y="31749"/>
                </a:lnTo>
                <a:lnTo>
                  <a:pt x="775353" y="31749"/>
                </a:lnTo>
                <a:lnTo>
                  <a:pt x="774859" y="33019"/>
                </a:lnTo>
                <a:lnTo>
                  <a:pt x="775353" y="34289"/>
                </a:lnTo>
                <a:lnTo>
                  <a:pt x="779920" y="38099"/>
                </a:lnTo>
                <a:close/>
              </a:path>
              <a:path w="1000125" h="234950">
                <a:moveTo>
                  <a:pt x="803703" y="31749"/>
                </a:moveTo>
                <a:lnTo>
                  <a:pt x="795598" y="31749"/>
                </a:lnTo>
                <a:lnTo>
                  <a:pt x="796112" y="30479"/>
                </a:lnTo>
                <a:lnTo>
                  <a:pt x="794589" y="29209"/>
                </a:lnTo>
                <a:lnTo>
                  <a:pt x="793067" y="29209"/>
                </a:lnTo>
                <a:lnTo>
                  <a:pt x="792059" y="27939"/>
                </a:lnTo>
                <a:lnTo>
                  <a:pt x="797634" y="27939"/>
                </a:lnTo>
                <a:lnTo>
                  <a:pt x="800165" y="29209"/>
                </a:lnTo>
                <a:lnTo>
                  <a:pt x="801687" y="30479"/>
                </a:lnTo>
                <a:lnTo>
                  <a:pt x="802695" y="30479"/>
                </a:lnTo>
                <a:lnTo>
                  <a:pt x="803703" y="31749"/>
                </a:lnTo>
                <a:close/>
              </a:path>
              <a:path w="1000125" h="234950">
                <a:moveTo>
                  <a:pt x="813825" y="29209"/>
                </a:moveTo>
                <a:lnTo>
                  <a:pt x="812303" y="29209"/>
                </a:lnTo>
                <a:lnTo>
                  <a:pt x="811295" y="27939"/>
                </a:lnTo>
                <a:lnTo>
                  <a:pt x="813825" y="29209"/>
                </a:lnTo>
                <a:close/>
              </a:path>
              <a:path w="1000125" h="234950">
                <a:moveTo>
                  <a:pt x="822939" y="29209"/>
                </a:moveTo>
                <a:lnTo>
                  <a:pt x="820903" y="29209"/>
                </a:lnTo>
                <a:lnTo>
                  <a:pt x="820903" y="27939"/>
                </a:lnTo>
                <a:lnTo>
                  <a:pt x="821417" y="27939"/>
                </a:lnTo>
                <a:lnTo>
                  <a:pt x="822939" y="29209"/>
                </a:lnTo>
                <a:close/>
              </a:path>
              <a:path w="1000125" h="234950">
                <a:moveTo>
                  <a:pt x="859375" y="29209"/>
                </a:moveTo>
                <a:lnTo>
                  <a:pt x="836600" y="29209"/>
                </a:lnTo>
                <a:lnTo>
                  <a:pt x="836600" y="27939"/>
                </a:lnTo>
                <a:lnTo>
                  <a:pt x="858367" y="27939"/>
                </a:lnTo>
                <a:lnTo>
                  <a:pt x="859375" y="29209"/>
                </a:lnTo>
                <a:close/>
              </a:path>
              <a:path w="1000125" h="234950">
                <a:moveTo>
                  <a:pt x="877603" y="29209"/>
                </a:moveTo>
                <a:lnTo>
                  <a:pt x="869497" y="29209"/>
                </a:lnTo>
                <a:lnTo>
                  <a:pt x="868983" y="27939"/>
                </a:lnTo>
                <a:lnTo>
                  <a:pt x="877603" y="27939"/>
                </a:lnTo>
                <a:lnTo>
                  <a:pt x="877603" y="29209"/>
                </a:lnTo>
                <a:close/>
              </a:path>
              <a:path w="1000125" h="234950">
                <a:moveTo>
                  <a:pt x="878097" y="29209"/>
                </a:moveTo>
                <a:lnTo>
                  <a:pt x="877603" y="29209"/>
                </a:lnTo>
                <a:lnTo>
                  <a:pt x="878097" y="27939"/>
                </a:lnTo>
                <a:lnTo>
                  <a:pt x="878097" y="29209"/>
                </a:lnTo>
                <a:close/>
              </a:path>
              <a:path w="1000125" h="234950">
                <a:moveTo>
                  <a:pt x="892272" y="29209"/>
                </a:moveTo>
                <a:lnTo>
                  <a:pt x="878611" y="29209"/>
                </a:lnTo>
                <a:lnTo>
                  <a:pt x="878097" y="27939"/>
                </a:lnTo>
                <a:lnTo>
                  <a:pt x="891264" y="27939"/>
                </a:lnTo>
                <a:lnTo>
                  <a:pt x="892272" y="29209"/>
                </a:lnTo>
                <a:close/>
              </a:path>
              <a:path w="1000125" h="234950">
                <a:moveTo>
                  <a:pt x="938477" y="29032"/>
                </a:moveTo>
                <a:lnTo>
                  <a:pt x="937998" y="28792"/>
                </a:lnTo>
                <a:lnTo>
                  <a:pt x="937308" y="27939"/>
                </a:lnTo>
                <a:lnTo>
                  <a:pt x="939344" y="27939"/>
                </a:lnTo>
                <a:lnTo>
                  <a:pt x="938477" y="29032"/>
                </a:lnTo>
                <a:close/>
              </a:path>
              <a:path w="1000125" h="234950">
                <a:moveTo>
                  <a:pt x="938336" y="29209"/>
                </a:moveTo>
                <a:lnTo>
                  <a:pt x="937998" y="28792"/>
                </a:lnTo>
                <a:lnTo>
                  <a:pt x="938477" y="29032"/>
                </a:lnTo>
                <a:lnTo>
                  <a:pt x="938336" y="29209"/>
                </a:lnTo>
                <a:close/>
              </a:path>
              <a:path w="1000125" h="234950">
                <a:moveTo>
                  <a:pt x="968702" y="30479"/>
                </a:moveTo>
                <a:lnTo>
                  <a:pt x="967674" y="29209"/>
                </a:lnTo>
                <a:lnTo>
                  <a:pt x="967795" y="28913"/>
                </a:lnTo>
                <a:lnTo>
                  <a:pt x="968188" y="29209"/>
                </a:lnTo>
                <a:lnTo>
                  <a:pt x="968702" y="30479"/>
                </a:lnTo>
                <a:close/>
              </a:path>
              <a:path w="1000125" h="234950">
                <a:moveTo>
                  <a:pt x="939839" y="33019"/>
                </a:moveTo>
                <a:lnTo>
                  <a:pt x="939344" y="33019"/>
                </a:lnTo>
                <a:lnTo>
                  <a:pt x="938830" y="31749"/>
                </a:lnTo>
                <a:lnTo>
                  <a:pt x="938336" y="31749"/>
                </a:lnTo>
                <a:lnTo>
                  <a:pt x="936300" y="30479"/>
                </a:lnTo>
                <a:lnTo>
                  <a:pt x="935291" y="29209"/>
                </a:lnTo>
                <a:lnTo>
                  <a:pt x="938336" y="29209"/>
                </a:lnTo>
                <a:lnTo>
                  <a:pt x="938477" y="29032"/>
                </a:lnTo>
                <a:lnTo>
                  <a:pt x="938830" y="29209"/>
                </a:lnTo>
                <a:lnTo>
                  <a:pt x="939839" y="31749"/>
                </a:lnTo>
                <a:lnTo>
                  <a:pt x="939839" y="33019"/>
                </a:lnTo>
                <a:close/>
              </a:path>
              <a:path w="1000125" h="234950">
                <a:moveTo>
                  <a:pt x="815842" y="33019"/>
                </a:moveTo>
                <a:lnTo>
                  <a:pt x="807242" y="33019"/>
                </a:lnTo>
                <a:lnTo>
                  <a:pt x="804217" y="30479"/>
                </a:lnTo>
                <a:lnTo>
                  <a:pt x="802181" y="29209"/>
                </a:lnTo>
                <a:lnTo>
                  <a:pt x="807750" y="29209"/>
                </a:lnTo>
                <a:lnTo>
                  <a:pt x="808764" y="30479"/>
                </a:lnTo>
                <a:lnTo>
                  <a:pt x="823948" y="30479"/>
                </a:lnTo>
                <a:lnTo>
                  <a:pt x="824956" y="31749"/>
                </a:lnTo>
                <a:lnTo>
                  <a:pt x="814834" y="31749"/>
                </a:lnTo>
                <a:lnTo>
                  <a:pt x="815842" y="33019"/>
                </a:lnTo>
                <a:close/>
              </a:path>
              <a:path w="1000125" h="234950">
                <a:moveTo>
                  <a:pt x="850775" y="31749"/>
                </a:moveTo>
                <a:lnTo>
                  <a:pt x="843184" y="31749"/>
                </a:lnTo>
                <a:lnTo>
                  <a:pt x="842175" y="30479"/>
                </a:lnTo>
                <a:lnTo>
                  <a:pt x="841661" y="29209"/>
                </a:lnTo>
                <a:lnTo>
                  <a:pt x="893281" y="29209"/>
                </a:lnTo>
                <a:lnTo>
                  <a:pt x="893281" y="30479"/>
                </a:lnTo>
                <a:lnTo>
                  <a:pt x="851270" y="30479"/>
                </a:lnTo>
                <a:lnTo>
                  <a:pt x="850775" y="31749"/>
                </a:lnTo>
                <a:close/>
              </a:path>
              <a:path w="1000125" h="234950">
                <a:moveTo>
                  <a:pt x="929222" y="30479"/>
                </a:moveTo>
                <a:lnTo>
                  <a:pt x="928214" y="30479"/>
                </a:lnTo>
                <a:lnTo>
                  <a:pt x="928214" y="29209"/>
                </a:lnTo>
                <a:lnTo>
                  <a:pt x="929222" y="29209"/>
                </a:lnTo>
                <a:lnTo>
                  <a:pt x="929222" y="30479"/>
                </a:lnTo>
                <a:close/>
              </a:path>
              <a:path w="1000125" h="234950">
                <a:moveTo>
                  <a:pt x="935805" y="30479"/>
                </a:moveTo>
                <a:lnTo>
                  <a:pt x="930230" y="30479"/>
                </a:lnTo>
                <a:lnTo>
                  <a:pt x="929222" y="29209"/>
                </a:lnTo>
                <a:lnTo>
                  <a:pt x="935291" y="29209"/>
                </a:lnTo>
                <a:lnTo>
                  <a:pt x="935805" y="30479"/>
                </a:lnTo>
                <a:close/>
              </a:path>
              <a:path w="1000125" h="234950">
                <a:moveTo>
                  <a:pt x="962613" y="31749"/>
                </a:moveTo>
                <a:lnTo>
                  <a:pt x="947944" y="31749"/>
                </a:lnTo>
                <a:lnTo>
                  <a:pt x="947430" y="30479"/>
                </a:lnTo>
                <a:lnTo>
                  <a:pt x="943397" y="29209"/>
                </a:lnTo>
                <a:lnTo>
                  <a:pt x="961111" y="29209"/>
                </a:lnTo>
                <a:lnTo>
                  <a:pt x="962613" y="31749"/>
                </a:lnTo>
                <a:close/>
              </a:path>
              <a:path w="1000125" h="234950">
                <a:moveTo>
                  <a:pt x="978311" y="30479"/>
                </a:moveTo>
                <a:lnTo>
                  <a:pt x="973250" y="30479"/>
                </a:lnTo>
                <a:lnTo>
                  <a:pt x="972736" y="29209"/>
                </a:lnTo>
                <a:lnTo>
                  <a:pt x="977302" y="29209"/>
                </a:lnTo>
                <a:lnTo>
                  <a:pt x="978311" y="30479"/>
                </a:lnTo>
                <a:close/>
              </a:path>
              <a:path w="1000125" h="234950">
                <a:moveTo>
                  <a:pt x="987672" y="30479"/>
                </a:moveTo>
                <a:lnTo>
                  <a:pt x="978311" y="30479"/>
                </a:lnTo>
                <a:lnTo>
                  <a:pt x="977797" y="29209"/>
                </a:lnTo>
                <a:lnTo>
                  <a:pt x="986911" y="29209"/>
                </a:lnTo>
                <a:lnTo>
                  <a:pt x="987672" y="30479"/>
                </a:lnTo>
                <a:close/>
              </a:path>
              <a:path w="1000125" h="234950">
                <a:moveTo>
                  <a:pt x="856331" y="31749"/>
                </a:moveTo>
                <a:lnTo>
                  <a:pt x="852298" y="31749"/>
                </a:lnTo>
                <a:lnTo>
                  <a:pt x="852298" y="30479"/>
                </a:lnTo>
                <a:lnTo>
                  <a:pt x="856331" y="30479"/>
                </a:lnTo>
                <a:lnTo>
                  <a:pt x="856331" y="31749"/>
                </a:lnTo>
                <a:close/>
              </a:path>
              <a:path w="1000125" h="234950">
                <a:moveTo>
                  <a:pt x="865445" y="31749"/>
                </a:moveTo>
                <a:lnTo>
                  <a:pt x="856331" y="31749"/>
                </a:lnTo>
                <a:lnTo>
                  <a:pt x="856331" y="30479"/>
                </a:lnTo>
                <a:lnTo>
                  <a:pt x="864950" y="30479"/>
                </a:lnTo>
                <a:lnTo>
                  <a:pt x="865445" y="31749"/>
                </a:lnTo>
                <a:close/>
              </a:path>
              <a:path w="1000125" h="234950">
                <a:moveTo>
                  <a:pt x="865445" y="31749"/>
                </a:moveTo>
                <a:lnTo>
                  <a:pt x="864950" y="30479"/>
                </a:lnTo>
                <a:lnTo>
                  <a:pt x="865445" y="30479"/>
                </a:lnTo>
                <a:lnTo>
                  <a:pt x="865445" y="31749"/>
                </a:lnTo>
                <a:close/>
              </a:path>
              <a:path w="1000125" h="234950">
                <a:moveTo>
                  <a:pt x="874044" y="31749"/>
                </a:moveTo>
                <a:lnTo>
                  <a:pt x="865445" y="31749"/>
                </a:lnTo>
                <a:lnTo>
                  <a:pt x="865445" y="30479"/>
                </a:lnTo>
                <a:lnTo>
                  <a:pt x="874044" y="30479"/>
                </a:lnTo>
                <a:lnTo>
                  <a:pt x="874044" y="31749"/>
                </a:lnTo>
                <a:close/>
              </a:path>
              <a:path w="1000125" h="234950">
                <a:moveTo>
                  <a:pt x="893281" y="31749"/>
                </a:moveTo>
                <a:lnTo>
                  <a:pt x="875567" y="31749"/>
                </a:lnTo>
                <a:lnTo>
                  <a:pt x="875567" y="30479"/>
                </a:lnTo>
                <a:lnTo>
                  <a:pt x="893281" y="30479"/>
                </a:lnTo>
                <a:lnTo>
                  <a:pt x="893281" y="31749"/>
                </a:lnTo>
                <a:close/>
              </a:path>
              <a:path w="1000125" h="234950">
                <a:moveTo>
                  <a:pt x="915561" y="41909"/>
                </a:moveTo>
                <a:lnTo>
                  <a:pt x="906447" y="41909"/>
                </a:lnTo>
                <a:lnTo>
                  <a:pt x="906447" y="40639"/>
                </a:lnTo>
                <a:lnTo>
                  <a:pt x="906942" y="40639"/>
                </a:lnTo>
                <a:lnTo>
                  <a:pt x="906447" y="39369"/>
                </a:lnTo>
                <a:lnTo>
                  <a:pt x="905439" y="38099"/>
                </a:lnTo>
                <a:lnTo>
                  <a:pt x="904925" y="36829"/>
                </a:lnTo>
                <a:lnTo>
                  <a:pt x="903403" y="36829"/>
                </a:lnTo>
                <a:lnTo>
                  <a:pt x="902365" y="35535"/>
                </a:lnTo>
                <a:lnTo>
                  <a:pt x="900872" y="34289"/>
                </a:lnTo>
                <a:lnTo>
                  <a:pt x="900378" y="34289"/>
                </a:lnTo>
                <a:lnTo>
                  <a:pt x="897333" y="33019"/>
                </a:lnTo>
                <a:lnTo>
                  <a:pt x="896325" y="31749"/>
                </a:lnTo>
                <a:lnTo>
                  <a:pt x="896325" y="30479"/>
                </a:lnTo>
                <a:lnTo>
                  <a:pt x="897847" y="30479"/>
                </a:lnTo>
                <a:lnTo>
                  <a:pt x="900872" y="33019"/>
                </a:lnTo>
                <a:lnTo>
                  <a:pt x="903917" y="33019"/>
                </a:lnTo>
                <a:lnTo>
                  <a:pt x="904925" y="34289"/>
                </a:lnTo>
                <a:lnTo>
                  <a:pt x="908464" y="38099"/>
                </a:lnTo>
                <a:lnTo>
                  <a:pt x="913525" y="38099"/>
                </a:lnTo>
                <a:lnTo>
                  <a:pt x="914039" y="39369"/>
                </a:lnTo>
                <a:lnTo>
                  <a:pt x="914533" y="39369"/>
                </a:lnTo>
                <a:lnTo>
                  <a:pt x="915561" y="41909"/>
                </a:lnTo>
                <a:close/>
              </a:path>
              <a:path w="1000125" h="234950">
                <a:moveTo>
                  <a:pt x="914533" y="31749"/>
                </a:moveTo>
                <a:lnTo>
                  <a:pt x="908978" y="31749"/>
                </a:lnTo>
                <a:lnTo>
                  <a:pt x="908464" y="30479"/>
                </a:lnTo>
                <a:lnTo>
                  <a:pt x="914039" y="30479"/>
                </a:lnTo>
                <a:lnTo>
                  <a:pt x="914533" y="31749"/>
                </a:lnTo>
                <a:close/>
              </a:path>
              <a:path w="1000125" h="234950">
                <a:moveTo>
                  <a:pt x="935805" y="31749"/>
                </a:moveTo>
                <a:lnTo>
                  <a:pt x="915047" y="31749"/>
                </a:lnTo>
                <a:lnTo>
                  <a:pt x="914533" y="30479"/>
                </a:lnTo>
                <a:lnTo>
                  <a:pt x="935291" y="30479"/>
                </a:lnTo>
                <a:lnTo>
                  <a:pt x="935805" y="31749"/>
                </a:lnTo>
                <a:close/>
              </a:path>
              <a:path w="1000125" h="234950">
                <a:moveTo>
                  <a:pt x="938336" y="36829"/>
                </a:moveTo>
                <a:lnTo>
                  <a:pt x="936300" y="36829"/>
                </a:lnTo>
                <a:lnTo>
                  <a:pt x="934283" y="34289"/>
                </a:lnTo>
                <a:lnTo>
                  <a:pt x="928214" y="34289"/>
                </a:lnTo>
                <a:lnTo>
                  <a:pt x="926692" y="31749"/>
                </a:lnTo>
                <a:lnTo>
                  <a:pt x="935805" y="31749"/>
                </a:lnTo>
                <a:lnTo>
                  <a:pt x="935291" y="30479"/>
                </a:lnTo>
                <a:lnTo>
                  <a:pt x="936300" y="31749"/>
                </a:lnTo>
                <a:lnTo>
                  <a:pt x="935805" y="33019"/>
                </a:lnTo>
                <a:lnTo>
                  <a:pt x="937852" y="35584"/>
                </a:lnTo>
                <a:lnTo>
                  <a:pt x="938336" y="35988"/>
                </a:lnTo>
                <a:lnTo>
                  <a:pt x="938336" y="36829"/>
                </a:lnTo>
                <a:close/>
              </a:path>
              <a:path w="1000125" h="234950">
                <a:moveTo>
                  <a:pt x="937308" y="33019"/>
                </a:moveTo>
                <a:lnTo>
                  <a:pt x="935291" y="30479"/>
                </a:lnTo>
                <a:lnTo>
                  <a:pt x="936300" y="30479"/>
                </a:lnTo>
                <a:lnTo>
                  <a:pt x="937308" y="33019"/>
                </a:lnTo>
                <a:close/>
              </a:path>
              <a:path w="1000125" h="234950">
                <a:moveTo>
                  <a:pt x="792059" y="34289"/>
                </a:moveTo>
                <a:lnTo>
                  <a:pt x="785476" y="34289"/>
                </a:lnTo>
                <a:lnTo>
                  <a:pt x="781937" y="31749"/>
                </a:lnTo>
                <a:lnTo>
                  <a:pt x="789528" y="31749"/>
                </a:lnTo>
                <a:lnTo>
                  <a:pt x="792059" y="34289"/>
                </a:lnTo>
                <a:close/>
              </a:path>
              <a:path w="1000125" h="234950">
                <a:moveTo>
                  <a:pt x="816356" y="35559"/>
                </a:moveTo>
                <a:lnTo>
                  <a:pt x="809278" y="35559"/>
                </a:lnTo>
                <a:lnTo>
                  <a:pt x="808250" y="34289"/>
                </a:lnTo>
                <a:lnTo>
                  <a:pt x="807756" y="33019"/>
                </a:lnTo>
                <a:lnTo>
                  <a:pt x="815842" y="33019"/>
                </a:lnTo>
                <a:lnTo>
                  <a:pt x="814834" y="31749"/>
                </a:lnTo>
                <a:lnTo>
                  <a:pt x="815842" y="31749"/>
                </a:lnTo>
                <a:lnTo>
                  <a:pt x="816356" y="33019"/>
                </a:lnTo>
                <a:lnTo>
                  <a:pt x="817364" y="34289"/>
                </a:lnTo>
                <a:lnTo>
                  <a:pt x="816356" y="35559"/>
                </a:lnTo>
                <a:close/>
              </a:path>
              <a:path w="1000125" h="234950">
                <a:moveTo>
                  <a:pt x="826735" y="36829"/>
                </a:moveTo>
                <a:lnTo>
                  <a:pt x="818373" y="36829"/>
                </a:lnTo>
                <a:lnTo>
                  <a:pt x="816870" y="33019"/>
                </a:lnTo>
                <a:lnTo>
                  <a:pt x="816356" y="33019"/>
                </a:lnTo>
                <a:lnTo>
                  <a:pt x="815842" y="31749"/>
                </a:lnTo>
                <a:lnTo>
                  <a:pt x="838123" y="31749"/>
                </a:lnTo>
                <a:lnTo>
                  <a:pt x="838123" y="33019"/>
                </a:lnTo>
                <a:lnTo>
                  <a:pt x="838617" y="34289"/>
                </a:lnTo>
                <a:lnTo>
                  <a:pt x="824462" y="34289"/>
                </a:lnTo>
                <a:lnTo>
                  <a:pt x="825495" y="35584"/>
                </a:lnTo>
                <a:lnTo>
                  <a:pt x="826735" y="36829"/>
                </a:lnTo>
                <a:close/>
              </a:path>
              <a:path w="1000125" h="234950">
                <a:moveTo>
                  <a:pt x="877089" y="34289"/>
                </a:moveTo>
                <a:lnTo>
                  <a:pt x="840139" y="34289"/>
                </a:lnTo>
                <a:lnTo>
                  <a:pt x="839645" y="33019"/>
                </a:lnTo>
                <a:lnTo>
                  <a:pt x="839131" y="33019"/>
                </a:lnTo>
                <a:lnTo>
                  <a:pt x="838123" y="31749"/>
                </a:lnTo>
                <a:lnTo>
                  <a:pt x="874558" y="31749"/>
                </a:lnTo>
                <a:lnTo>
                  <a:pt x="876575" y="33019"/>
                </a:lnTo>
                <a:lnTo>
                  <a:pt x="877089" y="34289"/>
                </a:lnTo>
                <a:close/>
              </a:path>
              <a:path w="1000125" h="234950">
                <a:moveTo>
                  <a:pt x="896819" y="34289"/>
                </a:moveTo>
                <a:lnTo>
                  <a:pt x="877603" y="34289"/>
                </a:lnTo>
                <a:lnTo>
                  <a:pt x="877603" y="33019"/>
                </a:lnTo>
                <a:lnTo>
                  <a:pt x="876575" y="31749"/>
                </a:lnTo>
                <a:lnTo>
                  <a:pt x="894803" y="31749"/>
                </a:lnTo>
                <a:lnTo>
                  <a:pt x="895317" y="33019"/>
                </a:lnTo>
                <a:lnTo>
                  <a:pt x="895811" y="33019"/>
                </a:lnTo>
                <a:lnTo>
                  <a:pt x="896819" y="34289"/>
                </a:lnTo>
                <a:close/>
              </a:path>
              <a:path w="1000125" h="234950">
                <a:moveTo>
                  <a:pt x="903917" y="33019"/>
                </a:moveTo>
                <a:lnTo>
                  <a:pt x="901880" y="33019"/>
                </a:lnTo>
                <a:lnTo>
                  <a:pt x="900378" y="31749"/>
                </a:lnTo>
                <a:lnTo>
                  <a:pt x="903917" y="31749"/>
                </a:lnTo>
                <a:lnTo>
                  <a:pt x="903917" y="33019"/>
                </a:lnTo>
                <a:close/>
              </a:path>
              <a:path w="1000125" h="234950">
                <a:moveTo>
                  <a:pt x="923153" y="36829"/>
                </a:moveTo>
                <a:lnTo>
                  <a:pt x="909472" y="36829"/>
                </a:lnTo>
                <a:lnTo>
                  <a:pt x="907955" y="35535"/>
                </a:lnTo>
                <a:lnTo>
                  <a:pt x="906447" y="33019"/>
                </a:lnTo>
                <a:lnTo>
                  <a:pt x="907970" y="31749"/>
                </a:lnTo>
                <a:lnTo>
                  <a:pt x="910667" y="33448"/>
                </a:lnTo>
                <a:lnTo>
                  <a:pt x="910994" y="34289"/>
                </a:lnTo>
                <a:lnTo>
                  <a:pt x="921116" y="34289"/>
                </a:lnTo>
                <a:lnTo>
                  <a:pt x="923153" y="36829"/>
                </a:lnTo>
                <a:close/>
              </a:path>
              <a:path w="1000125" h="234950">
                <a:moveTo>
                  <a:pt x="928214" y="34289"/>
                </a:moveTo>
                <a:lnTo>
                  <a:pt x="912003" y="34289"/>
                </a:lnTo>
                <a:lnTo>
                  <a:pt x="911508" y="33978"/>
                </a:lnTo>
                <a:lnTo>
                  <a:pt x="911508" y="33019"/>
                </a:lnTo>
                <a:lnTo>
                  <a:pt x="909986" y="33019"/>
                </a:lnTo>
                <a:lnTo>
                  <a:pt x="909472" y="31749"/>
                </a:lnTo>
                <a:lnTo>
                  <a:pt x="926178" y="31749"/>
                </a:lnTo>
                <a:lnTo>
                  <a:pt x="928214" y="34289"/>
                </a:lnTo>
                <a:close/>
              </a:path>
              <a:path w="1000125" h="234950">
                <a:moveTo>
                  <a:pt x="938830" y="33019"/>
                </a:moveTo>
                <a:lnTo>
                  <a:pt x="938336" y="33019"/>
                </a:lnTo>
                <a:lnTo>
                  <a:pt x="937308" y="31749"/>
                </a:lnTo>
                <a:lnTo>
                  <a:pt x="938830" y="31749"/>
                </a:lnTo>
                <a:lnTo>
                  <a:pt x="938830" y="33019"/>
                </a:lnTo>
                <a:close/>
              </a:path>
              <a:path w="1000125" h="234950">
                <a:moveTo>
                  <a:pt x="998555" y="41909"/>
                </a:moveTo>
                <a:lnTo>
                  <a:pt x="997033" y="41909"/>
                </a:lnTo>
                <a:lnTo>
                  <a:pt x="997033" y="40639"/>
                </a:lnTo>
                <a:lnTo>
                  <a:pt x="994008" y="39369"/>
                </a:lnTo>
                <a:lnTo>
                  <a:pt x="979319" y="39369"/>
                </a:lnTo>
                <a:lnTo>
                  <a:pt x="979319" y="38099"/>
                </a:lnTo>
                <a:lnTo>
                  <a:pt x="977797" y="36829"/>
                </a:lnTo>
                <a:lnTo>
                  <a:pt x="977797" y="35559"/>
                </a:lnTo>
                <a:lnTo>
                  <a:pt x="977302" y="35559"/>
                </a:lnTo>
                <a:lnTo>
                  <a:pt x="974772" y="34289"/>
                </a:lnTo>
                <a:lnTo>
                  <a:pt x="973250" y="33019"/>
                </a:lnTo>
                <a:lnTo>
                  <a:pt x="972241" y="31749"/>
                </a:lnTo>
                <a:lnTo>
                  <a:pt x="978825" y="31749"/>
                </a:lnTo>
                <a:lnTo>
                  <a:pt x="979319" y="33019"/>
                </a:lnTo>
                <a:lnTo>
                  <a:pt x="981355" y="34289"/>
                </a:lnTo>
                <a:lnTo>
                  <a:pt x="992980" y="34289"/>
                </a:lnTo>
                <a:lnTo>
                  <a:pt x="993988" y="35535"/>
                </a:lnTo>
                <a:lnTo>
                  <a:pt x="998041" y="36829"/>
                </a:lnTo>
                <a:lnTo>
                  <a:pt x="998555" y="38099"/>
                </a:lnTo>
                <a:lnTo>
                  <a:pt x="998555" y="41909"/>
                </a:lnTo>
                <a:close/>
              </a:path>
              <a:path w="1000125" h="234950">
                <a:moveTo>
                  <a:pt x="991972" y="34289"/>
                </a:moveTo>
                <a:lnTo>
                  <a:pt x="981355" y="34289"/>
                </a:lnTo>
                <a:lnTo>
                  <a:pt x="979833" y="33019"/>
                </a:lnTo>
                <a:lnTo>
                  <a:pt x="979833" y="31749"/>
                </a:lnTo>
                <a:lnTo>
                  <a:pt x="987919" y="31749"/>
                </a:lnTo>
                <a:lnTo>
                  <a:pt x="989441" y="33019"/>
                </a:lnTo>
                <a:lnTo>
                  <a:pt x="990963" y="33019"/>
                </a:lnTo>
                <a:lnTo>
                  <a:pt x="991972" y="34289"/>
                </a:lnTo>
                <a:close/>
              </a:path>
              <a:path w="1000125" h="234950">
                <a:moveTo>
                  <a:pt x="898342" y="34289"/>
                </a:moveTo>
                <a:lnTo>
                  <a:pt x="896819" y="34289"/>
                </a:lnTo>
                <a:lnTo>
                  <a:pt x="897333" y="33019"/>
                </a:lnTo>
                <a:lnTo>
                  <a:pt x="898342" y="34289"/>
                </a:lnTo>
                <a:close/>
              </a:path>
              <a:path w="1000125" h="234950">
                <a:moveTo>
                  <a:pt x="901386" y="36829"/>
                </a:moveTo>
                <a:lnTo>
                  <a:pt x="898342" y="36829"/>
                </a:lnTo>
                <a:lnTo>
                  <a:pt x="897678" y="36412"/>
                </a:lnTo>
                <a:lnTo>
                  <a:pt x="897333" y="35559"/>
                </a:lnTo>
                <a:lnTo>
                  <a:pt x="892272" y="35559"/>
                </a:lnTo>
                <a:lnTo>
                  <a:pt x="891264" y="34289"/>
                </a:lnTo>
                <a:lnTo>
                  <a:pt x="898342" y="34289"/>
                </a:lnTo>
                <a:lnTo>
                  <a:pt x="897333" y="33019"/>
                </a:lnTo>
                <a:lnTo>
                  <a:pt x="900378" y="34289"/>
                </a:lnTo>
                <a:lnTo>
                  <a:pt x="901386" y="36829"/>
                </a:lnTo>
                <a:close/>
              </a:path>
              <a:path w="1000125" h="234950">
                <a:moveTo>
                  <a:pt x="911508" y="33978"/>
                </a:moveTo>
                <a:lnTo>
                  <a:pt x="910667" y="33448"/>
                </a:lnTo>
                <a:lnTo>
                  <a:pt x="910500" y="33019"/>
                </a:lnTo>
                <a:lnTo>
                  <a:pt x="911508" y="33019"/>
                </a:lnTo>
                <a:lnTo>
                  <a:pt x="911508" y="33978"/>
                </a:lnTo>
                <a:close/>
              </a:path>
              <a:path w="1000125" h="234950">
                <a:moveTo>
                  <a:pt x="946422" y="40639"/>
                </a:moveTo>
                <a:lnTo>
                  <a:pt x="942883" y="40639"/>
                </a:lnTo>
                <a:lnTo>
                  <a:pt x="942883" y="39369"/>
                </a:lnTo>
                <a:lnTo>
                  <a:pt x="940867" y="36829"/>
                </a:lnTo>
                <a:lnTo>
                  <a:pt x="940353" y="34289"/>
                </a:lnTo>
                <a:lnTo>
                  <a:pt x="939839" y="34289"/>
                </a:lnTo>
                <a:lnTo>
                  <a:pt x="938830" y="33019"/>
                </a:lnTo>
                <a:lnTo>
                  <a:pt x="939344" y="33019"/>
                </a:lnTo>
                <a:lnTo>
                  <a:pt x="942913" y="35584"/>
                </a:lnTo>
                <a:lnTo>
                  <a:pt x="947430" y="39369"/>
                </a:lnTo>
                <a:lnTo>
                  <a:pt x="945928" y="39369"/>
                </a:lnTo>
                <a:lnTo>
                  <a:pt x="946422" y="40639"/>
                </a:lnTo>
                <a:close/>
              </a:path>
              <a:path w="1000125" h="234950">
                <a:moveTo>
                  <a:pt x="992980" y="34289"/>
                </a:moveTo>
                <a:lnTo>
                  <a:pt x="992486" y="34289"/>
                </a:lnTo>
                <a:lnTo>
                  <a:pt x="992486" y="33019"/>
                </a:lnTo>
                <a:lnTo>
                  <a:pt x="992980" y="33019"/>
                </a:lnTo>
                <a:lnTo>
                  <a:pt x="992980" y="34289"/>
                </a:lnTo>
                <a:close/>
              </a:path>
              <a:path w="1000125" h="234950">
                <a:moveTo>
                  <a:pt x="911508" y="34289"/>
                </a:moveTo>
                <a:lnTo>
                  <a:pt x="910994" y="34289"/>
                </a:lnTo>
                <a:lnTo>
                  <a:pt x="910667" y="33448"/>
                </a:lnTo>
                <a:lnTo>
                  <a:pt x="911508" y="33978"/>
                </a:lnTo>
                <a:lnTo>
                  <a:pt x="911508" y="34289"/>
                </a:lnTo>
                <a:close/>
              </a:path>
              <a:path w="1000125" h="234950">
                <a:moveTo>
                  <a:pt x="912003" y="34289"/>
                </a:moveTo>
                <a:lnTo>
                  <a:pt x="911508" y="34289"/>
                </a:lnTo>
                <a:lnTo>
                  <a:pt x="911508" y="33978"/>
                </a:lnTo>
                <a:lnTo>
                  <a:pt x="912003" y="34289"/>
                </a:lnTo>
                <a:close/>
              </a:path>
              <a:path w="1000125" h="234950">
                <a:moveTo>
                  <a:pt x="775867" y="50799"/>
                </a:moveTo>
                <a:lnTo>
                  <a:pt x="770806" y="50799"/>
                </a:lnTo>
                <a:lnTo>
                  <a:pt x="769798" y="48259"/>
                </a:lnTo>
                <a:lnTo>
                  <a:pt x="769284" y="48259"/>
                </a:lnTo>
                <a:lnTo>
                  <a:pt x="768276" y="46989"/>
                </a:lnTo>
                <a:lnTo>
                  <a:pt x="767762" y="46989"/>
                </a:lnTo>
                <a:lnTo>
                  <a:pt x="767762" y="34289"/>
                </a:lnTo>
                <a:lnTo>
                  <a:pt x="769798" y="36829"/>
                </a:lnTo>
                <a:lnTo>
                  <a:pt x="775867" y="36829"/>
                </a:lnTo>
                <a:lnTo>
                  <a:pt x="775867" y="38099"/>
                </a:lnTo>
                <a:lnTo>
                  <a:pt x="776381" y="39369"/>
                </a:lnTo>
                <a:lnTo>
                  <a:pt x="773337" y="39369"/>
                </a:lnTo>
                <a:lnTo>
                  <a:pt x="773337" y="40639"/>
                </a:lnTo>
                <a:lnTo>
                  <a:pt x="773851" y="41909"/>
                </a:lnTo>
                <a:lnTo>
                  <a:pt x="770806" y="41909"/>
                </a:lnTo>
                <a:lnTo>
                  <a:pt x="770806" y="43179"/>
                </a:lnTo>
                <a:lnTo>
                  <a:pt x="771320" y="43179"/>
                </a:lnTo>
                <a:lnTo>
                  <a:pt x="771320" y="44449"/>
                </a:lnTo>
                <a:lnTo>
                  <a:pt x="772823" y="45719"/>
                </a:lnTo>
                <a:lnTo>
                  <a:pt x="776876" y="45719"/>
                </a:lnTo>
                <a:lnTo>
                  <a:pt x="779920" y="49529"/>
                </a:lnTo>
                <a:lnTo>
                  <a:pt x="775353" y="49529"/>
                </a:lnTo>
                <a:lnTo>
                  <a:pt x="775867" y="50799"/>
                </a:lnTo>
                <a:close/>
              </a:path>
              <a:path w="1000125" h="234950">
                <a:moveTo>
                  <a:pt x="828000" y="38099"/>
                </a:moveTo>
                <a:lnTo>
                  <a:pt x="805226" y="38099"/>
                </a:lnTo>
                <a:lnTo>
                  <a:pt x="803703" y="36829"/>
                </a:lnTo>
                <a:lnTo>
                  <a:pt x="803170" y="35535"/>
                </a:lnTo>
                <a:lnTo>
                  <a:pt x="802181" y="34289"/>
                </a:lnTo>
                <a:lnTo>
                  <a:pt x="807242" y="34289"/>
                </a:lnTo>
                <a:lnTo>
                  <a:pt x="809278" y="35559"/>
                </a:lnTo>
                <a:lnTo>
                  <a:pt x="817364" y="35559"/>
                </a:lnTo>
                <a:lnTo>
                  <a:pt x="817878" y="36829"/>
                </a:lnTo>
                <a:lnTo>
                  <a:pt x="826735" y="36829"/>
                </a:lnTo>
                <a:lnTo>
                  <a:pt x="828000" y="38099"/>
                </a:lnTo>
                <a:close/>
              </a:path>
              <a:path w="1000125" h="234950">
                <a:moveTo>
                  <a:pt x="826992" y="35559"/>
                </a:moveTo>
                <a:lnTo>
                  <a:pt x="825470" y="35559"/>
                </a:lnTo>
                <a:lnTo>
                  <a:pt x="824462" y="34289"/>
                </a:lnTo>
                <a:lnTo>
                  <a:pt x="827486" y="34289"/>
                </a:lnTo>
                <a:lnTo>
                  <a:pt x="826992" y="35559"/>
                </a:lnTo>
                <a:close/>
              </a:path>
              <a:path w="1000125" h="234950">
                <a:moveTo>
                  <a:pt x="836600" y="38099"/>
                </a:moveTo>
                <a:lnTo>
                  <a:pt x="832548" y="38099"/>
                </a:lnTo>
                <a:lnTo>
                  <a:pt x="832053" y="36829"/>
                </a:lnTo>
                <a:lnTo>
                  <a:pt x="830017" y="36829"/>
                </a:lnTo>
                <a:lnTo>
                  <a:pt x="829009" y="35559"/>
                </a:lnTo>
                <a:lnTo>
                  <a:pt x="828000" y="35559"/>
                </a:lnTo>
                <a:lnTo>
                  <a:pt x="827486" y="34289"/>
                </a:lnTo>
                <a:lnTo>
                  <a:pt x="834070" y="34289"/>
                </a:lnTo>
                <a:lnTo>
                  <a:pt x="834604" y="35584"/>
                </a:lnTo>
                <a:lnTo>
                  <a:pt x="836600" y="38099"/>
                </a:lnTo>
                <a:close/>
              </a:path>
              <a:path w="1000125" h="234950">
                <a:moveTo>
                  <a:pt x="859375" y="35559"/>
                </a:moveTo>
                <a:lnTo>
                  <a:pt x="836600" y="35559"/>
                </a:lnTo>
                <a:lnTo>
                  <a:pt x="836086" y="34289"/>
                </a:lnTo>
                <a:lnTo>
                  <a:pt x="858861" y="34289"/>
                </a:lnTo>
                <a:lnTo>
                  <a:pt x="859375" y="35559"/>
                </a:lnTo>
                <a:close/>
              </a:path>
              <a:path w="1000125" h="234950">
                <a:moveTo>
                  <a:pt x="875072" y="36829"/>
                </a:moveTo>
                <a:lnTo>
                  <a:pt x="837609" y="36829"/>
                </a:lnTo>
                <a:lnTo>
                  <a:pt x="837114" y="35559"/>
                </a:lnTo>
                <a:lnTo>
                  <a:pt x="860383" y="35559"/>
                </a:lnTo>
                <a:lnTo>
                  <a:pt x="859889" y="34289"/>
                </a:lnTo>
                <a:lnTo>
                  <a:pt x="873036" y="34289"/>
                </a:lnTo>
                <a:lnTo>
                  <a:pt x="875072" y="36829"/>
                </a:lnTo>
                <a:close/>
              </a:path>
              <a:path w="1000125" h="234950">
                <a:moveTo>
                  <a:pt x="886697" y="37684"/>
                </a:moveTo>
                <a:lnTo>
                  <a:pt x="886697" y="36829"/>
                </a:lnTo>
                <a:lnTo>
                  <a:pt x="875567" y="36829"/>
                </a:lnTo>
                <a:lnTo>
                  <a:pt x="875052" y="35535"/>
                </a:lnTo>
                <a:lnTo>
                  <a:pt x="874044" y="34289"/>
                </a:lnTo>
                <a:lnTo>
                  <a:pt x="890256" y="34289"/>
                </a:lnTo>
                <a:lnTo>
                  <a:pt x="891264" y="35559"/>
                </a:lnTo>
                <a:lnTo>
                  <a:pt x="889228" y="35559"/>
                </a:lnTo>
                <a:lnTo>
                  <a:pt x="886697" y="37684"/>
                </a:lnTo>
                <a:close/>
              </a:path>
              <a:path w="1000125" h="234950">
                <a:moveTo>
                  <a:pt x="939344" y="38099"/>
                </a:moveTo>
                <a:lnTo>
                  <a:pt x="925169" y="38099"/>
                </a:lnTo>
                <a:lnTo>
                  <a:pt x="922639" y="34289"/>
                </a:lnTo>
                <a:lnTo>
                  <a:pt x="934283" y="34289"/>
                </a:lnTo>
                <a:lnTo>
                  <a:pt x="934283" y="35559"/>
                </a:lnTo>
                <a:lnTo>
                  <a:pt x="932761" y="35559"/>
                </a:lnTo>
                <a:lnTo>
                  <a:pt x="933769" y="36829"/>
                </a:lnTo>
                <a:lnTo>
                  <a:pt x="938336" y="36829"/>
                </a:lnTo>
                <a:lnTo>
                  <a:pt x="939344" y="38099"/>
                </a:lnTo>
                <a:close/>
              </a:path>
              <a:path w="1000125" h="234950">
                <a:moveTo>
                  <a:pt x="896819" y="39369"/>
                </a:moveTo>
                <a:lnTo>
                  <a:pt x="891758" y="39369"/>
                </a:lnTo>
                <a:lnTo>
                  <a:pt x="890750" y="36829"/>
                </a:lnTo>
                <a:lnTo>
                  <a:pt x="889228" y="35559"/>
                </a:lnTo>
                <a:lnTo>
                  <a:pt x="891264" y="35559"/>
                </a:lnTo>
                <a:lnTo>
                  <a:pt x="892272" y="36829"/>
                </a:lnTo>
                <a:lnTo>
                  <a:pt x="894289" y="38099"/>
                </a:lnTo>
                <a:lnTo>
                  <a:pt x="896325" y="38099"/>
                </a:lnTo>
                <a:lnTo>
                  <a:pt x="896819" y="39369"/>
                </a:lnTo>
                <a:close/>
              </a:path>
              <a:path w="1000125" h="234950">
                <a:moveTo>
                  <a:pt x="896325" y="38099"/>
                </a:moveTo>
                <a:lnTo>
                  <a:pt x="894803" y="38099"/>
                </a:lnTo>
                <a:lnTo>
                  <a:pt x="892786" y="36829"/>
                </a:lnTo>
                <a:lnTo>
                  <a:pt x="893281" y="35559"/>
                </a:lnTo>
                <a:lnTo>
                  <a:pt x="896325" y="35559"/>
                </a:lnTo>
                <a:lnTo>
                  <a:pt x="897678" y="36412"/>
                </a:lnTo>
                <a:lnTo>
                  <a:pt x="897847" y="36829"/>
                </a:lnTo>
                <a:lnTo>
                  <a:pt x="894803" y="36829"/>
                </a:lnTo>
                <a:lnTo>
                  <a:pt x="896325" y="38099"/>
                </a:lnTo>
                <a:close/>
              </a:path>
              <a:path w="1000125" h="234950">
                <a:moveTo>
                  <a:pt x="938583" y="36194"/>
                </a:moveTo>
                <a:lnTo>
                  <a:pt x="938336" y="35988"/>
                </a:lnTo>
                <a:lnTo>
                  <a:pt x="938336" y="35559"/>
                </a:lnTo>
                <a:lnTo>
                  <a:pt x="938583" y="36194"/>
                </a:lnTo>
                <a:close/>
              </a:path>
              <a:path w="1000125" h="234950">
                <a:moveTo>
                  <a:pt x="939344" y="36829"/>
                </a:moveTo>
                <a:lnTo>
                  <a:pt x="938830" y="36829"/>
                </a:lnTo>
                <a:lnTo>
                  <a:pt x="938583" y="36194"/>
                </a:lnTo>
                <a:lnTo>
                  <a:pt x="939344" y="36829"/>
                </a:lnTo>
                <a:close/>
              </a:path>
              <a:path w="1000125" h="234950">
                <a:moveTo>
                  <a:pt x="898342" y="36829"/>
                </a:moveTo>
                <a:lnTo>
                  <a:pt x="897847" y="36829"/>
                </a:lnTo>
                <a:lnTo>
                  <a:pt x="897678" y="36412"/>
                </a:lnTo>
                <a:lnTo>
                  <a:pt x="898342" y="36829"/>
                </a:lnTo>
                <a:close/>
              </a:path>
              <a:path w="1000125" h="234950">
                <a:moveTo>
                  <a:pt x="822939" y="44449"/>
                </a:moveTo>
                <a:lnTo>
                  <a:pt x="810287" y="44449"/>
                </a:lnTo>
                <a:lnTo>
                  <a:pt x="810287" y="43179"/>
                </a:lnTo>
                <a:lnTo>
                  <a:pt x="809773" y="43179"/>
                </a:lnTo>
                <a:lnTo>
                  <a:pt x="807756" y="41909"/>
                </a:lnTo>
                <a:lnTo>
                  <a:pt x="806234" y="40639"/>
                </a:lnTo>
                <a:lnTo>
                  <a:pt x="804217" y="39369"/>
                </a:lnTo>
                <a:lnTo>
                  <a:pt x="800659" y="39369"/>
                </a:lnTo>
                <a:lnTo>
                  <a:pt x="800659" y="38099"/>
                </a:lnTo>
                <a:lnTo>
                  <a:pt x="799156" y="36829"/>
                </a:lnTo>
                <a:lnTo>
                  <a:pt x="803703" y="36829"/>
                </a:lnTo>
                <a:lnTo>
                  <a:pt x="804712" y="38099"/>
                </a:lnTo>
                <a:lnTo>
                  <a:pt x="809773" y="38099"/>
                </a:lnTo>
                <a:lnTo>
                  <a:pt x="810781" y="40639"/>
                </a:lnTo>
                <a:lnTo>
                  <a:pt x="811809" y="40639"/>
                </a:lnTo>
                <a:lnTo>
                  <a:pt x="812817" y="41909"/>
                </a:lnTo>
                <a:lnTo>
                  <a:pt x="821417" y="41909"/>
                </a:lnTo>
                <a:lnTo>
                  <a:pt x="822939" y="44449"/>
                </a:lnTo>
                <a:close/>
              </a:path>
              <a:path w="1000125" h="234950">
                <a:moveTo>
                  <a:pt x="805226" y="38099"/>
                </a:moveTo>
                <a:lnTo>
                  <a:pt x="804712" y="38099"/>
                </a:lnTo>
                <a:lnTo>
                  <a:pt x="803703" y="36829"/>
                </a:lnTo>
                <a:lnTo>
                  <a:pt x="805226" y="38099"/>
                </a:lnTo>
                <a:close/>
              </a:path>
              <a:path w="1000125" h="234950">
                <a:moveTo>
                  <a:pt x="830863" y="38517"/>
                </a:moveTo>
                <a:lnTo>
                  <a:pt x="830531" y="38099"/>
                </a:lnTo>
                <a:lnTo>
                  <a:pt x="830017" y="36829"/>
                </a:lnTo>
                <a:lnTo>
                  <a:pt x="831539" y="38099"/>
                </a:lnTo>
                <a:lnTo>
                  <a:pt x="831025" y="38099"/>
                </a:lnTo>
                <a:lnTo>
                  <a:pt x="830863" y="38517"/>
                </a:lnTo>
                <a:close/>
              </a:path>
              <a:path w="1000125" h="234950">
                <a:moveTo>
                  <a:pt x="844192" y="41909"/>
                </a:moveTo>
                <a:lnTo>
                  <a:pt x="837114" y="41909"/>
                </a:lnTo>
                <a:lnTo>
                  <a:pt x="836600" y="40639"/>
                </a:lnTo>
                <a:lnTo>
                  <a:pt x="833462" y="39513"/>
                </a:lnTo>
                <a:lnTo>
                  <a:pt x="833062" y="39112"/>
                </a:lnTo>
                <a:lnTo>
                  <a:pt x="833062" y="38099"/>
                </a:lnTo>
                <a:lnTo>
                  <a:pt x="836600" y="38099"/>
                </a:lnTo>
                <a:lnTo>
                  <a:pt x="837114" y="36829"/>
                </a:lnTo>
                <a:lnTo>
                  <a:pt x="868983" y="36829"/>
                </a:lnTo>
                <a:lnTo>
                  <a:pt x="871020" y="39369"/>
                </a:lnTo>
                <a:lnTo>
                  <a:pt x="843184" y="39369"/>
                </a:lnTo>
                <a:lnTo>
                  <a:pt x="843184" y="40639"/>
                </a:lnTo>
                <a:lnTo>
                  <a:pt x="843945" y="40639"/>
                </a:lnTo>
                <a:lnTo>
                  <a:pt x="844192" y="41052"/>
                </a:lnTo>
                <a:lnTo>
                  <a:pt x="844192" y="41909"/>
                </a:lnTo>
                <a:close/>
              </a:path>
              <a:path w="1000125" h="234950">
                <a:moveTo>
                  <a:pt x="870011" y="43179"/>
                </a:moveTo>
                <a:lnTo>
                  <a:pt x="867975" y="39369"/>
                </a:lnTo>
                <a:lnTo>
                  <a:pt x="871514" y="39369"/>
                </a:lnTo>
                <a:lnTo>
                  <a:pt x="870506" y="36829"/>
                </a:lnTo>
                <a:lnTo>
                  <a:pt x="886697" y="36829"/>
                </a:lnTo>
                <a:lnTo>
                  <a:pt x="886203" y="38099"/>
                </a:lnTo>
                <a:lnTo>
                  <a:pt x="887211" y="38099"/>
                </a:lnTo>
                <a:lnTo>
                  <a:pt x="888219" y="39369"/>
                </a:lnTo>
                <a:lnTo>
                  <a:pt x="892272" y="40639"/>
                </a:lnTo>
                <a:lnTo>
                  <a:pt x="876081" y="40639"/>
                </a:lnTo>
                <a:lnTo>
                  <a:pt x="876575" y="41909"/>
                </a:lnTo>
                <a:lnTo>
                  <a:pt x="869497" y="41909"/>
                </a:lnTo>
                <a:lnTo>
                  <a:pt x="870011" y="43179"/>
                </a:lnTo>
                <a:close/>
              </a:path>
              <a:path w="1000125" h="234950">
                <a:moveTo>
                  <a:pt x="886203" y="38099"/>
                </a:moveTo>
                <a:lnTo>
                  <a:pt x="886697" y="36829"/>
                </a:lnTo>
                <a:lnTo>
                  <a:pt x="886697" y="37684"/>
                </a:lnTo>
                <a:lnTo>
                  <a:pt x="886203" y="38099"/>
                </a:lnTo>
                <a:close/>
              </a:path>
              <a:path w="1000125" h="234950">
                <a:moveTo>
                  <a:pt x="902908" y="38099"/>
                </a:moveTo>
                <a:lnTo>
                  <a:pt x="896325" y="38099"/>
                </a:lnTo>
                <a:lnTo>
                  <a:pt x="895317" y="36829"/>
                </a:lnTo>
                <a:lnTo>
                  <a:pt x="901880" y="36829"/>
                </a:lnTo>
                <a:lnTo>
                  <a:pt x="902908" y="38099"/>
                </a:lnTo>
                <a:close/>
              </a:path>
              <a:path w="1000125" h="234950">
                <a:moveTo>
                  <a:pt x="918092" y="38099"/>
                </a:moveTo>
                <a:lnTo>
                  <a:pt x="908464" y="38099"/>
                </a:lnTo>
                <a:lnTo>
                  <a:pt x="908978" y="36829"/>
                </a:lnTo>
                <a:lnTo>
                  <a:pt x="917578" y="36829"/>
                </a:lnTo>
                <a:lnTo>
                  <a:pt x="918092" y="38099"/>
                </a:lnTo>
                <a:close/>
              </a:path>
              <a:path w="1000125" h="234950">
                <a:moveTo>
                  <a:pt x="924161" y="40639"/>
                </a:moveTo>
                <a:lnTo>
                  <a:pt x="923647" y="40639"/>
                </a:lnTo>
                <a:lnTo>
                  <a:pt x="922639" y="39369"/>
                </a:lnTo>
                <a:lnTo>
                  <a:pt x="921116" y="38099"/>
                </a:lnTo>
                <a:lnTo>
                  <a:pt x="918092" y="38099"/>
                </a:lnTo>
                <a:lnTo>
                  <a:pt x="917578" y="36829"/>
                </a:lnTo>
                <a:lnTo>
                  <a:pt x="924161" y="36829"/>
                </a:lnTo>
                <a:lnTo>
                  <a:pt x="923647" y="38099"/>
                </a:lnTo>
                <a:lnTo>
                  <a:pt x="923647" y="39369"/>
                </a:lnTo>
                <a:lnTo>
                  <a:pt x="924161" y="39369"/>
                </a:lnTo>
                <a:lnTo>
                  <a:pt x="924161" y="40639"/>
                </a:lnTo>
                <a:close/>
              </a:path>
              <a:path w="1000125" h="234950">
                <a:moveTo>
                  <a:pt x="942369" y="39369"/>
                </a:moveTo>
                <a:lnTo>
                  <a:pt x="939344" y="36829"/>
                </a:lnTo>
                <a:lnTo>
                  <a:pt x="940353" y="36829"/>
                </a:lnTo>
                <a:lnTo>
                  <a:pt x="942369" y="39369"/>
                </a:lnTo>
                <a:close/>
              </a:path>
              <a:path w="1000125" h="234950">
                <a:moveTo>
                  <a:pt x="886697" y="38099"/>
                </a:moveTo>
                <a:lnTo>
                  <a:pt x="886203" y="38099"/>
                </a:lnTo>
                <a:lnTo>
                  <a:pt x="886697" y="37684"/>
                </a:lnTo>
                <a:lnTo>
                  <a:pt x="886697" y="38099"/>
                </a:lnTo>
                <a:close/>
              </a:path>
              <a:path w="1000125" h="234950">
                <a:moveTo>
                  <a:pt x="787512" y="45719"/>
                </a:moveTo>
                <a:lnTo>
                  <a:pt x="783973" y="45719"/>
                </a:lnTo>
                <a:lnTo>
                  <a:pt x="781442" y="44449"/>
                </a:lnTo>
                <a:lnTo>
                  <a:pt x="781442" y="43179"/>
                </a:lnTo>
                <a:lnTo>
                  <a:pt x="780414" y="41909"/>
                </a:lnTo>
                <a:lnTo>
                  <a:pt x="779920" y="41909"/>
                </a:lnTo>
                <a:lnTo>
                  <a:pt x="780414" y="40639"/>
                </a:lnTo>
                <a:lnTo>
                  <a:pt x="779920" y="40639"/>
                </a:lnTo>
                <a:lnTo>
                  <a:pt x="779406" y="39369"/>
                </a:lnTo>
                <a:lnTo>
                  <a:pt x="778398" y="38099"/>
                </a:lnTo>
                <a:lnTo>
                  <a:pt x="791565" y="38099"/>
                </a:lnTo>
                <a:lnTo>
                  <a:pt x="792059" y="38722"/>
                </a:lnTo>
                <a:lnTo>
                  <a:pt x="792059" y="39369"/>
                </a:lnTo>
                <a:lnTo>
                  <a:pt x="779920" y="39369"/>
                </a:lnTo>
                <a:lnTo>
                  <a:pt x="782945" y="41909"/>
                </a:lnTo>
                <a:lnTo>
                  <a:pt x="784981" y="44449"/>
                </a:lnTo>
                <a:lnTo>
                  <a:pt x="787512" y="45719"/>
                </a:lnTo>
                <a:close/>
              </a:path>
              <a:path w="1000125" h="234950">
                <a:moveTo>
                  <a:pt x="815348" y="39369"/>
                </a:moveTo>
                <a:lnTo>
                  <a:pt x="811295" y="39369"/>
                </a:lnTo>
                <a:lnTo>
                  <a:pt x="809773" y="38099"/>
                </a:lnTo>
                <a:lnTo>
                  <a:pt x="814339" y="38099"/>
                </a:lnTo>
                <a:lnTo>
                  <a:pt x="815091" y="38734"/>
                </a:lnTo>
                <a:lnTo>
                  <a:pt x="815348" y="39369"/>
                </a:lnTo>
                <a:close/>
              </a:path>
              <a:path w="1000125" h="234950">
                <a:moveTo>
                  <a:pt x="829523" y="39369"/>
                </a:moveTo>
                <a:lnTo>
                  <a:pt x="815842" y="39369"/>
                </a:lnTo>
                <a:lnTo>
                  <a:pt x="815091" y="38734"/>
                </a:lnTo>
                <a:lnTo>
                  <a:pt x="814834" y="38099"/>
                </a:lnTo>
                <a:lnTo>
                  <a:pt x="829009" y="38099"/>
                </a:lnTo>
                <a:lnTo>
                  <a:pt x="829523" y="39369"/>
                </a:lnTo>
                <a:close/>
              </a:path>
              <a:path w="1000125" h="234950">
                <a:moveTo>
                  <a:pt x="837114" y="41909"/>
                </a:moveTo>
                <a:lnTo>
                  <a:pt x="826478" y="41909"/>
                </a:lnTo>
                <a:lnTo>
                  <a:pt x="825470" y="39369"/>
                </a:lnTo>
                <a:lnTo>
                  <a:pt x="832548" y="39369"/>
                </a:lnTo>
                <a:lnTo>
                  <a:pt x="831539" y="38099"/>
                </a:lnTo>
                <a:lnTo>
                  <a:pt x="832053" y="38099"/>
                </a:lnTo>
                <a:lnTo>
                  <a:pt x="833062" y="39112"/>
                </a:lnTo>
                <a:lnTo>
                  <a:pt x="833062" y="39369"/>
                </a:lnTo>
                <a:lnTo>
                  <a:pt x="833462" y="39513"/>
                </a:lnTo>
                <a:lnTo>
                  <a:pt x="834584" y="40639"/>
                </a:lnTo>
                <a:lnTo>
                  <a:pt x="835078" y="40639"/>
                </a:lnTo>
                <a:lnTo>
                  <a:pt x="837114" y="41909"/>
                </a:lnTo>
                <a:close/>
              </a:path>
              <a:path w="1000125" h="234950">
                <a:moveTo>
                  <a:pt x="906447" y="41909"/>
                </a:moveTo>
                <a:lnTo>
                  <a:pt x="901880" y="41909"/>
                </a:lnTo>
                <a:lnTo>
                  <a:pt x="901386" y="40639"/>
                </a:lnTo>
                <a:lnTo>
                  <a:pt x="899350" y="39369"/>
                </a:lnTo>
                <a:lnTo>
                  <a:pt x="897847" y="38099"/>
                </a:lnTo>
                <a:lnTo>
                  <a:pt x="901880" y="38099"/>
                </a:lnTo>
                <a:lnTo>
                  <a:pt x="902908" y="39369"/>
                </a:lnTo>
                <a:lnTo>
                  <a:pt x="904411" y="39369"/>
                </a:lnTo>
                <a:lnTo>
                  <a:pt x="905933" y="40639"/>
                </a:lnTo>
                <a:lnTo>
                  <a:pt x="906447" y="41909"/>
                </a:lnTo>
                <a:close/>
              </a:path>
              <a:path w="1000125" h="234950">
                <a:moveTo>
                  <a:pt x="923153" y="41909"/>
                </a:moveTo>
                <a:lnTo>
                  <a:pt x="917578" y="41909"/>
                </a:lnTo>
                <a:lnTo>
                  <a:pt x="913525" y="38099"/>
                </a:lnTo>
                <a:lnTo>
                  <a:pt x="918586" y="38099"/>
                </a:lnTo>
                <a:lnTo>
                  <a:pt x="919100" y="39369"/>
                </a:lnTo>
                <a:lnTo>
                  <a:pt x="919594" y="39369"/>
                </a:lnTo>
                <a:lnTo>
                  <a:pt x="921116" y="40639"/>
                </a:lnTo>
                <a:lnTo>
                  <a:pt x="922125" y="40639"/>
                </a:lnTo>
                <a:lnTo>
                  <a:pt x="923153" y="41909"/>
                </a:lnTo>
                <a:close/>
              </a:path>
              <a:path w="1000125" h="234950">
                <a:moveTo>
                  <a:pt x="919100" y="39369"/>
                </a:moveTo>
                <a:lnTo>
                  <a:pt x="918586" y="38099"/>
                </a:lnTo>
                <a:lnTo>
                  <a:pt x="919594" y="38099"/>
                </a:lnTo>
                <a:lnTo>
                  <a:pt x="919100" y="39369"/>
                </a:lnTo>
                <a:close/>
              </a:path>
              <a:path w="1000125" h="234950">
                <a:moveTo>
                  <a:pt x="929716" y="39369"/>
                </a:moveTo>
                <a:lnTo>
                  <a:pt x="924161" y="39369"/>
                </a:lnTo>
                <a:lnTo>
                  <a:pt x="923647" y="38099"/>
                </a:lnTo>
                <a:lnTo>
                  <a:pt x="929716" y="38099"/>
                </a:lnTo>
                <a:lnTo>
                  <a:pt x="929716" y="39369"/>
                </a:lnTo>
                <a:close/>
              </a:path>
              <a:path w="1000125" h="234950">
                <a:moveTo>
                  <a:pt x="931239" y="39369"/>
                </a:moveTo>
                <a:lnTo>
                  <a:pt x="930744" y="39369"/>
                </a:lnTo>
                <a:lnTo>
                  <a:pt x="929716" y="38099"/>
                </a:lnTo>
                <a:lnTo>
                  <a:pt x="931239" y="38099"/>
                </a:lnTo>
                <a:lnTo>
                  <a:pt x="931239" y="39369"/>
                </a:lnTo>
                <a:close/>
              </a:path>
              <a:path w="1000125" h="234950">
                <a:moveTo>
                  <a:pt x="942883" y="40639"/>
                </a:moveTo>
                <a:lnTo>
                  <a:pt x="933275" y="40639"/>
                </a:lnTo>
                <a:lnTo>
                  <a:pt x="932247" y="39369"/>
                </a:lnTo>
                <a:lnTo>
                  <a:pt x="931753" y="39369"/>
                </a:lnTo>
                <a:lnTo>
                  <a:pt x="931239" y="38099"/>
                </a:lnTo>
                <a:lnTo>
                  <a:pt x="940353" y="38099"/>
                </a:lnTo>
                <a:lnTo>
                  <a:pt x="941361" y="39369"/>
                </a:lnTo>
                <a:lnTo>
                  <a:pt x="942883" y="40639"/>
                </a:lnTo>
                <a:close/>
              </a:path>
              <a:path w="1000125" h="234950">
                <a:moveTo>
                  <a:pt x="972241" y="39369"/>
                </a:moveTo>
                <a:lnTo>
                  <a:pt x="962119" y="39369"/>
                </a:lnTo>
                <a:lnTo>
                  <a:pt x="961111" y="38099"/>
                </a:lnTo>
                <a:lnTo>
                  <a:pt x="971727" y="38099"/>
                </a:lnTo>
                <a:lnTo>
                  <a:pt x="972241" y="39369"/>
                </a:lnTo>
                <a:close/>
              </a:path>
              <a:path w="1000125" h="234950">
                <a:moveTo>
                  <a:pt x="973764" y="39369"/>
                </a:moveTo>
                <a:lnTo>
                  <a:pt x="972241" y="39369"/>
                </a:lnTo>
                <a:lnTo>
                  <a:pt x="971727" y="38099"/>
                </a:lnTo>
                <a:lnTo>
                  <a:pt x="973764" y="38099"/>
                </a:lnTo>
                <a:lnTo>
                  <a:pt x="973764" y="39369"/>
                </a:lnTo>
                <a:close/>
              </a:path>
              <a:path w="1000125" h="234950">
                <a:moveTo>
                  <a:pt x="979319" y="39369"/>
                </a:moveTo>
                <a:lnTo>
                  <a:pt x="973764" y="39369"/>
                </a:lnTo>
                <a:lnTo>
                  <a:pt x="973764" y="38099"/>
                </a:lnTo>
                <a:lnTo>
                  <a:pt x="977807" y="38099"/>
                </a:lnTo>
                <a:lnTo>
                  <a:pt x="979319" y="39369"/>
                </a:lnTo>
                <a:close/>
              </a:path>
              <a:path w="1000125" h="234950">
                <a:moveTo>
                  <a:pt x="831539" y="39369"/>
                </a:moveTo>
                <a:lnTo>
                  <a:pt x="830531" y="39369"/>
                </a:lnTo>
                <a:lnTo>
                  <a:pt x="830863" y="38517"/>
                </a:lnTo>
                <a:lnTo>
                  <a:pt x="831539" y="39369"/>
                </a:lnTo>
                <a:close/>
              </a:path>
              <a:path w="1000125" h="234950">
                <a:moveTo>
                  <a:pt x="792573" y="39369"/>
                </a:moveTo>
                <a:lnTo>
                  <a:pt x="792059" y="39369"/>
                </a:lnTo>
                <a:lnTo>
                  <a:pt x="792059" y="38722"/>
                </a:lnTo>
                <a:lnTo>
                  <a:pt x="792573" y="39369"/>
                </a:lnTo>
                <a:close/>
              </a:path>
              <a:path w="1000125" h="234950">
                <a:moveTo>
                  <a:pt x="815842" y="39369"/>
                </a:moveTo>
                <a:lnTo>
                  <a:pt x="815348" y="39369"/>
                </a:lnTo>
                <a:lnTo>
                  <a:pt x="815091" y="38734"/>
                </a:lnTo>
                <a:lnTo>
                  <a:pt x="815842" y="39369"/>
                </a:lnTo>
                <a:close/>
              </a:path>
              <a:path w="1000125" h="234950">
                <a:moveTo>
                  <a:pt x="833462" y="39513"/>
                </a:moveTo>
                <a:lnTo>
                  <a:pt x="833062" y="39369"/>
                </a:lnTo>
                <a:lnTo>
                  <a:pt x="833062" y="39112"/>
                </a:lnTo>
                <a:lnTo>
                  <a:pt x="833462" y="39513"/>
                </a:lnTo>
                <a:close/>
              </a:path>
              <a:path w="1000125" h="234950">
                <a:moveTo>
                  <a:pt x="781442" y="44449"/>
                </a:moveTo>
                <a:lnTo>
                  <a:pt x="778398" y="41909"/>
                </a:lnTo>
                <a:lnTo>
                  <a:pt x="774859" y="41909"/>
                </a:lnTo>
                <a:lnTo>
                  <a:pt x="774859" y="40639"/>
                </a:lnTo>
                <a:lnTo>
                  <a:pt x="774345" y="40639"/>
                </a:lnTo>
                <a:lnTo>
                  <a:pt x="774345" y="39369"/>
                </a:lnTo>
                <a:lnTo>
                  <a:pt x="776381" y="39369"/>
                </a:lnTo>
                <a:lnTo>
                  <a:pt x="781442" y="44449"/>
                </a:lnTo>
                <a:close/>
              </a:path>
              <a:path w="1000125" h="234950">
                <a:moveTo>
                  <a:pt x="788520" y="41909"/>
                </a:moveTo>
                <a:lnTo>
                  <a:pt x="783973" y="41909"/>
                </a:lnTo>
                <a:lnTo>
                  <a:pt x="782945" y="40639"/>
                </a:lnTo>
                <a:lnTo>
                  <a:pt x="782451" y="40639"/>
                </a:lnTo>
                <a:lnTo>
                  <a:pt x="779920" y="39369"/>
                </a:lnTo>
                <a:lnTo>
                  <a:pt x="786504" y="39369"/>
                </a:lnTo>
                <a:lnTo>
                  <a:pt x="787167" y="39787"/>
                </a:lnTo>
                <a:lnTo>
                  <a:pt x="787512" y="40639"/>
                </a:lnTo>
                <a:lnTo>
                  <a:pt x="788520" y="41909"/>
                </a:lnTo>
                <a:close/>
              </a:path>
              <a:path w="1000125" h="234950">
                <a:moveTo>
                  <a:pt x="787167" y="39787"/>
                </a:moveTo>
                <a:lnTo>
                  <a:pt x="786504" y="39369"/>
                </a:lnTo>
                <a:lnTo>
                  <a:pt x="786998" y="39369"/>
                </a:lnTo>
                <a:lnTo>
                  <a:pt x="787167" y="39787"/>
                </a:lnTo>
                <a:close/>
              </a:path>
              <a:path w="1000125" h="234950">
                <a:moveTo>
                  <a:pt x="797627" y="49529"/>
                </a:moveTo>
                <a:lnTo>
                  <a:pt x="796112" y="49529"/>
                </a:lnTo>
                <a:lnTo>
                  <a:pt x="795103" y="48259"/>
                </a:lnTo>
                <a:lnTo>
                  <a:pt x="790537" y="44449"/>
                </a:lnTo>
                <a:lnTo>
                  <a:pt x="785990" y="44449"/>
                </a:lnTo>
                <a:lnTo>
                  <a:pt x="785990" y="43179"/>
                </a:lnTo>
                <a:lnTo>
                  <a:pt x="784981" y="43179"/>
                </a:lnTo>
                <a:lnTo>
                  <a:pt x="784981" y="41909"/>
                </a:lnTo>
                <a:lnTo>
                  <a:pt x="790537" y="41909"/>
                </a:lnTo>
                <a:lnTo>
                  <a:pt x="787167" y="39787"/>
                </a:lnTo>
                <a:lnTo>
                  <a:pt x="786998" y="39369"/>
                </a:lnTo>
                <a:lnTo>
                  <a:pt x="804217" y="39369"/>
                </a:lnTo>
                <a:lnTo>
                  <a:pt x="805226" y="40639"/>
                </a:lnTo>
                <a:lnTo>
                  <a:pt x="792059" y="40639"/>
                </a:lnTo>
                <a:lnTo>
                  <a:pt x="791051" y="41909"/>
                </a:lnTo>
                <a:lnTo>
                  <a:pt x="792573" y="44449"/>
                </a:lnTo>
                <a:lnTo>
                  <a:pt x="795103" y="45719"/>
                </a:lnTo>
                <a:lnTo>
                  <a:pt x="796112" y="46989"/>
                </a:lnTo>
                <a:lnTo>
                  <a:pt x="799314" y="46989"/>
                </a:lnTo>
                <a:lnTo>
                  <a:pt x="800501" y="48259"/>
                </a:lnTo>
                <a:lnTo>
                  <a:pt x="797120" y="48259"/>
                </a:lnTo>
                <a:lnTo>
                  <a:pt x="797627" y="49529"/>
                </a:lnTo>
                <a:close/>
              </a:path>
              <a:path w="1000125" h="234950">
                <a:moveTo>
                  <a:pt x="826478" y="41909"/>
                </a:moveTo>
                <a:lnTo>
                  <a:pt x="813825" y="41909"/>
                </a:lnTo>
                <a:lnTo>
                  <a:pt x="813311" y="40639"/>
                </a:lnTo>
                <a:lnTo>
                  <a:pt x="812817" y="40639"/>
                </a:lnTo>
                <a:lnTo>
                  <a:pt x="812817" y="39369"/>
                </a:lnTo>
                <a:lnTo>
                  <a:pt x="824956" y="39369"/>
                </a:lnTo>
                <a:lnTo>
                  <a:pt x="826478" y="41909"/>
                </a:lnTo>
                <a:close/>
              </a:path>
              <a:path w="1000125" h="234950">
                <a:moveTo>
                  <a:pt x="844192" y="41052"/>
                </a:moveTo>
                <a:lnTo>
                  <a:pt x="843184" y="39369"/>
                </a:lnTo>
                <a:lnTo>
                  <a:pt x="867975" y="39369"/>
                </a:lnTo>
                <a:lnTo>
                  <a:pt x="867975" y="40639"/>
                </a:lnTo>
                <a:lnTo>
                  <a:pt x="844192" y="40639"/>
                </a:lnTo>
                <a:lnTo>
                  <a:pt x="844192" y="41052"/>
                </a:lnTo>
                <a:close/>
              </a:path>
              <a:path w="1000125" h="234950">
                <a:moveTo>
                  <a:pt x="897333" y="43179"/>
                </a:moveTo>
                <a:lnTo>
                  <a:pt x="893795" y="39369"/>
                </a:lnTo>
                <a:lnTo>
                  <a:pt x="897847" y="39369"/>
                </a:lnTo>
                <a:lnTo>
                  <a:pt x="898856" y="40639"/>
                </a:lnTo>
                <a:lnTo>
                  <a:pt x="896819" y="40639"/>
                </a:lnTo>
                <a:lnTo>
                  <a:pt x="897333" y="43179"/>
                </a:lnTo>
                <a:close/>
              </a:path>
              <a:path w="1000125" h="234950">
                <a:moveTo>
                  <a:pt x="900872" y="40639"/>
                </a:moveTo>
                <a:lnTo>
                  <a:pt x="899864" y="40639"/>
                </a:lnTo>
                <a:lnTo>
                  <a:pt x="898856" y="39369"/>
                </a:lnTo>
                <a:lnTo>
                  <a:pt x="899350" y="39369"/>
                </a:lnTo>
                <a:lnTo>
                  <a:pt x="900872" y="40639"/>
                </a:lnTo>
                <a:close/>
              </a:path>
              <a:path w="1000125" h="234950">
                <a:moveTo>
                  <a:pt x="921116" y="39992"/>
                </a:moveTo>
                <a:lnTo>
                  <a:pt x="920622" y="39369"/>
                </a:lnTo>
                <a:lnTo>
                  <a:pt x="921116" y="39369"/>
                </a:lnTo>
                <a:lnTo>
                  <a:pt x="921116" y="39992"/>
                </a:lnTo>
                <a:close/>
              </a:path>
              <a:path w="1000125" h="234950">
                <a:moveTo>
                  <a:pt x="925169" y="40639"/>
                </a:moveTo>
                <a:lnTo>
                  <a:pt x="924655" y="40639"/>
                </a:lnTo>
                <a:lnTo>
                  <a:pt x="924655" y="39369"/>
                </a:lnTo>
                <a:lnTo>
                  <a:pt x="925169" y="39369"/>
                </a:lnTo>
                <a:lnTo>
                  <a:pt x="925169" y="40639"/>
                </a:lnTo>
                <a:close/>
              </a:path>
              <a:path w="1000125" h="234950">
                <a:moveTo>
                  <a:pt x="926197" y="41287"/>
                </a:moveTo>
                <a:lnTo>
                  <a:pt x="925169" y="40639"/>
                </a:lnTo>
                <a:lnTo>
                  <a:pt x="925169" y="39369"/>
                </a:lnTo>
                <a:lnTo>
                  <a:pt x="925683" y="40639"/>
                </a:lnTo>
                <a:lnTo>
                  <a:pt x="926197" y="41287"/>
                </a:lnTo>
                <a:close/>
              </a:path>
              <a:path w="1000125" h="234950">
                <a:moveTo>
                  <a:pt x="926522" y="41492"/>
                </a:moveTo>
                <a:lnTo>
                  <a:pt x="926197" y="41287"/>
                </a:lnTo>
                <a:lnTo>
                  <a:pt x="925683" y="40639"/>
                </a:lnTo>
                <a:lnTo>
                  <a:pt x="925169" y="39369"/>
                </a:lnTo>
                <a:lnTo>
                  <a:pt x="932247" y="39369"/>
                </a:lnTo>
                <a:lnTo>
                  <a:pt x="933275" y="40639"/>
                </a:lnTo>
                <a:lnTo>
                  <a:pt x="926178" y="40639"/>
                </a:lnTo>
                <a:lnTo>
                  <a:pt x="926522" y="41492"/>
                </a:lnTo>
                <a:close/>
              </a:path>
              <a:path w="1000125" h="234950">
                <a:moveTo>
                  <a:pt x="996024" y="41909"/>
                </a:moveTo>
                <a:lnTo>
                  <a:pt x="968188" y="41909"/>
                </a:lnTo>
                <a:lnTo>
                  <a:pt x="968188" y="40639"/>
                </a:lnTo>
                <a:lnTo>
                  <a:pt x="973250" y="40639"/>
                </a:lnTo>
                <a:lnTo>
                  <a:pt x="972736" y="39369"/>
                </a:lnTo>
                <a:lnTo>
                  <a:pt x="994008" y="39369"/>
                </a:lnTo>
                <a:lnTo>
                  <a:pt x="996024" y="41909"/>
                </a:lnTo>
                <a:close/>
              </a:path>
              <a:path w="1000125" h="234950">
                <a:moveTo>
                  <a:pt x="921630" y="40639"/>
                </a:moveTo>
                <a:lnTo>
                  <a:pt x="921116" y="40639"/>
                </a:lnTo>
                <a:lnTo>
                  <a:pt x="921116" y="39992"/>
                </a:lnTo>
                <a:lnTo>
                  <a:pt x="921630" y="40639"/>
                </a:lnTo>
                <a:close/>
              </a:path>
              <a:path w="1000125" h="234950">
                <a:moveTo>
                  <a:pt x="797120" y="41909"/>
                </a:moveTo>
                <a:lnTo>
                  <a:pt x="792573" y="41909"/>
                </a:lnTo>
                <a:lnTo>
                  <a:pt x="792059" y="40639"/>
                </a:lnTo>
                <a:lnTo>
                  <a:pt x="796626" y="40639"/>
                </a:lnTo>
                <a:lnTo>
                  <a:pt x="797120" y="41909"/>
                </a:lnTo>
                <a:close/>
              </a:path>
              <a:path w="1000125" h="234950">
                <a:moveTo>
                  <a:pt x="805226" y="41909"/>
                </a:moveTo>
                <a:lnTo>
                  <a:pt x="798128" y="41909"/>
                </a:lnTo>
                <a:lnTo>
                  <a:pt x="797634" y="40639"/>
                </a:lnTo>
                <a:lnTo>
                  <a:pt x="805226" y="40639"/>
                </a:lnTo>
                <a:lnTo>
                  <a:pt x="805226" y="41909"/>
                </a:lnTo>
                <a:close/>
              </a:path>
              <a:path w="1000125" h="234950">
                <a:moveTo>
                  <a:pt x="853306" y="41909"/>
                </a:moveTo>
                <a:lnTo>
                  <a:pt x="844706" y="41909"/>
                </a:lnTo>
                <a:lnTo>
                  <a:pt x="844192" y="41052"/>
                </a:lnTo>
                <a:lnTo>
                  <a:pt x="844192" y="40639"/>
                </a:lnTo>
                <a:lnTo>
                  <a:pt x="853306" y="40639"/>
                </a:lnTo>
                <a:lnTo>
                  <a:pt x="853306" y="41909"/>
                </a:lnTo>
                <a:close/>
              </a:path>
              <a:path w="1000125" h="234950">
                <a:moveTo>
                  <a:pt x="867481" y="41909"/>
                </a:moveTo>
                <a:lnTo>
                  <a:pt x="854828" y="41909"/>
                </a:lnTo>
                <a:lnTo>
                  <a:pt x="854314" y="40639"/>
                </a:lnTo>
                <a:lnTo>
                  <a:pt x="867481" y="40639"/>
                </a:lnTo>
                <a:lnTo>
                  <a:pt x="867481" y="41909"/>
                </a:lnTo>
                <a:close/>
              </a:path>
              <a:path w="1000125" h="234950">
                <a:moveTo>
                  <a:pt x="886203" y="43179"/>
                </a:moveTo>
                <a:lnTo>
                  <a:pt x="879115" y="43179"/>
                </a:lnTo>
                <a:lnTo>
                  <a:pt x="878611" y="41909"/>
                </a:lnTo>
                <a:lnTo>
                  <a:pt x="877603" y="41909"/>
                </a:lnTo>
                <a:lnTo>
                  <a:pt x="876575" y="40639"/>
                </a:lnTo>
                <a:lnTo>
                  <a:pt x="886203" y="40639"/>
                </a:lnTo>
                <a:lnTo>
                  <a:pt x="886203" y="43179"/>
                </a:lnTo>
                <a:close/>
              </a:path>
              <a:path w="1000125" h="234950">
                <a:moveTo>
                  <a:pt x="895811" y="44449"/>
                </a:moveTo>
                <a:lnTo>
                  <a:pt x="892786" y="44449"/>
                </a:lnTo>
                <a:lnTo>
                  <a:pt x="891758" y="43179"/>
                </a:lnTo>
                <a:lnTo>
                  <a:pt x="887725" y="43179"/>
                </a:lnTo>
                <a:lnTo>
                  <a:pt x="887211" y="41909"/>
                </a:lnTo>
                <a:lnTo>
                  <a:pt x="886697" y="41909"/>
                </a:lnTo>
                <a:lnTo>
                  <a:pt x="886203" y="40639"/>
                </a:lnTo>
                <a:lnTo>
                  <a:pt x="892272" y="40639"/>
                </a:lnTo>
                <a:lnTo>
                  <a:pt x="894289" y="41909"/>
                </a:lnTo>
                <a:lnTo>
                  <a:pt x="895811" y="44449"/>
                </a:lnTo>
                <a:close/>
              </a:path>
              <a:path w="1000125" h="234950">
                <a:moveTo>
                  <a:pt x="902908" y="44449"/>
                </a:moveTo>
                <a:lnTo>
                  <a:pt x="901880" y="44449"/>
                </a:lnTo>
                <a:lnTo>
                  <a:pt x="899864" y="43179"/>
                </a:lnTo>
                <a:lnTo>
                  <a:pt x="896819" y="40639"/>
                </a:lnTo>
                <a:lnTo>
                  <a:pt x="898856" y="40639"/>
                </a:lnTo>
                <a:lnTo>
                  <a:pt x="900872" y="43179"/>
                </a:lnTo>
                <a:lnTo>
                  <a:pt x="902908" y="44449"/>
                </a:lnTo>
                <a:close/>
              </a:path>
              <a:path w="1000125" h="234950">
                <a:moveTo>
                  <a:pt x="901386" y="41909"/>
                </a:moveTo>
                <a:lnTo>
                  <a:pt x="900872" y="40639"/>
                </a:lnTo>
                <a:lnTo>
                  <a:pt x="901386" y="40639"/>
                </a:lnTo>
                <a:lnTo>
                  <a:pt x="901386" y="41909"/>
                </a:lnTo>
                <a:close/>
              </a:path>
              <a:path w="1000125" h="234950">
                <a:moveTo>
                  <a:pt x="927700" y="44449"/>
                </a:moveTo>
                <a:lnTo>
                  <a:pt x="922125" y="44449"/>
                </a:lnTo>
                <a:lnTo>
                  <a:pt x="921116" y="41909"/>
                </a:lnTo>
                <a:lnTo>
                  <a:pt x="923153" y="41909"/>
                </a:lnTo>
                <a:lnTo>
                  <a:pt x="923153" y="40639"/>
                </a:lnTo>
                <a:lnTo>
                  <a:pt x="924655" y="41909"/>
                </a:lnTo>
                <a:lnTo>
                  <a:pt x="925683" y="43179"/>
                </a:lnTo>
                <a:lnTo>
                  <a:pt x="927700" y="43179"/>
                </a:lnTo>
                <a:lnTo>
                  <a:pt x="927700" y="44449"/>
                </a:lnTo>
                <a:close/>
              </a:path>
              <a:path w="1000125" h="234950">
                <a:moveTo>
                  <a:pt x="934777" y="46989"/>
                </a:moveTo>
                <a:lnTo>
                  <a:pt x="933275" y="45719"/>
                </a:lnTo>
                <a:lnTo>
                  <a:pt x="931239" y="44449"/>
                </a:lnTo>
                <a:lnTo>
                  <a:pt x="931239" y="43179"/>
                </a:lnTo>
                <a:lnTo>
                  <a:pt x="929222" y="41909"/>
                </a:lnTo>
                <a:lnTo>
                  <a:pt x="927186" y="41909"/>
                </a:lnTo>
                <a:lnTo>
                  <a:pt x="926522" y="41492"/>
                </a:lnTo>
                <a:lnTo>
                  <a:pt x="926178" y="40639"/>
                </a:lnTo>
                <a:lnTo>
                  <a:pt x="947430" y="40639"/>
                </a:lnTo>
                <a:lnTo>
                  <a:pt x="947944" y="41909"/>
                </a:lnTo>
                <a:lnTo>
                  <a:pt x="950989" y="43179"/>
                </a:lnTo>
                <a:lnTo>
                  <a:pt x="939344" y="43179"/>
                </a:lnTo>
                <a:lnTo>
                  <a:pt x="939344" y="44449"/>
                </a:lnTo>
                <a:lnTo>
                  <a:pt x="955536" y="44449"/>
                </a:lnTo>
                <a:lnTo>
                  <a:pt x="955536" y="45719"/>
                </a:lnTo>
                <a:lnTo>
                  <a:pt x="934283" y="45719"/>
                </a:lnTo>
                <a:lnTo>
                  <a:pt x="934777" y="46989"/>
                </a:lnTo>
                <a:close/>
              </a:path>
              <a:path w="1000125" h="234950">
                <a:moveTo>
                  <a:pt x="997547" y="44449"/>
                </a:moveTo>
                <a:lnTo>
                  <a:pt x="961605" y="44449"/>
                </a:lnTo>
                <a:lnTo>
                  <a:pt x="960597" y="41909"/>
                </a:lnTo>
                <a:lnTo>
                  <a:pt x="959589" y="40639"/>
                </a:lnTo>
                <a:lnTo>
                  <a:pt x="968188" y="40639"/>
                </a:lnTo>
                <a:lnTo>
                  <a:pt x="968188" y="41909"/>
                </a:lnTo>
                <a:lnTo>
                  <a:pt x="998555" y="41909"/>
                </a:lnTo>
                <a:lnTo>
                  <a:pt x="998555" y="43179"/>
                </a:lnTo>
                <a:lnTo>
                  <a:pt x="997033" y="43179"/>
                </a:lnTo>
                <a:lnTo>
                  <a:pt x="997547" y="44449"/>
                </a:lnTo>
                <a:close/>
              </a:path>
              <a:path w="1000125" h="234950">
                <a:moveTo>
                  <a:pt x="926692" y="41909"/>
                </a:moveTo>
                <a:lnTo>
                  <a:pt x="926197" y="41287"/>
                </a:lnTo>
                <a:lnTo>
                  <a:pt x="926522" y="41492"/>
                </a:lnTo>
                <a:lnTo>
                  <a:pt x="926692" y="41909"/>
                </a:lnTo>
                <a:close/>
              </a:path>
              <a:path w="1000125" h="234950">
                <a:moveTo>
                  <a:pt x="775353" y="43179"/>
                </a:moveTo>
                <a:lnTo>
                  <a:pt x="771320" y="43179"/>
                </a:lnTo>
                <a:lnTo>
                  <a:pt x="770806" y="41909"/>
                </a:lnTo>
                <a:lnTo>
                  <a:pt x="773851" y="41909"/>
                </a:lnTo>
                <a:lnTo>
                  <a:pt x="775353" y="43179"/>
                </a:lnTo>
                <a:close/>
              </a:path>
              <a:path w="1000125" h="234950">
                <a:moveTo>
                  <a:pt x="784981" y="50799"/>
                </a:moveTo>
                <a:lnTo>
                  <a:pt x="782451" y="49529"/>
                </a:lnTo>
                <a:lnTo>
                  <a:pt x="781937" y="49529"/>
                </a:lnTo>
                <a:lnTo>
                  <a:pt x="780928" y="48259"/>
                </a:lnTo>
                <a:lnTo>
                  <a:pt x="779920" y="48259"/>
                </a:lnTo>
                <a:lnTo>
                  <a:pt x="776876" y="45719"/>
                </a:lnTo>
                <a:lnTo>
                  <a:pt x="773851" y="45719"/>
                </a:lnTo>
                <a:lnTo>
                  <a:pt x="771815" y="43179"/>
                </a:lnTo>
                <a:lnTo>
                  <a:pt x="775353" y="43179"/>
                </a:lnTo>
                <a:lnTo>
                  <a:pt x="775353" y="41909"/>
                </a:lnTo>
                <a:lnTo>
                  <a:pt x="778398" y="41909"/>
                </a:lnTo>
                <a:lnTo>
                  <a:pt x="777390" y="43179"/>
                </a:lnTo>
                <a:lnTo>
                  <a:pt x="783459" y="48259"/>
                </a:lnTo>
                <a:lnTo>
                  <a:pt x="784981" y="50799"/>
                </a:lnTo>
                <a:close/>
              </a:path>
              <a:path w="1000125" h="234950">
                <a:moveTo>
                  <a:pt x="803703" y="45719"/>
                </a:moveTo>
                <a:lnTo>
                  <a:pt x="796626" y="45719"/>
                </a:lnTo>
                <a:lnTo>
                  <a:pt x="795103" y="43179"/>
                </a:lnTo>
                <a:lnTo>
                  <a:pt x="793581" y="41909"/>
                </a:lnTo>
                <a:lnTo>
                  <a:pt x="806234" y="41909"/>
                </a:lnTo>
                <a:lnTo>
                  <a:pt x="807242" y="43179"/>
                </a:lnTo>
                <a:lnTo>
                  <a:pt x="802181" y="43179"/>
                </a:lnTo>
                <a:lnTo>
                  <a:pt x="802181" y="44449"/>
                </a:lnTo>
                <a:lnTo>
                  <a:pt x="802695" y="44449"/>
                </a:lnTo>
                <a:lnTo>
                  <a:pt x="803703" y="45719"/>
                </a:lnTo>
                <a:close/>
              </a:path>
              <a:path w="1000125" h="234950">
                <a:moveTo>
                  <a:pt x="841147" y="44449"/>
                </a:moveTo>
                <a:lnTo>
                  <a:pt x="824956" y="44449"/>
                </a:lnTo>
                <a:lnTo>
                  <a:pt x="823948" y="43179"/>
                </a:lnTo>
                <a:lnTo>
                  <a:pt x="821931" y="41909"/>
                </a:lnTo>
                <a:lnTo>
                  <a:pt x="840139" y="41909"/>
                </a:lnTo>
                <a:lnTo>
                  <a:pt x="841147" y="44449"/>
                </a:lnTo>
                <a:close/>
              </a:path>
              <a:path w="1000125" h="234950">
                <a:moveTo>
                  <a:pt x="870011" y="43179"/>
                </a:moveTo>
                <a:lnTo>
                  <a:pt x="840653" y="43179"/>
                </a:lnTo>
                <a:lnTo>
                  <a:pt x="840653" y="41909"/>
                </a:lnTo>
                <a:lnTo>
                  <a:pt x="869333" y="41909"/>
                </a:lnTo>
                <a:lnTo>
                  <a:pt x="870011" y="43179"/>
                </a:lnTo>
                <a:close/>
              </a:path>
              <a:path w="1000125" h="234950">
                <a:moveTo>
                  <a:pt x="878611" y="43179"/>
                </a:moveTo>
                <a:lnTo>
                  <a:pt x="870011" y="43179"/>
                </a:lnTo>
                <a:lnTo>
                  <a:pt x="869497" y="41909"/>
                </a:lnTo>
                <a:lnTo>
                  <a:pt x="878097" y="41909"/>
                </a:lnTo>
                <a:lnTo>
                  <a:pt x="878611" y="43179"/>
                </a:lnTo>
                <a:close/>
              </a:path>
              <a:path w="1000125" h="234950">
                <a:moveTo>
                  <a:pt x="879620" y="44449"/>
                </a:moveTo>
                <a:lnTo>
                  <a:pt x="842175" y="44449"/>
                </a:lnTo>
                <a:lnTo>
                  <a:pt x="841147" y="43179"/>
                </a:lnTo>
                <a:lnTo>
                  <a:pt x="878611" y="43179"/>
                </a:lnTo>
                <a:lnTo>
                  <a:pt x="878097" y="41909"/>
                </a:lnTo>
                <a:lnTo>
                  <a:pt x="878611" y="41909"/>
                </a:lnTo>
                <a:lnTo>
                  <a:pt x="879620" y="44449"/>
                </a:lnTo>
                <a:close/>
              </a:path>
              <a:path w="1000125" h="234950">
                <a:moveTo>
                  <a:pt x="909986" y="48259"/>
                </a:moveTo>
                <a:lnTo>
                  <a:pt x="901880" y="48259"/>
                </a:lnTo>
                <a:lnTo>
                  <a:pt x="901386" y="46989"/>
                </a:lnTo>
                <a:lnTo>
                  <a:pt x="897333" y="41909"/>
                </a:lnTo>
                <a:lnTo>
                  <a:pt x="897847" y="41909"/>
                </a:lnTo>
                <a:lnTo>
                  <a:pt x="899864" y="43179"/>
                </a:lnTo>
                <a:lnTo>
                  <a:pt x="900378" y="44449"/>
                </a:lnTo>
                <a:lnTo>
                  <a:pt x="907970" y="44449"/>
                </a:lnTo>
                <a:lnTo>
                  <a:pt x="907970" y="45719"/>
                </a:lnTo>
                <a:lnTo>
                  <a:pt x="909986" y="48259"/>
                </a:lnTo>
                <a:close/>
              </a:path>
              <a:path w="1000125" h="234950">
                <a:moveTo>
                  <a:pt x="906447" y="44449"/>
                </a:moveTo>
                <a:lnTo>
                  <a:pt x="903917" y="44449"/>
                </a:lnTo>
                <a:lnTo>
                  <a:pt x="903403" y="43179"/>
                </a:lnTo>
                <a:lnTo>
                  <a:pt x="902908" y="43179"/>
                </a:lnTo>
                <a:lnTo>
                  <a:pt x="902394" y="41909"/>
                </a:lnTo>
                <a:lnTo>
                  <a:pt x="905439" y="41909"/>
                </a:lnTo>
                <a:lnTo>
                  <a:pt x="906447" y="44449"/>
                </a:lnTo>
                <a:close/>
              </a:path>
              <a:path w="1000125" h="234950">
                <a:moveTo>
                  <a:pt x="909986" y="43179"/>
                </a:moveTo>
                <a:lnTo>
                  <a:pt x="906447" y="43179"/>
                </a:lnTo>
                <a:lnTo>
                  <a:pt x="905439" y="41909"/>
                </a:lnTo>
                <a:lnTo>
                  <a:pt x="909986" y="41909"/>
                </a:lnTo>
                <a:lnTo>
                  <a:pt x="909986" y="43179"/>
                </a:lnTo>
                <a:close/>
              </a:path>
              <a:path w="1000125" h="234950">
                <a:moveTo>
                  <a:pt x="920108" y="48259"/>
                </a:moveTo>
                <a:lnTo>
                  <a:pt x="912003" y="48259"/>
                </a:lnTo>
                <a:lnTo>
                  <a:pt x="910500" y="45719"/>
                </a:lnTo>
                <a:lnTo>
                  <a:pt x="909472" y="44449"/>
                </a:lnTo>
                <a:lnTo>
                  <a:pt x="912517" y="44449"/>
                </a:lnTo>
                <a:lnTo>
                  <a:pt x="912517" y="43179"/>
                </a:lnTo>
                <a:lnTo>
                  <a:pt x="910994" y="41909"/>
                </a:lnTo>
                <a:lnTo>
                  <a:pt x="920108" y="41909"/>
                </a:lnTo>
                <a:lnTo>
                  <a:pt x="921116" y="43179"/>
                </a:lnTo>
                <a:lnTo>
                  <a:pt x="921630" y="44449"/>
                </a:lnTo>
                <a:lnTo>
                  <a:pt x="922639" y="45719"/>
                </a:lnTo>
                <a:lnTo>
                  <a:pt x="918586" y="45719"/>
                </a:lnTo>
                <a:lnTo>
                  <a:pt x="919100" y="46989"/>
                </a:lnTo>
                <a:lnTo>
                  <a:pt x="920108" y="48259"/>
                </a:lnTo>
                <a:close/>
              </a:path>
              <a:path w="1000125" h="234950">
                <a:moveTo>
                  <a:pt x="808250" y="44449"/>
                </a:moveTo>
                <a:lnTo>
                  <a:pt x="803189" y="44449"/>
                </a:lnTo>
                <a:lnTo>
                  <a:pt x="802181" y="43179"/>
                </a:lnTo>
                <a:lnTo>
                  <a:pt x="807242" y="43179"/>
                </a:lnTo>
                <a:lnTo>
                  <a:pt x="808250" y="44449"/>
                </a:lnTo>
                <a:close/>
              </a:path>
              <a:path w="1000125" h="234950">
                <a:moveTo>
                  <a:pt x="878097" y="46989"/>
                </a:moveTo>
                <a:lnTo>
                  <a:pt x="877603" y="46989"/>
                </a:lnTo>
                <a:lnTo>
                  <a:pt x="875567" y="44449"/>
                </a:lnTo>
                <a:lnTo>
                  <a:pt x="879620" y="44449"/>
                </a:lnTo>
                <a:lnTo>
                  <a:pt x="879620" y="43179"/>
                </a:lnTo>
                <a:lnTo>
                  <a:pt x="889742" y="43179"/>
                </a:lnTo>
                <a:lnTo>
                  <a:pt x="890750" y="44449"/>
                </a:lnTo>
                <a:lnTo>
                  <a:pt x="892272" y="45719"/>
                </a:lnTo>
                <a:lnTo>
                  <a:pt x="878097" y="45719"/>
                </a:lnTo>
                <a:lnTo>
                  <a:pt x="878097" y="46989"/>
                </a:lnTo>
                <a:close/>
              </a:path>
              <a:path w="1000125" h="234950">
                <a:moveTo>
                  <a:pt x="901880" y="44449"/>
                </a:moveTo>
                <a:lnTo>
                  <a:pt x="900378" y="44449"/>
                </a:lnTo>
                <a:lnTo>
                  <a:pt x="899864" y="43179"/>
                </a:lnTo>
                <a:lnTo>
                  <a:pt x="901880" y="44449"/>
                </a:lnTo>
                <a:close/>
              </a:path>
              <a:path w="1000125" h="234950">
                <a:moveTo>
                  <a:pt x="912003" y="44449"/>
                </a:moveTo>
                <a:lnTo>
                  <a:pt x="908978" y="44449"/>
                </a:lnTo>
                <a:lnTo>
                  <a:pt x="907970" y="43179"/>
                </a:lnTo>
                <a:lnTo>
                  <a:pt x="911508" y="43179"/>
                </a:lnTo>
                <a:lnTo>
                  <a:pt x="912003" y="44449"/>
                </a:lnTo>
                <a:close/>
              </a:path>
              <a:path w="1000125" h="234950">
                <a:moveTo>
                  <a:pt x="959075" y="44449"/>
                </a:moveTo>
                <a:lnTo>
                  <a:pt x="939839" y="44449"/>
                </a:lnTo>
                <a:lnTo>
                  <a:pt x="939839" y="43179"/>
                </a:lnTo>
                <a:lnTo>
                  <a:pt x="959075" y="43179"/>
                </a:lnTo>
                <a:lnTo>
                  <a:pt x="959075" y="44449"/>
                </a:lnTo>
                <a:close/>
              </a:path>
              <a:path w="1000125" h="234950">
                <a:moveTo>
                  <a:pt x="998555" y="55879"/>
                </a:moveTo>
                <a:lnTo>
                  <a:pt x="998041" y="54609"/>
                </a:lnTo>
                <a:lnTo>
                  <a:pt x="997033" y="53339"/>
                </a:lnTo>
                <a:lnTo>
                  <a:pt x="992980" y="53339"/>
                </a:lnTo>
                <a:lnTo>
                  <a:pt x="992486" y="52069"/>
                </a:lnTo>
                <a:lnTo>
                  <a:pt x="972736" y="52069"/>
                </a:lnTo>
                <a:lnTo>
                  <a:pt x="971727" y="50799"/>
                </a:lnTo>
                <a:lnTo>
                  <a:pt x="995510" y="50799"/>
                </a:lnTo>
                <a:lnTo>
                  <a:pt x="995016" y="49529"/>
                </a:lnTo>
                <a:lnTo>
                  <a:pt x="994008" y="48259"/>
                </a:lnTo>
                <a:lnTo>
                  <a:pt x="992486" y="48259"/>
                </a:lnTo>
                <a:lnTo>
                  <a:pt x="990575" y="47301"/>
                </a:lnTo>
                <a:lnTo>
                  <a:pt x="990449" y="46989"/>
                </a:lnTo>
                <a:lnTo>
                  <a:pt x="995510" y="46989"/>
                </a:lnTo>
                <a:lnTo>
                  <a:pt x="995510" y="45719"/>
                </a:lnTo>
                <a:lnTo>
                  <a:pt x="957058" y="45719"/>
                </a:lnTo>
                <a:lnTo>
                  <a:pt x="957058" y="44449"/>
                </a:lnTo>
                <a:lnTo>
                  <a:pt x="997547" y="44449"/>
                </a:lnTo>
                <a:lnTo>
                  <a:pt x="997033" y="43179"/>
                </a:lnTo>
                <a:lnTo>
                  <a:pt x="998041" y="44449"/>
                </a:lnTo>
                <a:lnTo>
                  <a:pt x="998555" y="45719"/>
                </a:lnTo>
                <a:lnTo>
                  <a:pt x="998555" y="49529"/>
                </a:lnTo>
                <a:lnTo>
                  <a:pt x="997033" y="49529"/>
                </a:lnTo>
                <a:lnTo>
                  <a:pt x="998041" y="50799"/>
                </a:lnTo>
                <a:lnTo>
                  <a:pt x="998555" y="52069"/>
                </a:lnTo>
                <a:lnTo>
                  <a:pt x="998555" y="55879"/>
                </a:lnTo>
                <a:close/>
              </a:path>
              <a:path w="1000125" h="234950">
                <a:moveTo>
                  <a:pt x="998555" y="44449"/>
                </a:moveTo>
                <a:lnTo>
                  <a:pt x="998041" y="44449"/>
                </a:lnTo>
                <a:lnTo>
                  <a:pt x="997033" y="43179"/>
                </a:lnTo>
                <a:lnTo>
                  <a:pt x="998555" y="43179"/>
                </a:lnTo>
                <a:lnTo>
                  <a:pt x="998555" y="44449"/>
                </a:lnTo>
                <a:close/>
              </a:path>
              <a:path w="1000125" h="234950">
                <a:moveTo>
                  <a:pt x="798642" y="52069"/>
                </a:moveTo>
                <a:lnTo>
                  <a:pt x="790042" y="52069"/>
                </a:lnTo>
                <a:lnTo>
                  <a:pt x="791051" y="50799"/>
                </a:lnTo>
                <a:lnTo>
                  <a:pt x="790537" y="50799"/>
                </a:lnTo>
                <a:lnTo>
                  <a:pt x="788006" y="48259"/>
                </a:lnTo>
                <a:lnTo>
                  <a:pt x="786998" y="46989"/>
                </a:lnTo>
                <a:lnTo>
                  <a:pt x="785990" y="46989"/>
                </a:lnTo>
                <a:lnTo>
                  <a:pt x="784467" y="45719"/>
                </a:lnTo>
                <a:lnTo>
                  <a:pt x="787512" y="45719"/>
                </a:lnTo>
                <a:lnTo>
                  <a:pt x="786998" y="44449"/>
                </a:lnTo>
                <a:lnTo>
                  <a:pt x="789034" y="44449"/>
                </a:lnTo>
                <a:lnTo>
                  <a:pt x="791051" y="46989"/>
                </a:lnTo>
                <a:lnTo>
                  <a:pt x="792573" y="48259"/>
                </a:lnTo>
                <a:lnTo>
                  <a:pt x="794095" y="48259"/>
                </a:lnTo>
                <a:lnTo>
                  <a:pt x="796112" y="49529"/>
                </a:lnTo>
                <a:lnTo>
                  <a:pt x="797627" y="49529"/>
                </a:lnTo>
                <a:lnTo>
                  <a:pt x="798642" y="52069"/>
                </a:lnTo>
                <a:close/>
              </a:path>
              <a:path w="1000125" h="234950">
                <a:moveTo>
                  <a:pt x="815348" y="48259"/>
                </a:moveTo>
                <a:lnTo>
                  <a:pt x="807242" y="48259"/>
                </a:lnTo>
                <a:lnTo>
                  <a:pt x="805720" y="44449"/>
                </a:lnTo>
                <a:lnTo>
                  <a:pt x="825964" y="44449"/>
                </a:lnTo>
                <a:lnTo>
                  <a:pt x="827150" y="45719"/>
                </a:lnTo>
                <a:lnTo>
                  <a:pt x="814339" y="45719"/>
                </a:lnTo>
                <a:lnTo>
                  <a:pt x="815348" y="46989"/>
                </a:lnTo>
                <a:lnTo>
                  <a:pt x="815348" y="48259"/>
                </a:lnTo>
                <a:close/>
              </a:path>
              <a:path w="1000125" h="234950">
                <a:moveTo>
                  <a:pt x="839131" y="48259"/>
                </a:moveTo>
                <a:lnTo>
                  <a:pt x="832053" y="48259"/>
                </a:lnTo>
                <a:lnTo>
                  <a:pt x="829009" y="45719"/>
                </a:lnTo>
                <a:lnTo>
                  <a:pt x="827486" y="45719"/>
                </a:lnTo>
                <a:lnTo>
                  <a:pt x="825964" y="44449"/>
                </a:lnTo>
                <a:lnTo>
                  <a:pt x="836086" y="44449"/>
                </a:lnTo>
                <a:lnTo>
                  <a:pt x="838123" y="46989"/>
                </a:lnTo>
                <a:lnTo>
                  <a:pt x="838617" y="46989"/>
                </a:lnTo>
                <a:lnTo>
                  <a:pt x="839131" y="48259"/>
                </a:lnTo>
                <a:close/>
              </a:path>
              <a:path w="1000125" h="234950">
                <a:moveTo>
                  <a:pt x="839645" y="48259"/>
                </a:moveTo>
                <a:lnTo>
                  <a:pt x="838617" y="46989"/>
                </a:lnTo>
                <a:lnTo>
                  <a:pt x="838617" y="45719"/>
                </a:lnTo>
                <a:lnTo>
                  <a:pt x="837114" y="45719"/>
                </a:lnTo>
                <a:lnTo>
                  <a:pt x="836086" y="44449"/>
                </a:lnTo>
                <a:lnTo>
                  <a:pt x="850775" y="44449"/>
                </a:lnTo>
                <a:lnTo>
                  <a:pt x="853306" y="46989"/>
                </a:lnTo>
                <a:lnTo>
                  <a:pt x="840139" y="46989"/>
                </a:lnTo>
                <a:lnTo>
                  <a:pt x="839645" y="48259"/>
                </a:lnTo>
                <a:close/>
              </a:path>
              <a:path w="1000125" h="234950">
                <a:moveTo>
                  <a:pt x="877603" y="46989"/>
                </a:moveTo>
                <a:lnTo>
                  <a:pt x="853800" y="46989"/>
                </a:lnTo>
                <a:lnTo>
                  <a:pt x="853306" y="45719"/>
                </a:lnTo>
                <a:lnTo>
                  <a:pt x="851784" y="44449"/>
                </a:lnTo>
                <a:lnTo>
                  <a:pt x="875072" y="44449"/>
                </a:lnTo>
                <a:lnTo>
                  <a:pt x="875072" y="45719"/>
                </a:lnTo>
                <a:lnTo>
                  <a:pt x="876575" y="45719"/>
                </a:lnTo>
                <a:lnTo>
                  <a:pt x="877603" y="46989"/>
                </a:lnTo>
                <a:close/>
              </a:path>
              <a:path w="1000125" h="234950">
                <a:moveTo>
                  <a:pt x="899350" y="46989"/>
                </a:moveTo>
                <a:lnTo>
                  <a:pt x="895811" y="46989"/>
                </a:lnTo>
                <a:lnTo>
                  <a:pt x="895317" y="45719"/>
                </a:lnTo>
                <a:lnTo>
                  <a:pt x="894289" y="45719"/>
                </a:lnTo>
                <a:lnTo>
                  <a:pt x="893795" y="44449"/>
                </a:lnTo>
                <a:lnTo>
                  <a:pt x="897847" y="44449"/>
                </a:lnTo>
                <a:lnTo>
                  <a:pt x="898342" y="45719"/>
                </a:lnTo>
                <a:lnTo>
                  <a:pt x="899350" y="46989"/>
                </a:lnTo>
                <a:close/>
              </a:path>
              <a:path w="1000125" h="234950">
                <a:moveTo>
                  <a:pt x="927186" y="46989"/>
                </a:moveTo>
                <a:lnTo>
                  <a:pt x="924161" y="46989"/>
                </a:lnTo>
                <a:lnTo>
                  <a:pt x="923153" y="44449"/>
                </a:lnTo>
                <a:lnTo>
                  <a:pt x="925683" y="44449"/>
                </a:lnTo>
                <a:lnTo>
                  <a:pt x="925683" y="45719"/>
                </a:lnTo>
                <a:lnTo>
                  <a:pt x="927186" y="46989"/>
                </a:lnTo>
                <a:close/>
              </a:path>
              <a:path w="1000125" h="234950">
                <a:moveTo>
                  <a:pt x="939344" y="52069"/>
                </a:moveTo>
                <a:lnTo>
                  <a:pt x="936814" y="52069"/>
                </a:lnTo>
                <a:lnTo>
                  <a:pt x="936814" y="50799"/>
                </a:lnTo>
                <a:lnTo>
                  <a:pt x="933769" y="48259"/>
                </a:lnTo>
                <a:lnTo>
                  <a:pt x="929716" y="45719"/>
                </a:lnTo>
                <a:lnTo>
                  <a:pt x="927700" y="45719"/>
                </a:lnTo>
                <a:lnTo>
                  <a:pt x="926178" y="44449"/>
                </a:lnTo>
                <a:lnTo>
                  <a:pt x="929222" y="44449"/>
                </a:lnTo>
                <a:lnTo>
                  <a:pt x="930230" y="45719"/>
                </a:lnTo>
                <a:lnTo>
                  <a:pt x="932247" y="46989"/>
                </a:lnTo>
                <a:lnTo>
                  <a:pt x="933769" y="46989"/>
                </a:lnTo>
                <a:lnTo>
                  <a:pt x="934777" y="48259"/>
                </a:lnTo>
                <a:lnTo>
                  <a:pt x="936300" y="48259"/>
                </a:lnTo>
                <a:lnTo>
                  <a:pt x="938336" y="49529"/>
                </a:lnTo>
                <a:lnTo>
                  <a:pt x="986416" y="49529"/>
                </a:lnTo>
                <a:lnTo>
                  <a:pt x="986911" y="50799"/>
                </a:lnTo>
                <a:lnTo>
                  <a:pt x="938336" y="50799"/>
                </a:lnTo>
                <a:lnTo>
                  <a:pt x="939344" y="52069"/>
                </a:lnTo>
                <a:close/>
              </a:path>
              <a:path w="1000125" h="234950">
                <a:moveTo>
                  <a:pt x="933275" y="46989"/>
                </a:moveTo>
                <a:lnTo>
                  <a:pt x="932247" y="46989"/>
                </a:lnTo>
                <a:lnTo>
                  <a:pt x="930230" y="45719"/>
                </a:lnTo>
                <a:lnTo>
                  <a:pt x="930744" y="44449"/>
                </a:lnTo>
                <a:lnTo>
                  <a:pt x="932247" y="45719"/>
                </a:lnTo>
                <a:lnTo>
                  <a:pt x="933275" y="46989"/>
                </a:lnTo>
                <a:close/>
              </a:path>
              <a:path w="1000125" h="234950">
                <a:moveTo>
                  <a:pt x="799314" y="46989"/>
                </a:moveTo>
                <a:lnTo>
                  <a:pt x="796112" y="46989"/>
                </a:lnTo>
                <a:lnTo>
                  <a:pt x="795598" y="45719"/>
                </a:lnTo>
                <a:lnTo>
                  <a:pt x="798128" y="45719"/>
                </a:lnTo>
                <a:lnTo>
                  <a:pt x="799314" y="46989"/>
                </a:lnTo>
                <a:close/>
              </a:path>
              <a:path w="1000125" h="234950">
                <a:moveTo>
                  <a:pt x="812303" y="50799"/>
                </a:moveTo>
                <a:lnTo>
                  <a:pt x="803703" y="50799"/>
                </a:lnTo>
                <a:lnTo>
                  <a:pt x="804217" y="49529"/>
                </a:lnTo>
                <a:lnTo>
                  <a:pt x="803703" y="49529"/>
                </a:lnTo>
                <a:lnTo>
                  <a:pt x="802181" y="46989"/>
                </a:lnTo>
                <a:lnTo>
                  <a:pt x="800659" y="45719"/>
                </a:lnTo>
                <a:lnTo>
                  <a:pt x="804712" y="45719"/>
                </a:lnTo>
                <a:lnTo>
                  <a:pt x="805226" y="46989"/>
                </a:lnTo>
                <a:lnTo>
                  <a:pt x="806234" y="48259"/>
                </a:lnTo>
                <a:lnTo>
                  <a:pt x="809278" y="48259"/>
                </a:lnTo>
                <a:lnTo>
                  <a:pt x="812303" y="50799"/>
                </a:lnTo>
                <a:close/>
              </a:path>
              <a:path w="1000125" h="234950">
                <a:moveTo>
                  <a:pt x="826478" y="50799"/>
                </a:moveTo>
                <a:lnTo>
                  <a:pt x="824462" y="50799"/>
                </a:lnTo>
                <a:lnTo>
                  <a:pt x="823434" y="49529"/>
                </a:lnTo>
                <a:lnTo>
                  <a:pt x="818373" y="49529"/>
                </a:lnTo>
                <a:lnTo>
                  <a:pt x="815842" y="45719"/>
                </a:lnTo>
                <a:lnTo>
                  <a:pt x="827150" y="45719"/>
                </a:lnTo>
                <a:lnTo>
                  <a:pt x="828337" y="46989"/>
                </a:lnTo>
                <a:lnTo>
                  <a:pt x="824956" y="46989"/>
                </a:lnTo>
                <a:lnTo>
                  <a:pt x="825470" y="48259"/>
                </a:lnTo>
                <a:lnTo>
                  <a:pt x="824956" y="48259"/>
                </a:lnTo>
                <a:lnTo>
                  <a:pt x="826478" y="50799"/>
                </a:lnTo>
                <a:close/>
              </a:path>
              <a:path w="1000125" h="234950">
                <a:moveTo>
                  <a:pt x="898342" y="48259"/>
                </a:moveTo>
                <a:lnTo>
                  <a:pt x="881142" y="48259"/>
                </a:lnTo>
                <a:lnTo>
                  <a:pt x="880628" y="46989"/>
                </a:lnTo>
                <a:lnTo>
                  <a:pt x="878611" y="45719"/>
                </a:lnTo>
                <a:lnTo>
                  <a:pt x="892272" y="45719"/>
                </a:lnTo>
                <a:lnTo>
                  <a:pt x="893795" y="46989"/>
                </a:lnTo>
                <a:lnTo>
                  <a:pt x="898342" y="46989"/>
                </a:lnTo>
                <a:lnTo>
                  <a:pt x="898342" y="48259"/>
                </a:lnTo>
                <a:close/>
              </a:path>
              <a:path w="1000125" h="234950">
                <a:moveTo>
                  <a:pt x="929716" y="49529"/>
                </a:moveTo>
                <a:lnTo>
                  <a:pt x="902908" y="49529"/>
                </a:lnTo>
                <a:lnTo>
                  <a:pt x="902908" y="48259"/>
                </a:lnTo>
                <a:lnTo>
                  <a:pt x="921116" y="48259"/>
                </a:lnTo>
                <a:lnTo>
                  <a:pt x="920108" y="46989"/>
                </a:lnTo>
                <a:lnTo>
                  <a:pt x="919594" y="45719"/>
                </a:lnTo>
                <a:lnTo>
                  <a:pt x="923153" y="45719"/>
                </a:lnTo>
                <a:lnTo>
                  <a:pt x="924161" y="46989"/>
                </a:lnTo>
                <a:lnTo>
                  <a:pt x="927186" y="46989"/>
                </a:lnTo>
                <a:lnTo>
                  <a:pt x="928214" y="48259"/>
                </a:lnTo>
                <a:lnTo>
                  <a:pt x="929716" y="49529"/>
                </a:lnTo>
                <a:close/>
              </a:path>
              <a:path w="1000125" h="234950">
                <a:moveTo>
                  <a:pt x="945414" y="46989"/>
                </a:moveTo>
                <a:lnTo>
                  <a:pt x="936814" y="46989"/>
                </a:lnTo>
                <a:lnTo>
                  <a:pt x="935291" y="45719"/>
                </a:lnTo>
                <a:lnTo>
                  <a:pt x="945414" y="45719"/>
                </a:lnTo>
                <a:lnTo>
                  <a:pt x="945414" y="46989"/>
                </a:lnTo>
                <a:close/>
              </a:path>
              <a:path w="1000125" h="234950">
                <a:moveTo>
                  <a:pt x="946936" y="46989"/>
                </a:moveTo>
                <a:lnTo>
                  <a:pt x="945414" y="46989"/>
                </a:lnTo>
                <a:lnTo>
                  <a:pt x="945928" y="45719"/>
                </a:lnTo>
                <a:lnTo>
                  <a:pt x="946422" y="45719"/>
                </a:lnTo>
                <a:lnTo>
                  <a:pt x="946936" y="46989"/>
                </a:lnTo>
                <a:close/>
              </a:path>
              <a:path w="1000125" h="234950">
                <a:moveTo>
                  <a:pt x="968188" y="46989"/>
                </a:moveTo>
                <a:lnTo>
                  <a:pt x="946936" y="46989"/>
                </a:lnTo>
                <a:lnTo>
                  <a:pt x="946422" y="45719"/>
                </a:lnTo>
                <a:lnTo>
                  <a:pt x="967180" y="45719"/>
                </a:lnTo>
                <a:lnTo>
                  <a:pt x="968188" y="46989"/>
                </a:lnTo>
                <a:close/>
              </a:path>
              <a:path w="1000125" h="234950">
                <a:moveTo>
                  <a:pt x="968188" y="46989"/>
                </a:moveTo>
                <a:lnTo>
                  <a:pt x="967180" y="45719"/>
                </a:lnTo>
                <a:lnTo>
                  <a:pt x="967674" y="45719"/>
                </a:lnTo>
                <a:lnTo>
                  <a:pt x="968188" y="46989"/>
                </a:lnTo>
                <a:close/>
              </a:path>
              <a:path w="1000125" h="234950">
                <a:moveTo>
                  <a:pt x="995510" y="46989"/>
                </a:moveTo>
                <a:lnTo>
                  <a:pt x="968188" y="46989"/>
                </a:lnTo>
                <a:lnTo>
                  <a:pt x="967674" y="45719"/>
                </a:lnTo>
                <a:lnTo>
                  <a:pt x="995510" y="45719"/>
                </a:lnTo>
                <a:lnTo>
                  <a:pt x="995510" y="46989"/>
                </a:lnTo>
                <a:close/>
              </a:path>
              <a:path w="1000125" h="234950">
                <a:moveTo>
                  <a:pt x="862420" y="59689"/>
                </a:moveTo>
                <a:lnTo>
                  <a:pt x="852792" y="59689"/>
                </a:lnTo>
                <a:lnTo>
                  <a:pt x="852298" y="58419"/>
                </a:lnTo>
                <a:lnTo>
                  <a:pt x="851784" y="58419"/>
                </a:lnTo>
                <a:lnTo>
                  <a:pt x="850775" y="57149"/>
                </a:lnTo>
                <a:lnTo>
                  <a:pt x="838123" y="57149"/>
                </a:lnTo>
                <a:lnTo>
                  <a:pt x="835078" y="53339"/>
                </a:lnTo>
                <a:lnTo>
                  <a:pt x="834584" y="52069"/>
                </a:lnTo>
                <a:lnTo>
                  <a:pt x="833062" y="50799"/>
                </a:lnTo>
                <a:lnTo>
                  <a:pt x="830531" y="49529"/>
                </a:lnTo>
                <a:lnTo>
                  <a:pt x="828495" y="49529"/>
                </a:lnTo>
                <a:lnTo>
                  <a:pt x="824956" y="46989"/>
                </a:lnTo>
                <a:lnTo>
                  <a:pt x="828337" y="46989"/>
                </a:lnTo>
                <a:lnTo>
                  <a:pt x="829523" y="48259"/>
                </a:lnTo>
                <a:lnTo>
                  <a:pt x="835078" y="48259"/>
                </a:lnTo>
                <a:lnTo>
                  <a:pt x="836086" y="50799"/>
                </a:lnTo>
                <a:lnTo>
                  <a:pt x="837114" y="50799"/>
                </a:lnTo>
                <a:lnTo>
                  <a:pt x="837609" y="51422"/>
                </a:lnTo>
                <a:lnTo>
                  <a:pt x="837609" y="52069"/>
                </a:lnTo>
                <a:lnTo>
                  <a:pt x="841147" y="52069"/>
                </a:lnTo>
                <a:lnTo>
                  <a:pt x="842670" y="53339"/>
                </a:lnTo>
                <a:lnTo>
                  <a:pt x="842670" y="54609"/>
                </a:lnTo>
                <a:lnTo>
                  <a:pt x="837609" y="54609"/>
                </a:lnTo>
                <a:lnTo>
                  <a:pt x="838617" y="55879"/>
                </a:lnTo>
                <a:lnTo>
                  <a:pt x="858367" y="55879"/>
                </a:lnTo>
                <a:lnTo>
                  <a:pt x="859375" y="58419"/>
                </a:lnTo>
                <a:lnTo>
                  <a:pt x="862420" y="59689"/>
                </a:lnTo>
                <a:close/>
              </a:path>
              <a:path w="1000125" h="234950">
                <a:moveTo>
                  <a:pt x="848245" y="48259"/>
                </a:moveTo>
                <a:lnTo>
                  <a:pt x="839645" y="48259"/>
                </a:lnTo>
                <a:lnTo>
                  <a:pt x="840139" y="46989"/>
                </a:lnTo>
                <a:lnTo>
                  <a:pt x="848245" y="46989"/>
                </a:lnTo>
                <a:lnTo>
                  <a:pt x="848245" y="48259"/>
                </a:lnTo>
                <a:close/>
              </a:path>
              <a:path w="1000125" h="234950">
                <a:moveTo>
                  <a:pt x="879620" y="48259"/>
                </a:moveTo>
                <a:lnTo>
                  <a:pt x="849253" y="48259"/>
                </a:lnTo>
                <a:lnTo>
                  <a:pt x="848739" y="46989"/>
                </a:lnTo>
                <a:lnTo>
                  <a:pt x="879106" y="46989"/>
                </a:lnTo>
                <a:lnTo>
                  <a:pt x="879620" y="48259"/>
                </a:lnTo>
                <a:close/>
              </a:path>
              <a:path w="1000125" h="234950">
                <a:moveTo>
                  <a:pt x="936300" y="48259"/>
                </a:moveTo>
                <a:lnTo>
                  <a:pt x="934777" y="48259"/>
                </a:lnTo>
                <a:lnTo>
                  <a:pt x="934777" y="46989"/>
                </a:lnTo>
                <a:lnTo>
                  <a:pt x="936300" y="48259"/>
                </a:lnTo>
                <a:close/>
              </a:path>
              <a:path w="1000125" h="234950">
                <a:moveTo>
                  <a:pt x="942883" y="49529"/>
                </a:moveTo>
                <a:lnTo>
                  <a:pt x="939344" y="49529"/>
                </a:lnTo>
                <a:lnTo>
                  <a:pt x="937822" y="48259"/>
                </a:lnTo>
                <a:lnTo>
                  <a:pt x="937308" y="46989"/>
                </a:lnTo>
                <a:lnTo>
                  <a:pt x="989955" y="46989"/>
                </a:lnTo>
                <a:lnTo>
                  <a:pt x="990575" y="47301"/>
                </a:lnTo>
                <a:lnTo>
                  <a:pt x="990963" y="48259"/>
                </a:lnTo>
                <a:lnTo>
                  <a:pt x="942883" y="48259"/>
                </a:lnTo>
                <a:lnTo>
                  <a:pt x="942883" y="49529"/>
                </a:lnTo>
                <a:close/>
              </a:path>
              <a:path w="1000125" h="234950">
                <a:moveTo>
                  <a:pt x="990575" y="47301"/>
                </a:moveTo>
                <a:lnTo>
                  <a:pt x="989955" y="46989"/>
                </a:lnTo>
                <a:lnTo>
                  <a:pt x="990449" y="46989"/>
                </a:lnTo>
                <a:lnTo>
                  <a:pt x="990575" y="47301"/>
                </a:lnTo>
                <a:close/>
              </a:path>
              <a:path w="1000125" h="234950">
                <a:moveTo>
                  <a:pt x="772329" y="53339"/>
                </a:moveTo>
                <a:lnTo>
                  <a:pt x="768276" y="53339"/>
                </a:lnTo>
                <a:lnTo>
                  <a:pt x="767863" y="52320"/>
                </a:lnTo>
                <a:lnTo>
                  <a:pt x="767762" y="48259"/>
                </a:lnTo>
                <a:lnTo>
                  <a:pt x="768790" y="48259"/>
                </a:lnTo>
                <a:lnTo>
                  <a:pt x="770806" y="50799"/>
                </a:lnTo>
                <a:lnTo>
                  <a:pt x="776381" y="50799"/>
                </a:lnTo>
                <a:lnTo>
                  <a:pt x="777133" y="52069"/>
                </a:lnTo>
                <a:lnTo>
                  <a:pt x="772823" y="52069"/>
                </a:lnTo>
                <a:lnTo>
                  <a:pt x="772329" y="53339"/>
                </a:lnTo>
                <a:close/>
              </a:path>
              <a:path w="1000125" h="234950">
                <a:moveTo>
                  <a:pt x="801687" y="57149"/>
                </a:moveTo>
                <a:lnTo>
                  <a:pt x="791051" y="57149"/>
                </a:lnTo>
                <a:lnTo>
                  <a:pt x="790537" y="55879"/>
                </a:lnTo>
                <a:lnTo>
                  <a:pt x="790042" y="55568"/>
                </a:lnTo>
                <a:lnTo>
                  <a:pt x="790042" y="53339"/>
                </a:lnTo>
                <a:lnTo>
                  <a:pt x="786998" y="49529"/>
                </a:lnTo>
                <a:lnTo>
                  <a:pt x="786504" y="48259"/>
                </a:lnTo>
                <a:lnTo>
                  <a:pt x="787512" y="48259"/>
                </a:lnTo>
                <a:lnTo>
                  <a:pt x="789034" y="50799"/>
                </a:lnTo>
                <a:lnTo>
                  <a:pt x="790042" y="52069"/>
                </a:lnTo>
                <a:lnTo>
                  <a:pt x="798642" y="52069"/>
                </a:lnTo>
                <a:lnTo>
                  <a:pt x="799651" y="53339"/>
                </a:lnTo>
                <a:lnTo>
                  <a:pt x="796112" y="53339"/>
                </a:lnTo>
                <a:lnTo>
                  <a:pt x="796112" y="54609"/>
                </a:lnTo>
                <a:lnTo>
                  <a:pt x="804217" y="54609"/>
                </a:lnTo>
                <a:lnTo>
                  <a:pt x="805226" y="55879"/>
                </a:lnTo>
                <a:lnTo>
                  <a:pt x="800659" y="55879"/>
                </a:lnTo>
                <a:lnTo>
                  <a:pt x="801687" y="57149"/>
                </a:lnTo>
                <a:close/>
              </a:path>
              <a:path w="1000125" h="234950">
                <a:moveTo>
                  <a:pt x="804217" y="54609"/>
                </a:moveTo>
                <a:lnTo>
                  <a:pt x="802695" y="53339"/>
                </a:lnTo>
                <a:lnTo>
                  <a:pt x="801687" y="52069"/>
                </a:lnTo>
                <a:lnTo>
                  <a:pt x="797120" y="48259"/>
                </a:lnTo>
                <a:lnTo>
                  <a:pt x="800501" y="48259"/>
                </a:lnTo>
                <a:lnTo>
                  <a:pt x="801687" y="49529"/>
                </a:lnTo>
                <a:lnTo>
                  <a:pt x="802181" y="49529"/>
                </a:lnTo>
                <a:lnTo>
                  <a:pt x="802695" y="50799"/>
                </a:lnTo>
                <a:lnTo>
                  <a:pt x="807756" y="50799"/>
                </a:lnTo>
                <a:lnTo>
                  <a:pt x="807756" y="52069"/>
                </a:lnTo>
                <a:lnTo>
                  <a:pt x="808250" y="52069"/>
                </a:lnTo>
                <a:lnTo>
                  <a:pt x="810277" y="53339"/>
                </a:lnTo>
                <a:lnTo>
                  <a:pt x="804217" y="53339"/>
                </a:lnTo>
                <a:lnTo>
                  <a:pt x="804217" y="54609"/>
                </a:lnTo>
                <a:close/>
              </a:path>
              <a:path w="1000125" h="234950">
                <a:moveTo>
                  <a:pt x="819401" y="53339"/>
                </a:moveTo>
                <a:lnTo>
                  <a:pt x="814834" y="53339"/>
                </a:lnTo>
                <a:lnTo>
                  <a:pt x="815247" y="52320"/>
                </a:lnTo>
                <a:lnTo>
                  <a:pt x="815348" y="50799"/>
                </a:lnTo>
                <a:lnTo>
                  <a:pt x="813311" y="49529"/>
                </a:lnTo>
                <a:lnTo>
                  <a:pt x="811809" y="48259"/>
                </a:lnTo>
                <a:lnTo>
                  <a:pt x="816356" y="48259"/>
                </a:lnTo>
                <a:lnTo>
                  <a:pt x="816870" y="49529"/>
                </a:lnTo>
                <a:lnTo>
                  <a:pt x="821417" y="49529"/>
                </a:lnTo>
                <a:lnTo>
                  <a:pt x="821931" y="50799"/>
                </a:lnTo>
                <a:lnTo>
                  <a:pt x="817364" y="50799"/>
                </a:lnTo>
                <a:lnTo>
                  <a:pt x="819401" y="53339"/>
                </a:lnTo>
                <a:close/>
              </a:path>
              <a:path w="1000125" h="234950">
                <a:moveTo>
                  <a:pt x="846209" y="50799"/>
                </a:moveTo>
                <a:lnTo>
                  <a:pt x="836600" y="50799"/>
                </a:lnTo>
                <a:lnTo>
                  <a:pt x="836600" y="49529"/>
                </a:lnTo>
                <a:lnTo>
                  <a:pt x="836086" y="48259"/>
                </a:lnTo>
                <a:lnTo>
                  <a:pt x="841147" y="48259"/>
                </a:lnTo>
                <a:lnTo>
                  <a:pt x="842175" y="49529"/>
                </a:lnTo>
                <a:lnTo>
                  <a:pt x="844706" y="49529"/>
                </a:lnTo>
                <a:lnTo>
                  <a:pt x="846209" y="50799"/>
                </a:lnTo>
                <a:close/>
              </a:path>
              <a:path w="1000125" h="234950">
                <a:moveTo>
                  <a:pt x="842175" y="49529"/>
                </a:moveTo>
                <a:lnTo>
                  <a:pt x="841147" y="48259"/>
                </a:lnTo>
                <a:lnTo>
                  <a:pt x="841661" y="48259"/>
                </a:lnTo>
                <a:lnTo>
                  <a:pt x="842175" y="49529"/>
                </a:lnTo>
                <a:close/>
              </a:path>
              <a:path w="1000125" h="234950">
                <a:moveTo>
                  <a:pt x="843184" y="49529"/>
                </a:moveTo>
                <a:lnTo>
                  <a:pt x="842175" y="49529"/>
                </a:lnTo>
                <a:lnTo>
                  <a:pt x="841661" y="48259"/>
                </a:lnTo>
                <a:lnTo>
                  <a:pt x="842670" y="48259"/>
                </a:lnTo>
                <a:lnTo>
                  <a:pt x="843184" y="49529"/>
                </a:lnTo>
                <a:close/>
              </a:path>
              <a:path w="1000125" h="234950">
                <a:moveTo>
                  <a:pt x="846209" y="50799"/>
                </a:moveTo>
                <a:lnTo>
                  <a:pt x="844706" y="49529"/>
                </a:lnTo>
                <a:lnTo>
                  <a:pt x="842670" y="48259"/>
                </a:lnTo>
                <a:lnTo>
                  <a:pt x="872542" y="48259"/>
                </a:lnTo>
                <a:lnTo>
                  <a:pt x="873293" y="48894"/>
                </a:lnTo>
                <a:lnTo>
                  <a:pt x="873550" y="49529"/>
                </a:lnTo>
                <a:lnTo>
                  <a:pt x="845200" y="49529"/>
                </a:lnTo>
                <a:lnTo>
                  <a:pt x="846209" y="50799"/>
                </a:lnTo>
                <a:close/>
              </a:path>
              <a:path w="1000125" h="234950">
                <a:moveTo>
                  <a:pt x="881142" y="49529"/>
                </a:moveTo>
                <a:lnTo>
                  <a:pt x="874044" y="49529"/>
                </a:lnTo>
                <a:lnTo>
                  <a:pt x="873288" y="48882"/>
                </a:lnTo>
                <a:lnTo>
                  <a:pt x="873036" y="48259"/>
                </a:lnTo>
                <a:lnTo>
                  <a:pt x="880628" y="48259"/>
                </a:lnTo>
                <a:lnTo>
                  <a:pt x="881142" y="49529"/>
                </a:lnTo>
                <a:close/>
              </a:path>
              <a:path w="1000125" h="234950">
                <a:moveTo>
                  <a:pt x="884681" y="49529"/>
                </a:moveTo>
                <a:lnTo>
                  <a:pt x="882150" y="49529"/>
                </a:lnTo>
                <a:lnTo>
                  <a:pt x="881636" y="48259"/>
                </a:lnTo>
                <a:lnTo>
                  <a:pt x="883672" y="48259"/>
                </a:lnTo>
                <a:lnTo>
                  <a:pt x="884424" y="48894"/>
                </a:lnTo>
                <a:lnTo>
                  <a:pt x="884681" y="49529"/>
                </a:lnTo>
                <a:close/>
              </a:path>
              <a:path w="1000125" h="234950">
                <a:moveTo>
                  <a:pt x="884419" y="48882"/>
                </a:moveTo>
                <a:lnTo>
                  <a:pt x="883672" y="48259"/>
                </a:lnTo>
                <a:lnTo>
                  <a:pt x="884167" y="48259"/>
                </a:lnTo>
                <a:lnTo>
                  <a:pt x="884419" y="48882"/>
                </a:lnTo>
                <a:close/>
              </a:path>
              <a:path w="1000125" h="234950">
                <a:moveTo>
                  <a:pt x="869497" y="52069"/>
                </a:moveTo>
                <a:lnTo>
                  <a:pt x="846723" y="52069"/>
                </a:lnTo>
                <a:lnTo>
                  <a:pt x="846209" y="50799"/>
                </a:lnTo>
                <a:lnTo>
                  <a:pt x="845200" y="49529"/>
                </a:lnTo>
                <a:lnTo>
                  <a:pt x="885195" y="49529"/>
                </a:lnTo>
                <a:lnTo>
                  <a:pt x="884419" y="48882"/>
                </a:lnTo>
                <a:lnTo>
                  <a:pt x="884167" y="48259"/>
                </a:lnTo>
                <a:lnTo>
                  <a:pt x="891758" y="48259"/>
                </a:lnTo>
                <a:lnTo>
                  <a:pt x="892272" y="49529"/>
                </a:lnTo>
                <a:lnTo>
                  <a:pt x="892272" y="50799"/>
                </a:lnTo>
                <a:lnTo>
                  <a:pt x="869497" y="50799"/>
                </a:lnTo>
                <a:lnTo>
                  <a:pt x="869497" y="52069"/>
                </a:lnTo>
                <a:close/>
              </a:path>
              <a:path w="1000125" h="234950">
                <a:moveTo>
                  <a:pt x="902394" y="49529"/>
                </a:moveTo>
                <a:lnTo>
                  <a:pt x="893281" y="49529"/>
                </a:lnTo>
                <a:lnTo>
                  <a:pt x="892786" y="48259"/>
                </a:lnTo>
                <a:lnTo>
                  <a:pt x="900872" y="48259"/>
                </a:lnTo>
                <a:lnTo>
                  <a:pt x="902394" y="49529"/>
                </a:lnTo>
                <a:close/>
              </a:path>
              <a:path w="1000125" h="234950">
                <a:moveTo>
                  <a:pt x="974772" y="49529"/>
                </a:moveTo>
                <a:lnTo>
                  <a:pt x="944405" y="49529"/>
                </a:lnTo>
                <a:lnTo>
                  <a:pt x="943891" y="48259"/>
                </a:lnTo>
                <a:lnTo>
                  <a:pt x="974772" y="48259"/>
                </a:lnTo>
                <a:lnTo>
                  <a:pt x="974772" y="49529"/>
                </a:lnTo>
                <a:close/>
              </a:path>
              <a:path w="1000125" h="234950">
                <a:moveTo>
                  <a:pt x="995510" y="50799"/>
                </a:moveTo>
                <a:lnTo>
                  <a:pt x="987425" y="50799"/>
                </a:lnTo>
                <a:lnTo>
                  <a:pt x="987425" y="49529"/>
                </a:lnTo>
                <a:lnTo>
                  <a:pt x="975266" y="49529"/>
                </a:lnTo>
                <a:lnTo>
                  <a:pt x="974772" y="48259"/>
                </a:lnTo>
                <a:lnTo>
                  <a:pt x="992486" y="48259"/>
                </a:lnTo>
                <a:lnTo>
                  <a:pt x="993494" y="49529"/>
                </a:lnTo>
                <a:lnTo>
                  <a:pt x="995510" y="50799"/>
                </a:lnTo>
                <a:close/>
              </a:path>
              <a:path w="1000125" h="234950">
                <a:moveTo>
                  <a:pt x="874044" y="49529"/>
                </a:moveTo>
                <a:lnTo>
                  <a:pt x="873550" y="49529"/>
                </a:lnTo>
                <a:lnTo>
                  <a:pt x="873293" y="48894"/>
                </a:lnTo>
                <a:lnTo>
                  <a:pt x="874044" y="49529"/>
                </a:lnTo>
                <a:close/>
              </a:path>
              <a:path w="1000125" h="234950">
                <a:moveTo>
                  <a:pt x="781937" y="54609"/>
                </a:moveTo>
                <a:lnTo>
                  <a:pt x="780414" y="54609"/>
                </a:lnTo>
                <a:lnTo>
                  <a:pt x="778912" y="53339"/>
                </a:lnTo>
                <a:lnTo>
                  <a:pt x="778398" y="50799"/>
                </a:lnTo>
                <a:lnTo>
                  <a:pt x="776381" y="50799"/>
                </a:lnTo>
                <a:lnTo>
                  <a:pt x="775353" y="49529"/>
                </a:lnTo>
                <a:lnTo>
                  <a:pt x="779920" y="49529"/>
                </a:lnTo>
                <a:lnTo>
                  <a:pt x="781442" y="52069"/>
                </a:lnTo>
                <a:lnTo>
                  <a:pt x="784477" y="52069"/>
                </a:lnTo>
                <a:lnTo>
                  <a:pt x="786504" y="53339"/>
                </a:lnTo>
                <a:lnTo>
                  <a:pt x="780928" y="53339"/>
                </a:lnTo>
                <a:lnTo>
                  <a:pt x="781937" y="54609"/>
                </a:lnTo>
                <a:close/>
              </a:path>
              <a:path w="1000125" h="234950">
                <a:moveTo>
                  <a:pt x="916569" y="50799"/>
                </a:moveTo>
                <a:lnTo>
                  <a:pt x="893281" y="50799"/>
                </a:lnTo>
                <a:lnTo>
                  <a:pt x="892272" y="49529"/>
                </a:lnTo>
                <a:lnTo>
                  <a:pt x="916055" y="49529"/>
                </a:lnTo>
                <a:lnTo>
                  <a:pt x="916569" y="50799"/>
                </a:lnTo>
                <a:close/>
              </a:path>
              <a:path w="1000125" h="234950">
                <a:moveTo>
                  <a:pt x="926692" y="50799"/>
                </a:moveTo>
                <a:lnTo>
                  <a:pt x="917578" y="50799"/>
                </a:lnTo>
                <a:lnTo>
                  <a:pt x="916569" y="49529"/>
                </a:lnTo>
                <a:lnTo>
                  <a:pt x="926178" y="49529"/>
                </a:lnTo>
                <a:lnTo>
                  <a:pt x="926692" y="50799"/>
                </a:lnTo>
                <a:close/>
              </a:path>
              <a:path w="1000125" h="234950">
                <a:moveTo>
                  <a:pt x="925683" y="55879"/>
                </a:moveTo>
                <a:lnTo>
                  <a:pt x="885689" y="55879"/>
                </a:lnTo>
                <a:lnTo>
                  <a:pt x="883672" y="53339"/>
                </a:lnTo>
                <a:lnTo>
                  <a:pt x="873036" y="53339"/>
                </a:lnTo>
                <a:lnTo>
                  <a:pt x="872542" y="52069"/>
                </a:lnTo>
                <a:lnTo>
                  <a:pt x="929222" y="52069"/>
                </a:lnTo>
                <a:lnTo>
                  <a:pt x="927186" y="49529"/>
                </a:lnTo>
                <a:lnTo>
                  <a:pt x="932761" y="49529"/>
                </a:lnTo>
                <a:lnTo>
                  <a:pt x="933275" y="50799"/>
                </a:lnTo>
                <a:lnTo>
                  <a:pt x="930230" y="50799"/>
                </a:lnTo>
                <a:lnTo>
                  <a:pt x="930744" y="52069"/>
                </a:lnTo>
                <a:lnTo>
                  <a:pt x="931340" y="52320"/>
                </a:lnTo>
                <a:lnTo>
                  <a:pt x="931753" y="53339"/>
                </a:lnTo>
                <a:lnTo>
                  <a:pt x="932761" y="54609"/>
                </a:lnTo>
                <a:lnTo>
                  <a:pt x="925683" y="54609"/>
                </a:lnTo>
                <a:lnTo>
                  <a:pt x="925683" y="55879"/>
                </a:lnTo>
                <a:close/>
              </a:path>
              <a:path w="1000125" h="234950">
                <a:moveTo>
                  <a:pt x="986911" y="50799"/>
                </a:moveTo>
                <a:lnTo>
                  <a:pt x="986911" y="49529"/>
                </a:lnTo>
                <a:lnTo>
                  <a:pt x="987425" y="49529"/>
                </a:lnTo>
                <a:lnTo>
                  <a:pt x="986911" y="50799"/>
                </a:lnTo>
                <a:close/>
              </a:path>
              <a:path w="1000125" h="234950">
                <a:moveTo>
                  <a:pt x="998555" y="50799"/>
                </a:moveTo>
                <a:lnTo>
                  <a:pt x="997547" y="49529"/>
                </a:lnTo>
                <a:lnTo>
                  <a:pt x="998555" y="49529"/>
                </a:lnTo>
                <a:lnTo>
                  <a:pt x="998555" y="50799"/>
                </a:lnTo>
                <a:close/>
              </a:path>
              <a:path w="1000125" h="234950">
                <a:moveTo>
                  <a:pt x="784477" y="52069"/>
                </a:moveTo>
                <a:lnTo>
                  <a:pt x="781442" y="52069"/>
                </a:lnTo>
                <a:lnTo>
                  <a:pt x="781442" y="50799"/>
                </a:lnTo>
                <a:lnTo>
                  <a:pt x="782451" y="50799"/>
                </a:lnTo>
                <a:lnTo>
                  <a:pt x="784477" y="52069"/>
                </a:lnTo>
                <a:close/>
              </a:path>
              <a:path w="1000125" h="234950">
                <a:moveTo>
                  <a:pt x="786504" y="52069"/>
                </a:moveTo>
                <a:lnTo>
                  <a:pt x="785990" y="52069"/>
                </a:lnTo>
                <a:lnTo>
                  <a:pt x="785476" y="50799"/>
                </a:lnTo>
                <a:lnTo>
                  <a:pt x="786504" y="50799"/>
                </a:lnTo>
                <a:lnTo>
                  <a:pt x="786504" y="52069"/>
                </a:lnTo>
                <a:close/>
              </a:path>
              <a:path w="1000125" h="234950">
                <a:moveTo>
                  <a:pt x="808505" y="51428"/>
                </a:moveTo>
                <a:lnTo>
                  <a:pt x="807756" y="50799"/>
                </a:lnTo>
                <a:lnTo>
                  <a:pt x="808419" y="51217"/>
                </a:lnTo>
                <a:lnTo>
                  <a:pt x="808505" y="51428"/>
                </a:lnTo>
                <a:close/>
              </a:path>
              <a:path w="1000125" h="234950">
                <a:moveTo>
                  <a:pt x="808419" y="51217"/>
                </a:moveTo>
                <a:lnTo>
                  <a:pt x="807756" y="50799"/>
                </a:lnTo>
                <a:lnTo>
                  <a:pt x="808250" y="50799"/>
                </a:lnTo>
                <a:lnTo>
                  <a:pt x="808419" y="51217"/>
                </a:lnTo>
                <a:close/>
              </a:path>
              <a:path w="1000125" h="234950">
                <a:moveTo>
                  <a:pt x="815348" y="54609"/>
                </a:moveTo>
                <a:lnTo>
                  <a:pt x="812303" y="54609"/>
                </a:lnTo>
                <a:lnTo>
                  <a:pt x="811300" y="53981"/>
                </a:lnTo>
                <a:lnTo>
                  <a:pt x="810781" y="53339"/>
                </a:lnTo>
                <a:lnTo>
                  <a:pt x="809269" y="52069"/>
                </a:lnTo>
                <a:lnTo>
                  <a:pt x="809773" y="52069"/>
                </a:lnTo>
                <a:lnTo>
                  <a:pt x="808419" y="51217"/>
                </a:lnTo>
                <a:lnTo>
                  <a:pt x="808250" y="50799"/>
                </a:lnTo>
                <a:lnTo>
                  <a:pt x="812817" y="50799"/>
                </a:lnTo>
                <a:lnTo>
                  <a:pt x="814834" y="53339"/>
                </a:lnTo>
                <a:lnTo>
                  <a:pt x="814339" y="53339"/>
                </a:lnTo>
                <a:lnTo>
                  <a:pt x="815348" y="54609"/>
                </a:lnTo>
                <a:close/>
              </a:path>
              <a:path w="1000125" h="234950">
                <a:moveTo>
                  <a:pt x="826136" y="57149"/>
                </a:moveTo>
                <a:lnTo>
                  <a:pt x="823948" y="57149"/>
                </a:lnTo>
                <a:lnTo>
                  <a:pt x="822939" y="55879"/>
                </a:lnTo>
                <a:lnTo>
                  <a:pt x="821931" y="53339"/>
                </a:lnTo>
                <a:lnTo>
                  <a:pt x="819895" y="53339"/>
                </a:lnTo>
                <a:lnTo>
                  <a:pt x="818382" y="52069"/>
                </a:lnTo>
                <a:lnTo>
                  <a:pt x="817364" y="50799"/>
                </a:lnTo>
                <a:lnTo>
                  <a:pt x="821931" y="50799"/>
                </a:lnTo>
                <a:lnTo>
                  <a:pt x="823473" y="52094"/>
                </a:lnTo>
                <a:lnTo>
                  <a:pt x="827486" y="54609"/>
                </a:lnTo>
                <a:lnTo>
                  <a:pt x="828666" y="55879"/>
                </a:lnTo>
                <a:lnTo>
                  <a:pt x="824956" y="55879"/>
                </a:lnTo>
                <a:lnTo>
                  <a:pt x="826136" y="57149"/>
                </a:lnTo>
                <a:close/>
              </a:path>
              <a:path w="1000125" h="234950">
                <a:moveTo>
                  <a:pt x="832053" y="55879"/>
                </a:moveTo>
                <a:lnTo>
                  <a:pt x="831539" y="55879"/>
                </a:lnTo>
                <a:lnTo>
                  <a:pt x="828495" y="54609"/>
                </a:lnTo>
                <a:lnTo>
                  <a:pt x="827486" y="53339"/>
                </a:lnTo>
                <a:lnTo>
                  <a:pt x="826478" y="50799"/>
                </a:lnTo>
                <a:lnTo>
                  <a:pt x="826992" y="50799"/>
                </a:lnTo>
                <a:lnTo>
                  <a:pt x="831043" y="54194"/>
                </a:lnTo>
                <a:lnTo>
                  <a:pt x="832053" y="55879"/>
                </a:lnTo>
                <a:close/>
              </a:path>
              <a:path w="1000125" h="234950">
                <a:moveTo>
                  <a:pt x="835839" y="57784"/>
                </a:moveTo>
                <a:lnTo>
                  <a:pt x="835078" y="57149"/>
                </a:lnTo>
                <a:lnTo>
                  <a:pt x="834070" y="57149"/>
                </a:lnTo>
                <a:lnTo>
                  <a:pt x="832548" y="55879"/>
                </a:lnTo>
                <a:lnTo>
                  <a:pt x="831539" y="54609"/>
                </a:lnTo>
                <a:lnTo>
                  <a:pt x="831041" y="54190"/>
                </a:lnTo>
                <a:lnTo>
                  <a:pt x="829009" y="50799"/>
                </a:lnTo>
                <a:lnTo>
                  <a:pt x="833556" y="53339"/>
                </a:lnTo>
                <a:lnTo>
                  <a:pt x="834584" y="55879"/>
                </a:lnTo>
                <a:lnTo>
                  <a:pt x="835592" y="57149"/>
                </a:lnTo>
                <a:lnTo>
                  <a:pt x="835839" y="57784"/>
                </a:lnTo>
                <a:close/>
              </a:path>
              <a:path w="1000125" h="234950">
                <a:moveTo>
                  <a:pt x="837609" y="51422"/>
                </a:moveTo>
                <a:lnTo>
                  <a:pt x="837114" y="50799"/>
                </a:lnTo>
                <a:lnTo>
                  <a:pt x="837609" y="50799"/>
                </a:lnTo>
                <a:lnTo>
                  <a:pt x="837609" y="51422"/>
                </a:lnTo>
                <a:close/>
              </a:path>
              <a:path w="1000125" h="234950">
                <a:moveTo>
                  <a:pt x="841147" y="52069"/>
                </a:moveTo>
                <a:lnTo>
                  <a:pt x="838123" y="52069"/>
                </a:lnTo>
                <a:lnTo>
                  <a:pt x="837614" y="51428"/>
                </a:lnTo>
                <a:lnTo>
                  <a:pt x="837609" y="50799"/>
                </a:lnTo>
                <a:lnTo>
                  <a:pt x="840653" y="50799"/>
                </a:lnTo>
                <a:lnTo>
                  <a:pt x="841147" y="52069"/>
                </a:lnTo>
                <a:close/>
              </a:path>
              <a:path w="1000125" h="234950">
                <a:moveTo>
                  <a:pt x="861906" y="54609"/>
                </a:moveTo>
                <a:lnTo>
                  <a:pt x="843678" y="54609"/>
                </a:lnTo>
                <a:lnTo>
                  <a:pt x="840653" y="50799"/>
                </a:lnTo>
                <a:lnTo>
                  <a:pt x="844192" y="50799"/>
                </a:lnTo>
                <a:lnTo>
                  <a:pt x="846723" y="52069"/>
                </a:lnTo>
                <a:lnTo>
                  <a:pt x="869497" y="52069"/>
                </a:lnTo>
                <a:lnTo>
                  <a:pt x="870506" y="53339"/>
                </a:lnTo>
                <a:lnTo>
                  <a:pt x="861392" y="53339"/>
                </a:lnTo>
                <a:lnTo>
                  <a:pt x="861906" y="54609"/>
                </a:lnTo>
                <a:close/>
              </a:path>
              <a:path w="1000125" h="234950">
                <a:moveTo>
                  <a:pt x="927700" y="52069"/>
                </a:moveTo>
                <a:lnTo>
                  <a:pt x="872028" y="52069"/>
                </a:lnTo>
                <a:lnTo>
                  <a:pt x="871020" y="50799"/>
                </a:lnTo>
                <a:lnTo>
                  <a:pt x="927186" y="50799"/>
                </a:lnTo>
                <a:lnTo>
                  <a:pt x="927700" y="52069"/>
                </a:lnTo>
                <a:close/>
              </a:path>
              <a:path w="1000125" h="234950">
                <a:moveTo>
                  <a:pt x="931340" y="52320"/>
                </a:moveTo>
                <a:lnTo>
                  <a:pt x="930744" y="52069"/>
                </a:lnTo>
                <a:lnTo>
                  <a:pt x="930230" y="50799"/>
                </a:lnTo>
                <a:lnTo>
                  <a:pt x="931239" y="52069"/>
                </a:lnTo>
                <a:lnTo>
                  <a:pt x="931340" y="52320"/>
                </a:lnTo>
                <a:close/>
              </a:path>
              <a:path w="1000125" h="234950">
                <a:moveTo>
                  <a:pt x="935291" y="54609"/>
                </a:moveTo>
                <a:lnTo>
                  <a:pt x="933769" y="54609"/>
                </a:lnTo>
                <a:lnTo>
                  <a:pt x="933769" y="53339"/>
                </a:lnTo>
                <a:lnTo>
                  <a:pt x="931340" y="52320"/>
                </a:lnTo>
                <a:lnTo>
                  <a:pt x="931239" y="52069"/>
                </a:lnTo>
                <a:lnTo>
                  <a:pt x="930230" y="50799"/>
                </a:lnTo>
                <a:lnTo>
                  <a:pt x="933769" y="50799"/>
                </a:lnTo>
                <a:lnTo>
                  <a:pt x="936814" y="52069"/>
                </a:lnTo>
                <a:lnTo>
                  <a:pt x="939344" y="52069"/>
                </a:lnTo>
                <a:lnTo>
                  <a:pt x="940353" y="53339"/>
                </a:lnTo>
                <a:lnTo>
                  <a:pt x="934283" y="53339"/>
                </a:lnTo>
                <a:lnTo>
                  <a:pt x="934879" y="53590"/>
                </a:lnTo>
                <a:lnTo>
                  <a:pt x="935291" y="54609"/>
                </a:lnTo>
                <a:close/>
              </a:path>
              <a:path w="1000125" h="234950">
                <a:moveTo>
                  <a:pt x="972736" y="53339"/>
                </a:moveTo>
                <a:lnTo>
                  <a:pt x="940867" y="53339"/>
                </a:lnTo>
                <a:lnTo>
                  <a:pt x="940867" y="52069"/>
                </a:lnTo>
                <a:lnTo>
                  <a:pt x="940353" y="52069"/>
                </a:lnTo>
                <a:lnTo>
                  <a:pt x="938830" y="50799"/>
                </a:lnTo>
                <a:lnTo>
                  <a:pt x="971727" y="50799"/>
                </a:lnTo>
                <a:lnTo>
                  <a:pt x="972261" y="52094"/>
                </a:lnTo>
                <a:lnTo>
                  <a:pt x="972736" y="52692"/>
                </a:lnTo>
                <a:lnTo>
                  <a:pt x="972736" y="53339"/>
                </a:lnTo>
                <a:close/>
              </a:path>
              <a:path w="1000125" h="234950">
                <a:moveTo>
                  <a:pt x="809269" y="52069"/>
                </a:moveTo>
                <a:lnTo>
                  <a:pt x="808764" y="52069"/>
                </a:lnTo>
                <a:lnTo>
                  <a:pt x="808505" y="51428"/>
                </a:lnTo>
                <a:lnTo>
                  <a:pt x="809269" y="52069"/>
                </a:lnTo>
                <a:close/>
              </a:path>
              <a:path w="1000125" h="234950">
                <a:moveTo>
                  <a:pt x="791051" y="60959"/>
                </a:moveTo>
                <a:lnTo>
                  <a:pt x="784467" y="60959"/>
                </a:lnTo>
                <a:lnTo>
                  <a:pt x="784467" y="59689"/>
                </a:lnTo>
                <a:lnTo>
                  <a:pt x="783459" y="58419"/>
                </a:lnTo>
                <a:lnTo>
                  <a:pt x="779406" y="54609"/>
                </a:lnTo>
                <a:lnTo>
                  <a:pt x="774345" y="53339"/>
                </a:lnTo>
                <a:lnTo>
                  <a:pt x="773337" y="52069"/>
                </a:lnTo>
                <a:lnTo>
                  <a:pt x="777133" y="52069"/>
                </a:lnTo>
                <a:lnTo>
                  <a:pt x="777884" y="53339"/>
                </a:lnTo>
                <a:lnTo>
                  <a:pt x="778912" y="53339"/>
                </a:lnTo>
                <a:lnTo>
                  <a:pt x="780414" y="54609"/>
                </a:lnTo>
                <a:lnTo>
                  <a:pt x="781937" y="54609"/>
                </a:lnTo>
                <a:lnTo>
                  <a:pt x="782945" y="55879"/>
                </a:lnTo>
                <a:lnTo>
                  <a:pt x="784467" y="57149"/>
                </a:lnTo>
                <a:lnTo>
                  <a:pt x="785990" y="57149"/>
                </a:lnTo>
                <a:lnTo>
                  <a:pt x="788006" y="58419"/>
                </a:lnTo>
                <a:lnTo>
                  <a:pt x="789528" y="58419"/>
                </a:lnTo>
                <a:lnTo>
                  <a:pt x="791051" y="60959"/>
                </a:lnTo>
                <a:close/>
              </a:path>
              <a:path w="1000125" h="234950">
                <a:moveTo>
                  <a:pt x="973764" y="53339"/>
                </a:moveTo>
                <a:lnTo>
                  <a:pt x="973250" y="53339"/>
                </a:lnTo>
                <a:lnTo>
                  <a:pt x="972736" y="52692"/>
                </a:lnTo>
                <a:lnTo>
                  <a:pt x="972736" y="52069"/>
                </a:lnTo>
                <a:lnTo>
                  <a:pt x="973764" y="53339"/>
                </a:lnTo>
                <a:close/>
              </a:path>
              <a:path w="1000125" h="234950">
                <a:moveTo>
                  <a:pt x="982363" y="53339"/>
                </a:moveTo>
                <a:lnTo>
                  <a:pt x="973764" y="53339"/>
                </a:lnTo>
                <a:lnTo>
                  <a:pt x="973250" y="52069"/>
                </a:lnTo>
                <a:lnTo>
                  <a:pt x="982363" y="52069"/>
                </a:lnTo>
                <a:lnTo>
                  <a:pt x="982363" y="53339"/>
                </a:lnTo>
                <a:close/>
              </a:path>
              <a:path w="1000125" h="234950">
                <a:moveTo>
                  <a:pt x="992980" y="53339"/>
                </a:moveTo>
                <a:lnTo>
                  <a:pt x="982363" y="53339"/>
                </a:lnTo>
                <a:lnTo>
                  <a:pt x="982363" y="52069"/>
                </a:lnTo>
                <a:lnTo>
                  <a:pt x="992486" y="52069"/>
                </a:lnTo>
                <a:lnTo>
                  <a:pt x="992980" y="53339"/>
                </a:lnTo>
                <a:close/>
              </a:path>
              <a:path w="1000125" h="234950">
                <a:moveTo>
                  <a:pt x="973250" y="53339"/>
                </a:moveTo>
                <a:lnTo>
                  <a:pt x="972736" y="53339"/>
                </a:lnTo>
                <a:lnTo>
                  <a:pt x="972736" y="52692"/>
                </a:lnTo>
                <a:lnTo>
                  <a:pt x="973250" y="53339"/>
                </a:lnTo>
                <a:close/>
              </a:path>
              <a:path w="1000125" h="234950">
                <a:moveTo>
                  <a:pt x="771320" y="62229"/>
                </a:moveTo>
                <a:lnTo>
                  <a:pt x="769798" y="60959"/>
                </a:lnTo>
                <a:lnTo>
                  <a:pt x="768790" y="60959"/>
                </a:lnTo>
                <a:lnTo>
                  <a:pt x="767762" y="59689"/>
                </a:lnTo>
                <a:lnTo>
                  <a:pt x="767762" y="53339"/>
                </a:lnTo>
                <a:lnTo>
                  <a:pt x="770806" y="58419"/>
                </a:lnTo>
                <a:lnTo>
                  <a:pt x="770292" y="58419"/>
                </a:lnTo>
                <a:lnTo>
                  <a:pt x="771320" y="59689"/>
                </a:lnTo>
                <a:lnTo>
                  <a:pt x="770292" y="59689"/>
                </a:lnTo>
                <a:lnTo>
                  <a:pt x="771320" y="62229"/>
                </a:lnTo>
                <a:close/>
              </a:path>
              <a:path w="1000125" h="234950">
                <a:moveTo>
                  <a:pt x="788016" y="66039"/>
                </a:moveTo>
                <a:lnTo>
                  <a:pt x="781937" y="66039"/>
                </a:lnTo>
                <a:lnTo>
                  <a:pt x="779920" y="63499"/>
                </a:lnTo>
                <a:lnTo>
                  <a:pt x="779406" y="62229"/>
                </a:lnTo>
                <a:lnTo>
                  <a:pt x="778398" y="60959"/>
                </a:lnTo>
                <a:lnTo>
                  <a:pt x="776381" y="60959"/>
                </a:lnTo>
                <a:lnTo>
                  <a:pt x="775353" y="59689"/>
                </a:lnTo>
                <a:lnTo>
                  <a:pt x="773851" y="58419"/>
                </a:lnTo>
                <a:lnTo>
                  <a:pt x="771320" y="55879"/>
                </a:lnTo>
                <a:lnTo>
                  <a:pt x="767762" y="53339"/>
                </a:lnTo>
                <a:lnTo>
                  <a:pt x="773337" y="53339"/>
                </a:lnTo>
                <a:lnTo>
                  <a:pt x="773851" y="54609"/>
                </a:lnTo>
                <a:lnTo>
                  <a:pt x="774859" y="55879"/>
                </a:lnTo>
                <a:lnTo>
                  <a:pt x="779406" y="58419"/>
                </a:lnTo>
                <a:lnTo>
                  <a:pt x="779920" y="58419"/>
                </a:lnTo>
                <a:lnTo>
                  <a:pt x="782451" y="62229"/>
                </a:lnTo>
                <a:lnTo>
                  <a:pt x="785476" y="63499"/>
                </a:lnTo>
                <a:lnTo>
                  <a:pt x="786998" y="64769"/>
                </a:lnTo>
                <a:lnTo>
                  <a:pt x="788016" y="66039"/>
                </a:lnTo>
                <a:close/>
              </a:path>
              <a:path w="1000125" h="234950">
                <a:moveTo>
                  <a:pt x="782224" y="54063"/>
                </a:moveTo>
                <a:lnTo>
                  <a:pt x="780928" y="53339"/>
                </a:lnTo>
                <a:lnTo>
                  <a:pt x="781937" y="53339"/>
                </a:lnTo>
                <a:lnTo>
                  <a:pt x="782224" y="54063"/>
                </a:lnTo>
                <a:close/>
              </a:path>
              <a:path w="1000125" h="234950">
                <a:moveTo>
                  <a:pt x="789528" y="58419"/>
                </a:moveTo>
                <a:lnTo>
                  <a:pt x="788006" y="58419"/>
                </a:lnTo>
                <a:lnTo>
                  <a:pt x="786504" y="57149"/>
                </a:lnTo>
                <a:lnTo>
                  <a:pt x="785990" y="55879"/>
                </a:lnTo>
                <a:lnTo>
                  <a:pt x="785476" y="55879"/>
                </a:lnTo>
                <a:lnTo>
                  <a:pt x="782457" y="54194"/>
                </a:lnTo>
                <a:lnTo>
                  <a:pt x="782451" y="53339"/>
                </a:lnTo>
                <a:lnTo>
                  <a:pt x="786998" y="53339"/>
                </a:lnTo>
                <a:lnTo>
                  <a:pt x="789528" y="58419"/>
                </a:lnTo>
                <a:close/>
              </a:path>
              <a:path w="1000125" h="234950">
                <a:moveTo>
                  <a:pt x="802695" y="54609"/>
                </a:moveTo>
                <a:lnTo>
                  <a:pt x="796626" y="54609"/>
                </a:lnTo>
                <a:lnTo>
                  <a:pt x="796626" y="53339"/>
                </a:lnTo>
                <a:lnTo>
                  <a:pt x="799651" y="53339"/>
                </a:lnTo>
                <a:lnTo>
                  <a:pt x="802695" y="54609"/>
                </a:lnTo>
                <a:close/>
              </a:path>
              <a:path w="1000125" h="234950">
                <a:moveTo>
                  <a:pt x="804217" y="54609"/>
                </a:moveTo>
                <a:lnTo>
                  <a:pt x="802695" y="54609"/>
                </a:lnTo>
                <a:lnTo>
                  <a:pt x="801173" y="53339"/>
                </a:lnTo>
                <a:lnTo>
                  <a:pt x="804217" y="54609"/>
                </a:lnTo>
                <a:close/>
              </a:path>
              <a:path w="1000125" h="234950">
                <a:moveTo>
                  <a:pt x="817374" y="57149"/>
                </a:moveTo>
                <a:lnTo>
                  <a:pt x="808764" y="57149"/>
                </a:lnTo>
                <a:lnTo>
                  <a:pt x="808250" y="55879"/>
                </a:lnTo>
                <a:lnTo>
                  <a:pt x="806234" y="53339"/>
                </a:lnTo>
                <a:lnTo>
                  <a:pt x="810277" y="53339"/>
                </a:lnTo>
                <a:lnTo>
                  <a:pt x="811300" y="53981"/>
                </a:lnTo>
                <a:lnTo>
                  <a:pt x="811809" y="54609"/>
                </a:lnTo>
                <a:lnTo>
                  <a:pt x="815348" y="54609"/>
                </a:lnTo>
                <a:lnTo>
                  <a:pt x="815842" y="55879"/>
                </a:lnTo>
                <a:lnTo>
                  <a:pt x="816870" y="55879"/>
                </a:lnTo>
                <a:lnTo>
                  <a:pt x="817374" y="57149"/>
                </a:lnTo>
                <a:close/>
              </a:path>
              <a:path w="1000125" h="234950">
                <a:moveTo>
                  <a:pt x="818124" y="56510"/>
                </a:moveTo>
                <a:lnTo>
                  <a:pt x="814339" y="53339"/>
                </a:lnTo>
                <a:lnTo>
                  <a:pt x="819895" y="53339"/>
                </a:lnTo>
                <a:lnTo>
                  <a:pt x="820903" y="55879"/>
                </a:lnTo>
                <a:lnTo>
                  <a:pt x="817878" y="55879"/>
                </a:lnTo>
                <a:lnTo>
                  <a:pt x="818124" y="56510"/>
                </a:lnTo>
                <a:close/>
              </a:path>
              <a:path w="1000125" h="234950">
                <a:moveTo>
                  <a:pt x="862914" y="55879"/>
                </a:moveTo>
                <a:lnTo>
                  <a:pt x="854314" y="55879"/>
                </a:lnTo>
                <a:lnTo>
                  <a:pt x="853800" y="54609"/>
                </a:lnTo>
                <a:lnTo>
                  <a:pt x="861906" y="54609"/>
                </a:lnTo>
                <a:lnTo>
                  <a:pt x="861392" y="53339"/>
                </a:lnTo>
                <a:lnTo>
                  <a:pt x="862914" y="55879"/>
                </a:lnTo>
                <a:close/>
              </a:path>
              <a:path w="1000125" h="234950">
                <a:moveTo>
                  <a:pt x="914533" y="60959"/>
                </a:moveTo>
                <a:lnTo>
                  <a:pt x="894289" y="60959"/>
                </a:lnTo>
                <a:lnTo>
                  <a:pt x="894289" y="59689"/>
                </a:lnTo>
                <a:lnTo>
                  <a:pt x="893281" y="58419"/>
                </a:lnTo>
                <a:lnTo>
                  <a:pt x="860897" y="58419"/>
                </a:lnTo>
                <a:lnTo>
                  <a:pt x="859889" y="57149"/>
                </a:lnTo>
                <a:lnTo>
                  <a:pt x="858367" y="55879"/>
                </a:lnTo>
                <a:lnTo>
                  <a:pt x="865445" y="55879"/>
                </a:lnTo>
                <a:lnTo>
                  <a:pt x="862420" y="54609"/>
                </a:lnTo>
                <a:lnTo>
                  <a:pt x="861392" y="53339"/>
                </a:lnTo>
                <a:lnTo>
                  <a:pt x="883672" y="53339"/>
                </a:lnTo>
                <a:lnTo>
                  <a:pt x="884681" y="54609"/>
                </a:lnTo>
                <a:lnTo>
                  <a:pt x="877603" y="54609"/>
                </a:lnTo>
                <a:lnTo>
                  <a:pt x="878097" y="55879"/>
                </a:lnTo>
                <a:lnTo>
                  <a:pt x="879106" y="57149"/>
                </a:lnTo>
                <a:lnTo>
                  <a:pt x="912003" y="57149"/>
                </a:lnTo>
                <a:lnTo>
                  <a:pt x="913031" y="59689"/>
                </a:lnTo>
                <a:lnTo>
                  <a:pt x="914039" y="59689"/>
                </a:lnTo>
                <a:lnTo>
                  <a:pt x="914533" y="60959"/>
                </a:lnTo>
                <a:close/>
              </a:path>
              <a:path w="1000125" h="234950">
                <a:moveTo>
                  <a:pt x="960597" y="58419"/>
                </a:moveTo>
                <a:lnTo>
                  <a:pt x="940867" y="58419"/>
                </a:lnTo>
                <a:lnTo>
                  <a:pt x="940353" y="57149"/>
                </a:lnTo>
                <a:lnTo>
                  <a:pt x="936814" y="55879"/>
                </a:lnTo>
                <a:lnTo>
                  <a:pt x="937308" y="54609"/>
                </a:lnTo>
                <a:lnTo>
                  <a:pt x="934879" y="53590"/>
                </a:lnTo>
                <a:lnTo>
                  <a:pt x="934777" y="53339"/>
                </a:lnTo>
                <a:lnTo>
                  <a:pt x="994502" y="53339"/>
                </a:lnTo>
                <a:lnTo>
                  <a:pt x="995510" y="54609"/>
                </a:lnTo>
                <a:lnTo>
                  <a:pt x="996024" y="55879"/>
                </a:lnTo>
                <a:lnTo>
                  <a:pt x="980327" y="55879"/>
                </a:lnTo>
                <a:lnTo>
                  <a:pt x="980838" y="56510"/>
                </a:lnTo>
                <a:lnTo>
                  <a:pt x="980841" y="57149"/>
                </a:lnTo>
                <a:lnTo>
                  <a:pt x="959589" y="57149"/>
                </a:lnTo>
                <a:lnTo>
                  <a:pt x="960597" y="58419"/>
                </a:lnTo>
                <a:close/>
              </a:path>
              <a:path w="1000125" h="234950">
                <a:moveTo>
                  <a:pt x="812303" y="54609"/>
                </a:moveTo>
                <a:lnTo>
                  <a:pt x="811809" y="54609"/>
                </a:lnTo>
                <a:lnTo>
                  <a:pt x="811300" y="53981"/>
                </a:lnTo>
                <a:lnTo>
                  <a:pt x="812303" y="54609"/>
                </a:lnTo>
                <a:close/>
              </a:path>
              <a:path w="1000125" h="234950">
                <a:moveTo>
                  <a:pt x="783973" y="55879"/>
                </a:moveTo>
                <a:lnTo>
                  <a:pt x="782945" y="55879"/>
                </a:lnTo>
                <a:lnTo>
                  <a:pt x="782224" y="54063"/>
                </a:lnTo>
                <a:lnTo>
                  <a:pt x="782451" y="54190"/>
                </a:lnTo>
                <a:lnTo>
                  <a:pt x="782451" y="54609"/>
                </a:lnTo>
                <a:lnTo>
                  <a:pt x="782945" y="54609"/>
                </a:lnTo>
                <a:lnTo>
                  <a:pt x="783973" y="55879"/>
                </a:lnTo>
                <a:close/>
              </a:path>
              <a:path w="1000125" h="234950">
                <a:moveTo>
                  <a:pt x="807242" y="60959"/>
                </a:moveTo>
                <a:lnTo>
                  <a:pt x="793581" y="60959"/>
                </a:lnTo>
                <a:lnTo>
                  <a:pt x="792573" y="59689"/>
                </a:lnTo>
                <a:lnTo>
                  <a:pt x="792059" y="59689"/>
                </a:lnTo>
                <a:lnTo>
                  <a:pt x="790537" y="58419"/>
                </a:lnTo>
                <a:lnTo>
                  <a:pt x="790042" y="58419"/>
                </a:lnTo>
                <a:lnTo>
                  <a:pt x="789034" y="57149"/>
                </a:lnTo>
                <a:lnTo>
                  <a:pt x="788520" y="55879"/>
                </a:lnTo>
                <a:lnTo>
                  <a:pt x="788520" y="54609"/>
                </a:lnTo>
                <a:lnTo>
                  <a:pt x="790042" y="55568"/>
                </a:lnTo>
                <a:lnTo>
                  <a:pt x="790042" y="55879"/>
                </a:lnTo>
                <a:lnTo>
                  <a:pt x="791051" y="57149"/>
                </a:lnTo>
                <a:lnTo>
                  <a:pt x="801687" y="57149"/>
                </a:lnTo>
                <a:lnTo>
                  <a:pt x="803189" y="58419"/>
                </a:lnTo>
                <a:lnTo>
                  <a:pt x="807242" y="60959"/>
                </a:lnTo>
                <a:close/>
              </a:path>
              <a:path w="1000125" h="234950">
                <a:moveTo>
                  <a:pt x="815348" y="60959"/>
                </a:moveTo>
                <a:lnTo>
                  <a:pt x="807242" y="60959"/>
                </a:lnTo>
                <a:lnTo>
                  <a:pt x="805720" y="59689"/>
                </a:lnTo>
                <a:lnTo>
                  <a:pt x="805226" y="58419"/>
                </a:lnTo>
                <a:lnTo>
                  <a:pt x="804217" y="57149"/>
                </a:lnTo>
                <a:lnTo>
                  <a:pt x="800659" y="55879"/>
                </a:lnTo>
                <a:lnTo>
                  <a:pt x="805226" y="55879"/>
                </a:lnTo>
                <a:lnTo>
                  <a:pt x="805226" y="54609"/>
                </a:lnTo>
                <a:lnTo>
                  <a:pt x="805720" y="55879"/>
                </a:lnTo>
                <a:lnTo>
                  <a:pt x="808764" y="57149"/>
                </a:lnTo>
                <a:lnTo>
                  <a:pt x="817374" y="57149"/>
                </a:lnTo>
                <a:lnTo>
                  <a:pt x="817878" y="58419"/>
                </a:lnTo>
                <a:lnTo>
                  <a:pt x="813825" y="58419"/>
                </a:lnTo>
                <a:lnTo>
                  <a:pt x="813825" y="59689"/>
                </a:lnTo>
                <a:lnTo>
                  <a:pt x="814339" y="59689"/>
                </a:lnTo>
                <a:lnTo>
                  <a:pt x="815348" y="60959"/>
                </a:lnTo>
                <a:close/>
              </a:path>
              <a:path w="1000125" h="234950">
                <a:moveTo>
                  <a:pt x="854314" y="55879"/>
                </a:moveTo>
                <a:lnTo>
                  <a:pt x="838617" y="55879"/>
                </a:lnTo>
                <a:lnTo>
                  <a:pt x="837609" y="54609"/>
                </a:lnTo>
                <a:lnTo>
                  <a:pt x="852792" y="54609"/>
                </a:lnTo>
                <a:lnTo>
                  <a:pt x="854314" y="55879"/>
                </a:lnTo>
                <a:close/>
              </a:path>
              <a:path w="1000125" h="234950">
                <a:moveTo>
                  <a:pt x="854314" y="55879"/>
                </a:moveTo>
                <a:lnTo>
                  <a:pt x="852792" y="54609"/>
                </a:lnTo>
                <a:lnTo>
                  <a:pt x="853800" y="54609"/>
                </a:lnTo>
                <a:lnTo>
                  <a:pt x="854314" y="55879"/>
                </a:lnTo>
                <a:close/>
              </a:path>
              <a:path w="1000125" h="234950">
                <a:moveTo>
                  <a:pt x="885689" y="55879"/>
                </a:moveTo>
                <a:lnTo>
                  <a:pt x="878097" y="55879"/>
                </a:lnTo>
                <a:lnTo>
                  <a:pt x="877603" y="54609"/>
                </a:lnTo>
                <a:lnTo>
                  <a:pt x="884681" y="54609"/>
                </a:lnTo>
                <a:lnTo>
                  <a:pt x="885689" y="55879"/>
                </a:lnTo>
                <a:close/>
              </a:path>
              <a:path w="1000125" h="234950">
                <a:moveTo>
                  <a:pt x="927348" y="56281"/>
                </a:moveTo>
                <a:lnTo>
                  <a:pt x="925683" y="54609"/>
                </a:lnTo>
                <a:lnTo>
                  <a:pt x="932761" y="54609"/>
                </a:lnTo>
                <a:lnTo>
                  <a:pt x="934777" y="55879"/>
                </a:lnTo>
                <a:lnTo>
                  <a:pt x="927186" y="55879"/>
                </a:lnTo>
                <a:lnTo>
                  <a:pt x="927348" y="56281"/>
                </a:lnTo>
                <a:close/>
              </a:path>
              <a:path w="1000125" h="234950">
                <a:moveTo>
                  <a:pt x="791051" y="57149"/>
                </a:moveTo>
                <a:lnTo>
                  <a:pt x="790042" y="55879"/>
                </a:lnTo>
                <a:lnTo>
                  <a:pt x="790042" y="55568"/>
                </a:lnTo>
                <a:lnTo>
                  <a:pt x="790537" y="55879"/>
                </a:lnTo>
                <a:lnTo>
                  <a:pt x="791051" y="57149"/>
                </a:lnTo>
                <a:close/>
              </a:path>
              <a:path w="1000125" h="234950">
                <a:moveTo>
                  <a:pt x="828495" y="59689"/>
                </a:moveTo>
                <a:lnTo>
                  <a:pt x="826478" y="58419"/>
                </a:lnTo>
                <a:lnTo>
                  <a:pt x="819401" y="58419"/>
                </a:lnTo>
                <a:lnTo>
                  <a:pt x="816870" y="55879"/>
                </a:lnTo>
                <a:lnTo>
                  <a:pt x="817371" y="55879"/>
                </a:lnTo>
                <a:lnTo>
                  <a:pt x="818125" y="56514"/>
                </a:lnTo>
                <a:lnTo>
                  <a:pt x="818373" y="57149"/>
                </a:lnTo>
                <a:lnTo>
                  <a:pt x="826136" y="57149"/>
                </a:lnTo>
                <a:lnTo>
                  <a:pt x="828495" y="59689"/>
                </a:lnTo>
                <a:close/>
              </a:path>
              <a:path w="1000125" h="234950">
                <a:moveTo>
                  <a:pt x="823948" y="57149"/>
                </a:moveTo>
                <a:lnTo>
                  <a:pt x="818887" y="57149"/>
                </a:lnTo>
                <a:lnTo>
                  <a:pt x="818129" y="56514"/>
                </a:lnTo>
                <a:lnTo>
                  <a:pt x="817878" y="55879"/>
                </a:lnTo>
                <a:lnTo>
                  <a:pt x="821931" y="55879"/>
                </a:lnTo>
                <a:lnTo>
                  <a:pt x="823948" y="57149"/>
                </a:lnTo>
                <a:close/>
              </a:path>
              <a:path w="1000125" h="234950">
                <a:moveTo>
                  <a:pt x="831025" y="58419"/>
                </a:moveTo>
                <a:lnTo>
                  <a:pt x="828495" y="58419"/>
                </a:lnTo>
                <a:lnTo>
                  <a:pt x="826478" y="57149"/>
                </a:lnTo>
                <a:lnTo>
                  <a:pt x="825470" y="55879"/>
                </a:lnTo>
                <a:lnTo>
                  <a:pt x="828666" y="55879"/>
                </a:lnTo>
                <a:lnTo>
                  <a:pt x="831025" y="58419"/>
                </a:lnTo>
                <a:close/>
              </a:path>
              <a:path w="1000125" h="234950">
                <a:moveTo>
                  <a:pt x="927700" y="57149"/>
                </a:moveTo>
                <a:lnTo>
                  <a:pt x="879106" y="57149"/>
                </a:lnTo>
                <a:lnTo>
                  <a:pt x="878611" y="55879"/>
                </a:lnTo>
                <a:lnTo>
                  <a:pt x="926949" y="55879"/>
                </a:lnTo>
                <a:lnTo>
                  <a:pt x="927348" y="56281"/>
                </a:lnTo>
                <a:lnTo>
                  <a:pt x="927700" y="57149"/>
                </a:lnTo>
                <a:close/>
              </a:path>
              <a:path w="1000125" h="234950">
                <a:moveTo>
                  <a:pt x="935291" y="60959"/>
                </a:moveTo>
                <a:lnTo>
                  <a:pt x="929222" y="60959"/>
                </a:lnTo>
                <a:lnTo>
                  <a:pt x="928708" y="59689"/>
                </a:lnTo>
                <a:lnTo>
                  <a:pt x="915047" y="59689"/>
                </a:lnTo>
                <a:lnTo>
                  <a:pt x="914039" y="58419"/>
                </a:lnTo>
                <a:lnTo>
                  <a:pt x="923153" y="58419"/>
                </a:lnTo>
                <a:lnTo>
                  <a:pt x="922639" y="57149"/>
                </a:lnTo>
                <a:lnTo>
                  <a:pt x="928214" y="57149"/>
                </a:lnTo>
                <a:lnTo>
                  <a:pt x="927348" y="56281"/>
                </a:lnTo>
                <a:lnTo>
                  <a:pt x="927186" y="55879"/>
                </a:lnTo>
                <a:lnTo>
                  <a:pt x="931239" y="55879"/>
                </a:lnTo>
                <a:lnTo>
                  <a:pt x="931239" y="57149"/>
                </a:lnTo>
                <a:lnTo>
                  <a:pt x="932761" y="58419"/>
                </a:lnTo>
                <a:lnTo>
                  <a:pt x="933769" y="59689"/>
                </a:lnTo>
                <a:lnTo>
                  <a:pt x="935291" y="60959"/>
                </a:lnTo>
                <a:close/>
              </a:path>
              <a:path w="1000125" h="234950">
                <a:moveTo>
                  <a:pt x="938830" y="58419"/>
                </a:moveTo>
                <a:lnTo>
                  <a:pt x="934777" y="58419"/>
                </a:lnTo>
                <a:lnTo>
                  <a:pt x="931753" y="55879"/>
                </a:lnTo>
                <a:lnTo>
                  <a:pt x="935805" y="55879"/>
                </a:lnTo>
                <a:lnTo>
                  <a:pt x="937822" y="57149"/>
                </a:lnTo>
                <a:lnTo>
                  <a:pt x="938830" y="58419"/>
                </a:lnTo>
                <a:close/>
              </a:path>
              <a:path w="1000125" h="234950">
                <a:moveTo>
                  <a:pt x="998555" y="73016"/>
                </a:moveTo>
                <a:lnTo>
                  <a:pt x="996024" y="69849"/>
                </a:lnTo>
                <a:lnTo>
                  <a:pt x="994008" y="66039"/>
                </a:lnTo>
                <a:lnTo>
                  <a:pt x="990963" y="63499"/>
                </a:lnTo>
                <a:lnTo>
                  <a:pt x="995510" y="63499"/>
                </a:lnTo>
                <a:lnTo>
                  <a:pt x="995016" y="62229"/>
                </a:lnTo>
                <a:lnTo>
                  <a:pt x="994008" y="60959"/>
                </a:lnTo>
                <a:lnTo>
                  <a:pt x="969197" y="60959"/>
                </a:lnTo>
                <a:lnTo>
                  <a:pt x="968188" y="59689"/>
                </a:lnTo>
                <a:lnTo>
                  <a:pt x="987425" y="59689"/>
                </a:lnTo>
                <a:lnTo>
                  <a:pt x="986416" y="58419"/>
                </a:lnTo>
                <a:lnTo>
                  <a:pt x="960597" y="58419"/>
                </a:lnTo>
                <a:lnTo>
                  <a:pt x="960597" y="57149"/>
                </a:lnTo>
                <a:lnTo>
                  <a:pt x="981355" y="57149"/>
                </a:lnTo>
                <a:lnTo>
                  <a:pt x="980841" y="56514"/>
                </a:lnTo>
                <a:lnTo>
                  <a:pt x="980841" y="55879"/>
                </a:lnTo>
                <a:lnTo>
                  <a:pt x="998041" y="55879"/>
                </a:lnTo>
                <a:lnTo>
                  <a:pt x="998555" y="57149"/>
                </a:lnTo>
                <a:lnTo>
                  <a:pt x="998555" y="73016"/>
                </a:lnTo>
                <a:close/>
              </a:path>
              <a:path w="1000125" h="234950">
                <a:moveTo>
                  <a:pt x="981355" y="57149"/>
                </a:moveTo>
                <a:lnTo>
                  <a:pt x="980841" y="57149"/>
                </a:lnTo>
                <a:lnTo>
                  <a:pt x="980841" y="56514"/>
                </a:lnTo>
                <a:lnTo>
                  <a:pt x="981355" y="57149"/>
                </a:lnTo>
                <a:close/>
              </a:path>
              <a:path w="1000125" h="234950">
                <a:moveTo>
                  <a:pt x="781937" y="58419"/>
                </a:moveTo>
                <a:lnTo>
                  <a:pt x="779920" y="58419"/>
                </a:lnTo>
                <a:lnTo>
                  <a:pt x="779406" y="57149"/>
                </a:lnTo>
                <a:lnTo>
                  <a:pt x="779920" y="57149"/>
                </a:lnTo>
                <a:lnTo>
                  <a:pt x="781937" y="58419"/>
                </a:lnTo>
                <a:close/>
              </a:path>
              <a:path w="1000125" h="234950">
                <a:moveTo>
                  <a:pt x="838617" y="60959"/>
                </a:moveTo>
                <a:lnTo>
                  <a:pt x="835592" y="60959"/>
                </a:lnTo>
                <a:lnTo>
                  <a:pt x="835544" y="59451"/>
                </a:lnTo>
                <a:lnTo>
                  <a:pt x="835078" y="57149"/>
                </a:lnTo>
                <a:lnTo>
                  <a:pt x="835963" y="58102"/>
                </a:lnTo>
                <a:lnTo>
                  <a:pt x="836086" y="58419"/>
                </a:lnTo>
                <a:lnTo>
                  <a:pt x="836258" y="58419"/>
                </a:lnTo>
                <a:lnTo>
                  <a:pt x="838617" y="60959"/>
                </a:lnTo>
                <a:close/>
              </a:path>
              <a:path w="1000125" h="234950">
                <a:moveTo>
                  <a:pt x="847227" y="60959"/>
                </a:moveTo>
                <a:lnTo>
                  <a:pt x="839645" y="60959"/>
                </a:lnTo>
                <a:lnTo>
                  <a:pt x="836600" y="58419"/>
                </a:lnTo>
                <a:lnTo>
                  <a:pt x="837114" y="58419"/>
                </a:lnTo>
                <a:lnTo>
                  <a:pt x="836600" y="57149"/>
                </a:lnTo>
                <a:lnTo>
                  <a:pt x="849767" y="57149"/>
                </a:lnTo>
                <a:lnTo>
                  <a:pt x="850775" y="58419"/>
                </a:lnTo>
                <a:lnTo>
                  <a:pt x="851270" y="59689"/>
                </a:lnTo>
                <a:lnTo>
                  <a:pt x="846209" y="59689"/>
                </a:lnTo>
                <a:lnTo>
                  <a:pt x="847227" y="60959"/>
                </a:lnTo>
                <a:close/>
              </a:path>
              <a:path w="1000125" h="234950">
                <a:moveTo>
                  <a:pt x="922639" y="58419"/>
                </a:moveTo>
                <a:lnTo>
                  <a:pt x="913031" y="58419"/>
                </a:lnTo>
                <a:lnTo>
                  <a:pt x="912517" y="57149"/>
                </a:lnTo>
                <a:lnTo>
                  <a:pt x="922125" y="57149"/>
                </a:lnTo>
                <a:lnTo>
                  <a:pt x="922639" y="58419"/>
                </a:lnTo>
                <a:close/>
              </a:path>
              <a:path w="1000125" h="234950">
                <a:moveTo>
                  <a:pt x="836600" y="58419"/>
                </a:moveTo>
                <a:lnTo>
                  <a:pt x="836258" y="58419"/>
                </a:lnTo>
                <a:lnTo>
                  <a:pt x="835963" y="58102"/>
                </a:lnTo>
                <a:lnTo>
                  <a:pt x="835839" y="57784"/>
                </a:lnTo>
                <a:lnTo>
                  <a:pt x="836600" y="58419"/>
                </a:lnTo>
                <a:close/>
              </a:path>
              <a:path w="1000125" h="234950">
                <a:moveTo>
                  <a:pt x="848245" y="62229"/>
                </a:moveTo>
                <a:lnTo>
                  <a:pt x="817878" y="62229"/>
                </a:lnTo>
                <a:lnTo>
                  <a:pt x="817878" y="60959"/>
                </a:lnTo>
                <a:lnTo>
                  <a:pt x="813825" y="58419"/>
                </a:lnTo>
                <a:lnTo>
                  <a:pt x="826478" y="58419"/>
                </a:lnTo>
                <a:lnTo>
                  <a:pt x="829523" y="60959"/>
                </a:lnTo>
                <a:lnTo>
                  <a:pt x="847227" y="60959"/>
                </a:lnTo>
                <a:lnTo>
                  <a:pt x="848245" y="62229"/>
                </a:lnTo>
                <a:close/>
              </a:path>
              <a:path w="1000125" h="234950">
                <a:moveTo>
                  <a:pt x="834584" y="60959"/>
                </a:moveTo>
                <a:lnTo>
                  <a:pt x="830531" y="60959"/>
                </a:lnTo>
                <a:lnTo>
                  <a:pt x="829009" y="58419"/>
                </a:lnTo>
                <a:lnTo>
                  <a:pt x="831539" y="58419"/>
                </a:lnTo>
                <a:lnTo>
                  <a:pt x="833556" y="59689"/>
                </a:lnTo>
                <a:lnTo>
                  <a:pt x="834584" y="60959"/>
                </a:lnTo>
                <a:close/>
              </a:path>
              <a:path w="1000125" h="234950">
                <a:moveTo>
                  <a:pt x="852298" y="59689"/>
                </a:moveTo>
                <a:lnTo>
                  <a:pt x="851270" y="59689"/>
                </a:lnTo>
                <a:lnTo>
                  <a:pt x="851784" y="58419"/>
                </a:lnTo>
                <a:lnTo>
                  <a:pt x="852298" y="59689"/>
                </a:lnTo>
                <a:close/>
              </a:path>
              <a:path w="1000125" h="234950">
                <a:moveTo>
                  <a:pt x="894289" y="60959"/>
                </a:moveTo>
                <a:lnTo>
                  <a:pt x="877089" y="60959"/>
                </a:lnTo>
                <a:lnTo>
                  <a:pt x="877089" y="59689"/>
                </a:lnTo>
                <a:lnTo>
                  <a:pt x="862420" y="59689"/>
                </a:lnTo>
                <a:lnTo>
                  <a:pt x="862420" y="58419"/>
                </a:lnTo>
                <a:lnTo>
                  <a:pt x="892272" y="58419"/>
                </a:lnTo>
                <a:lnTo>
                  <a:pt x="894289" y="60959"/>
                </a:lnTo>
                <a:close/>
              </a:path>
              <a:path w="1000125" h="234950">
                <a:moveTo>
                  <a:pt x="957552" y="60959"/>
                </a:moveTo>
                <a:lnTo>
                  <a:pt x="937308" y="60959"/>
                </a:lnTo>
                <a:lnTo>
                  <a:pt x="937308" y="59689"/>
                </a:lnTo>
                <a:lnTo>
                  <a:pt x="935291" y="58419"/>
                </a:lnTo>
                <a:lnTo>
                  <a:pt x="940353" y="58419"/>
                </a:lnTo>
                <a:lnTo>
                  <a:pt x="941361" y="59689"/>
                </a:lnTo>
                <a:lnTo>
                  <a:pt x="956287" y="59689"/>
                </a:lnTo>
                <a:lnTo>
                  <a:pt x="957552" y="60959"/>
                </a:lnTo>
                <a:close/>
              </a:path>
              <a:path w="1000125" h="234950">
                <a:moveTo>
                  <a:pt x="944900" y="59689"/>
                </a:moveTo>
                <a:lnTo>
                  <a:pt x="941875" y="59689"/>
                </a:lnTo>
                <a:lnTo>
                  <a:pt x="941875" y="58419"/>
                </a:lnTo>
                <a:lnTo>
                  <a:pt x="944900" y="58419"/>
                </a:lnTo>
                <a:lnTo>
                  <a:pt x="944900" y="59689"/>
                </a:lnTo>
                <a:close/>
              </a:path>
              <a:path w="1000125" h="234950">
                <a:moveTo>
                  <a:pt x="956050" y="59689"/>
                </a:moveTo>
                <a:lnTo>
                  <a:pt x="944900" y="59689"/>
                </a:lnTo>
                <a:lnTo>
                  <a:pt x="944900" y="58419"/>
                </a:lnTo>
                <a:lnTo>
                  <a:pt x="955022" y="58419"/>
                </a:lnTo>
                <a:lnTo>
                  <a:pt x="956050" y="59451"/>
                </a:lnTo>
                <a:lnTo>
                  <a:pt x="956050" y="59689"/>
                </a:lnTo>
                <a:close/>
              </a:path>
              <a:path w="1000125" h="234950">
                <a:moveTo>
                  <a:pt x="966666" y="59689"/>
                </a:moveTo>
                <a:lnTo>
                  <a:pt x="956287" y="59689"/>
                </a:lnTo>
                <a:lnTo>
                  <a:pt x="956050" y="59451"/>
                </a:lnTo>
                <a:lnTo>
                  <a:pt x="956050" y="58419"/>
                </a:lnTo>
                <a:lnTo>
                  <a:pt x="966172" y="58419"/>
                </a:lnTo>
                <a:lnTo>
                  <a:pt x="966666" y="59689"/>
                </a:lnTo>
                <a:close/>
              </a:path>
              <a:path w="1000125" h="234950">
                <a:moveTo>
                  <a:pt x="971727" y="59689"/>
                </a:moveTo>
                <a:lnTo>
                  <a:pt x="967674" y="59689"/>
                </a:lnTo>
                <a:lnTo>
                  <a:pt x="966666" y="58419"/>
                </a:lnTo>
                <a:lnTo>
                  <a:pt x="971233" y="58419"/>
                </a:lnTo>
                <a:lnTo>
                  <a:pt x="971727" y="59689"/>
                </a:lnTo>
                <a:close/>
              </a:path>
              <a:path w="1000125" h="234950">
                <a:moveTo>
                  <a:pt x="986911" y="59689"/>
                </a:moveTo>
                <a:lnTo>
                  <a:pt x="972736" y="59689"/>
                </a:lnTo>
                <a:lnTo>
                  <a:pt x="972736" y="58419"/>
                </a:lnTo>
                <a:lnTo>
                  <a:pt x="986416" y="58419"/>
                </a:lnTo>
                <a:lnTo>
                  <a:pt x="986911" y="59689"/>
                </a:lnTo>
                <a:close/>
              </a:path>
              <a:path w="1000125" h="234950">
                <a:moveTo>
                  <a:pt x="956287" y="59689"/>
                </a:moveTo>
                <a:lnTo>
                  <a:pt x="956050" y="59689"/>
                </a:lnTo>
                <a:lnTo>
                  <a:pt x="956050" y="59451"/>
                </a:lnTo>
                <a:lnTo>
                  <a:pt x="956287" y="59689"/>
                </a:lnTo>
                <a:close/>
              </a:path>
              <a:path w="1000125" h="234950">
                <a:moveTo>
                  <a:pt x="771320" y="60959"/>
                </a:moveTo>
                <a:lnTo>
                  <a:pt x="770806" y="60959"/>
                </a:lnTo>
                <a:lnTo>
                  <a:pt x="770292" y="59689"/>
                </a:lnTo>
                <a:lnTo>
                  <a:pt x="771320" y="59689"/>
                </a:lnTo>
                <a:lnTo>
                  <a:pt x="771320" y="60959"/>
                </a:lnTo>
                <a:close/>
              </a:path>
              <a:path w="1000125" h="234950">
                <a:moveTo>
                  <a:pt x="877089" y="60959"/>
                </a:moveTo>
                <a:lnTo>
                  <a:pt x="847731" y="60959"/>
                </a:lnTo>
                <a:lnTo>
                  <a:pt x="846723" y="59689"/>
                </a:lnTo>
                <a:lnTo>
                  <a:pt x="877089" y="59689"/>
                </a:lnTo>
                <a:lnTo>
                  <a:pt x="877089" y="60959"/>
                </a:lnTo>
                <a:close/>
              </a:path>
              <a:path w="1000125" h="234950">
                <a:moveTo>
                  <a:pt x="918586" y="60959"/>
                </a:moveTo>
                <a:lnTo>
                  <a:pt x="915561" y="60959"/>
                </a:lnTo>
                <a:lnTo>
                  <a:pt x="915561" y="59689"/>
                </a:lnTo>
                <a:lnTo>
                  <a:pt x="918586" y="59689"/>
                </a:lnTo>
                <a:lnTo>
                  <a:pt x="918586" y="60959"/>
                </a:lnTo>
                <a:close/>
              </a:path>
              <a:path w="1000125" h="234950">
                <a:moveTo>
                  <a:pt x="919100" y="60959"/>
                </a:moveTo>
                <a:lnTo>
                  <a:pt x="918586" y="60959"/>
                </a:lnTo>
                <a:lnTo>
                  <a:pt x="918586" y="59689"/>
                </a:lnTo>
                <a:lnTo>
                  <a:pt x="919100" y="60959"/>
                </a:lnTo>
                <a:close/>
              </a:path>
              <a:path w="1000125" h="234950">
                <a:moveTo>
                  <a:pt x="928214" y="60959"/>
                </a:moveTo>
                <a:lnTo>
                  <a:pt x="921116" y="60959"/>
                </a:lnTo>
                <a:lnTo>
                  <a:pt x="920108" y="59689"/>
                </a:lnTo>
                <a:lnTo>
                  <a:pt x="928214" y="59689"/>
                </a:lnTo>
                <a:lnTo>
                  <a:pt x="928214" y="60959"/>
                </a:lnTo>
                <a:close/>
              </a:path>
              <a:path w="1000125" h="234950">
                <a:moveTo>
                  <a:pt x="959075" y="62229"/>
                </a:moveTo>
                <a:lnTo>
                  <a:pt x="957058" y="59689"/>
                </a:lnTo>
                <a:lnTo>
                  <a:pt x="967180" y="59689"/>
                </a:lnTo>
                <a:lnTo>
                  <a:pt x="967674" y="60959"/>
                </a:lnTo>
                <a:lnTo>
                  <a:pt x="958580" y="60959"/>
                </a:lnTo>
                <a:lnTo>
                  <a:pt x="959075" y="62229"/>
                </a:lnTo>
                <a:close/>
              </a:path>
              <a:path w="1000125" h="234950">
                <a:moveTo>
                  <a:pt x="776876" y="68579"/>
                </a:moveTo>
                <a:lnTo>
                  <a:pt x="775353" y="66039"/>
                </a:lnTo>
                <a:lnTo>
                  <a:pt x="770806" y="66039"/>
                </a:lnTo>
                <a:lnTo>
                  <a:pt x="769798" y="64769"/>
                </a:lnTo>
                <a:lnTo>
                  <a:pt x="769798" y="60959"/>
                </a:lnTo>
                <a:lnTo>
                  <a:pt x="771371" y="62280"/>
                </a:lnTo>
                <a:lnTo>
                  <a:pt x="773851" y="64769"/>
                </a:lnTo>
                <a:lnTo>
                  <a:pt x="777047" y="64769"/>
                </a:lnTo>
                <a:lnTo>
                  <a:pt x="779406" y="67309"/>
                </a:lnTo>
                <a:lnTo>
                  <a:pt x="777390" y="67309"/>
                </a:lnTo>
                <a:lnTo>
                  <a:pt x="776876" y="68579"/>
                </a:lnTo>
                <a:close/>
              </a:path>
              <a:path w="1000125" h="234950">
                <a:moveTo>
                  <a:pt x="778912" y="64769"/>
                </a:moveTo>
                <a:lnTo>
                  <a:pt x="776381" y="63499"/>
                </a:lnTo>
                <a:lnTo>
                  <a:pt x="775353" y="60959"/>
                </a:lnTo>
                <a:lnTo>
                  <a:pt x="776381" y="60959"/>
                </a:lnTo>
                <a:lnTo>
                  <a:pt x="778398" y="63499"/>
                </a:lnTo>
                <a:lnTo>
                  <a:pt x="778912" y="63499"/>
                </a:lnTo>
                <a:lnTo>
                  <a:pt x="778912" y="64769"/>
                </a:lnTo>
                <a:close/>
              </a:path>
              <a:path w="1000125" h="234950">
                <a:moveTo>
                  <a:pt x="794095" y="62229"/>
                </a:moveTo>
                <a:lnTo>
                  <a:pt x="785476" y="62229"/>
                </a:lnTo>
                <a:lnTo>
                  <a:pt x="784981" y="60959"/>
                </a:lnTo>
                <a:lnTo>
                  <a:pt x="792573" y="60959"/>
                </a:lnTo>
                <a:lnTo>
                  <a:pt x="794095" y="62229"/>
                </a:lnTo>
                <a:close/>
              </a:path>
              <a:path w="1000125" h="234950">
                <a:moveTo>
                  <a:pt x="798642" y="63499"/>
                </a:moveTo>
                <a:lnTo>
                  <a:pt x="797120" y="63499"/>
                </a:lnTo>
                <a:lnTo>
                  <a:pt x="795103" y="60959"/>
                </a:lnTo>
                <a:lnTo>
                  <a:pt x="798128" y="60959"/>
                </a:lnTo>
                <a:lnTo>
                  <a:pt x="797120" y="62229"/>
                </a:lnTo>
                <a:lnTo>
                  <a:pt x="797634" y="62229"/>
                </a:lnTo>
                <a:lnTo>
                  <a:pt x="798642" y="63499"/>
                </a:lnTo>
                <a:close/>
              </a:path>
              <a:path w="1000125" h="234950">
                <a:moveTo>
                  <a:pt x="821417" y="64769"/>
                </a:moveTo>
                <a:lnTo>
                  <a:pt x="801687" y="64769"/>
                </a:lnTo>
                <a:lnTo>
                  <a:pt x="799651" y="62229"/>
                </a:lnTo>
                <a:lnTo>
                  <a:pt x="798128" y="60959"/>
                </a:lnTo>
                <a:lnTo>
                  <a:pt x="801173" y="60959"/>
                </a:lnTo>
                <a:lnTo>
                  <a:pt x="801687" y="62229"/>
                </a:lnTo>
                <a:lnTo>
                  <a:pt x="802695" y="62229"/>
                </a:lnTo>
                <a:lnTo>
                  <a:pt x="803703" y="63499"/>
                </a:lnTo>
                <a:lnTo>
                  <a:pt x="821417" y="63499"/>
                </a:lnTo>
                <a:lnTo>
                  <a:pt x="821417" y="64769"/>
                </a:lnTo>
                <a:close/>
              </a:path>
              <a:path w="1000125" h="234950">
                <a:moveTo>
                  <a:pt x="858861" y="63499"/>
                </a:moveTo>
                <a:lnTo>
                  <a:pt x="804217" y="63499"/>
                </a:lnTo>
                <a:lnTo>
                  <a:pt x="803189" y="62229"/>
                </a:lnTo>
                <a:lnTo>
                  <a:pt x="801687" y="60959"/>
                </a:lnTo>
                <a:lnTo>
                  <a:pt x="816356" y="60959"/>
                </a:lnTo>
                <a:lnTo>
                  <a:pt x="817878" y="62229"/>
                </a:lnTo>
                <a:lnTo>
                  <a:pt x="858367" y="62229"/>
                </a:lnTo>
                <a:lnTo>
                  <a:pt x="858861" y="63499"/>
                </a:lnTo>
                <a:close/>
              </a:path>
              <a:path w="1000125" h="234950">
                <a:moveTo>
                  <a:pt x="857853" y="62229"/>
                </a:moveTo>
                <a:lnTo>
                  <a:pt x="848245" y="62229"/>
                </a:lnTo>
                <a:lnTo>
                  <a:pt x="848245" y="60959"/>
                </a:lnTo>
                <a:lnTo>
                  <a:pt x="857359" y="60959"/>
                </a:lnTo>
                <a:lnTo>
                  <a:pt x="857853" y="62229"/>
                </a:lnTo>
                <a:close/>
              </a:path>
              <a:path w="1000125" h="234950">
                <a:moveTo>
                  <a:pt x="883158" y="63499"/>
                </a:moveTo>
                <a:lnTo>
                  <a:pt x="860383" y="63499"/>
                </a:lnTo>
                <a:lnTo>
                  <a:pt x="858367" y="60959"/>
                </a:lnTo>
                <a:lnTo>
                  <a:pt x="888733" y="60959"/>
                </a:lnTo>
                <a:lnTo>
                  <a:pt x="889742" y="62229"/>
                </a:lnTo>
                <a:lnTo>
                  <a:pt x="882664" y="62229"/>
                </a:lnTo>
                <a:lnTo>
                  <a:pt x="883158" y="63499"/>
                </a:lnTo>
                <a:close/>
              </a:path>
              <a:path w="1000125" h="234950">
                <a:moveTo>
                  <a:pt x="892272" y="63499"/>
                </a:moveTo>
                <a:lnTo>
                  <a:pt x="888733" y="60959"/>
                </a:lnTo>
                <a:lnTo>
                  <a:pt x="929222" y="60959"/>
                </a:lnTo>
                <a:lnTo>
                  <a:pt x="930240" y="61607"/>
                </a:lnTo>
                <a:lnTo>
                  <a:pt x="930744" y="62229"/>
                </a:lnTo>
                <a:lnTo>
                  <a:pt x="892786" y="62229"/>
                </a:lnTo>
                <a:lnTo>
                  <a:pt x="892272" y="63499"/>
                </a:lnTo>
                <a:close/>
              </a:path>
              <a:path w="1000125" h="234950">
                <a:moveTo>
                  <a:pt x="917578" y="66039"/>
                </a:moveTo>
                <a:lnTo>
                  <a:pt x="895317" y="66039"/>
                </a:lnTo>
                <a:lnTo>
                  <a:pt x="895317" y="64769"/>
                </a:lnTo>
                <a:lnTo>
                  <a:pt x="893281" y="62229"/>
                </a:lnTo>
                <a:lnTo>
                  <a:pt x="931239" y="62229"/>
                </a:lnTo>
                <a:lnTo>
                  <a:pt x="930230" y="61594"/>
                </a:lnTo>
                <a:lnTo>
                  <a:pt x="929716" y="60959"/>
                </a:lnTo>
                <a:lnTo>
                  <a:pt x="939344" y="60959"/>
                </a:lnTo>
                <a:lnTo>
                  <a:pt x="941361" y="63499"/>
                </a:lnTo>
                <a:lnTo>
                  <a:pt x="925683" y="63499"/>
                </a:lnTo>
                <a:lnTo>
                  <a:pt x="926692" y="64769"/>
                </a:lnTo>
                <a:lnTo>
                  <a:pt x="917064" y="64769"/>
                </a:lnTo>
                <a:lnTo>
                  <a:pt x="917578" y="66039"/>
                </a:lnTo>
                <a:close/>
              </a:path>
              <a:path w="1000125" h="234950">
                <a:moveTo>
                  <a:pt x="943891" y="63499"/>
                </a:moveTo>
                <a:lnTo>
                  <a:pt x="941875" y="63499"/>
                </a:lnTo>
                <a:lnTo>
                  <a:pt x="941875" y="62229"/>
                </a:lnTo>
                <a:lnTo>
                  <a:pt x="940867" y="60959"/>
                </a:lnTo>
                <a:lnTo>
                  <a:pt x="958066" y="60959"/>
                </a:lnTo>
                <a:lnTo>
                  <a:pt x="959075" y="62229"/>
                </a:lnTo>
                <a:lnTo>
                  <a:pt x="943397" y="62229"/>
                </a:lnTo>
                <a:lnTo>
                  <a:pt x="943891" y="62726"/>
                </a:lnTo>
                <a:lnTo>
                  <a:pt x="943891" y="63499"/>
                </a:lnTo>
                <a:close/>
              </a:path>
              <a:path w="1000125" h="234950">
                <a:moveTo>
                  <a:pt x="946936" y="64769"/>
                </a:moveTo>
                <a:lnTo>
                  <a:pt x="946422" y="64769"/>
                </a:lnTo>
                <a:lnTo>
                  <a:pt x="945079" y="63917"/>
                </a:lnTo>
                <a:lnTo>
                  <a:pt x="943891" y="62726"/>
                </a:lnTo>
                <a:lnTo>
                  <a:pt x="943891" y="62229"/>
                </a:lnTo>
                <a:lnTo>
                  <a:pt x="959075" y="62229"/>
                </a:lnTo>
                <a:lnTo>
                  <a:pt x="958580" y="60959"/>
                </a:lnTo>
                <a:lnTo>
                  <a:pt x="968188" y="60959"/>
                </a:lnTo>
                <a:lnTo>
                  <a:pt x="971233" y="63499"/>
                </a:lnTo>
                <a:lnTo>
                  <a:pt x="946936" y="63499"/>
                </a:lnTo>
                <a:lnTo>
                  <a:pt x="946936" y="64769"/>
                </a:lnTo>
                <a:close/>
              </a:path>
              <a:path w="1000125" h="234950">
                <a:moveTo>
                  <a:pt x="973250" y="63499"/>
                </a:moveTo>
                <a:lnTo>
                  <a:pt x="971233" y="63499"/>
                </a:lnTo>
                <a:lnTo>
                  <a:pt x="969711" y="60959"/>
                </a:lnTo>
                <a:lnTo>
                  <a:pt x="971727" y="60959"/>
                </a:lnTo>
                <a:lnTo>
                  <a:pt x="972231" y="61594"/>
                </a:lnTo>
                <a:lnTo>
                  <a:pt x="972241" y="62229"/>
                </a:lnTo>
                <a:lnTo>
                  <a:pt x="972736" y="62229"/>
                </a:lnTo>
                <a:lnTo>
                  <a:pt x="973250" y="63499"/>
                </a:lnTo>
                <a:close/>
              </a:path>
              <a:path w="1000125" h="234950">
                <a:moveTo>
                  <a:pt x="995510" y="72389"/>
                </a:moveTo>
                <a:lnTo>
                  <a:pt x="994008" y="72389"/>
                </a:lnTo>
                <a:lnTo>
                  <a:pt x="990963" y="69849"/>
                </a:lnTo>
                <a:lnTo>
                  <a:pt x="967674" y="69849"/>
                </a:lnTo>
                <a:lnTo>
                  <a:pt x="967674" y="68579"/>
                </a:lnTo>
                <a:lnTo>
                  <a:pt x="973764" y="68579"/>
                </a:lnTo>
                <a:lnTo>
                  <a:pt x="973250" y="67309"/>
                </a:lnTo>
                <a:lnTo>
                  <a:pt x="972241" y="67309"/>
                </a:lnTo>
                <a:lnTo>
                  <a:pt x="971727" y="66039"/>
                </a:lnTo>
                <a:lnTo>
                  <a:pt x="970205" y="64769"/>
                </a:lnTo>
                <a:lnTo>
                  <a:pt x="948458" y="64769"/>
                </a:lnTo>
                <a:lnTo>
                  <a:pt x="948458" y="63499"/>
                </a:lnTo>
                <a:lnTo>
                  <a:pt x="973764" y="63499"/>
                </a:lnTo>
                <a:lnTo>
                  <a:pt x="973250" y="62229"/>
                </a:lnTo>
                <a:lnTo>
                  <a:pt x="972736" y="62229"/>
                </a:lnTo>
                <a:lnTo>
                  <a:pt x="972241" y="61607"/>
                </a:lnTo>
                <a:lnTo>
                  <a:pt x="972241" y="60959"/>
                </a:lnTo>
                <a:lnTo>
                  <a:pt x="983372" y="60959"/>
                </a:lnTo>
                <a:lnTo>
                  <a:pt x="983452" y="62280"/>
                </a:lnTo>
                <a:lnTo>
                  <a:pt x="985388" y="63499"/>
                </a:lnTo>
                <a:lnTo>
                  <a:pt x="987425" y="66039"/>
                </a:lnTo>
                <a:lnTo>
                  <a:pt x="990963" y="66039"/>
                </a:lnTo>
                <a:lnTo>
                  <a:pt x="991477" y="67309"/>
                </a:lnTo>
                <a:lnTo>
                  <a:pt x="994502" y="69849"/>
                </a:lnTo>
                <a:lnTo>
                  <a:pt x="995510" y="71119"/>
                </a:lnTo>
                <a:lnTo>
                  <a:pt x="995510" y="72389"/>
                </a:lnTo>
                <a:close/>
              </a:path>
              <a:path w="1000125" h="234950">
                <a:moveTo>
                  <a:pt x="988433" y="64769"/>
                </a:moveTo>
                <a:lnTo>
                  <a:pt x="985388" y="62229"/>
                </a:lnTo>
                <a:lnTo>
                  <a:pt x="984894" y="62229"/>
                </a:lnTo>
                <a:lnTo>
                  <a:pt x="983372" y="60959"/>
                </a:lnTo>
                <a:lnTo>
                  <a:pt x="993494" y="60959"/>
                </a:lnTo>
                <a:lnTo>
                  <a:pt x="994502" y="63499"/>
                </a:lnTo>
                <a:lnTo>
                  <a:pt x="987425" y="63499"/>
                </a:lnTo>
                <a:lnTo>
                  <a:pt x="988433" y="64769"/>
                </a:lnTo>
                <a:close/>
              </a:path>
              <a:path w="1000125" h="234950">
                <a:moveTo>
                  <a:pt x="931239" y="62229"/>
                </a:moveTo>
                <a:lnTo>
                  <a:pt x="930744" y="62229"/>
                </a:lnTo>
                <a:lnTo>
                  <a:pt x="930230" y="61594"/>
                </a:lnTo>
                <a:lnTo>
                  <a:pt x="931239" y="62229"/>
                </a:lnTo>
                <a:close/>
              </a:path>
              <a:path w="1000125" h="234950">
                <a:moveTo>
                  <a:pt x="972736" y="62229"/>
                </a:moveTo>
                <a:lnTo>
                  <a:pt x="972241" y="62229"/>
                </a:lnTo>
                <a:lnTo>
                  <a:pt x="972241" y="61607"/>
                </a:lnTo>
                <a:lnTo>
                  <a:pt x="972736" y="62229"/>
                </a:lnTo>
                <a:close/>
              </a:path>
              <a:path w="1000125" h="234950">
                <a:moveTo>
                  <a:pt x="777047" y="64769"/>
                </a:moveTo>
                <a:lnTo>
                  <a:pt x="773851" y="64769"/>
                </a:lnTo>
                <a:lnTo>
                  <a:pt x="772823" y="63499"/>
                </a:lnTo>
                <a:lnTo>
                  <a:pt x="771320" y="62229"/>
                </a:lnTo>
                <a:lnTo>
                  <a:pt x="773337" y="63499"/>
                </a:lnTo>
                <a:lnTo>
                  <a:pt x="775867" y="63499"/>
                </a:lnTo>
                <a:lnTo>
                  <a:pt x="777047" y="64769"/>
                </a:lnTo>
                <a:close/>
              </a:path>
              <a:path w="1000125" h="234950">
                <a:moveTo>
                  <a:pt x="800659" y="67309"/>
                </a:moveTo>
                <a:lnTo>
                  <a:pt x="789034" y="67309"/>
                </a:lnTo>
                <a:lnTo>
                  <a:pt x="789407" y="66351"/>
                </a:lnTo>
                <a:lnTo>
                  <a:pt x="789528" y="64769"/>
                </a:lnTo>
                <a:lnTo>
                  <a:pt x="788520" y="63499"/>
                </a:lnTo>
                <a:lnTo>
                  <a:pt x="785990" y="62229"/>
                </a:lnTo>
                <a:lnTo>
                  <a:pt x="795103" y="62229"/>
                </a:lnTo>
                <a:lnTo>
                  <a:pt x="796626" y="63499"/>
                </a:lnTo>
                <a:lnTo>
                  <a:pt x="797634" y="63499"/>
                </a:lnTo>
                <a:lnTo>
                  <a:pt x="798642" y="66039"/>
                </a:lnTo>
                <a:lnTo>
                  <a:pt x="798128" y="66039"/>
                </a:lnTo>
                <a:lnTo>
                  <a:pt x="800659" y="67309"/>
                </a:lnTo>
                <a:close/>
              </a:path>
              <a:path w="1000125" h="234950">
                <a:moveTo>
                  <a:pt x="890750" y="63499"/>
                </a:moveTo>
                <a:lnTo>
                  <a:pt x="883672" y="63499"/>
                </a:lnTo>
                <a:lnTo>
                  <a:pt x="883672" y="62229"/>
                </a:lnTo>
                <a:lnTo>
                  <a:pt x="889742" y="62229"/>
                </a:lnTo>
                <a:lnTo>
                  <a:pt x="890750" y="63499"/>
                </a:lnTo>
                <a:close/>
              </a:path>
              <a:path w="1000125" h="234950">
                <a:moveTo>
                  <a:pt x="773851" y="64769"/>
                </a:moveTo>
                <a:lnTo>
                  <a:pt x="771371" y="62280"/>
                </a:lnTo>
                <a:lnTo>
                  <a:pt x="772823" y="63499"/>
                </a:lnTo>
                <a:lnTo>
                  <a:pt x="773851" y="64769"/>
                </a:lnTo>
                <a:close/>
              </a:path>
              <a:path w="1000125" h="234950">
                <a:moveTo>
                  <a:pt x="945095" y="63934"/>
                </a:moveTo>
                <a:lnTo>
                  <a:pt x="944405" y="63499"/>
                </a:lnTo>
                <a:lnTo>
                  <a:pt x="943891" y="63499"/>
                </a:lnTo>
                <a:lnTo>
                  <a:pt x="943891" y="62726"/>
                </a:lnTo>
                <a:lnTo>
                  <a:pt x="945095" y="63934"/>
                </a:lnTo>
                <a:close/>
              </a:path>
              <a:path w="1000125" h="234950">
                <a:moveTo>
                  <a:pt x="788016" y="64769"/>
                </a:moveTo>
                <a:lnTo>
                  <a:pt x="786998" y="64769"/>
                </a:lnTo>
                <a:lnTo>
                  <a:pt x="786504" y="63499"/>
                </a:lnTo>
                <a:lnTo>
                  <a:pt x="788016" y="64769"/>
                </a:lnTo>
                <a:close/>
              </a:path>
              <a:path w="1000125" h="234950">
                <a:moveTo>
                  <a:pt x="808399" y="70753"/>
                </a:moveTo>
                <a:lnTo>
                  <a:pt x="807499" y="69849"/>
                </a:lnTo>
                <a:lnTo>
                  <a:pt x="806748" y="68579"/>
                </a:lnTo>
                <a:lnTo>
                  <a:pt x="804712" y="68579"/>
                </a:lnTo>
                <a:lnTo>
                  <a:pt x="803885" y="68164"/>
                </a:lnTo>
                <a:lnTo>
                  <a:pt x="802181" y="66039"/>
                </a:lnTo>
                <a:lnTo>
                  <a:pt x="798642" y="63499"/>
                </a:lnTo>
                <a:lnTo>
                  <a:pt x="799651" y="63499"/>
                </a:lnTo>
                <a:lnTo>
                  <a:pt x="802695" y="66039"/>
                </a:lnTo>
                <a:lnTo>
                  <a:pt x="809269" y="66039"/>
                </a:lnTo>
                <a:lnTo>
                  <a:pt x="810287" y="67309"/>
                </a:lnTo>
                <a:lnTo>
                  <a:pt x="813311" y="67309"/>
                </a:lnTo>
                <a:lnTo>
                  <a:pt x="814834" y="69849"/>
                </a:lnTo>
                <a:lnTo>
                  <a:pt x="808764" y="69849"/>
                </a:lnTo>
                <a:lnTo>
                  <a:pt x="808399" y="70753"/>
                </a:lnTo>
                <a:close/>
              </a:path>
              <a:path w="1000125" h="234950">
                <a:moveTo>
                  <a:pt x="847237" y="66039"/>
                </a:moveTo>
                <a:lnTo>
                  <a:pt x="824956" y="66039"/>
                </a:lnTo>
                <a:lnTo>
                  <a:pt x="823434" y="64769"/>
                </a:lnTo>
                <a:lnTo>
                  <a:pt x="822425" y="63499"/>
                </a:lnTo>
                <a:lnTo>
                  <a:pt x="836600" y="63499"/>
                </a:lnTo>
                <a:lnTo>
                  <a:pt x="837114" y="64147"/>
                </a:lnTo>
                <a:lnTo>
                  <a:pt x="837114" y="64769"/>
                </a:lnTo>
                <a:lnTo>
                  <a:pt x="846209" y="64769"/>
                </a:lnTo>
                <a:lnTo>
                  <a:pt x="847237" y="66039"/>
                </a:lnTo>
                <a:close/>
              </a:path>
              <a:path w="1000125" h="234950">
                <a:moveTo>
                  <a:pt x="845714" y="64769"/>
                </a:moveTo>
                <a:lnTo>
                  <a:pt x="837609" y="64769"/>
                </a:lnTo>
                <a:lnTo>
                  <a:pt x="837114" y="64147"/>
                </a:lnTo>
                <a:lnTo>
                  <a:pt x="837114" y="63499"/>
                </a:lnTo>
                <a:lnTo>
                  <a:pt x="844706" y="63499"/>
                </a:lnTo>
                <a:lnTo>
                  <a:pt x="845369" y="63917"/>
                </a:lnTo>
                <a:lnTo>
                  <a:pt x="845714" y="64769"/>
                </a:lnTo>
                <a:close/>
              </a:path>
              <a:path w="1000125" h="234950">
                <a:moveTo>
                  <a:pt x="845369" y="63917"/>
                </a:moveTo>
                <a:lnTo>
                  <a:pt x="844706" y="63499"/>
                </a:lnTo>
                <a:lnTo>
                  <a:pt x="845200" y="63499"/>
                </a:lnTo>
                <a:lnTo>
                  <a:pt x="845369" y="63917"/>
                </a:lnTo>
                <a:close/>
              </a:path>
              <a:path w="1000125" h="234950">
                <a:moveTo>
                  <a:pt x="849767" y="66039"/>
                </a:moveTo>
                <a:lnTo>
                  <a:pt x="848739" y="66039"/>
                </a:lnTo>
                <a:lnTo>
                  <a:pt x="845369" y="63917"/>
                </a:lnTo>
                <a:lnTo>
                  <a:pt x="845200" y="63499"/>
                </a:lnTo>
                <a:lnTo>
                  <a:pt x="852792" y="63499"/>
                </a:lnTo>
                <a:lnTo>
                  <a:pt x="852792" y="64769"/>
                </a:lnTo>
                <a:lnTo>
                  <a:pt x="849767" y="64769"/>
                </a:lnTo>
                <a:lnTo>
                  <a:pt x="849767" y="66039"/>
                </a:lnTo>
                <a:close/>
              </a:path>
              <a:path w="1000125" h="234950">
                <a:moveTo>
                  <a:pt x="880628" y="66039"/>
                </a:moveTo>
                <a:lnTo>
                  <a:pt x="866453" y="66039"/>
                </a:lnTo>
                <a:lnTo>
                  <a:pt x="865702" y="65404"/>
                </a:lnTo>
                <a:lnTo>
                  <a:pt x="865445" y="64769"/>
                </a:lnTo>
                <a:lnTo>
                  <a:pt x="854828" y="64769"/>
                </a:lnTo>
                <a:lnTo>
                  <a:pt x="853306" y="63499"/>
                </a:lnTo>
                <a:lnTo>
                  <a:pt x="879620" y="63499"/>
                </a:lnTo>
                <a:lnTo>
                  <a:pt x="880628" y="66039"/>
                </a:lnTo>
                <a:close/>
              </a:path>
              <a:path w="1000125" h="234950">
                <a:moveTo>
                  <a:pt x="881142" y="66039"/>
                </a:moveTo>
                <a:lnTo>
                  <a:pt x="880628" y="66039"/>
                </a:lnTo>
                <a:lnTo>
                  <a:pt x="879620" y="63499"/>
                </a:lnTo>
                <a:lnTo>
                  <a:pt x="881142" y="66039"/>
                </a:lnTo>
                <a:close/>
              </a:path>
              <a:path w="1000125" h="234950">
                <a:moveTo>
                  <a:pt x="895317" y="66039"/>
                </a:moveTo>
                <a:lnTo>
                  <a:pt x="881142" y="66039"/>
                </a:lnTo>
                <a:lnTo>
                  <a:pt x="879620" y="63499"/>
                </a:lnTo>
                <a:lnTo>
                  <a:pt x="892272" y="63499"/>
                </a:lnTo>
                <a:lnTo>
                  <a:pt x="894289" y="64769"/>
                </a:lnTo>
                <a:lnTo>
                  <a:pt x="895317" y="66039"/>
                </a:lnTo>
                <a:close/>
              </a:path>
              <a:path w="1000125" h="234950">
                <a:moveTo>
                  <a:pt x="945928" y="64769"/>
                </a:moveTo>
                <a:lnTo>
                  <a:pt x="927700" y="64769"/>
                </a:lnTo>
                <a:lnTo>
                  <a:pt x="926178" y="63499"/>
                </a:lnTo>
                <a:lnTo>
                  <a:pt x="944405" y="63499"/>
                </a:lnTo>
                <a:lnTo>
                  <a:pt x="945095" y="63934"/>
                </a:lnTo>
                <a:lnTo>
                  <a:pt x="945928" y="64769"/>
                </a:lnTo>
                <a:close/>
              </a:path>
              <a:path w="1000125" h="234950">
                <a:moveTo>
                  <a:pt x="947430" y="64769"/>
                </a:moveTo>
                <a:lnTo>
                  <a:pt x="946936" y="64769"/>
                </a:lnTo>
                <a:lnTo>
                  <a:pt x="946936" y="63499"/>
                </a:lnTo>
                <a:lnTo>
                  <a:pt x="948458" y="63499"/>
                </a:lnTo>
                <a:lnTo>
                  <a:pt x="947430" y="64769"/>
                </a:lnTo>
                <a:close/>
              </a:path>
              <a:path w="1000125" h="234950">
                <a:moveTo>
                  <a:pt x="990449" y="66039"/>
                </a:moveTo>
                <a:lnTo>
                  <a:pt x="987425" y="66039"/>
                </a:lnTo>
                <a:lnTo>
                  <a:pt x="985902" y="63499"/>
                </a:lnTo>
                <a:lnTo>
                  <a:pt x="986911" y="63499"/>
                </a:lnTo>
                <a:lnTo>
                  <a:pt x="988433" y="64769"/>
                </a:lnTo>
                <a:lnTo>
                  <a:pt x="989955" y="64769"/>
                </a:lnTo>
                <a:lnTo>
                  <a:pt x="990449" y="66039"/>
                </a:lnTo>
                <a:close/>
              </a:path>
              <a:path w="1000125" h="234950">
                <a:moveTo>
                  <a:pt x="989955" y="64769"/>
                </a:moveTo>
                <a:lnTo>
                  <a:pt x="988433" y="64769"/>
                </a:lnTo>
                <a:lnTo>
                  <a:pt x="987425" y="63499"/>
                </a:lnTo>
                <a:lnTo>
                  <a:pt x="990963" y="63499"/>
                </a:lnTo>
                <a:lnTo>
                  <a:pt x="989955" y="64769"/>
                </a:lnTo>
                <a:close/>
              </a:path>
              <a:path w="1000125" h="234950">
                <a:moveTo>
                  <a:pt x="837609" y="64769"/>
                </a:moveTo>
                <a:lnTo>
                  <a:pt x="837114" y="64769"/>
                </a:lnTo>
                <a:lnTo>
                  <a:pt x="837114" y="64147"/>
                </a:lnTo>
                <a:lnTo>
                  <a:pt x="837609" y="64769"/>
                </a:lnTo>
                <a:close/>
              </a:path>
              <a:path w="1000125" h="234950">
                <a:moveTo>
                  <a:pt x="779920" y="65622"/>
                </a:moveTo>
                <a:lnTo>
                  <a:pt x="778912" y="64769"/>
                </a:lnTo>
                <a:lnTo>
                  <a:pt x="779920" y="64769"/>
                </a:lnTo>
                <a:lnTo>
                  <a:pt x="779920" y="65622"/>
                </a:lnTo>
                <a:close/>
              </a:path>
              <a:path w="1000125" h="234950">
                <a:moveTo>
                  <a:pt x="780414" y="66039"/>
                </a:moveTo>
                <a:lnTo>
                  <a:pt x="779920" y="65622"/>
                </a:lnTo>
                <a:lnTo>
                  <a:pt x="779920" y="64769"/>
                </a:lnTo>
                <a:lnTo>
                  <a:pt x="780414" y="66039"/>
                </a:lnTo>
                <a:close/>
              </a:path>
              <a:path w="1000125" h="234950">
                <a:moveTo>
                  <a:pt x="794589" y="70751"/>
                </a:moveTo>
                <a:lnTo>
                  <a:pt x="791565" y="68579"/>
                </a:lnTo>
                <a:lnTo>
                  <a:pt x="783973" y="68579"/>
                </a:lnTo>
                <a:lnTo>
                  <a:pt x="780250" y="66246"/>
                </a:lnTo>
                <a:lnTo>
                  <a:pt x="780414" y="66039"/>
                </a:lnTo>
                <a:lnTo>
                  <a:pt x="779920" y="64769"/>
                </a:lnTo>
                <a:lnTo>
                  <a:pt x="781937" y="66039"/>
                </a:lnTo>
                <a:lnTo>
                  <a:pt x="788016" y="66039"/>
                </a:lnTo>
                <a:lnTo>
                  <a:pt x="789034" y="67309"/>
                </a:lnTo>
                <a:lnTo>
                  <a:pt x="792059" y="67309"/>
                </a:lnTo>
                <a:lnTo>
                  <a:pt x="792573" y="68579"/>
                </a:lnTo>
                <a:lnTo>
                  <a:pt x="794589" y="69849"/>
                </a:lnTo>
                <a:lnTo>
                  <a:pt x="794589" y="70751"/>
                </a:lnTo>
                <a:close/>
              </a:path>
              <a:path w="1000125" h="234950">
                <a:moveTo>
                  <a:pt x="809269" y="66039"/>
                </a:moveTo>
                <a:lnTo>
                  <a:pt x="802695" y="66039"/>
                </a:lnTo>
                <a:lnTo>
                  <a:pt x="802181" y="64769"/>
                </a:lnTo>
                <a:lnTo>
                  <a:pt x="808250" y="64769"/>
                </a:lnTo>
                <a:lnTo>
                  <a:pt x="809269" y="66039"/>
                </a:lnTo>
                <a:close/>
              </a:path>
              <a:path w="1000125" h="234950">
                <a:moveTo>
                  <a:pt x="813825" y="67309"/>
                </a:moveTo>
                <a:lnTo>
                  <a:pt x="810781" y="67309"/>
                </a:lnTo>
                <a:lnTo>
                  <a:pt x="810287" y="66039"/>
                </a:lnTo>
                <a:lnTo>
                  <a:pt x="809278" y="64769"/>
                </a:lnTo>
                <a:lnTo>
                  <a:pt x="816870" y="64769"/>
                </a:lnTo>
                <a:lnTo>
                  <a:pt x="817364" y="66039"/>
                </a:lnTo>
                <a:lnTo>
                  <a:pt x="813825" y="66039"/>
                </a:lnTo>
                <a:lnTo>
                  <a:pt x="813825" y="67309"/>
                </a:lnTo>
                <a:close/>
              </a:path>
              <a:path w="1000125" h="234950">
                <a:moveTo>
                  <a:pt x="842670" y="67309"/>
                </a:moveTo>
                <a:lnTo>
                  <a:pt x="821417" y="67309"/>
                </a:lnTo>
                <a:lnTo>
                  <a:pt x="816870" y="64769"/>
                </a:lnTo>
                <a:lnTo>
                  <a:pt x="821931" y="64769"/>
                </a:lnTo>
                <a:lnTo>
                  <a:pt x="822939" y="66039"/>
                </a:lnTo>
                <a:lnTo>
                  <a:pt x="842175" y="66039"/>
                </a:lnTo>
                <a:lnTo>
                  <a:pt x="842670" y="67309"/>
                </a:lnTo>
                <a:close/>
              </a:path>
              <a:path w="1000125" h="234950">
                <a:moveTo>
                  <a:pt x="854828" y="66039"/>
                </a:moveTo>
                <a:lnTo>
                  <a:pt x="850775" y="66039"/>
                </a:lnTo>
                <a:lnTo>
                  <a:pt x="849767" y="64769"/>
                </a:lnTo>
                <a:lnTo>
                  <a:pt x="853800" y="64769"/>
                </a:lnTo>
                <a:lnTo>
                  <a:pt x="854828" y="66039"/>
                </a:lnTo>
                <a:close/>
              </a:path>
              <a:path w="1000125" h="234950">
                <a:moveTo>
                  <a:pt x="865959" y="66039"/>
                </a:moveTo>
                <a:lnTo>
                  <a:pt x="855836" y="66039"/>
                </a:lnTo>
                <a:lnTo>
                  <a:pt x="855836" y="64769"/>
                </a:lnTo>
                <a:lnTo>
                  <a:pt x="864950" y="64769"/>
                </a:lnTo>
                <a:lnTo>
                  <a:pt x="865702" y="65404"/>
                </a:lnTo>
                <a:lnTo>
                  <a:pt x="865959" y="66039"/>
                </a:lnTo>
                <a:close/>
              </a:path>
              <a:path w="1000125" h="234950">
                <a:moveTo>
                  <a:pt x="865702" y="65404"/>
                </a:moveTo>
                <a:lnTo>
                  <a:pt x="864950" y="64769"/>
                </a:lnTo>
                <a:lnTo>
                  <a:pt x="865445" y="64769"/>
                </a:lnTo>
                <a:lnTo>
                  <a:pt x="865702" y="65404"/>
                </a:lnTo>
                <a:close/>
              </a:path>
              <a:path w="1000125" h="234950">
                <a:moveTo>
                  <a:pt x="928214" y="66039"/>
                </a:moveTo>
                <a:lnTo>
                  <a:pt x="918586" y="66039"/>
                </a:lnTo>
                <a:lnTo>
                  <a:pt x="918092" y="64769"/>
                </a:lnTo>
                <a:lnTo>
                  <a:pt x="926692" y="64769"/>
                </a:lnTo>
                <a:lnTo>
                  <a:pt x="928214" y="66039"/>
                </a:lnTo>
                <a:close/>
              </a:path>
              <a:path w="1000125" h="234950">
                <a:moveTo>
                  <a:pt x="938830" y="66039"/>
                </a:moveTo>
                <a:lnTo>
                  <a:pt x="928708" y="66039"/>
                </a:lnTo>
                <a:lnTo>
                  <a:pt x="928214" y="64769"/>
                </a:lnTo>
                <a:lnTo>
                  <a:pt x="938830" y="64769"/>
                </a:lnTo>
                <a:lnTo>
                  <a:pt x="938830" y="66039"/>
                </a:lnTo>
                <a:close/>
              </a:path>
              <a:path w="1000125" h="234950">
                <a:moveTo>
                  <a:pt x="970719" y="66039"/>
                </a:moveTo>
                <a:lnTo>
                  <a:pt x="939344" y="66039"/>
                </a:lnTo>
                <a:lnTo>
                  <a:pt x="938830" y="64769"/>
                </a:lnTo>
                <a:lnTo>
                  <a:pt x="970205" y="64769"/>
                </a:lnTo>
                <a:lnTo>
                  <a:pt x="970719" y="66039"/>
                </a:lnTo>
                <a:close/>
              </a:path>
              <a:path w="1000125" h="234950">
                <a:moveTo>
                  <a:pt x="919594" y="67932"/>
                </a:moveTo>
                <a:lnTo>
                  <a:pt x="918092" y="66039"/>
                </a:lnTo>
                <a:lnTo>
                  <a:pt x="970719" y="66039"/>
                </a:lnTo>
                <a:lnTo>
                  <a:pt x="970205" y="64769"/>
                </a:lnTo>
                <a:lnTo>
                  <a:pt x="971727" y="66039"/>
                </a:lnTo>
                <a:lnTo>
                  <a:pt x="971233" y="67309"/>
                </a:lnTo>
                <a:lnTo>
                  <a:pt x="919594" y="67309"/>
                </a:lnTo>
                <a:lnTo>
                  <a:pt x="919594" y="67932"/>
                </a:lnTo>
                <a:close/>
              </a:path>
              <a:path w="1000125" h="234950">
                <a:moveTo>
                  <a:pt x="780414" y="66039"/>
                </a:moveTo>
                <a:lnTo>
                  <a:pt x="779920" y="66039"/>
                </a:lnTo>
                <a:lnTo>
                  <a:pt x="779920" y="65622"/>
                </a:lnTo>
                <a:lnTo>
                  <a:pt x="780414" y="66039"/>
                </a:lnTo>
                <a:close/>
              </a:path>
              <a:path w="1000125" h="234950">
                <a:moveTo>
                  <a:pt x="772823" y="68579"/>
                </a:moveTo>
                <a:lnTo>
                  <a:pt x="771320" y="68579"/>
                </a:lnTo>
                <a:lnTo>
                  <a:pt x="769798" y="67309"/>
                </a:lnTo>
                <a:lnTo>
                  <a:pt x="769798" y="66039"/>
                </a:lnTo>
                <a:lnTo>
                  <a:pt x="771815" y="66039"/>
                </a:lnTo>
                <a:lnTo>
                  <a:pt x="772823" y="68579"/>
                </a:lnTo>
                <a:close/>
              </a:path>
              <a:path w="1000125" h="234950">
                <a:moveTo>
                  <a:pt x="775867" y="69849"/>
                </a:moveTo>
                <a:lnTo>
                  <a:pt x="772823" y="66039"/>
                </a:lnTo>
                <a:lnTo>
                  <a:pt x="775353" y="66039"/>
                </a:lnTo>
                <a:lnTo>
                  <a:pt x="776876" y="68579"/>
                </a:lnTo>
                <a:lnTo>
                  <a:pt x="775353" y="68579"/>
                </a:lnTo>
                <a:lnTo>
                  <a:pt x="775867" y="69849"/>
                </a:lnTo>
                <a:close/>
              </a:path>
              <a:path w="1000125" h="234950">
                <a:moveTo>
                  <a:pt x="780167" y="66351"/>
                </a:moveTo>
                <a:lnTo>
                  <a:pt x="779920" y="66039"/>
                </a:lnTo>
                <a:lnTo>
                  <a:pt x="780250" y="66246"/>
                </a:lnTo>
                <a:close/>
              </a:path>
              <a:path w="1000125" h="234950">
                <a:moveTo>
                  <a:pt x="825964" y="71119"/>
                </a:moveTo>
                <a:lnTo>
                  <a:pt x="818373" y="71119"/>
                </a:lnTo>
                <a:lnTo>
                  <a:pt x="818373" y="69849"/>
                </a:lnTo>
                <a:lnTo>
                  <a:pt x="816356" y="68579"/>
                </a:lnTo>
                <a:lnTo>
                  <a:pt x="816356" y="67309"/>
                </a:lnTo>
                <a:lnTo>
                  <a:pt x="815348" y="66039"/>
                </a:lnTo>
                <a:lnTo>
                  <a:pt x="817878" y="66039"/>
                </a:lnTo>
                <a:lnTo>
                  <a:pt x="820409" y="67309"/>
                </a:lnTo>
                <a:lnTo>
                  <a:pt x="821417" y="68579"/>
                </a:lnTo>
                <a:lnTo>
                  <a:pt x="821931" y="68579"/>
                </a:lnTo>
                <a:lnTo>
                  <a:pt x="822425" y="69849"/>
                </a:lnTo>
                <a:lnTo>
                  <a:pt x="825470" y="69849"/>
                </a:lnTo>
                <a:lnTo>
                  <a:pt x="825964" y="71119"/>
                </a:lnTo>
                <a:close/>
              </a:path>
              <a:path w="1000125" h="234950">
                <a:moveTo>
                  <a:pt x="843678" y="68579"/>
                </a:moveTo>
                <a:lnTo>
                  <a:pt x="835078" y="68579"/>
                </a:lnTo>
                <a:lnTo>
                  <a:pt x="835078" y="67309"/>
                </a:lnTo>
                <a:lnTo>
                  <a:pt x="842670" y="67309"/>
                </a:lnTo>
                <a:lnTo>
                  <a:pt x="842175" y="66039"/>
                </a:lnTo>
                <a:lnTo>
                  <a:pt x="843678" y="68579"/>
                </a:lnTo>
                <a:close/>
              </a:path>
              <a:path w="1000125" h="234950">
                <a:moveTo>
                  <a:pt x="865445" y="71119"/>
                </a:moveTo>
                <a:lnTo>
                  <a:pt x="850261" y="71119"/>
                </a:lnTo>
                <a:lnTo>
                  <a:pt x="849767" y="69849"/>
                </a:lnTo>
                <a:lnTo>
                  <a:pt x="853800" y="69849"/>
                </a:lnTo>
                <a:lnTo>
                  <a:pt x="853800" y="68579"/>
                </a:lnTo>
                <a:lnTo>
                  <a:pt x="851784" y="67309"/>
                </a:lnTo>
                <a:lnTo>
                  <a:pt x="842927" y="67309"/>
                </a:lnTo>
                <a:lnTo>
                  <a:pt x="842175" y="66039"/>
                </a:lnTo>
                <a:lnTo>
                  <a:pt x="860383" y="66039"/>
                </a:lnTo>
                <a:lnTo>
                  <a:pt x="860897" y="67309"/>
                </a:lnTo>
                <a:lnTo>
                  <a:pt x="860897" y="68579"/>
                </a:lnTo>
                <a:lnTo>
                  <a:pt x="862914" y="68579"/>
                </a:lnTo>
                <a:lnTo>
                  <a:pt x="863922" y="69849"/>
                </a:lnTo>
                <a:lnTo>
                  <a:pt x="865445" y="71119"/>
                </a:lnTo>
                <a:close/>
              </a:path>
              <a:path w="1000125" h="234950">
                <a:moveTo>
                  <a:pt x="884167" y="73659"/>
                </a:moveTo>
                <a:lnTo>
                  <a:pt x="872542" y="73659"/>
                </a:lnTo>
                <a:lnTo>
                  <a:pt x="866967" y="68579"/>
                </a:lnTo>
                <a:lnTo>
                  <a:pt x="863428" y="68579"/>
                </a:lnTo>
                <a:lnTo>
                  <a:pt x="860383" y="66039"/>
                </a:lnTo>
                <a:lnTo>
                  <a:pt x="879620" y="66039"/>
                </a:lnTo>
                <a:lnTo>
                  <a:pt x="881142" y="67309"/>
                </a:lnTo>
                <a:lnTo>
                  <a:pt x="884167" y="67309"/>
                </a:lnTo>
                <a:lnTo>
                  <a:pt x="884167" y="68579"/>
                </a:lnTo>
                <a:lnTo>
                  <a:pt x="885689" y="69849"/>
                </a:lnTo>
                <a:lnTo>
                  <a:pt x="884167" y="69849"/>
                </a:lnTo>
                <a:lnTo>
                  <a:pt x="885195" y="72389"/>
                </a:lnTo>
                <a:lnTo>
                  <a:pt x="884167" y="72389"/>
                </a:lnTo>
                <a:lnTo>
                  <a:pt x="884167" y="73659"/>
                </a:lnTo>
                <a:close/>
              </a:path>
              <a:path w="1000125" h="234950">
                <a:moveTo>
                  <a:pt x="919594" y="68579"/>
                </a:moveTo>
                <a:lnTo>
                  <a:pt x="909472" y="68579"/>
                </a:lnTo>
                <a:lnTo>
                  <a:pt x="909472" y="67309"/>
                </a:lnTo>
                <a:lnTo>
                  <a:pt x="882150" y="67309"/>
                </a:lnTo>
                <a:lnTo>
                  <a:pt x="881636" y="66039"/>
                </a:lnTo>
                <a:lnTo>
                  <a:pt x="918092" y="66039"/>
                </a:lnTo>
                <a:lnTo>
                  <a:pt x="919594" y="67932"/>
                </a:lnTo>
                <a:lnTo>
                  <a:pt x="919594" y="68579"/>
                </a:lnTo>
                <a:close/>
              </a:path>
              <a:path w="1000125" h="234950">
                <a:moveTo>
                  <a:pt x="783973" y="68579"/>
                </a:moveTo>
                <a:lnTo>
                  <a:pt x="782451" y="68579"/>
                </a:lnTo>
                <a:lnTo>
                  <a:pt x="780928" y="67309"/>
                </a:lnTo>
                <a:lnTo>
                  <a:pt x="780167" y="66351"/>
                </a:lnTo>
                <a:lnTo>
                  <a:pt x="783973" y="68579"/>
                </a:lnTo>
                <a:close/>
              </a:path>
              <a:path w="1000125" h="234950">
                <a:moveTo>
                  <a:pt x="789034" y="73659"/>
                </a:moveTo>
                <a:lnTo>
                  <a:pt x="783973" y="73659"/>
                </a:lnTo>
                <a:lnTo>
                  <a:pt x="779406" y="68579"/>
                </a:lnTo>
                <a:lnTo>
                  <a:pt x="778912" y="67309"/>
                </a:lnTo>
                <a:lnTo>
                  <a:pt x="779406" y="67309"/>
                </a:lnTo>
                <a:lnTo>
                  <a:pt x="780167" y="66351"/>
                </a:lnTo>
                <a:lnTo>
                  <a:pt x="780928" y="67309"/>
                </a:lnTo>
                <a:lnTo>
                  <a:pt x="782451" y="68579"/>
                </a:lnTo>
                <a:lnTo>
                  <a:pt x="783973" y="68579"/>
                </a:lnTo>
                <a:lnTo>
                  <a:pt x="785476" y="72389"/>
                </a:lnTo>
                <a:lnTo>
                  <a:pt x="788520" y="72389"/>
                </a:lnTo>
                <a:lnTo>
                  <a:pt x="789034" y="73659"/>
                </a:lnTo>
                <a:close/>
              </a:path>
              <a:path w="1000125" h="234950">
                <a:moveTo>
                  <a:pt x="815348" y="74929"/>
                </a:moveTo>
                <a:lnTo>
                  <a:pt x="809773" y="74929"/>
                </a:lnTo>
                <a:lnTo>
                  <a:pt x="809278" y="73659"/>
                </a:lnTo>
                <a:lnTo>
                  <a:pt x="798128" y="73659"/>
                </a:lnTo>
                <a:lnTo>
                  <a:pt x="794095" y="68579"/>
                </a:lnTo>
                <a:lnTo>
                  <a:pt x="792059" y="67309"/>
                </a:lnTo>
                <a:lnTo>
                  <a:pt x="796626" y="67309"/>
                </a:lnTo>
                <a:lnTo>
                  <a:pt x="799651" y="71119"/>
                </a:lnTo>
                <a:lnTo>
                  <a:pt x="801173" y="71119"/>
                </a:lnTo>
                <a:lnTo>
                  <a:pt x="803189" y="72389"/>
                </a:lnTo>
                <a:lnTo>
                  <a:pt x="813311" y="72389"/>
                </a:lnTo>
                <a:lnTo>
                  <a:pt x="815348" y="74929"/>
                </a:lnTo>
                <a:close/>
              </a:path>
              <a:path w="1000125" h="234950">
                <a:moveTo>
                  <a:pt x="804217" y="68579"/>
                </a:moveTo>
                <a:lnTo>
                  <a:pt x="797634" y="68579"/>
                </a:lnTo>
                <a:lnTo>
                  <a:pt x="796626" y="67309"/>
                </a:lnTo>
                <a:lnTo>
                  <a:pt x="802181" y="67309"/>
                </a:lnTo>
                <a:lnTo>
                  <a:pt x="803885" y="68164"/>
                </a:lnTo>
                <a:lnTo>
                  <a:pt x="804217" y="68579"/>
                </a:lnTo>
                <a:close/>
              </a:path>
              <a:path w="1000125" h="234950">
                <a:moveTo>
                  <a:pt x="824462" y="69849"/>
                </a:moveTo>
                <a:lnTo>
                  <a:pt x="823434" y="69849"/>
                </a:lnTo>
                <a:lnTo>
                  <a:pt x="822425" y="68579"/>
                </a:lnTo>
                <a:lnTo>
                  <a:pt x="821931" y="67309"/>
                </a:lnTo>
                <a:lnTo>
                  <a:pt x="828000" y="67309"/>
                </a:lnTo>
                <a:lnTo>
                  <a:pt x="829351" y="68579"/>
                </a:lnTo>
                <a:lnTo>
                  <a:pt x="824462" y="68579"/>
                </a:lnTo>
                <a:lnTo>
                  <a:pt x="824462" y="69849"/>
                </a:lnTo>
                <a:close/>
              </a:path>
              <a:path w="1000125" h="234950">
                <a:moveTo>
                  <a:pt x="849767" y="71119"/>
                </a:moveTo>
                <a:lnTo>
                  <a:pt x="833062" y="71119"/>
                </a:lnTo>
                <a:lnTo>
                  <a:pt x="831025" y="68579"/>
                </a:lnTo>
                <a:lnTo>
                  <a:pt x="829523" y="67309"/>
                </a:lnTo>
                <a:lnTo>
                  <a:pt x="834070" y="67309"/>
                </a:lnTo>
                <a:lnTo>
                  <a:pt x="835078" y="68579"/>
                </a:lnTo>
                <a:lnTo>
                  <a:pt x="844192" y="68579"/>
                </a:lnTo>
                <a:lnTo>
                  <a:pt x="845200" y="69849"/>
                </a:lnTo>
                <a:lnTo>
                  <a:pt x="849767" y="69849"/>
                </a:lnTo>
                <a:lnTo>
                  <a:pt x="849767" y="71119"/>
                </a:lnTo>
                <a:close/>
              </a:path>
              <a:path w="1000125" h="234950">
                <a:moveTo>
                  <a:pt x="835078" y="68579"/>
                </a:moveTo>
                <a:lnTo>
                  <a:pt x="834070" y="67309"/>
                </a:lnTo>
                <a:lnTo>
                  <a:pt x="834584" y="67309"/>
                </a:lnTo>
                <a:lnTo>
                  <a:pt x="835078" y="68579"/>
                </a:lnTo>
                <a:close/>
              </a:path>
              <a:path w="1000125" h="234950">
                <a:moveTo>
                  <a:pt x="835078" y="68579"/>
                </a:moveTo>
                <a:lnTo>
                  <a:pt x="834584" y="67309"/>
                </a:lnTo>
                <a:lnTo>
                  <a:pt x="835078" y="67309"/>
                </a:lnTo>
                <a:lnTo>
                  <a:pt x="835078" y="68579"/>
                </a:lnTo>
                <a:close/>
              </a:path>
              <a:path w="1000125" h="234950">
                <a:moveTo>
                  <a:pt x="850775" y="68579"/>
                </a:moveTo>
                <a:lnTo>
                  <a:pt x="844192" y="68579"/>
                </a:lnTo>
                <a:lnTo>
                  <a:pt x="843678" y="67309"/>
                </a:lnTo>
                <a:lnTo>
                  <a:pt x="850261" y="67309"/>
                </a:lnTo>
                <a:lnTo>
                  <a:pt x="850775" y="68579"/>
                </a:lnTo>
                <a:close/>
              </a:path>
              <a:path w="1000125" h="234950">
                <a:moveTo>
                  <a:pt x="909472" y="68579"/>
                </a:moveTo>
                <a:lnTo>
                  <a:pt x="884681" y="68579"/>
                </a:lnTo>
                <a:lnTo>
                  <a:pt x="884681" y="67309"/>
                </a:lnTo>
                <a:lnTo>
                  <a:pt x="909472" y="67309"/>
                </a:lnTo>
                <a:lnTo>
                  <a:pt x="909472" y="68579"/>
                </a:lnTo>
                <a:close/>
              </a:path>
              <a:path w="1000125" h="234950">
                <a:moveTo>
                  <a:pt x="935291" y="68579"/>
                </a:moveTo>
                <a:lnTo>
                  <a:pt x="920108" y="68579"/>
                </a:lnTo>
                <a:lnTo>
                  <a:pt x="919594" y="67932"/>
                </a:lnTo>
                <a:lnTo>
                  <a:pt x="919594" y="67309"/>
                </a:lnTo>
                <a:lnTo>
                  <a:pt x="934283" y="67309"/>
                </a:lnTo>
                <a:lnTo>
                  <a:pt x="935291" y="68579"/>
                </a:lnTo>
                <a:close/>
              </a:path>
              <a:path w="1000125" h="234950">
                <a:moveTo>
                  <a:pt x="944900" y="68579"/>
                </a:moveTo>
                <a:lnTo>
                  <a:pt x="935291" y="68579"/>
                </a:lnTo>
                <a:lnTo>
                  <a:pt x="934777" y="67309"/>
                </a:lnTo>
                <a:lnTo>
                  <a:pt x="944405" y="67309"/>
                </a:lnTo>
                <a:lnTo>
                  <a:pt x="944900" y="68579"/>
                </a:lnTo>
                <a:close/>
              </a:path>
              <a:path w="1000125" h="234950">
                <a:moveTo>
                  <a:pt x="969711" y="71119"/>
                </a:moveTo>
                <a:lnTo>
                  <a:pt x="932761" y="71119"/>
                </a:lnTo>
                <a:lnTo>
                  <a:pt x="931239" y="68579"/>
                </a:lnTo>
                <a:lnTo>
                  <a:pt x="944900" y="68579"/>
                </a:lnTo>
                <a:lnTo>
                  <a:pt x="944405" y="67309"/>
                </a:lnTo>
                <a:lnTo>
                  <a:pt x="945414" y="68579"/>
                </a:lnTo>
                <a:lnTo>
                  <a:pt x="945928" y="69849"/>
                </a:lnTo>
                <a:lnTo>
                  <a:pt x="970205" y="69849"/>
                </a:lnTo>
                <a:lnTo>
                  <a:pt x="969711" y="71119"/>
                </a:lnTo>
                <a:close/>
              </a:path>
              <a:path w="1000125" h="234950">
                <a:moveTo>
                  <a:pt x="964136" y="68579"/>
                </a:moveTo>
                <a:lnTo>
                  <a:pt x="945414" y="68579"/>
                </a:lnTo>
                <a:lnTo>
                  <a:pt x="944405" y="67309"/>
                </a:lnTo>
                <a:lnTo>
                  <a:pt x="964136" y="67309"/>
                </a:lnTo>
                <a:lnTo>
                  <a:pt x="964136" y="68579"/>
                </a:lnTo>
                <a:close/>
              </a:path>
              <a:path w="1000125" h="234950">
                <a:moveTo>
                  <a:pt x="971727" y="68579"/>
                </a:moveTo>
                <a:lnTo>
                  <a:pt x="964136" y="68579"/>
                </a:lnTo>
                <a:lnTo>
                  <a:pt x="964136" y="67309"/>
                </a:lnTo>
                <a:lnTo>
                  <a:pt x="971233" y="67309"/>
                </a:lnTo>
                <a:lnTo>
                  <a:pt x="971727" y="68579"/>
                </a:lnTo>
                <a:close/>
              </a:path>
              <a:path w="1000125" h="234950">
                <a:moveTo>
                  <a:pt x="804712" y="68579"/>
                </a:moveTo>
                <a:lnTo>
                  <a:pt x="804217" y="68579"/>
                </a:lnTo>
                <a:lnTo>
                  <a:pt x="803885" y="68164"/>
                </a:lnTo>
                <a:lnTo>
                  <a:pt x="804712" y="68579"/>
                </a:lnTo>
                <a:close/>
              </a:path>
              <a:path w="1000125" h="234950">
                <a:moveTo>
                  <a:pt x="775867" y="69849"/>
                </a:moveTo>
                <a:lnTo>
                  <a:pt x="771815" y="69849"/>
                </a:lnTo>
                <a:lnTo>
                  <a:pt x="771815" y="68579"/>
                </a:lnTo>
                <a:lnTo>
                  <a:pt x="774853" y="68579"/>
                </a:lnTo>
                <a:lnTo>
                  <a:pt x="775867" y="69849"/>
                </a:lnTo>
                <a:close/>
              </a:path>
              <a:path w="1000125" h="234950">
                <a:moveTo>
                  <a:pt x="779406" y="79229"/>
                </a:moveTo>
                <a:lnTo>
                  <a:pt x="773851" y="74929"/>
                </a:lnTo>
                <a:lnTo>
                  <a:pt x="774345" y="73659"/>
                </a:lnTo>
                <a:lnTo>
                  <a:pt x="774345" y="72389"/>
                </a:lnTo>
                <a:lnTo>
                  <a:pt x="775867" y="72389"/>
                </a:lnTo>
                <a:lnTo>
                  <a:pt x="774345" y="71119"/>
                </a:lnTo>
                <a:lnTo>
                  <a:pt x="774345" y="69849"/>
                </a:lnTo>
                <a:lnTo>
                  <a:pt x="775867" y="69849"/>
                </a:lnTo>
                <a:lnTo>
                  <a:pt x="775353" y="68579"/>
                </a:lnTo>
                <a:lnTo>
                  <a:pt x="776876" y="68579"/>
                </a:lnTo>
                <a:lnTo>
                  <a:pt x="783459" y="73659"/>
                </a:lnTo>
                <a:lnTo>
                  <a:pt x="776876" y="73659"/>
                </a:lnTo>
                <a:lnTo>
                  <a:pt x="778912" y="74929"/>
                </a:lnTo>
                <a:lnTo>
                  <a:pt x="778912" y="76199"/>
                </a:lnTo>
                <a:lnTo>
                  <a:pt x="789357" y="76199"/>
                </a:lnTo>
                <a:lnTo>
                  <a:pt x="792059" y="78739"/>
                </a:lnTo>
                <a:lnTo>
                  <a:pt x="779406" y="78739"/>
                </a:lnTo>
                <a:lnTo>
                  <a:pt x="779406" y="79229"/>
                </a:lnTo>
                <a:close/>
              </a:path>
              <a:path w="1000125" h="234950">
                <a:moveTo>
                  <a:pt x="788520" y="71119"/>
                </a:moveTo>
                <a:lnTo>
                  <a:pt x="785990" y="71119"/>
                </a:lnTo>
                <a:lnTo>
                  <a:pt x="784467" y="68579"/>
                </a:lnTo>
                <a:lnTo>
                  <a:pt x="790537" y="68579"/>
                </a:lnTo>
                <a:lnTo>
                  <a:pt x="791051" y="69849"/>
                </a:lnTo>
                <a:lnTo>
                  <a:pt x="788006" y="69849"/>
                </a:lnTo>
                <a:lnTo>
                  <a:pt x="788520" y="71119"/>
                </a:lnTo>
                <a:close/>
              </a:path>
              <a:path w="1000125" h="234950">
                <a:moveTo>
                  <a:pt x="813311" y="72389"/>
                </a:moveTo>
                <a:lnTo>
                  <a:pt x="804712" y="72389"/>
                </a:lnTo>
                <a:lnTo>
                  <a:pt x="803703" y="71119"/>
                </a:lnTo>
                <a:lnTo>
                  <a:pt x="802181" y="69849"/>
                </a:lnTo>
                <a:lnTo>
                  <a:pt x="801687" y="69849"/>
                </a:lnTo>
                <a:lnTo>
                  <a:pt x="800165" y="68579"/>
                </a:lnTo>
                <a:lnTo>
                  <a:pt x="806234" y="68579"/>
                </a:lnTo>
                <a:lnTo>
                  <a:pt x="807499" y="69849"/>
                </a:lnTo>
                <a:lnTo>
                  <a:pt x="808250" y="71119"/>
                </a:lnTo>
                <a:lnTo>
                  <a:pt x="812817" y="71119"/>
                </a:lnTo>
                <a:lnTo>
                  <a:pt x="813311" y="72389"/>
                </a:lnTo>
                <a:close/>
              </a:path>
              <a:path w="1000125" h="234950">
                <a:moveTo>
                  <a:pt x="807499" y="69849"/>
                </a:moveTo>
                <a:lnTo>
                  <a:pt x="806234" y="68579"/>
                </a:lnTo>
                <a:lnTo>
                  <a:pt x="806748" y="68579"/>
                </a:lnTo>
                <a:lnTo>
                  <a:pt x="807499" y="69849"/>
                </a:lnTo>
                <a:close/>
              </a:path>
              <a:path w="1000125" h="234950">
                <a:moveTo>
                  <a:pt x="832053" y="71119"/>
                </a:moveTo>
                <a:lnTo>
                  <a:pt x="827486" y="71119"/>
                </a:lnTo>
                <a:lnTo>
                  <a:pt x="825470" y="68579"/>
                </a:lnTo>
                <a:lnTo>
                  <a:pt x="829351" y="68579"/>
                </a:lnTo>
                <a:lnTo>
                  <a:pt x="830702" y="69849"/>
                </a:lnTo>
                <a:lnTo>
                  <a:pt x="830017" y="69849"/>
                </a:lnTo>
                <a:lnTo>
                  <a:pt x="832053" y="71119"/>
                </a:lnTo>
                <a:close/>
              </a:path>
              <a:path w="1000125" h="234950">
                <a:moveTo>
                  <a:pt x="853306" y="69849"/>
                </a:moveTo>
                <a:lnTo>
                  <a:pt x="845200" y="69849"/>
                </a:lnTo>
                <a:lnTo>
                  <a:pt x="845200" y="68579"/>
                </a:lnTo>
                <a:lnTo>
                  <a:pt x="851784" y="68579"/>
                </a:lnTo>
                <a:lnTo>
                  <a:pt x="853306" y="69849"/>
                </a:lnTo>
                <a:close/>
              </a:path>
              <a:path w="1000125" h="234950">
                <a:moveTo>
                  <a:pt x="868983" y="72389"/>
                </a:moveTo>
                <a:lnTo>
                  <a:pt x="859889" y="72389"/>
                </a:lnTo>
                <a:lnTo>
                  <a:pt x="859375" y="71119"/>
                </a:lnTo>
                <a:lnTo>
                  <a:pt x="865445" y="71119"/>
                </a:lnTo>
                <a:lnTo>
                  <a:pt x="864436" y="68579"/>
                </a:lnTo>
                <a:lnTo>
                  <a:pt x="866967" y="68579"/>
                </a:lnTo>
                <a:lnTo>
                  <a:pt x="867975" y="71119"/>
                </a:lnTo>
                <a:lnTo>
                  <a:pt x="868983" y="72389"/>
                </a:lnTo>
                <a:close/>
              </a:path>
              <a:path w="1000125" h="234950">
                <a:moveTo>
                  <a:pt x="895811" y="71119"/>
                </a:moveTo>
                <a:lnTo>
                  <a:pt x="889742" y="71119"/>
                </a:lnTo>
                <a:lnTo>
                  <a:pt x="889228" y="69849"/>
                </a:lnTo>
                <a:lnTo>
                  <a:pt x="888219" y="69849"/>
                </a:lnTo>
                <a:lnTo>
                  <a:pt x="885195" y="68579"/>
                </a:lnTo>
                <a:lnTo>
                  <a:pt x="894289" y="68579"/>
                </a:lnTo>
                <a:lnTo>
                  <a:pt x="895811" y="71119"/>
                </a:lnTo>
                <a:close/>
              </a:path>
              <a:path w="1000125" h="234950">
                <a:moveTo>
                  <a:pt x="905439" y="71119"/>
                </a:moveTo>
                <a:lnTo>
                  <a:pt x="897847" y="71119"/>
                </a:lnTo>
                <a:lnTo>
                  <a:pt x="896325" y="69849"/>
                </a:lnTo>
                <a:lnTo>
                  <a:pt x="895811" y="68579"/>
                </a:lnTo>
                <a:lnTo>
                  <a:pt x="929716" y="68579"/>
                </a:lnTo>
                <a:lnTo>
                  <a:pt x="929716" y="69849"/>
                </a:lnTo>
                <a:lnTo>
                  <a:pt x="904411" y="69849"/>
                </a:lnTo>
                <a:lnTo>
                  <a:pt x="905439" y="71119"/>
                </a:lnTo>
                <a:close/>
              </a:path>
              <a:path w="1000125" h="234950">
                <a:moveTo>
                  <a:pt x="966666" y="69849"/>
                </a:moveTo>
                <a:lnTo>
                  <a:pt x="946422" y="69849"/>
                </a:lnTo>
                <a:lnTo>
                  <a:pt x="946422" y="68579"/>
                </a:lnTo>
                <a:lnTo>
                  <a:pt x="966172" y="68579"/>
                </a:lnTo>
                <a:lnTo>
                  <a:pt x="966666" y="69849"/>
                </a:lnTo>
                <a:close/>
              </a:path>
              <a:path w="1000125" h="234950">
                <a:moveTo>
                  <a:pt x="966666" y="69849"/>
                </a:moveTo>
                <a:lnTo>
                  <a:pt x="966172" y="68579"/>
                </a:lnTo>
                <a:lnTo>
                  <a:pt x="967674" y="68579"/>
                </a:lnTo>
                <a:lnTo>
                  <a:pt x="966666" y="69849"/>
                </a:lnTo>
                <a:close/>
              </a:path>
              <a:path w="1000125" h="234950">
                <a:moveTo>
                  <a:pt x="772329" y="73659"/>
                </a:moveTo>
                <a:lnTo>
                  <a:pt x="770292" y="73659"/>
                </a:lnTo>
                <a:lnTo>
                  <a:pt x="770292" y="69849"/>
                </a:lnTo>
                <a:lnTo>
                  <a:pt x="771320" y="71119"/>
                </a:lnTo>
                <a:lnTo>
                  <a:pt x="772329" y="73659"/>
                </a:lnTo>
                <a:close/>
              </a:path>
              <a:path w="1000125" h="234950">
                <a:moveTo>
                  <a:pt x="774345" y="71119"/>
                </a:moveTo>
                <a:lnTo>
                  <a:pt x="772823" y="69849"/>
                </a:lnTo>
                <a:lnTo>
                  <a:pt x="773851" y="69849"/>
                </a:lnTo>
                <a:lnTo>
                  <a:pt x="774345" y="71119"/>
                </a:lnTo>
                <a:close/>
              </a:path>
              <a:path w="1000125" h="234950">
                <a:moveTo>
                  <a:pt x="774345" y="71119"/>
                </a:moveTo>
                <a:lnTo>
                  <a:pt x="773851" y="69849"/>
                </a:lnTo>
                <a:lnTo>
                  <a:pt x="774345" y="69849"/>
                </a:lnTo>
                <a:lnTo>
                  <a:pt x="774345" y="71119"/>
                </a:lnTo>
                <a:close/>
              </a:path>
              <a:path w="1000125" h="234950">
                <a:moveTo>
                  <a:pt x="794095" y="74929"/>
                </a:moveTo>
                <a:lnTo>
                  <a:pt x="791525" y="72365"/>
                </a:lnTo>
                <a:lnTo>
                  <a:pt x="789528" y="71119"/>
                </a:lnTo>
                <a:lnTo>
                  <a:pt x="788006" y="69849"/>
                </a:lnTo>
                <a:lnTo>
                  <a:pt x="791051" y="69849"/>
                </a:lnTo>
                <a:lnTo>
                  <a:pt x="793581" y="71119"/>
                </a:lnTo>
                <a:lnTo>
                  <a:pt x="793581" y="72389"/>
                </a:lnTo>
                <a:lnTo>
                  <a:pt x="794589" y="73659"/>
                </a:lnTo>
                <a:lnTo>
                  <a:pt x="794095" y="73659"/>
                </a:lnTo>
                <a:lnTo>
                  <a:pt x="794095" y="74929"/>
                </a:lnTo>
                <a:close/>
              </a:path>
              <a:path w="1000125" h="234950">
                <a:moveTo>
                  <a:pt x="808764" y="71119"/>
                </a:moveTo>
                <a:lnTo>
                  <a:pt x="808400" y="70751"/>
                </a:lnTo>
                <a:lnTo>
                  <a:pt x="808764" y="69849"/>
                </a:lnTo>
                <a:lnTo>
                  <a:pt x="808764" y="71119"/>
                </a:lnTo>
                <a:close/>
              </a:path>
              <a:path w="1000125" h="234950">
                <a:moveTo>
                  <a:pt x="822939" y="73659"/>
                </a:moveTo>
                <a:lnTo>
                  <a:pt x="814834" y="73659"/>
                </a:lnTo>
                <a:lnTo>
                  <a:pt x="814339" y="71119"/>
                </a:lnTo>
                <a:lnTo>
                  <a:pt x="808764" y="71119"/>
                </a:lnTo>
                <a:lnTo>
                  <a:pt x="808764" y="69849"/>
                </a:lnTo>
                <a:lnTo>
                  <a:pt x="814834" y="69849"/>
                </a:lnTo>
                <a:lnTo>
                  <a:pt x="816870" y="71119"/>
                </a:lnTo>
                <a:lnTo>
                  <a:pt x="817878" y="72389"/>
                </a:lnTo>
                <a:lnTo>
                  <a:pt x="822939" y="72389"/>
                </a:lnTo>
                <a:lnTo>
                  <a:pt x="822939" y="73659"/>
                </a:lnTo>
                <a:close/>
              </a:path>
              <a:path w="1000125" h="234950">
                <a:moveTo>
                  <a:pt x="832053" y="71119"/>
                </a:moveTo>
                <a:lnTo>
                  <a:pt x="830017" y="69849"/>
                </a:lnTo>
                <a:lnTo>
                  <a:pt x="830702" y="69849"/>
                </a:lnTo>
                <a:lnTo>
                  <a:pt x="832053" y="71119"/>
                </a:lnTo>
                <a:close/>
              </a:path>
              <a:path w="1000125" h="234950">
                <a:moveTo>
                  <a:pt x="832053" y="71119"/>
                </a:moveTo>
                <a:lnTo>
                  <a:pt x="830702" y="69849"/>
                </a:lnTo>
                <a:lnTo>
                  <a:pt x="831025" y="69849"/>
                </a:lnTo>
                <a:lnTo>
                  <a:pt x="832053" y="71119"/>
                </a:lnTo>
                <a:close/>
              </a:path>
              <a:path w="1000125" h="234950">
                <a:moveTo>
                  <a:pt x="886707" y="71119"/>
                </a:moveTo>
                <a:lnTo>
                  <a:pt x="885195" y="71119"/>
                </a:lnTo>
                <a:lnTo>
                  <a:pt x="884681" y="69849"/>
                </a:lnTo>
                <a:lnTo>
                  <a:pt x="885689" y="69849"/>
                </a:lnTo>
                <a:lnTo>
                  <a:pt x="886707" y="71119"/>
                </a:lnTo>
                <a:close/>
              </a:path>
              <a:path w="1000125" h="234950">
                <a:moveTo>
                  <a:pt x="905933" y="71119"/>
                </a:moveTo>
                <a:lnTo>
                  <a:pt x="904411" y="69849"/>
                </a:lnTo>
                <a:lnTo>
                  <a:pt x="906447" y="69849"/>
                </a:lnTo>
                <a:lnTo>
                  <a:pt x="905933" y="71119"/>
                </a:lnTo>
                <a:close/>
              </a:path>
              <a:path w="1000125" h="234950">
                <a:moveTo>
                  <a:pt x="930744" y="71119"/>
                </a:moveTo>
                <a:lnTo>
                  <a:pt x="908464" y="71119"/>
                </a:lnTo>
                <a:lnTo>
                  <a:pt x="907456" y="69849"/>
                </a:lnTo>
                <a:lnTo>
                  <a:pt x="929716" y="69849"/>
                </a:lnTo>
                <a:lnTo>
                  <a:pt x="930744" y="71119"/>
                </a:lnTo>
                <a:close/>
              </a:path>
              <a:path w="1000125" h="234950">
                <a:moveTo>
                  <a:pt x="991477" y="72389"/>
                </a:moveTo>
                <a:lnTo>
                  <a:pt x="981355" y="72389"/>
                </a:lnTo>
                <a:lnTo>
                  <a:pt x="980841" y="71119"/>
                </a:lnTo>
                <a:lnTo>
                  <a:pt x="970719" y="71119"/>
                </a:lnTo>
                <a:lnTo>
                  <a:pt x="970205" y="69849"/>
                </a:lnTo>
                <a:lnTo>
                  <a:pt x="989955" y="69849"/>
                </a:lnTo>
                <a:lnTo>
                  <a:pt x="990449" y="71119"/>
                </a:lnTo>
                <a:lnTo>
                  <a:pt x="991477" y="72389"/>
                </a:lnTo>
                <a:close/>
              </a:path>
              <a:path w="1000125" h="234950">
                <a:moveTo>
                  <a:pt x="795103" y="71119"/>
                </a:moveTo>
                <a:lnTo>
                  <a:pt x="794589" y="71119"/>
                </a:lnTo>
                <a:lnTo>
                  <a:pt x="794589" y="70751"/>
                </a:lnTo>
                <a:lnTo>
                  <a:pt x="795103" y="71119"/>
                </a:lnTo>
                <a:close/>
              </a:path>
              <a:path w="1000125" h="234950">
                <a:moveTo>
                  <a:pt x="808764" y="71119"/>
                </a:moveTo>
                <a:lnTo>
                  <a:pt x="808250" y="71119"/>
                </a:lnTo>
                <a:lnTo>
                  <a:pt x="808399" y="70753"/>
                </a:lnTo>
                <a:lnTo>
                  <a:pt x="808764" y="71119"/>
                </a:lnTo>
                <a:close/>
              </a:path>
              <a:path w="1000125" h="234950">
                <a:moveTo>
                  <a:pt x="788520" y="72389"/>
                </a:moveTo>
                <a:lnTo>
                  <a:pt x="785990" y="72389"/>
                </a:lnTo>
                <a:lnTo>
                  <a:pt x="786504" y="71119"/>
                </a:lnTo>
                <a:lnTo>
                  <a:pt x="788006" y="71119"/>
                </a:lnTo>
                <a:lnTo>
                  <a:pt x="788520" y="72389"/>
                </a:lnTo>
                <a:close/>
              </a:path>
              <a:path w="1000125" h="234950">
                <a:moveTo>
                  <a:pt x="813825" y="72389"/>
                </a:moveTo>
                <a:lnTo>
                  <a:pt x="812817" y="71119"/>
                </a:lnTo>
                <a:lnTo>
                  <a:pt x="814339" y="71119"/>
                </a:lnTo>
                <a:lnTo>
                  <a:pt x="813825" y="72389"/>
                </a:lnTo>
                <a:close/>
              </a:path>
              <a:path w="1000125" h="234950">
                <a:moveTo>
                  <a:pt x="825470" y="74929"/>
                </a:moveTo>
                <a:lnTo>
                  <a:pt x="824462" y="73659"/>
                </a:lnTo>
                <a:lnTo>
                  <a:pt x="822939" y="72389"/>
                </a:lnTo>
                <a:lnTo>
                  <a:pt x="817878" y="72389"/>
                </a:lnTo>
                <a:lnTo>
                  <a:pt x="818887" y="71119"/>
                </a:lnTo>
                <a:lnTo>
                  <a:pt x="826992" y="71119"/>
                </a:lnTo>
                <a:lnTo>
                  <a:pt x="828000" y="73659"/>
                </a:lnTo>
                <a:lnTo>
                  <a:pt x="824956" y="73659"/>
                </a:lnTo>
                <a:lnTo>
                  <a:pt x="825470" y="74929"/>
                </a:lnTo>
                <a:close/>
              </a:path>
              <a:path w="1000125" h="234950">
                <a:moveTo>
                  <a:pt x="847731" y="74929"/>
                </a:moveTo>
                <a:lnTo>
                  <a:pt x="840139" y="74929"/>
                </a:lnTo>
                <a:lnTo>
                  <a:pt x="839645" y="73659"/>
                </a:lnTo>
                <a:lnTo>
                  <a:pt x="830017" y="73659"/>
                </a:lnTo>
                <a:lnTo>
                  <a:pt x="829009" y="72389"/>
                </a:lnTo>
                <a:lnTo>
                  <a:pt x="828495" y="71119"/>
                </a:lnTo>
                <a:lnTo>
                  <a:pt x="844706" y="71119"/>
                </a:lnTo>
                <a:lnTo>
                  <a:pt x="847731" y="74929"/>
                </a:lnTo>
                <a:close/>
              </a:path>
              <a:path w="1000125" h="234950">
                <a:moveTo>
                  <a:pt x="858367" y="76199"/>
                </a:moveTo>
                <a:lnTo>
                  <a:pt x="849767" y="76199"/>
                </a:lnTo>
                <a:lnTo>
                  <a:pt x="849767" y="74929"/>
                </a:lnTo>
                <a:lnTo>
                  <a:pt x="847731" y="74929"/>
                </a:lnTo>
                <a:lnTo>
                  <a:pt x="845714" y="72389"/>
                </a:lnTo>
                <a:lnTo>
                  <a:pt x="845714" y="71119"/>
                </a:lnTo>
                <a:lnTo>
                  <a:pt x="859375" y="71119"/>
                </a:lnTo>
                <a:lnTo>
                  <a:pt x="859375" y="72389"/>
                </a:lnTo>
                <a:lnTo>
                  <a:pt x="860383" y="72389"/>
                </a:lnTo>
                <a:lnTo>
                  <a:pt x="860897" y="73659"/>
                </a:lnTo>
                <a:lnTo>
                  <a:pt x="856845" y="73659"/>
                </a:lnTo>
                <a:lnTo>
                  <a:pt x="857378" y="74954"/>
                </a:lnTo>
                <a:lnTo>
                  <a:pt x="858367" y="76199"/>
                </a:lnTo>
                <a:close/>
              </a:path>
              <a:path w="1000125" h="234950">
                <a:moveTo>
                  <a:pt x="887725" y="72389"/>
                </a:moveTo>
                <a:lnTo>
                  <a:pt x="887211" y="72389"/>
                </a:lnTo>
                <a:lnTo>
                  <a:pt x="886697" y="71119"/>
                </a:lnTo>
                <a:lnTo>
                  <a:pt x="887725" y="72389"/>
                </a:lnTo>
                <a:close/>
              </a:path>
              <a:path w="1000125" h="234950">
                <a:moveTo>
                  <a:pt x="888219" y="72389"/>
                </a:moveTo>
                <a:lnTo>
                  <a:pt x="887211" y="71119"/>
                </a:lnTo>
                <a:lnTo>
                  <a:pt x="887725" y="71119"/>
                </a:lnTo>
                <a:lnTo>
                  <a:pt x="888219" y="72389"/>
                </a:lnTo>
                <a:close/>
              </a:path>
              <a:path w="1000125" h="234950">
                <a:moveTo>
                  <a:pt x="906942" y="72389"/>
                </a:moveTo>
                <a:lnTo>
                  <a:pt x="888229" y="72389"/>
                </a:lnTo>
                <a:lnTo>
                  <a:pt x="888219" y="71119"/>
                </a:lnTo>
                <a:lnTo>
                  <a:pt x="906942" y="71119"/>
                </a:lnTo>
                <a:lnTo>
                  <a:pt x="906942" y="72389"/>
                </a:lnTo>
                <a:close/>
              </a:path>
              <a:path w="1000125" h="234950">
                <a:moveTo>
                  <a:pt x="917064" y="72389"/>
                </a:moveTo>
                <a:lnTo>
                  <a:pt x="907456" y="72389"/>
                </a:lnTo>
                <a:lnTo>
                  <a:pt x="907970" y="71119"/>
                </a:lnTo>
                <a:lnTo>
                  <a:pt x="917064" y="71119"/>
                </a:lnTo>
                <a:lnTo>
                  <a:pt x="917064" y="72389"/>
                </a:lnTo>
                <a:close/>
              </a:path>
              <a:path w="1000125" h="234950">
                <a:moveTo>
                  <a:pt x="917578" y="72389"/>
                </a:moveTo>
                <a:lnTo>
                  <a:pt x="917064" y="72389"/>
                </a:lnTo>
                <a:lnTo>
                  <a:pt x="917064" y="71119"/>
                </a:lnTo>
                <a:lnTo>
                  <a:pt x="917578" y="72389"/>
                </a:lnTo>
                <a:close/>
              </a:path>
              <a:path w="1000125" h="234950">
                <a:moveTo>
                  <a:pt x="934283" y="72389"/>
                </a:moveTo>
                <a:lnTo>
                  <a:pt x="917578" y="72389"/>
                </a:lnTo>
                <a:lnTo>
                  <a:pt x="917064" y="71119"/>
                </a:lnTo>
                <a:lnTo>
                  <a:pt x="932761" y="71119"/>
                </a:lnTo>
                <a:lnTo>
                  <a:pt x="934283" y="72078"/>
                </a:lnTo>
                <a:lnTo>
                  <a:pt x="934283" y="72389"/>
                </a:lnTo>
                <a:close/>
              </a:path>
              <a:path w="1000125" h="234950">
                <a:moveTo>
                  <a:pt x="937822" y="73659"/>
                </a:moveTo>
                <a:lnTo>
                  <a:pt x="914533" y="73659"/>
                </a:lnTo>
                <a:lnTo>
                  <a:pt x="912003" y="72389"/>
                </a:lnTo>
                <a:lnTo>
                  <a:pt x="934777" y="72389"/>
                </a:lnTo>
                <a:lnTo>
                  <a:pt x="934283" y="72078"/>
                </a:lnTo>
                <a:lnTo>
                  <a:pt x="934283" y="71119"/>
                </a:lnTo>
                <a:lnTo>
                  <a:pt x="936814" y="71119"/>
                </a:lnTo>
                <a:lnTo>
                  <a:pt x="937802" y="72365"/>
                </a:lnTo>
                <a:lnTo>
                  <a:pt x="937822" y="73659"/>
                </a:lnTo>
                <a:close/>
              </a:path>
              <a:path w="1000125" h="234950">
                <a:moveTo>
                  <a:pt x="944405" y="73659"/>
                </a:moveTo>
                <a:lnTo>
                  <a:pt x="940353" y="73659"/>
                </a:lnTo>
                <a:lnTo>
                  <a:pt x="939344" y="72389"/>
                </a:lnTo>
                <a:lnTo>
                  <a:pt x="938336" y="72389"/>
                </a:lnTo>
                <a:lnTo>
                  <a:pt x="936814" y="71119"/>
                </a:lnTo>
                <a:lnTo>
                  <a:pt x="940867" y="71119"/>
                </a:lnTo>
                <a:lnTo>
                  <a:pt x="942369" y="72389"/>
                </a:lnTo>
                <a:lnTo>
                  <a:pt x="944405" y="73659"/>
                </a:lnTo>
                <a:close/>
              </a:path>
              <a:path w="1000125" h="234950">
                <a:moveTo>
                  <a:pt x="970205" y="72389"/>
                </a:moveTo>
                <a:lnTo>
                  <a:pt x="943891" y="72389"/>
                </a:lnTo>
                <a:lnTo>
                  <a:pt x="943891" y="71119"/>
                </a:lnTo>
                <a:lnTo>
                  <a:pt x="969197" y="71119"/>
                </a:lnTo>
                <a:lnTo>
                  <a:pt x="970205" y="72389"/>
                </a:lnTo>
                <a:close/>
              </a:path>
              <a:path w="1000125" h="234950">
                <a:moveTo>
                  <a:pt x="981355" y="72389"/>
                </a:moveTo>
                <a:lnTo>
                  <a:pt x="972241" y="72389"/>
                </a:lnTo>
                <a:lnTo>
                  <a:pt x="969197" y="71119"/>
                </a:lnTo>
                <a:lnTo>
                  <a:pt x="980327" y="71119"/>
                </a:lnTo>
                <a:lnTo>
                  <a:pt x="981355" y="72389"/>
                </a:lnTo>
                <a:close/>
              </a:path>
              <a:path w="1000125" h="234950">
                <a:moveTo>
                  <a:pt x="934777" y="72389"/>
                </a:moveTo>
                <a:lnTo>
                  <a:pt x="934283" y="72389"/>
                </a:lnTo>
                <a:lnTo>
                  <a:pt x="934283" y="72078"/>
                </a:lnTo>
                <a:lnTo>
                  <a:pt x="934777" y="72389"/>
                </a:lnTo>
                <a:close/>
              </a:path>
              <a:path w="1000125" h="234950">
                <a:moveTo>
                  <a:pt x="888733" y="73659"/>
                </a:moveTo>
                <a:lnTo>
                  <a:pt x="888219" y="72389"/>
                </a:lnTo>
                <a:lnTo>
                  <a:pt x="888733" y="73659"/>
                </a:lnTo>
                <a:close/>
              </a:path>
              <a:path w="1000125" h="234950">
                <a:moveTo>
                  <a:pt x="797634" y="73659"/>
                </a:moveTo>
                <a:lnTo>
                  <a:pt x="797120" y="73659"/>
                </a:lnTo>
                <a:lnTo>
                  <a:pt x="797120" y="72389"/>
                </a:lnTo>
                <a:lnTo>
                  <a:pt x="797634" y="73659"/>
                </a:lnTo>
                <a:close/>
              </a:path>
              <a:path w="1000125" h="234950">
                <a:moveTo>
                  <a:pt x="871020" y="73659"/>
                </a:moveTo>
                <a:lnTo>
                  <a:pt x="860897" y="73659"/>
                </a:lnTo>
                <a:lnTo>
                  <a:pt x="860897" y="72389"/>
                </a:lnTo>
                <a:lnTo>
                  <a:pt x="869497" y="72389"/>
                </a:lnTo>
                <a:lnTo>
                  <a:pt x="871020" y="73659"/>
                </a:lnTo>
                <a:close/>
              </a:path>
              <a:path w="1000125" h="234950">
                <a:moveTo>
                  <a:pt x="885195" y="73659"/>
                </a:moveTo>
                <a:lnTo>
                  <a:pt x="884167" y="72389"/>
                </a:lnTo>
                <a:lnTo>
                  <a:pt x="885195" y="72389"/>
                </a:lnTo>
                <a:lnTo>
                  <a:pt x="885195" y="73659"/>
                </a:lnTo>
                <a:close/>
              </a:path>
              <a:path w="1000125" h="234950">
                <a:moveTo>
                  <a:pt x="898856" y="76199"/>
                </a:moveTo>
                <a:lnTo>
                  <a:pt x="891758" y="76199"/>
                </a:lnTo>
                <a:lnTo>
                  <a:pt x="890256" y="73659"/>
                </a:lnTo>
                <a:lnTo>
                  <a:pt x="888733" y="73659"/>
                </a:lnTo>
                <a:lnTo>
                  <a:pt x="888733" y="72389"/>
                </a:lnTo>
                <a:lnTo>
                  <a:pt x="901880" y="72389"/>
                </a:lnTo>
                <a:lnTo>
                  <a:pt x="902908" y="73659"/>
                </a:lnTo>
                <a:lnTo>
                  <a:pt x="903403" y="74929"/>
                </a:lnTo>
                <a:lnTo>
                  <a:pt x="898856" y="74929"/>
                </a:lnTo>
                <a:lnTo>
                  <a:pt x="898856" y="76199"/>
                </a:lnTo>
                <a:close/>
              </a:path>
              <a:path w="1000125" h="234950">
                <a:moveTo>
                  <a:pt x="912003" y="73659"/>
                </a:moveTo>
                <a:lnTo>
                  <a:pt x="905439" y="73659"/>
                </a:lnTo>
                <a:lnTo>
                  <a:pt x="903403" y="72389"/>
                </a:lnTo>
                <a:lnTo>
                  <a:pt x="912003" y="72389"/>
                </a:lnTo>
                <a:lnTo>
                  <a:pt x="912003" y="73659"/>
                </a:lnTo>
                <a:close/>
              </a:path>
              <a:path w="1000125" h="234950">
                <a:moveTo>
                  <a:pt x="972736" y="73659"/>
                </a:moveTo>
                <a:lnTo>
                  <a:pt x="944405" y="73659"/>
                </a:lnTo>
                <a:lnTo>
                  <a:pt x="944405" y="72389"/>
                </a:lnTo>
                <a:lnTo>
                  <a:pt x="970719" y="72389"/>
                </a:lnTo>
                <a:lnTo>
                  <a:pt x="972736" y="73659"/>
                </a:lnTo>
                <a:close/>
              </a:path>
              <a:path w="1000125" h="234950">
                <a:moveTo>
                  <a:pt x="982858" y="73659"/>
                </a:moveTo>
                <a:lnTo>
                  <a:pt x="973250" y="73659"/>
                </a:lnTo>
                <a:lnTo>
                  <a:pt x="973250" y="72389"/>
                </a:lnTo>
                <a:lnTo>
                  <a:pt x="981849" y="72389"/>
                </a:lnTo>
                <a:lnTo>
                  <a:pt x="982858" y="73659"/>
                </a:lnTo>
                <a:close/>
              </a:path>
              <a:path w="1000125" h="234950">
                <a:moveTo>
                  <a:pt x="992980" y="73659"/>
                </a:moveTo>
                <a:lnTo>
                  <a:pt x="982858" y="73659"/>
                </a:lnTo>
                <a:lnTo>
                  <a:pt x="981849" y="72389"/>
                </a:lnTo>
                <a:lnTo>
                  <a:pt x="991972" y="72389"/>
                </a:lnTo>
                <a:lnTo>
                  <a:pt x="992980" y="73659"/>
                </a:lnTo>
                <a:close/>
              </a:path>
              <a:path w="1000125" h="234950">
                <a:moveTo>
                  <a:pt x="998555" y="83819"/>
                </a:moveTo>
                <a:lnTo>
                  <a:pt x="985902" y="83819"/>
                </a:lnTo>
                <a:lnTo>
                  <a:pt x="984894" y="82549"/>
                </a:lnTo>
                <a:lnTo>
                  <a:pt x="984380" y="81279"/>
                </a:lnTo>
                <a:lnTo>
                  <a:pt x="983372" y="80009"/>
                </a:lnTo>
                <a:lnTo>
                  <a:pt x="977302" y="80009"/>
                </a:lnTo>
                <a:lnTo>
                  <a:pt x="976294" y="78739"/>
                </a:lnTo>
                <a:lnTo>
                  <a:pt x="975780" y="77469"/>
                </a:lnTo>
                <a:lnTo>
                  <a:pt x="974772" y="76199"/>
                </a:lnTo>
                <a:lnTo>
                  <a:pt x="989441" y="76199"/>
                </a:lnTo>
                <a:lnTo>
                  <a:pt x="987929" y="74929"/>
                </a:lnTo>
                <a:lnTo>
                  <a:pt x="986911" y="73659"/>
                </a:lnTo>
                <a:lnTo>
                  <a:pt x="994502" y="73659"/>
                </a:lnTo>
                <a:lnTo>
                  <a:pt x="994502" y="72389"/>
                </a:lnTo>
                <a:lnTo>
                  <a:pt x="997033" y="72389"/>
                </a:lnTo>
                <a:lnTo>
                  <a:pt x="998555" y="73339"/>
                </a:lnTo>
                <a:lnTo>
                  <a:pt x="998555" y="83819"/>
                </a:lnTo>
                <a:close/>
              </a:path>
              <a:path w="1000125" h="234950">
                <a:moveTo>
                  <a:pt x="999069" y="73659"/>
                </a:moveTo>
                <a:lnTo>
                  <a:pt x="998555" y="73339"/>
                </a:lnTo>
                <a:lnTo>
                  <a:pt x="998555" y="73016"/>
                </a:lnTo>
                <a:lnTo>
                  <a:pt x="999069" y="73659"/>
                </a:lnTo>
                <a:close/>
              </a:path>
              <a:path w="1000125" h="234950">
                <a:moveTo>
                  <a:pt x="774731" y="77469"/>
                </a:moveTo>
                <a:lnTo>
                  <a:pt x="772329" y="77469"/>
                </a:lnTo>
                <a:lnTo>
                  <a:pt x="771320" y="74929"/>
                </a:lnTo>
                <a:lnTo>
                  <a:pt x="770806" y="74929"/>
                </a:lnTo>
                <a:lnTo>
                  <a:pt x="770806" y="73659"/>
                </a:lnTo>
                <a:lnTo>
                  <a:pt x="771320" y="73659"/>
                </a:lnTo>
                <a:lnTo>
                  <a:pt x="774731" y="77469"/>
                </a:lnTo>
                <a:close/>
              </a:path>
              <a:path w="1000125" h="234950">
                <a:moveTo>
                  <a:pt x="789357" y="76199"/>
                </a:moveTo>
                <a:lnTo>
                  <a:pt x="780414" y="76199"/>
                </a:lnTo>
                <a:lnTo>
                  <a:pt x="779406" y="74929"/>
                </a:lnTo>
                <a:lnTo>
                  <a:pt x="777884" y="73659"/>
                </a:lnTo>
                <a:lnTo>
                  <a:pt x="790042" y="73659"/>
                </a:lnTo>
                <a:lnTo>
                  <a:pt x="790803" y="74929"/>
                </a:lnTo>
                <a:lnTo>
                  <a:pt x="788006" y="74929"/>
                </a:lnTo>
                <a:lnTo>
                  <a:pt x="789357" y="76199"/>
                </a:lnTo>
                <a:close/>
              </a:path>
              <a:path w="1000125" h="234950">
                <a:moveTo>
                  <a:pt x="802181" y="76199"/>
                </a:moveTo>
                <a:lnTo>
                  <a:pt x="798128" y="76199"/>
                </a:lnTo>
                <a:lnTo>
                  <a:pt x="798128" y="74929"/>
                </a:lnTo>
                <a:lnTo>
                  <a:pt x="797634" y="73659"/>
                </a:lnTo>
                <a:lnTo>
                  <a:pt x="800165" y="73659"/>
                </a:lnTo>
                <a:lnTo>
                  <a:pt x="802181" y="76199"/>
                </a:lnTo>
                <a:close/>
              </a:path>
              <a:path w="1000125" h="234950">
                <a:moveTo>
                  <a:pt x="809773" y="76199"/>
                </a:moveTo>
                <a:lnTo>
                  <a:pt x="802695" y="76199"/>
                </a:lnTo>
                <a:lnTo>
                  <a:pt x="801687" y="73659"/>
                </a:lnTo>
                <a:lnTo>
                  <a:pt x="809278" y="73659"/>
                </a:lnTo>
                <a:lnTo>
                  <a:pt x="809278" y="74929"/>
                </a:lnTo>
                <a:lnTo>
                  <a:pt x="809773" y="74929"/>
                </a:lnTo>
                <a:lnTo>
                  <a:pt x="809773" y="76199"/>
                </a:lnTo>
                <a:close/>
              </a:path>
              <a:path w="1000125" h="234950">
                <a:moveTo>
                  <a:pt x="819895" y="74929"/>
                </a:moveTo>
                <a:lnTo>
                  <a:pt x="816356" y="74929"/>
                </a:lnTo>
                <a:lnTo>
                  <a:pt x="815842" y="73659"/>
                </a:lnTo>
                <a:lnTo>
                  <a:pt x="820903" y="73659"/>
                </a:lnTo>
                <a:lnTo>
                  <a:pt x="819895" y="74929"/>
                </a:lnTo>
                <a:close/>
              </a:path>
              <a:path w="1000125" h="234950">
                <a:moveTo>
                  <a:pt x="876575" y="81279"/>
                </a:moveTo>
                <a:lnTo>
                  <a:pt x="824956" y="81279"/>
                </a:lnTo>
                <a:lnTo>
                  <a:pt x="823434" y="78739"/>
                </a:lnTo>
                <a:lnTo>
                  <a:pt x="822435" y="77469"/>
                </a:lnTo>
                <a:lnTo>
                  <a:pt x="821931" y="76199"/>
                </a:lnTo>
                <a:lnTo>
                  <a:pt x="820923" y="74954"/>
                </a:lnTo>
                <a:lnTo>
                  <a:pt x="820903" y="73659"/>
                </a:lnTo>
                <a:lnTo>
                  <a:pt x="824462" y="73659"/>
                </a:lnTo>
                <a:lnTo>
                  <a:pt x="825470" y="74929"/>
                </a:lnTo>
                <a:lnTo>
                  <a:pt x="848245" y="74929"/>
                </a:lnTo>
                <a:lnTo>
                  <a:pt x="848245" y="76199"/>
                </a:lnTo>
                <a:lnTo>
                  <a:pt x="830017" y="76199"/>
                </a:lnTo>
                <a:lnTo>
                  <a:pt x="831035" y="77494"/>
                </a:lnTo>
                <a:lnTo>
                  <a:pt x="831539" y="78739"/>
                </a:lnTo>
                <a:lnTo>
                  <a:pt x="864436" y="78739"/>
                </a:lnTo>
                <a:lnTo>
                  <a:pt x="864950" y="80009"/>
                </a:lnTo>
                <a:lnTo>
                  <a:pt x="875824" y="80009"/>
                </a:lnTo>
                <a:lnTo>
                  <a:pt x="876575" y="81279"/>
                </a:lnTo>
                <a:close/>
              </a:path>
              <a:path w="1000125" h="234950">
                <a:moveTo>
                  <a:pt x="837114" y="74929"/>
                </a:moveTo>
                <a:lnTo>
                  <a:pt x="825470" y="74929"/>
                </a:lnTo>
                <a:lnTo>
                  <a:pt x="824956" y="73659"/>
                </a:lnTo>
                <a:lnTo>
                  <a:pt x="836600" y="73659"/>
                </a:lnTo>
                <a:lnTo>
                  <a:pt x="837114" y="74929"/>
                </a:lnTo>
                <a:close/>
              </a:path>
              <a:path w="1000125" h="234950">
                <a:moveTo>
                  <a:pt x="839131" y="74929"/>
                </a:moveTo>
                <a:lnTo>
                  <a:pt x="837114" y="74929"/>
                </a:lnTo>
                <a:lnTo>
                  <a:pt x="837114" y="73659"/>
                </a:lnTo>
                <a:lnTo>
                  <a:pt x="838617" y="73659"/>
                </a:lnTo>
                <a:lnTo>
                  <a:pt x="839131" y="74929"/>
                </a:lnTo>
                <a:close/>
              </a:path>
              <a:path w="1000125" h="234950">
                <a:moveTo>
                  <a:pt x="836600" y="78739"/>
                </a:moveTo>
                <a:lnTo>
                  <a:pt x="833556" y="78739"/>
                </a:lnTo>
                <a:lnTo>
                  <a:pt x="831539" y="77469"/>
                </a:lnTo>
                <a:lnTo>
                  <a:pt x="830531" y="76199"/>
                </a:lnTo>
                <a:lnTo>
                  <a:pt x="858367" y="76199"/>
                </a:lnTo>
                <a:lnTo>
                  <a:pt x="857853" y="74929"/>
                </a:lnTo>
                <a:lnTo>
                  <a:pt x="856845" y="73659"/>
                </a:lnTo>
                <a:lnTo>
                  <a:pt x="864950" y="73659"/>
                </a:lnTo>
                <a:lnTo>
                  <a:pt x="864950" y="74929"/>
                </a:lnTo>
                <a:lnTo>
                  <a:pt x="865445" y="74929"/>
                </a:lnTo>
                <a:lnTo>
                  <a:pt x="867481" y="76199"/>
                </a:lnTo>
                <a:lnTo>
                  <a:pt x="868489" y="77469"/>
                </a:lnTo>
                <a:lnTo>
                  <a:pt x="836600" y="77469"/>
                </a:lnTo>
                <a:lnTo>
                  <a:pt x="836600" y="78739"/>
                </a:lnTo>
                <a:close/>
              </a:path>
              <a:path w="1000125" h="234950">
                <a:moveTo>
                  <a:pt x="887211" y="76199"/>
                </a:moveTo>
                <a:lnTo>
                  <a:pt x="867975" y="76199"/>
                </a:lnTo>
                <a:lnTo>
                  <a:pt x="864950" y="73659"/>
                </a:lnTo>
                <a:lnTo>
                  <a:pt x="884681" y="73659"/>
                </a:lnTo>
                <a:lnTo>
                  <a:pt x="887211" y="76199"/>
                </a:lnTo>
                <a:close/>
              </a:path>
              <a:path w="1000125" h="234950">
                <a:moveTo>
                  <a:pt x="938336" y="74929"/>
                </a:moveTo>
                <a:lnTo>
                  <a:pt x="906447" y="74929"/>
                </a:lnTo>
                <a:lnTo>
                  <a:pt x="905933" y="73659"/>
                </a:lnTo>
                <a:lnTo>
                  <a:pt x="938336" y="73659"/>
                </a:lnTo>
                <a:lnTo>
                  <a:pt x="938336" y="74929"/>
                </a:lnTo>
                <a:close/>
              </a:path>
              <a:path w="1000125" h="234950">
                <a:moveTo>
                  <a:pt x="965658" y="74929"/>
                </a:moveTo>
                <a:lnTo>
                  <a:pt x="939344" y="74929"/>
                </a:lnTo>
                <a:lnTo>
                  <a:pt x="938336" y="73659"/>
                </a:lnTo>
                <a:lnTo>
                  <a:pt x="965658" y="73659"/>
                </a:lnTo>
                <a:lnTo>
                  <a:pt x="965658" y="74929"/>
                </a:lnTo>
                <a:close/>
              </a:path>
              <a:path w="1000125" h="234950">
                <a:moveTo>
                  <a:pt x="988947" y="76199"/>
                </a:moveTo>
                <a:lnTo>
                  <a:pt x="969197" y="76199"/>
                </a:lnTo>
                <a:lnTo>
                  <a:pt x="968188" y="73659"/>
                </a:lnTo>
                <a:lnTo>
                  <a:pt x="986911" y="73659"/>
                </a:lnTo>
                <a:lnTo>
                  <a:pt x="988947" y="76199"/>
                </a:lnTo>
                <a:close/>
              </a:path>
              <a:path w="1000125" h="234950">
                <a:moveTo>
                  <a:pt x="777884" y="80009"/>
                </a:moveTo>
                <a:lnTo>
                  <a:pt x="775353" y="80009"/>
                </a:lnTo>
                <a:lnTo>
                  <a:pt x="773337" y="78739"/>
                </a:lnTo>
                <a:lnTo>
                  <a:pt x="770292" y="76199"/>
                </a:lnTo>
                <a:lnTo>
                  <a:pt x="770292" y="74929"/>
                </a:lnTo>
                <a:lnTo>
                  <a:pt x="770806" y="74929"/>
                </a:lnTo>
                <a:lnTo>
                  <a:pt x="771320" y="76199"/>
                </a:lnTo>
                <a:lnTo>
                  <a:pt x="772329" y="77469"/>
                </a:lnTo>
                <a:lnTo>
                  <a:pt x="774731" y="77469"/>
                </a:lnTo>
                <a:lnTo>
                  <a:pt x="775867" y="78739"/>
                </a:lnTo>
                <a:lnTo>
                  <a:pt x="777884" y="80009"/>
                </a:lnTo>
                <a:close/>
              </a:path>
              <a:path w="1000125" h="234950">
                <a:moveTo>
                  <a:pt x="791565" y="76199"/>
                </a:moveTo>
                <a:lnTo>
                  <a:pt x="789528" y="76199"/>
                </a:lnTo>
                <a:lnTo>
                  <a:pt x="789034" y="74929"/>
                </a:lnTo>
                <a:lnTo>
                  <a:pt x="790803" y="74929"/>
                </a:lnTo>
                <a:lnTo>
                  <a:pt x="791565" y="76199"/>
                </a:lnTo>
                <a:close/>
              </a:path>
              <a:path w="1000125" h="234950">
                <a:moveTo>
                  <a:pt x="820409" y="77469"/>
                </a:moveTo>
                <a:lnTo>
                  <a:pt x="813311" y="77469"/>
                </a:lnTo>
                <a:lnTo>
                  <a:pt x="812817" y="76199"/>
                </a:lnTo>
                <a:lnTo>
                  <a:pt x="811809" y="76199"/>
                </a:lnTo>
                <a:lnTo>
                  <a:pt x="811295" y="74929"/>
                </a:lnTo>
                <a:lnTo>
                  <a:pt x="818887" y="74929"/>
                </a:lnTo>
                <a:lnTo>
                  <a:pt x="819895" y="76199"/>
                </a:lnTo>
                <a:lnTo>
                  <a:pt x="820409" y="77469"/>
                </a:lnTo>
                <a:close/>
              </a:path>
              <a:path w="1000125" h="234950">
                <a:moveTo>
                  <a:pt x="821417" y="76199"/>
                </a:moveTo>
                <a:lnTo>
                  <a:pt x="819895" y="74929"/>
                </a:lnTo>
                <a:lnTo>
                  <a:pt x="820903" y="74929"/>
                </a:lnTo>
                <a:lnTo>
                  <a:pt x="821417" y="76199"/>
                </a:lnTo>
                <a:close/>
              </a:path>
              <a:path w="1000125" h="234950">
                <a:moveTo>
                  <a:pt x="891264" y="76199"/>
                </a:moveTo>
                <a:lnTo>
                  <a:pt x="889228" y="76199"/>
                </a:lnTo>
                <a:lnTo>
                  <a:pt x="888733" y="74929"/>
                </a:lnTo>
                <a:lnTo>
                  <a:pt x="889228" y="74929"/>
                </a:lnTo>
                <a:lnTo>
                  <a:pt x="891264" y="76199"/>
                </a:lnTo>
                <a:close/>
              </a:path>
              <a:path w="1000125" h="234950">
                <a:moveTo>
                  <a:pt x="906942" y="76199"/>
                </a:moveTo>
                <a:lnTo>
                  <a:pt x="898856" y="76199"/>
                </a:lnTo>
                <a:lnTo>
                  <a:pt x="898856" y="74929"/>
                </a:lnTo>
                <a:lnTo>
                  <a:pt x="904925" y="74929"/>
                </a:lnTo>
                <a:lnTo>
                  <a:pt x="906942" y="76199"/>
                </a:lnTo>
                <a:close/>
              </a:path>
              <a:path w="1000125" h="234950">
                <a:moveTo>
                  <a:pt x="933769" y="76199"/>
                </a:moveTo>
                <a:lnTo>
                  <a:pt x="907456" y="76199"/>
                </a:lnTo>
                <a:lnTo>
                  <a:pt x="906942" y="74929"/>
                </a:lnTo>
                <a:lnTo>
                  <a:pt x="933275" y="74929"/>
                </a:lnTo>
                <a:lnTo>
                  <a:pt x="933769" y="76199"/>
                </a:lnTo>
                <a:close/>
              </a:path>
              <a:path w="1000125" h="234950">
                <a:moveTo>
                  <a:pt x="959075" y="81279"/>
                </a:moveTo>
                <a:lnTo>
                  <a:pt x="955536" y="81279"/>
                </a:lnTo>
                <a:lnTo>
                  <a:pt x="954014" y="80009"/>
                </a:lnTo>
                <a:lnTo>
                  <a:pt x="918092" y="80009"/>
                </a:lnTo>
                <a:lnTo>
                  <a:pt x="917064" y="78739"/>
                </a:lnTo>
                <a:lnTo>
                  <a:pt x="937308" y="78739"/>
                </a:lnTo>
                <a:lnTo>
                  <a:pt x="934283" y="74929"/>
                </a:lnTo>
                <a:lnTo>
                  <a:pt x="936300" y="74929"/>
                </a:lnTo>
                <a:lnTo>
                  <a:pt x="937308" y="76199"/>
                </a:lnTo>
                <a:lnTo>
                  <a:pt x="938336" y="76199"/>
                </a:lnTo>
                <a:lnTo>
                  <a:pt x="938830" y="77469"/>
                </a:lnTo>
                <a:lnTo>
                  <a:pt x="954528" y="77469"/>
                </a:lnTo>
                <a:lnTo>
                  <a:pt x="956544" y="78739"/>
                </a:lnTo>
                <a:lnTo>
                  <a:pt x="959075" y="81279"/>
                </a:lnTo>
                <a:close/>
              </a:path>
              <a:path w="1000125" h="234950">
                <a:moveTo>
                  <a:pt x="939344" y="76199"/>
                </a:moveTo>
                <a:lnTo>
                  <a:pt x="937308" y="76199"/>
                </a:lnTo>
                <a:lnTo>
                  <a:pt x="936300" y="74929"/>
                </a:lnTo>
                <a:lnTo>
                  <a:pt x="938830" y="74929"/>
                </a:lnTo>
                <a:lnTo>
                  <a:pt x="939344" y="76199"/>
                </a:lnTo>
                <a:close/>
              </a:path>
              <a:path w="1000125" h="234950">
                <a:moveTo>
                  <a:pt x="968702" y="76199"/>
                </a:moveTo>
                <a:lnTo>
                  <a:pt x="940867" y="76199"/>
                </a:lnTo>
                <a:lnTo>
                  <a:pt x="940867" y="74929"/>
                </a:lnTo>
                <a:lnTo>
                  <a:pt x="967674" y="74929"/>
                </a:lnTo>
                <a:lnTo>
                  <a:pt x="968702" y="76199"/>
                </a:lnTo>
                <a:close/>
              </a:path>
              <a:path w="1000125" h="234950">
                <a:moveTo>
                  <a:pt x="773851" y="81279"/>
                </a:moveTo>
                <a:lnTo>
                  <a:pt x="770292" y="81279"/>
                </a:lnTo>
                <a:lnTo>
                  <a:pt x="770292" y="76199"/>
                </a:lnTo>
                <a:lnTo>
                  <a:pt x="771815" y="80009"/>
                </a:lnTo>
                <a:lnTo>
                  <a:pt x="772329" y="80009"/>
                </a:lnTo>
                <a:lnTo>
                  <a:pt x="773851" y="81279"/>
                </a:lnTo>
                <a:close/>
              </a:path>
              <a:path w="1000125" h="234950">
                <a:moveTo>
                  <a:pt x="792059" y="77469"/>
                </a:moveTo>
                <a:lnTo>
                  <a:pt x="791565" y="76199"/>
                </a:lnTo>
                <a:lnTo>
                  <a:pt x="792059" y="76199"/>
                </a:lnTo>
                <a:lnTo>
                  <a:pt x="792059" y="77469"/>
                </a:lnTo>
                <a:close/>
              </a:path>
              <a:path w="1000125" h="234950">
                <a:moveTo>
                  <a:pt x="799651" y="81279"/>
                </a:moveTo>
                <a:lnTo>
                  <a:pt x="798128" y="81279"/>
                </a:lnTo>
                <a:lnTo>
                  <a:pt x="796112" y="78739"/>
                </a:lnTo>
                <a:lnTo>
                  <a:pt x="795598" y="78739"/>
                </a:lnTo>
                <a:lnTo>
                  <a:pt x="794596" y="76199"/>
                </a:lnTo>
                <a:lnTo>
                  <a:pt x="796112" y="76199"/>
                </a:lnTo>
                <a:lnTo>
                  <a:pt x="797120" y="78739"/>
                </a:lnTo>
                <a:lnTo>
                  <a:pt x="798642" y="80009"/>
                </a:lnTo>
                <a:lnTo>
                  <a:pt x="799651" y="81279"/>
                </a:lnTo>
                <a:close/>
              </a:path>
              <a:path w="1000125" h="234950">
                <a:moveTo>
                  <a:pt x="820903" y="91439"/>
                </a:moveTo>
                <a:lnTo>
                  <a:pt x="812817" y="91439"/>
                </a:lnTo>
                <a:lnTo>
                  <a:pt x="811809" y="90169"/>
                </a:lnTo>
                <a:lnTo>
                  <a:pt x="807242" y="85089"/>
                </a:lnTo>
                <a:lnTo>
                  <a:pt x="807242" y="83819"/>
                </a:lnTo>
                <a:lnTo>
                  <a:pt x="806748" y="82549"/>
                </a:lnTo>
                <a:lnTo>
                  <a:pt x="805226" y="81279"/>
                </a:lnTo>
                <a:lnTo>
                  <a:pt x="802695" y="80009"/>
                </a:lnTo>
                <a:lnTo>
                  <a:pt x="801687" y="78739"/>
                </a:lnTo>
                <a:lnTo>
                  <a:pt x="800165" y="78739"/>
                </a:lnTo>
                <a:lnTo>
                  <a:pt x="798642" y="77469"/>
                </a:lnTo>
                <a:lnTo>
                  <a:pt x="797634" y="76199"/>
                </a:lnTo>
                <a:lnTo>
                  <a:pt x="805720" y="76199"/>
                </a:lnTo>
                <a:lnTo>
                  <a:pt x="806777" y="77494"/>
                </a:lnTo>
                <a:lnTo>
                  <a:pt x="808250" y="78739"/>
                </a:lnTo>
                <a:lnTo>
                  <a:pt x="809278" y="80009"/>
                </a:lnTo>
                <a:lnTo>
                  <a:pt x="809773" y="80009"/>
                </a:lnTo>
                <a:lnTo>
                  <a:pt x="810781" y="81279"/>
                </a:lnTo>
                <a:lnTo>
                  <a:pt x="814339" y="81279"/>
                </a:lnTo>
                <a:lnTo>
                  <a:pt x="815348" y="82549"/>
                </a:lnTo>
                <a:lnTo>
                  <a:pt x="817364" y="83819"/>
                </a:lnTo>
                <a:lnTo>
                  <a:pt x="817878" y="83819"/>
                </a:lnTo>
                <a:lnTo>
                  <a:pt x="818373" y="85089"/>
                </a:lnTo>
                <a:lnTo>
                  <a:pt x="812303" y="85089"/>
                </a:lnTo>
                <a:lnTo>
                  <a:pt x="812303" y="86359"/>
                </a:lnTo>
                <a:lnTo>
                  <a:pt x="814339" y="87629"/>
                </a:lnTo>
                <a:lnTo>
                  <a:pt x="815348" y="88899"/>
                </a:lnTo>
                <a:lnTo>
                  <a:pt x="819401" y="88899"/>
                </a:lnTo>
                <a:lnTo>
                  <a:pt x="820060" y="89315"/>
                </a:lnTo>
                <a:lnTo>
                  <a:pt x="820903" y="91439"/>
                </a:lnTo>
                <a:close/>
              </a:path>
              <a:path w="1000125" h="234950">
                <a:moveTo>
                  <a:pt x="821931" y="78739"/>
                </a:moveTo>
                <a:lnTo>
                  <a:pt x="808250" y="78739"/>
                </a:lnTo>
                <a:lnTo>
                  <a:pt x="806748" y="76199"/>
                </a:lnTo>
                <a:lnTo>
                  <a:pt x="811295" y="76199"/>
                </a:lnTo>
                <a:lnTo>
                  <a:pt x="813311" y="77469"/>
                </a:lnTo>
                <a:lnTo>
                  <a:pt x="820409" y="77469"/>
                </a:lnTo>
                <a:lnTo>
                  <a:pt x="821931" y="78739"/>
                </a:lnTo>
                <a:close/>
              </a:path>
              <a:path w="1000125" h="234950">
                <a:moveTo>
                  <a:pt x="825964" y="83819"/>
                </a:moveTo>
                <a:lnTo>
                  <a:pt x="817364" y="83819"/>
                </a:lnTo>
                <a:lnTo>
                  <a:pt x="815842" y="82549"/>
                </a:lnTo>
                <a:lnTo>
                  <a:pt x="821931" y="82549"/>
                </a:lnTo>
                <a:lnTo>
                  <a:pt x="819895" y="80009"/>
                </a:lnTo>
                <a:lnTo>
                  <a:pt x="819401" y="78739"/>
                </a:lnTo>
                <a:lnTo>
                  <a:pt x="821931" y="78739"/>
                </a:lnTo>
                <a:lnTo>
                  <a:pt x="821417" y="76199"/>
                </a:lnTo>
                <a:lnTo>
                  <a:pt x="822445" y="77494"/>
                </a:lnTo>
                <a:lnTo>
                  <a:pt x="822939" y="78739"/>
                </a:lnTo>
                <a:lnTo>
                  <a:pt x="824956" y="81279"/>
                </a:lnTo>
                <a:lnTo>
                  <a:pt x="823434" y="81279"/>
                </a:lnTo>
                <a:lnTo>
                  <a:pt x="824956" y="82549"/>
                </a:lnTo>
                <a:lnTo>
                  <a:pt x="825964" y="83819"/>
                </a:lnTo>
                <a:close/>
              </a:path>
              <a:path w="1000125" h="234950">
                <a:moveTo>
                  <a:pt x="891264" y="81279"/>
                </a:moveTo>
                <a:lnTo>
                  <a:pt x="882664" y="81279"/>
                </a:lnTo>
                <a:lnTo>
                  <a:pt x="880628" y="78739"/>
                </a:lnTo>
                <a:lnTo>
                  <a:pt x="854828" y="78739"/>
                </a:lnTo>
                <a:lnTo>
                  <a:pt x="854828" y="77469"/>
                </a:lnTo>
                <a:lnTo>
                  <a:pt x="868489" y="77469"/>
                </a:lnTo>
                <a:lnTo>
                  <a:pt x="868489" y="76199"/>
                </a:lnTo>
                <a:lnTo>
                  <a:pt x="888733" y="76199"/>
                </a:lnTo>
                <a:lnTo>
                  <a:pt x="889241" y="77494"/>
                </a:lnTo>
                <a:lnTo>
                  <a:pt x="891264" y="81279"/>
                </a:lnTo>
                <a:close/>
              </a:path>
              <a:path w="1000125" h="234950">
                <a:moveTo>
                  <a:pt x="895317" y="78739"/>
                </a:moveTo>
                <a:lnTo>
                  <a:pt x="891264" y="78739"/>
                </a:lnTo>
                <a:lnTo>
                  <a:pt x="890750" y="77469"/>
                </a:lnTo>
                <a:lnTo>
                  <a:pt x="889742" y="76199"/>
                </a:lnTo>
                <a:lnTo>
                  <a:pt x="934283" y="76199"/>
                </a:lnTo>
                <a:lnTo>
                  <a:pt x="934777" y="77469"/>
                </a:lnTo>
                <a:lnTo>
                  <a:pt x="895317" y="77469"/>
                </a:lnTo>
                <a:lnTo>
                  <a:pt x="895317" y="78739"/>
                </a:lnTo>
                <a:close/>
              </a:path>
              <a:path w="1000125" h="234950">
                <a:moveTo>
                  <a:pt x="970205" y="81279"/>
                </a:moveTo>
                <a:lnTo>
                  <a:pt x="965658" y="77469"/>
                </a:lnTo>
                <a:lnTo>
                  <a:pt x="938830" y="77469"/>
                </a:lnTo>
                <a:lnTo>
                  <a:pt x="938336" y="76199"/>
                </a:lnTo>
                <a:lnTo>
                  <a:pt x="966666" y="76199"/>
                </a:lnTo>
                <a:lnTo>
                  <a:pt x="970719" y="80009"/>
                </a:lnTo>
                <a:lnTo>
                  <a:pt x="970205" y="81279"/>
                </a:lnTo>
                <a:close/>
              </a:path>
              <a:path w="1000125" h="234950">
                <a:moveTo>
                  <a:pt x="982363" y="87629"/>
                </a:moveTo>
                <a:lnTo>
                  <a:pt x="981355" y="86359"/>
                </a:lnTo>
                <a:lnTo>
                  <a:pt x="980841" y="85089"/>
                </a:lnTo>
                <a:lnTo>
                  <a:pt x="979833" y="83819"/>
                </a:lnTo>
                <a:lnTo>
                  <a:pt x="976294" y="82549"/>
                </a:lnTo>
                <a:lnTo>
                  <a:pt x="974772" y="82549"/>
                </a:lnTo>
                <a:lnTo>
                  <a:pt x="973764" y="81279"/>
                </a:lnTo>
                <a:lnTo>
                  <a:pt x="971727" y="80009"/>
                </a:lnTo>
                <a:lnTo>
                  <a:pt x="971233" y="78739"/>
                </a:lnTo>
                <a:lnTo>
                  <a:pt x="966666" y="76199"/>
                </a:lnTo>
                <a:lnTo>
                  <a:pt x="972241" y="76199"/>
                </a:lnTo>
                <a:lnTo>
                  <a:pt x="973250" y="77469"/>
                </a:lnTo>
                <a:lnTo>
                  <a:pt x="975266" y="77469"/>
                </a:lnTo>
                <a:lnTo>
                  <a:pt x="975266" y="78739"/>
                </a:lnTo>
                <a:lnTo>
                  <a:pt x="976294" y="78739"/>
                </a:lnTo>
                <a:lnTo>
                  <a:pt x="976788" y="80009"/>
                </a:lnTo>
                <a:lnTo>
                  <a:pt x="980327" y="80009"/>
                </a:lnTo>
                <a:lnTo>
                  <a:pt x="980841" y="81279"/>
                </a:lnTo>
                <a:lnTo>
                  <a:pt x="983886" y="83819"/>
                </a:lnTo>
                <a:lnTo>
                  <a:pt x="998555" y="83819"/>
                </a:lnTo>
                <a:lnTo>
                  <a:pt x="998555" y="85089"/>
                </a:lnTo>
                <a:lnTo>
                  <a:pt x="995016" y="85089"/>
                </a:lnTo>
                <a:lnTo>
                  <a:pt x="995510" y="86359"/>
                </a:lnTo>
                <a:lnTo>
                  <a:pt x="981849" y="86359"/>
                </a:lnTo>
                <a:lnTo>
                  <a:pt x="982363" y="87629"/>
                </a:lnTo>
                <a:close/>
              </a:path>
              <a:path w="1000125" h="234950">
                <a:moveTo>
                  <a:pt x="973764" y="77469"/>
                </a:moveTo>
                <a:lnTo>
                  <a:pt x="973250" y="77469"/>
                </a:lnTo>
                <a:lnTo>
                  <a:pt x="972241" y="76199"/>
                </a:lnTo>
                <a:lnTo>
                  <a:pt x="973764" y="77469"/>
                </a:lnTo>
                <a:close/>
              </a:path>
              <a:path w="1000125" h="234950">
                <a:moveTo>
                  <a:pt x="974772" y="77469"/>
                </a:moveTo>
                <a:lnTo>
                  <a:pt x="973764" y="77469"/>
                </a:lnTo>
                <a:lnTo>
                  <a:pt x="972241" y="76199"/>
                </a:lnTo>
                <a:lnTo>
                  <a:pt x="974772" y="76199"/>
                </a:lnTo>
                <a:lnTo>
                  <a:pt x="974772" y="77469"/>
                </a:lnTo>
                <a:close/>
              </a:path>
              <a:path w="1000125" h="234950">
                <a:moveTo>
                  <a:pt x="798642" y="85089"/>
                </a:moveTo>
                <a:lnTo>
                  <a:pt x="797634" y="85089"/>
                </a:lnTo>
                <a:lnTo>
                  <a:pt x="797130" y="83819"/>
                </a:lnTo>
                <a:lnTo>
                  <a:pt x="797634" y="83819"/>
                </a:lnTo>
                <a:lnTo>
                  <a:pt x="796796" y="82978"/>
                </a:lnTo>
                <a:lnTo>
                  <a:pt x="796626" y="82549"/>
                </a:lnTo>
                <a:lnTo>
                  <a:pt x="795947" y="82126"/>
                </a:lnTo>
                <a:lnTo>
                  <a:pt x="795103" y="81279"/>
                </a:lnTo>
                <a:lnTo>
                  <a:pt x="794095" y="78739"/>
                </a:lnTo>
                <a:lnTo>
                  <a:pt x="792573" y="77469"/>
                </a:lnTo>
                <a:lnTo>
                  <a:pt x="793067" y="77469"/>
                </a:lnTo>
                <a:lnTo>
                  <a:pt x="794589" y="78739"/>
                </a:lnTo>
                <a:lnTo>
                  <a:pt x="796112" y="78739"/>
                </a:lnTo>
                <a:lnTo>
                  <a:pt x="796626" y="80009"/>
                </a:lnTo>
                <a:lnTo>
                  <a:pt x="798128" y="81279"/>
                </a:lnTo>
                <a:lnTo>
                  <a:pt x="798642" y="82549"/>
                </a:lnTo>
                <a:lnTo>
                  <a:pt x="798128" y="83819"/>
                </a:lnTo>
                <a:lnTo>
                  <a:pt x="798642" y="85089"/>
                </a:lnTo>
                <a:close/>
              </a:path>
              <a:path w="1000125" h="234950">
                <a:moveTo>
                  <a:pt x="854828" y="78739"/>
                </a:moveTo>
                <a:lnTo>
                  <a:pt x="836600" y="78739"/>
                </a:lnTo>
                <a:lnTo>
                  <a:pt x="836600" y="77469"/>
                </a:lnTo>
                <a:lnTo>
                  <a:pt x="853800" y="77469"/>
                </a:lnTo>
                <a:lnTo>
                  <a:pt x="854828" y="78739"/>
                </a:lnTo>
                <a:close/>
              </a:path>
              <a:path w="1000125" h="234950">
                <a:moveTo>
                  <a:pt x="903403" y="78739"/>
                </a:moveTo>
                <a:lnTo>
                  <a:pt x="896325" y="78739"/>
                </a:lnTo>
                <a:lnTo>
                  <a:pt x="895317" y="77469"/>
                </a:lnTo>
                <a:lnTo>
                  <a:pt x="903403" y="77469"/>
                </a:lnTo>
                <a:lnTo>
                  <a:pt x="903403" y="78739"/>
                </a:lnTo>
                <a:close/>
              </a:path>
              <a:path w="1000125" h="234950">
                <a:moveTo>
                  <a:pt x="903917" y="78739"/>
                </a:moveTo>
                <a:lnTo>
                  <a:pt x="903403" y="78739"/>
                </a:lnTo>
                <a:lnTo>
                  <a:pt x="903403" y="77469"/>
                </a:lnTo>
                <a:lnTo>
                  <a:pt x="903917" y="78739"/>
                </a:lnTo>
                <a:close/>
              </a:path>
              <a:path w="1000125" h="234950">
                <a:moveTo>
                  <a:pt x="932247" y="78739"/>
                </a:moveTo>
                <a:lnTo>
                  <a:pt x="903917" y="78739"/>
                </a:lnTo>
                <a:lnTo>
                  <a:pt x="903403" y="77469"/>
                </a:lnTo>
                <a:lnTo>
                  <a:pt x="931753" y="77469"/>
                </a:lnTo>
                <a:lnTo>
                  <a:pt x="932247" y="78739"/>
                </a:lnTo>
                <a:close/>
              </a:path>
              <a:path w="1000125" h="234950">
                <a:moveTo>
                  <a:pt x="936300" y="78739"/>
                </a:moveTo>
                <a:lnTo>
                  <a:pt x="933275" y="78739"/>
                </a:lnTo>
                <a:lnTo>
                  <a:pt x="931753" y="77469"/>
                </a:lnTo>
                <a:lnTo>
                  <a:pt x="934777" y="77469"/>
                </a:lnTo>
                <a:lnTo>
                  <a:pt x="936300" y="78739"/>
                </a:lnTo>
                <a:close/>
              </a:path>
              <a:path w="1000125" h="234950">
                <a:moveTo>
                  <a:pt x="968188" y="81279"/>
                </a:moveTo>
                <a:lnTo>
                  <a:pt x="962613" y="81279"/>
                </a:lnTo>
                <a:lnTo>
                  <a:pt x="959589" y="80009"/>
                </a:lnTo>
                <a:lnTo>
                  <a:pt x="954528" y="77469"/>
                </a:lnTo>
                <a:lnTo>
                  <a:pt x="965144" y="77469"/>
                </a:lnTo>
                <a:lnTo>
                  <a:pt x="968188" y="81279"/>
                </a:lnTo>
                <a:close/>
              </a:path>
              <a:path w="1000125" h="234950">
                <a:moveTo>
                  <a:pt x="824956" y="81279"/>
                </a:moveTo>
                <a:lnTo>
                  <a:pt x="822939" y="78739"/>
                </a:lnTo>
                <a:lnTo>
                  <a:pt x="822445" y="77494"/>
                </a:lnTo>
                <a:lnTo>
                  <a:pt x="823434" y="78739"/>
                </a:lnTo>
                <a:lnTo>
                  <a:pt x="824956" y="81279"/>
                </a:lnTo>
                <a:close/>
              </a:path>
              <a:path w="1000125" h="234950">
                <a:moveTo>
                  <a:pt x="790042" y="80009"/>
                </a:moveTo>
                <a:lnTo>
                  <a:pt x="780424" y="80009"/>
                </a:lnTo>
                <a:lnTo>
                  <a:pt x="779920" y="78739"/>
                </a:lnTo>
                <a:lnTo>
                  <a:pt x="790042" y="78739"/>
                </a:lnTo>
                <a:lnTo>
                  <a:pt x="790042" y="80009"/>
                </a:lnTo>
                <a:close/>
              </a:path>
              <a:path w="1000125" h="234950">
                <a:moveTo>
                  <a:pt x="797120" y="85089"/>
                </a:moveTo>
                <a:lnTo>
                  <a:pt x="796112" y="85089"/>
                </a:lnTo>
                <a:lnTo>
                  <a:pt x="793077" y="81914"/>
                </a:lnTo>
                <a:lnTo>
                  <a:pt x="792573" y="81279"/>
                </a:lnTo>
                <a:lnTo>
                  <a:pt x="790042" y="78739"/>
                </a:lnTo>
                <a:lnTo>
                  <a:pt x="792059" y="78739"/>
                </a:lnTo>
                <a:lnTo>
                  <a:pt x="794589" y="81279"/>
                </a:lnTo>
                <a:lnTo>
                  <a:pt x="795947" y="82126"/>
                </a:lnTo>
                <a:lnTo>
                  <a:pt x="796796" y="82978"/>
                </a:lnTo>
                <a:lnTo>
                  <a:pt x="797130" y="83819"/>
                </a:lnTo>
                <a:lnTo>
                  <a:pt x="796112" y="83819"/>
                </a:lnTo>
                <a:lnTo>
                  <a:pt x="797120" y="85089"/>
                </a:lnTo>
                <a:close/>
              </a:path>
              <a:path w="1000125" h="234950">
                <a:moveTo>
                  <a:pt x="813825" y="81279"/>
                </a:moveTo>
                <a:lnTo>
                  <a:pt x="811295" y="81279"/>
                </a:lnTo>
                <a:lnTo>
                  <a:pt x="810781" y="80009"/>
                </a:lnTo>
                <a:lnTo>
                  <a:pt x="809278" y="78739"/>
                </a:lnTo>
                <a:lnTo>
                  <a:pt x="817364" y="78739"/>
                </a:lnTo>
                <a:lnTo>
                  <a:pt x="817364" y="80009"/>
                </a:lnTo>
                <a:lnTo>
                  <a:pt x="813311" y="80009"/>
                </a:lnTo>
                <a:lnTo>
                  <a:pt x="813825" y="81279"/>
                </a:lnTo>
                <a:close/>
              </a:path>
              <a:path w="1000125" h="234950">
                <a:moveTo>
                  <a:pt x="875072" y="80009"/>
                </a:moveTo>
                <a:lnTo>
                  <a:pt x="864950" y="80009"/>
                </a:lnTo>
                <a:lnTo>
                  <a:pt x="864950" y="78739"/>
                </a:lnTo>
                <a:lnTo>
                  <a:pt x="875072" y="78739"/>
                </a:lnTo>
                <a:lnTo>
                  <a:pt x="875072" y="80009"/>
                </a:lnTo>
                <a:close/>
              </a:path>
              <a:path w="1000125" h="234950">
                <a:moveTo>
                  <a:pt x="876575" y="81279"/>
                </a:moveTo>
                <a:lnTo>
                  <a:pt x="875072" y="78739"/>
                </a:lnTo>
                <a:lnTo>
                  <a:pt x="879106" y="78739"/>
                </a:lnTo>
                <a:lnTo>
                  <a:pt x="880628" y="80009"/>
                </a:lnTo>
                <a:lnTo>
                  <a:pt x="876081" y="80009"/>
                </a:lnTo>
                <a:lnTo>
                  <a:pt x="876575" y="81279"/>
                </a:lnTo>
                <a:close/>
              </a:path>
              <a:path w="1000125" h="234950">
                <a:moveTo>
                  <a:pt x="918092" y="81279"/>
                </a:moveTo>
                <a:lnTo>
                  <a:pt x="894803" y="81279"/>
                </a:lnTo>
                <a:lnTo>
                  <a:pt x="893795" y="80009"/>
                </a:lnTo>
                <a:lnTo>
                  <a:pt x="892786" y="80009"/>
                </a:lnTo>
                <a:lnTo>
                  <a:pt x="892272" y="78739"/>
                </a:lnTo>
                <a:lnTo>
                  <a:pt x="917064" y="78739"/>
                </a:lnTo>
                <a:lnTo>
                  <a:pt x="918092" y="81279"/>
                </a:lnTo>
                <a:close/>
              </a:path>
              <a:path w="1000125" h="234950">
                <a:moveTo>
                  <a:pt x="785476" y="83819"/>
                </a:moveTo>
                <a:lnTo>
                  <a:pt x="778912" y="83819"/>
                </a:lnTo>
                <a:lnTo>
                  <a:pt x="778398" y="82549"/>
                </a:lnTo>
                <a:lnTo>
                  <a:pt x="776876" y="82549"/>
                </a:lnTo>
                <a:lnTo>
                  <a:pt x="775867" y="80009"/>
                </a:lnTo>
                <a:lnTo>
                  <a:pt x="779406" y="80009"/>
                </a:lnTo>
                <a:lnTo>
                  <a:pt x="779406" y="79229"/>
                </a:lnTo>
                <a:lnTo>
                  <a:pt x="780414" y="80009"/>
                </a:lnTo>
                <a:lnTo>
                  <a:pt x="780414" y="81279"/>
                </a:lnTo>
                <a:lnTo>
                  <a:pt x="782451" y="82549"/>
                </a:lnTo>
                <a:lnTo>
                  <a:pt x="785476" y="83819"/>
                </a:lnTo>
                <a:close/>
              </a:path>
              <a:path w="1000125" h="234950">
                <a:moveTo>
                  <a:pt x="791051" y="81279"/>
                </a:moveTo>
                <a:lnTo>
                  <a:pt x="781937" y="81279"/>
                </a:lnTo>
                <a:lnTo>
                  <a:pt x="781442" y="80009"/>
                </a:lnTo>
                <a:lnTo>
                  <a:pt x="789528" y="80009"/>
                </a:lnTo>
                <a:lnTo>
                  <a:pt x="791051" y="81279"/>
                </a:lnTo>
                <a:close/>
              </a:path>
              <a:path w="1000125" h="234950">
                <a:moveTo>
                  <a:pt x="817364" y="83819"/>
                </a:moveTo>
                <a:lnTo>
                  <a:pt x="815348" y="82549"/>
                </a:lnTo>
                <a:lnTo>
                  <a:pt x="815348" y="81279"/>
                </a:lnTo>
                <a:lnTo>
                  <a:pt x="814339" y="81279"/>
                </a:lnTo>
                <a:lnTo>
                  <a:pt x="813311" y="80009"/>
                </a:lnTo>
                <a:lnTo>
                  <a:pt x="817364" y="80009"/>
                </a:lnTo>
                <a:lnTo>
                  <a:pt x="821931" y="82549"/>
                </a:lnTo>
                <a:lnTo>
                  <a:pt x="815842" y="82549"/>
                </a:lnTo>
                <a:lnTo>
                  <a:pt x="817364" y="83819"/>
                </a:lnTo>
                <a:close/>
              </a:path>
              <a:path w="1000125" h="234950">
                <a:moveTo>
                  <a:pt x="882664" y="81279"/>
                </a:moveTo>
                <a:lnTo>
                  <a:pt x="876575" y="81279"/>
                </a:lnTo>
                <a:lnTo>
                  <a:pt x="876081" y="80009"/>
                </a:lnTo>
                <a:lnTo>
                  <a:pt x="880628" y="80009"/>
                </a:lnTo>
                <a:lnTo>
                  <a:pt x="882664" y="81279"/>
                </a:lnTo>
                <a:close/>
              </a:path>
              <a:path w="1000125" h="234950">
                <a:moveTo>
                  <a:pt x="894289" y="81279"/>
                </a:moveTo>
                <a:lnTo>
                  <a:pt x="892272" y="81279"/>
                </a:lnTo>
                <a:lnTo>
                  <a:pt x="891264" y="80009"/>
                </a:lnTo>
                <a:lnTo>
                  <a:pt x="892786" y="80009"/>
                </a:lnTo>
                <a:lnTo>
                  <a:pt x="894289" y="81279"/>
                </a:lnTo>
                <a:close/>
              </a:path>
              <a:path w="1000125" h="234950">
                <a:moveTo>
                  <a:pt x="949466" y="81279"/>
                </a:moveTo>
                <a:lnTo>
                  <a:pt x="919594" y="81279"/>
                </a:lnTo>
                <a:lnTo>
                  <a:pt x="919100" y="80009"/>
                </a:lnTo>
                <a:lnTo>
                  <a:pt x="948952" y="80009"/>
                </a:lnTo>
                <a:lnTo>
                  <a:pt x="949466" y="80194"/>
                </a:lnTo>
                <a:lnTo>
                  <a:pt x="949466" y="81279"/>
                </a:lnTo>
                <a:close/>
              </a:path>
              <a:path w="1000125" h="234950">
                <a:moveTo>
                  <a:pt x="949466" y="80194"/>
                </a:moveTo>
                <a:lnTo>
                  <a:pt x="948952" y="80009"/>
                </a:lnTo>
                <a:lnTo>
                  <a:pt x="949466" y="80009"/>
                </a:lnTo>
                <a:lnTo>
                  <a:pt x="949466" y="80194"/>
                </a:lnTo>
                <a:close/>
              </a:path>
              <a:path w="1000125" h="234950">
                <a:moveTo>
                  <a:pt x="954528" y="81279"/>
                </a:moveTo>
                <a:lnTo>
                  <a:pt x="952491" y="81279"/>
                </a:lnTo>
                <a:lnTo>
                  <a:pt x="949466" y="80194"/>
                </a:lnTo>
                <a:lnTo>
                  <a:pt x="949466" y="80009"/>
                </a:lnTo>
                <a:lnTo>
                  <a:pt x="954014" y="80009"/>
                </a:lnTo>
                <a:lnTo>
                  <a:pt x="954528" y="81279"/>
                </a:lnTo>
                <a:close/>
              </a:path>
              <a:path w="1000125" h="234950">
                <a:moveTo>
                  <a:pt x="778912" y="85089"/>
                </a:moveTo>
                <a:lnTo>
                  <a:pt x="773851" y="85089"/>
                </a:lnTo>
                <a:lnTo>
                  <a:pt x="772329" y="83819"/>
                </a:lnTo>
                <a:lnTo>
                  <a:pt x="771815" y="82549"/>
                </a:lnTo>
                <a:lnTo>
                  <a:pt x="770806" y="81279"/>
                </a:lnTo>
                <a:lnTo>
                  <a:pt x="774859" y="81279"/>
                </a:lnTo>
                <a:lnTo>
                  <a:pt x="776381" y="82549"/>
                </a:lnTo>
                <a:lnTo>
                  <a:pt x="778398" y="82549"/>
                </a:lnTo>
                <a:lnTo>
                  <a:pt x="778912" y="85089"/>
                </a:lnTo>
                <a:close/>
              </a:path>
              <a:path w="1000125" h="234950">
                <a:moveTo>
                  <a:pt x="796863" y="86359"/>
                </a:moveTo>
                <a:lnTo>
                  <a:pt x="791051" y="86359"/>
                </a:lnTo>
                <a:lnTo>
                  <a:pt x="791051" y="85089"/>
                </a:lnTo>
                <a:lnTo>
                  <a:pt x="790537" y="83819"/>
                </a:lnTo>
                <a:lnTo>
                  <a:pt x="785476" y="83819"/>
                </a:lnTo>
                <a:lnTo>
                  <a:pt x="783973" y="82549"/>
                </a:lnTo>
                <a:lnTo>
                  <a:pt x="781442" y="81279"/>
                </a:lnTo>
                <a:lnTo>
                  <a:pt x="792470" y="81279"/>
                </a:lnTo>
                <a:lnTo>
                  <a:pt x="793077" y="81914"/>
                </a:lnTo>
                <a:lnTo>
                  <a:pt x="795598" y="85089"/>
                </a:lnTo>
                <a:lnTo>
                  <a:pt x="796863" y="86359"/>
                </a:lnTo>
                <a:close/>
              </a:path>
              <a:path w="1000125" h="234950">
                <a:moveTo>
                  <a:pt x="806748" y="85089"/>
                </a:moveTo>
                <a:lnTo>
                  <a:pt x="806234" y="85089"/>
                </a:lnTo>
                <a:lnTo>
                  <a:pt x="804217" y="82549"/>
                </a:lnTo>
                <a:lnTo>
                  <a:pt x="803703" y="81279"/>
                </a:lnTo>
                <a:lnTo>
                  <a:pt x="804712" y="82549"/>
                </a:lnTo>
                <a:lnTo>
                  <a:pt x="805226" y="82549"/>
                </a:lnTo>
                <a:lnTo>
                  <a:pt x="805720" y="83819"/>
                </a:lnTo>
                <a:lnTo>
                  <a:pt x="806748" y="85089"/>
                </a:lnTo>
                <a:close/>
              </a:path>
              <a:path w="1000125" h="234950">
                <a:moveTo>
                  <a:pt x="862914" y="83819"/>
                </a:moveTo>
                <a:lnTo>
                  <a:pt x="826478" y="83819"/>
                </a:lnTo>
                <a:lnTo>
                  <a:pt x="823434" y="81279"/>
                </a:lnTo>
                <a:lnTo>
                  <a:pt x="844192" y="81279"/>
                </a:lnTo>
                <a:lnTo>
                  <a:pt x="844706" y="82549"/>
                </a:lnTo>
                <a:lnTo>
                  <a:pt x="862153" y="82549"/>
                </a:lnTo>
                <a:lnTo>
                  <a:pt x="862914" y="83819"/>
                </a:lnTo>
                <a:close/>
              </a:path>
              <a:path w="1000125" h="234950">
                <a:moveTo>
                  <a:pt x="851784" y="82549"/>
                </a:moveTo>
                <a:lnTo>
                  <a:pt x="845200" y="82549"/>
                </a:lnTo>
                <a:lnTo>
                  <a:pt x="844706" y="81279"/>
                </a:lnTo>
                <a:lnTo>
                  <a:pt x="851784" y="81279"/>
                </a:lnTo>
                <a:lnTo>
                  <a:pt x="851784" y="82549"/>
                </a:lnTo>
                <a:close/>
              </a:path>
              <a:path w="1000125" h="234950">
                <a:moveTo>
                  <a:pt x="861906" y="82549"/>
                </a:moveTo>
                <a:lnTo>
                  <a:pt x="852298" y="82549"/>
                </a:lnTo>
                <a:lnTo>
                  <a:pt x="851784" y="81279"/>
                </a:lnTo>
                <a:lnTo>
                  <a:pt x="861392" y="81279"/>
                </a:lnTo>
                <a:lnTo>
                  <a:pt x="861906" y="82549"/>
                </a:lnTo>
                <a:close/>
              </a:path>
              <a:path w="1000125" h="234950">
                <a:moveTo>
                  <a:pt x="862153" y="82549"/>
                </a:moveTo>
                <a:lnTo>
                  <a:pt x="861906" y="82549"/>
                </a:lnTo>
                <a:lnTo>
                  <a:pt x="861392" y="81279"/>
                </a:lnTo>
                <a:lnTo>
                  <a:pt x="862153" y="82549"/>
                </a:lnTo>
                <a:close/>
              </a:path>
              <a:path w="1000125" h="234950">
                <a:moveTo>
                  <a:pt x="920108" y="82549"/>
                </a:moveTo>
                <a:lnTo>
                  <a:pt x="862153" y="82549"/>
                </a:lnTo>
                <a:lnTo>
                  <a:pt x="861392" y="81279"/>
                </a:lnTo>
                <a:lnTo>
                  <a:pt x="919100" y="81279"/>
                </a:lnTo>
                <a:lnTo>
                  <a:pt x="920108" y="82549"/>
                </a:lnTo>
                <a:close/>
              </a:path>
              <a:path w="1000125" h="234950">
                <a:moveTo>
                  <a:pt x="950989" y="82549"/>
                </a:moveTo>
                <a:lnTo>
                  <a:pt x="920622" y="82549"/>
                </a:lnTo>
                <a:lnTo>
                  <a:pt x="920622" y="81279"/>
                </a:lnTo>
                <a:lnTo>
                  <a:pt x="950989" y="81279"/>
                </a:lnTo>
                <a:lnTo>
                  <a:pt x="950989" y="82549"/>
                </a:lnTo>
                <a:close/>
              </a:path>
              <a:path w="1000125" h="234950">
                <a:moveTo>
                  <a:pt x="954014" y="82549"/>
                </a:moveTo>
                <a:lnTo>
                  <a:pt x="951997" y="82549"/>
                </a:lnTo>
                <a:lnTo>
                  <a:pt x="951997" y="81279"/>
                </a:lnTo>
                <a:lnTo>
                  <a:pt x="954014" y="81279"/>
                </a:lnTo>
                <a:lnTo>
                  <a:pt x="954014" y="82549"/>
                </a:lnTo>
                <a:close/>
              </a:path>
              <a:path w="1000125" h="234950">
                <a:moveTo>
                  <a:pt x="969711" y="86359"/>
                </a:moveTo>
                <a:lnTo>
                  <a:pt x="958580" y="86359"/>
                </a:lnTo>
                <a:lnTo>
                  <a:pt x="957058" y="85089"/>
                </a:lnTo>
                <a:lnTo>
                  <a:pt x="956544" y="85089"/>
                </a:lnTo>
                <a:lnTo>
                  <a:pt x="956544" y="83819"/>
                </a:lnTo>
                <a:lnTo>
                  <a:pt x="947944" y="83819"/>
                </a:lnTo>
                <a:lnTo>
                  <a:pt x="946936" y="82549"/>
                </a:lnTo>
                <a:lnTo>
                  <a:pt x="957552" y="82549"/>
                </a:lnTo>
                <a:lnTo>
                  <a:pt x="956544" y="81279"/>
                </a:lnTo>
                <a:lnTo>
                  <a:pt x="965658" y="81279"/>
                </a:lnTo>
                <a:lnTo>
                  <a:pt x="967180" y="85089"/>
                </a:lnTo>
                <a:lnTo>
                  <a:pt x="969711" y="86359"/>
                </a:lnTo>
                <a:close/>
              </a:path>
              <a:path w="1000125" h="234950">
                <a:moveTo>
                  <a:pt x="994008" y="90169"/>
                </a:moveTo>
                <a:lnTo>
                  <a:pt x="979319" y="90169"/>
                </a:lnTo>
                <a:lnTo>
                  <a:pt x="978825" y="88899"/>
                </a:lnTo>
                <a:lnTo>
                  <a:pt x="977302" y="87629"/>
                </a:lnTo>
                <a:lnTo>
                  <a:pt x="974772" y="86359"/>
                </a:lnTo>
                <a:lnTo>
                  <a:pt x="973764" y="85089"/>
                </a:lnTo>
                <a:lnTo>
                  <a:pt x="972241" y="85089"/>
                </a:lnTo>
                <a:lnTo>
                  <a:pt x="971233" y="83819"/>
                </a:lnTo>
                <a:lnTo>
                  <a:pt x="968702" y="83819"/>
                </a:lnTo>
                <a:lnTo>
                  <a:pt x="967674" y="82549"/>
                </a:lnTo>
                <a:lnTo>
                  <a:pt x="965658" y="81279"/>
                </a:lnTo>
                <a:lnTo>
                  <a:pt x="972241" y="81279"/>
                </a:lnTo>
                <a:lnTo>
                  <a:pt x="973250" y="82549"/>
                </a:lnTo>
                <a:lnTo>
                  <a:pt x="976294" y="82549"/>
                </a:lnTo>
                <a:lnTo>
                  <a:pt x="977302" y="83819"/>
                </a:lnTo>
                <a:lnTo>
                  <a:pt x="977797" y="85089"/>
                </a:lnTo>
                <a:lnTo>
                  <a:pt x="979319" y="86359"/>
                </a:lnTo>
                <a:lnTo>
                  <a:pt x="981355" y="86359"/>
                </a:lnTo>
                <a:lnTo>
                  <a:pt x="982363" y="87629"/>
                </a:lnTo>
                <a:lnTo>
                  <a:pt x="991978" y="87629"/>
                </a:lnTo>
                <a:lnTo>
                  <a:pt x="994008" y="90169"/>
                </a:lnTo>
                <a:close/>
              </a:path>
              <a:path w="1000125" h="234950">
                <a:moveTo>
                  <a:pt x="805048" y="85089"/>
                </a:moveTo>
                <a:lnTo>
                  <a:pt x="803703" y="85089"/>
                </a:lnTo>
                <a:lnTo>
                  <a:pt x="802695" y="82549"/>
                </a:lnTo>
                <a:lnTo>
                  <a:pt x="803703" y="82549"/>
                </a:lnTo>
                <a:lnTo>
                  <a:pt x="805048" y="85089"/>
                </a:lnTo>
                <a:close/>
              </a:path>
              <a:path w="1000125" h="234950">
                <a:moveTo>
                  <a:pt x="828000" y="85089"/>
                </a:moveTo>
                <a:lnTo>
                  <a:pt x="818373" y="85089"/>
                </a:lnTo>
                <a:lnTo>
                  <a:pt x="818373" y="83819"/>
                </a:lnTo>
                <a:lnTo>
                  <a:pt x="825964" y="83819"/>
                </a:lnTo>
                <a:lnTo>
                  <a:pt x="824956" y="82549"/>
                </a:lnTo>
                <a:lnTo>
                  <a:pt x="828000" y="85089"/>
                </a:lnTo>
                <a:close/>
              </a:path>
              <a:path w="1000125" h="234950">
                <a:moveTo>
                  <a:pt x="858861" y="86359"/>
                </a:moveTo>
                <a:lnTo>
                  <a:pt x="850261" y="86359"/>
                </a:lnTo>
                <a:lnTo>
                  <a:pt x="850261" y="85089"/>
                </a:lnTo>
                <a:lnTo>
                  <a:pt x="849253" y="83819"/>
                </a:lnTo>
                <a:lnTo>
                  <a:pt x="862914" y="83819"/>
                </a:lnTo>
                <a:lnTo>
                  <a:pt x="862914" y="82549"/>
                </a:lnTo>
                <a:lnTo>
                  <a:pt x="871514" y="82549"/>
                </a:lnTo>
                <a:lnTo>
                  <a:pt x="873036" y="85089"/>
                </a:lnTo>
                <a:lnTo>
                  <a:pt x="858861" y="85089"/>
                </a:lnTo>
                <a:lnTo>
                  <a:pt x="858861" y="86359"/>
                </a:lnTo>
                <a:close/>
              </a:path>
              <a:path w="1000125" h="234950">
                <a:moveTo>
                  <a:pt x="886203" y="87629"/>
                </a:moveTo>
                <a:lnTo>
                  <a:pt x="881142" y="87629"/>
                </a:lnTo>
                <a:lnTo>
                  <a:pt x="879444" y="86777"/>
                </a:lnTo>
                <a:lnTo>
                  <a:pt x="879106" y="86359"/>
                </a:lnTo>
                <a:lnTo>
                  <a:pt x="877608" y="85731"/>
                </a:lnTo>
                <a:lnTo>
                  <a:pt x="874558" y="83819"/>
                </a:lnTo>
                <a:lnTo>
                  <a:pt x="871514" y="82549"/>
                </a:lnTo>
                <a:lnTo>
                  <a:pt x="903403" y="82549"/>
                </a:lnTo>
                <a:lnTo>
                  <a:pt x="903917" y="83819"/>
                </a:lnTo>
                <a:lnTo>
                  <a:pt x="889742" y="83819"/>
                </a:lnTo>
                <a:lnTo>
                  <a:pt x="888733" y="85089"/>
                </a:lnTo>
                <a:lnTo>
                  <a:pt x="883158" y="85089"/>
                </a:lnTo>
                <a:lnTo>
                  <a:pt x="883672" y="86359"/>
                </a:lnTo>
                <a:lnTo>
                  <a:pt x="884681" y="86359"/>
                </a:lnTo>
                <a:lnTo>
                  <a:pt x="886203" y="87629"/>
                </a:lnTo>
                <a:close/>
              </a:path>
              <a:path w="1000125" h="234950">
                <a:moveTo>
                  <a:pt x="924655" y="83819"/>
                </a:moveTo>
                <a:lnTo>
                  <a:pt x="905933" y="83819"/>
                </a:lnTo>
                <a:lnTo>
                  <a:pt x="903917" y="82549"/>
                </a:lnTo>
                <a:lnTo>
                  <a:pt x="924161" y="82549"/>
                </a:lnTo>
                <a:lnTo>
                  <a:pt x="924655" y="83819"/>
                </a:lnTo>
                <a:close/>
              </a:path>
              <a:path w="1000125" h="234950">
                <a:moveTo>
                  <a:pt x="945928" y="83819"/>
                </a:moveTo>
                <a:lnTo>
                  <a:pt x="926178" y="83819"/>
                </a:lnTo>
                <a:lnTo>
                  <a:pt x="925169" y="82549"/>
                </a:lnTo>
                <a:lnTo>
                  <a:pt x="945928" y="82549"/>
                </a:lnTo>
                <a:lnTo>
                  <a:pt x="945928" y="83819"/>
                </a:lnTo>
                <a:close/>
              </a:path>
              <a:path w="1000125" h="234950">
                <a:moveTo>
                  <a:pt x="775867" y="92709"/>
                </a:moveTo>
                <a:lnTo>
                  <a:pt x="771310" y="92697"/>
                </a:lnTo>
                <a:lnTo>
                  <a:pt x="770806" y="92074"/>
                </a:lnTo>
                <a:lnTo>
                  <a:pt x="770806" y="91439"/>
                </a:lnTo>
                <a:lnTo>
                  <a:pt x="770292" y="91439"/>
                </a:lnTo>
                <a:lnTo>
                  <a:pt x="770292" y="83819"/>
                </a:lnTo>
                <a:lnTo>
                  <a:pt x="771320" y="83819"/>
                </a:lnTo>
                <a:lnTo>
                  <a:pt x="772823" y="85089"/>
                </a:lnTo>
                <a:lnTo>
                  <a:pt x="774859" y="85089"/>
                </a:lnTo>
                <a:lnTo>
                  <a:pt x="777884" y="88899"/>
                </a:lnTo>
                <a:lnTo>
                  <a:pt x="773851" y="88899"/>
                </a:lnTo>
                <a:lnTo>
                  <a:pt x="773337" y="90169"/>
                </a:lnTo>
                <a:lnTo>
                  <a:pt x="774602" y="91439"/>
                </a:lnTo>
                <a:lnTo>
                  <a:pt x="770806" y="91439"/>
                </a:lnTo>
                <a:lnTo>
                  <a:pt x="770806" y="92074"/>
                </a:lnTo>
                <a:lnTo>
                  <a:pt x="775235" y="92074"/>
                </a:lnTo>
                <a:lnTo>
                  <a:pt x="775867" y="92709"/>
                </a:lnTo>
                <a:close/>
              </a:path>
              <a:path w="1000125" h="234950">
                <a:moveTo>
                  <a:pt x="790042" y="86359"/>
                </a:moveTo>
                <a:lnTo>
                  <a:pt x="781937" y="86359"/>
                </a:lnTo>
                <a:lnTo>
                  <a:pt x="780928" y="85089"/>
                </a:lnTo>
                <a:lnTo>
                  <a:pt x="779406" y="83819"/>
                </a:lnTo>
                <a:lnTo>
                  <a:pt x="789528" y="83819"/>
                </a:lnTo>
                <a:lnTo>
                  <a:pt x="789528" y="85089"/>
                </a:lnTo>
                <a:lnTo>
                  <a:pt x="790042" y="86359"/>
                </a:lnTo>
                <a:close/>
              </a:path>
              <a:path w="1000125" h="234950">
                <a:moveTo>
                  <a:pt x="803703" y="88899"/>
                </a:moveTo>
                <a:lnTo>
                  <a:pt x="800659" y="88899"/>
                </a:lnTo>
                <a:lnTo>
                  <a:pt x="798128" y="86359"/>
                </a:lnTo>
                <a:lnTo>
                  <a:pt x="796112" y="83819"/>
                </a:lnTo>
                <a:lnTo>
                  <a:pt x="797130" y="83819"/>
                </a:lnTo>
                <a:lnTo>
                  <a:pt x="797634" y="85089"/>
                </a:lnTo>
                <a:lnTo>
                  <a:pt x="801677" y="85089"/>
                </a:lnTo>
                <a:lnTo>
                  <a:pt x="802181" y="86359"/>
                </a:lnTo>
                <a:lnTo>
                  <a:pt x="802695" y="86359"/>
                </a:lnTo>
                <a:lnTo>
                  <a:pt x="803189" y="87629"/>
                </a:lnTo>
                <a:lnTo>
                  <a:pt x="802181" y="87629"/>
                </a:lnTo>
                <a:lnTo>
                  <a:pt x="803703" y="88899"/>
                </a:lnTo>
                <a:close/>
              </a:path>
              <a:path w="1000125" h="234950">
                <a:moveTo>
                  <a:pt x="801677" y="85089"/>
                </a:moveTo>
                <a:lnTo>
                  <a:pt x="799651" y="85089"/>
                </a:lnTo>
                <a:lnTo>
                  <a:pt x="800165" y="83819"/>
                </a:lnTo>
                <a:lnTo>
                  <a:pt x="801173" y="83819"/>
                </a:lnTo>
                <a:lnTo>
                  <a:pt x="801677" y="85089"/>
                </a:lnTo>
                <a:close/>
              </a:path>
              <a:path w="1000125" h="234950">
                <a:moveTo>
                  <a:pt x="848739" y="85089"/>
                </a:moveTo>
                <a:lnTo>
                  <a:pt x="828000" y="85089"/>
                </a:lnTo>
                <a:lnTo>
                  <a:pt x="827486" y="83819"/>
                </a:lnTo>
                <a:lnTo>
                  <a:pt x="848739" y="83819"/>
                </a:lnTo>
                <a:lnTo>
                  <a:pt x="848739" y="85089"/>
                </a:lnTo>
                <a:close/>
              </a:path>
              <a:path w="1000125" h="234950">
                <a:moveTo>
                  <a:pt x="898342" y="86359"/>
                </a:moveTo>
                <a:lnTo>
                  <a:pt x="891264" y="86359"/>
                </a:lnTo>
                <a:lnTo>
                  <a:pt x="891264" y="85089"/>
                </a:lnTo>
                <a:lnTo>
                  <a:pt x="890256" y="85089"/>
                </a:lnTo>
                <a:lnTo>
                  <a:pt x="889742" y="83819"/>
                </a:lnTo>
                <a:lnTo>
                  <a:pt x="896819" y="83819"/>
                </a:lnTo>
                <a:lnTo>
                  <a:pt x="898342" y="86359"/>
                </a:lnTo>
                <a:close/>
              </a:path>
              <a:path w="1000125" h="234950">
                <a:moveTo>
                  <a:pt x="916569" y="86359"/>
                </a:moveTo>
                <a:lnTo>
                  <a:pt x="900872" y="86359"/>
                </a:lnTo>
                <a:lnTo>
                  <a:pt x="899864" y="85089"/>
                </a:lnTo>
                <a:lnTo>
                  <a:pt x="899864" y="83819"/>
                </a:lnTo>
                <a:lnTo>
                  <a:pt x="914533" y="83819"/>
                </a:lnTo>
                <a:lnTo>
                  <a:pt x="916569" y="86359"/>
                </a:lnTo>
                <a:close/>
              </a:path>
              <a:path w="1000125" h="234950">
                <a:moveTo>
                  <a:pt x="921116" y="87629"/>
                </a:moveTo>
                <a:lnTo>
                  <a:pt x="919100" y="87629"/>
                </a:lnTo>
                <a:lnTo>
                  <a:pt x="918586" y="86359"/>
                </a:lnTo>
                <a:lnTo>
                  <a:pt x="918586" y="85089"/>
                </a:lnTo>
                <a:lnTo>
                  <a:pt x="918092" y="85089"/>
                </a:lnTo>
                <a:lnTo>
                  <a:pt x="916569" y="83819"/>
                </a:lnTo>
                <a:lnTo>
                  <a:pt x="919100" y="83819"/>
                </a:lnTo>
                <a:lnTo>
                  <a:pt x="919594" y="85089"/>
                </a:lnTo>
                <a:lnTo>
                  <a:pt x="920622" y="86359"/>
                </a:lnTo>
                <a:lnTo>
                  <a:pt x="921116" y="87629"/>
                </a:lnTo>
                <a:close/>
              </a:path>
              <a:path w="1000125" h="234950">
                <a:moveTo>
                  <a:pt x="931753" y="87629"/>
                </a:moveTo>
                <a:lnTo>
                  <a:pt x="924655" y="87629"/>
                </a:lnTo>
                <a:lnTo>
                  <a:pt x="922639" y="86359"/>
                </a:lnTo>
                <a:lnTo>
                  <a:pt x="921116" y="85089"/>
                </a:lnTo>
                <a:lnTo>
                  <a:pt x="919100" y="83819"/>
                </a:lnTo>
                <a:lnTo>
                  <a:pt x="926178" y="83819"/>
                </a:lnTo>
                <a:lnTo>
                  <a:pt x="927186" y="85089"/>
                </a:lnTo>
                <a:lnTo>
                  <a:pt x="927700" y="86359"/>
                </a:lnTo>
                <a:lnTo>
                  <a:pt x="931753" y="86359"/>
                </a:lnTo>
                <a:lnTo>
                  <a:pt x="931753" y="87629"/>
                </a:lnTo>
                <a:close/>
              </a:path>
              <a:path w="1000125" h="234950">
                <a:moveTo>
                  <a:pt x="938336" y="86359"/>
                </a:moveTo>
                <a:lnTo>
                  <a:pt x="928214" y="86359"/>
                </a:lnTo>
                <a:lnTo>
                  <a:pt x="928214" y="85089"/>
                </a:lnTo>
                <a:lnTo>
                  <a:pt x="927700" y="85089"/>
                </a:lnTo>
                <a:lnTo>
                  <a:pt x="926692" y="83819"/>
                </a:lnTo>
                <a:lnTo>
                  <a:pt x="937822" y="83819"/>
                </a:lnTo>
                <a:lnTo>
                  <a:pt x="937822" y="85089"/>
                </a:lnTo>
                <a:lnTo>
                  <a:pt x="938336" y="86359"/>
                </a:lnTo>
                <a:close/>
              </a:path>
              <a:path w="1000125" h="234950">
                <a:moveTo>
                  <a:pt x="950989" y="87629"/>
                </a:moveTo>
                <a:lnTo>
                  <a:pt x="932247" y="87629"/>
                </a:lnTo>
                <a:lnTo>
                  <a:pt x="931753" y="86359"/>
                </a:lnTo>
                <a:lnTo>
                  <a:pt x="938830" y="86359"/>
                </a:lnTo>
                <a:lnTo>
                  <a:pt x="938830" y="85089"/>
                </a:lnTo>
                <a:lnTo>
                  <a:pt x="938336" y="85089"/>
                </a:lnTo>
                <a:lnTo>
                  <a:pt x="937822" y="83819"/>
                </a:lnTo>
                <a:lnTo>
                  <a:pt x="946936" y="83819"/>
                </a:lnTo>
                <a:lnTo>
                  <a:pt x="948458" y="85089"/>
                </a:lnTo>
                <a:lnTo>
                  <a:pt x="949291" y="85925"/>
                </a:lnTo>
                <a:lnTo>
                  <a:pt x="949466" y="86359"/>
                </a:lnTo>
                <a:lnTo>
                  <a:pt x="950989" y="87629"/>
                </a:lnTo>
                <a:close/>
              </a:path>
              <a:path w="1000125" h="234950">
                <a:moveTo>
                  <a:pt x="959589" y="87629"/>
                </a:moveTo>
                <a:lnTo>
                  <a:pt x="950989" y="87629"/>
                </a:lnTo>
                <a:lnTo>
                  <a:pt x="949291" y="85925"/>
                </a:lnTo>
                <a:lnTo>
                  <a:pt x="948458" y="83819"/>
                </a:lnTo>
                <a:lnTo>
                  <a:pt x="955022" y="83819"/>
                </a:lnTo>
                <a:lnTo>
                  <a:pt x="956050" y="85089"/>
                </a:lnTo>
                <a:lnTo>
                  <a:pt x="957058" y="85089"/>
                </a:lnTo>
                <a:lnTo>
                  <a:pt x="957552" y="86359"/>
                </a:lnTo>
                <a:lnTo>
                  <a:pt x="958580" y="86359"/>
                </a:lnTo>
                <a:lnTo>
                  <a:pt x="959589" y="87629"/>
                </a:lnTo>
                <a:close/>
              </a:path>
              <a:path w="1000125" h="234950">
                <a:moveTo>
                  <a:pt x="972241" y="87629"/>
                </a:moveTo>
                <a:lnTo>
                  <a:pt x="960083" y="87629"/>
                </a:lnTo>
                <a:lnTo>
                  <a:pt x="959075" y="86359"/>
                </a:lnTo>
                <a:lnTo>
                  <a:pt x="969711" y="86359"/>
                </a:lnTo>
                <a:lnTo>
                  <a:pt x="968188" y="83819"/>
                </a:lnTo>
                <a:lnTo>
                  <a:pt x="969711" y="83819"/>
                </a:lnTo>
                <a:lnTo>
                  <a:pt x="970719" y="85089"/>
                </a:lnTo>
                <a:lnTo>
                  <a:pt x="971233" y="86359"/>
                </a:lnTo>
                <a:lnTo>
                  <a:pt x="972241" y="87629"/>
                </a:lnTo>
                <a:close/>
              </a:path>
              <a:path w="1000125" h="234950">
                <a:moveTo>
                  <a:pt x="971233" y="85089"/>
                </a:moveTo>
                <a:lnTo>
                  <a:pt x="970719" y="83819"/>
                </a:lnTo>
                <a:lnTo>
                  <a:pt x="971233" y="83819"/>
                </a:lnTo>
                <a:lnTo>
                  <a:pt x="971233" y="85089"/>
                </a:lnTo>
                <a:close/>
              </a:path>
              <a:path w="1000125" h="234950">
                <a:moveTo>
                  <a:pt x="782451" y="90169"/>
                </a:moveTo>
                <a:lnTo>
                  <a:pt x="779920" y="90169"/>
                </a:lnTo>
                <a:lnTo>
                  <a:pt x="779406" y="88899"/>
                </a:lnTo>
                <a:lnTo>
                  <a:pt x="777390" y="86359"/>
                </a:lnTo>
                <a:lnTo>
                  <a:pt x="774859" y="85089"/>
                </a:lnTo>
                <a:lnTo>
                  <a:pt x="779920" y="85089"/>
                </a:lnTo>
                <a:lnTo>
                  <a:pt x="781937" y="86359"/>
                </a:lnTo>
                <a:lnTo>
                  <a:pt x="796863" y="86359"/>
                </a:lnTo>
                <a:lnTo>
                  <a:pt x="798128" y="87629"/>
                </a:lnTo>
                <a:lnTo>
                  <a:pt x="786504" y="87629"/>
                </a:lnTo>
                <a:lnTo>
                  <a:pt x="786998" y="88899"/>
                </a:lnTo>
                <a:lnTo>
                  <a:pt x="781442" y="88899"/>
                </a:lnTo>
                <a:lnTo>
                  <a:pt x="782451" y="90169"/>
                </a:lnTo>
                <a:close/>
              </a:path>
              <a:path w="1000125" h="234950">
                <a:moveTo>
                  <a:pt x="805720" y="86359"/>
                </a:moveTo>
                <a:lnTo>
                  <a:pt x="805048" y="85089"/>
                </a:lnTo>
                <a:lnTo>
                  <a:pt x="805226" y="85089"/>
                </a:lnTo>
                <a:lnTo>
                  <a:pt x="805720" y="86359"/>
                </a:lnTo>
                <a:close/>
              </a:path>
              <a:path w="1000125" h="234950">
                <a:moveTo>
                  <a:pt x="823434" y="88899"/>
                </a:moveTo>
                <a:lnTo>
                  <a:pt x="815348" y="88899"/>
                </a:lnTo>
                <a:lnTo>
                  <a:pt x="814339" y="86359"/>
                </a:lnTo>
                <a:lnTo>
                  <a:pt x="812817" y="86359"/>
                </a:lnTo>
                <a:lnTo>
                  <a:pt x="812303" y="85089"/>
                </a:lnTo>
                <a:lnTo>
                  <a:pt x="820409" y="85089"/>
                </a:lnTo>
                <a:lnTo>
                  <a:pt x="821417" y="86359"/>
                </a:lnTo>
                <a:lnTo>
                  <a:pt x="821931" y="87629"/>
                </a:lnTo>
                <a:lnTo>
                  <a:pt x="823434" y="88899"/>
                </a:lnTo>
                <a:close/>
              </a:path>
              <a:path w="1000125" h="234950">
                <a:moveTo>
                  <a:pt x="828495" y="91439"/>
                </a:moveTo>
                <a:lnTo>
                  <a:pt x="826992" y="91439"/>
                </a:lnTo>
                <a:lnTo>
                  <a:pt x="825964" y="88899"/>
                </a:lnTo>
                <a:lnTo>
                  <a:pt x="820409" y="85089"/>
                </a:lnTo>
                <a:lnTo>
                  <a:pt x="825964" y="85089"/>
                </a:lnTo>
                <a:lnTo>
                  <a:pt x="826478" y="86359"/>
                </a:lnTo>
                <a:lnTo>
                  <a:pt x="826992" y="86359"/>
                </a:lnTo>
                <a:lnTo>
                  <a:pt x="828495" y="87306"/>
                </a:lnTo>
                <a:lnTo>
                  <a:pt x="828495" y="87629"/>
                </a:lnTo>
                <a:lnTo>
                  <a:pt x="855836" y="87629"/>
                </a:lnTo>
                <a:lnTo>
                  <a:pt x="856845" y="88899"/>
                </a:lnTo>
                <a:lnTo>
                  <a:pt x="827486" y="88899"/>
                </a:lnTo>
                <a:lnTo>
                  <a:pt x="828495" y="91439"/>
                </a:lnTo>
                <a:close/>
              </a:path>
              <a:path w="1000125" h="234950">
                <a:moveTo>
                  <a:pt x="849767" y="86359"/>
                </a:moveTo>
                <a:lnTo>
                  <a:pt x="828000" y="86359"/>
                </a:lnTo>
                <a:lnTo>
                  <a:pt x="825964" y="85089"/>
                </a:lnTo>
                <a:lnTo>
                  <a:pt x="849253" y="85089"/>
                </a:lnTo>
                <a:lnTo>
                  <a:pt x="849767" y="86359"/>
                </a:lnTo>
                <a:close/>
              </a:path>
              <a:path w="1000125" h="234950">
                <a:moveTo>
                  <a:pt x="861152" y="87001"/>
                </a:moveTo>
                <a:lnTo>
                  <a:pt x="858861" y="85089"/>
                </a:lnTo>
                <a:lnTo>
                  <a:pt x="873036" y="85089"/>
                </a:lnTo>
                <a:lnTo>
                  <a:pt x="873036" y="86359"/>
                </a:lnTo>
                <a:lnTo>
                  <a:pt x="860897" y="86359"/>
                </a:lnTo>
                <a:lnTo>
                  <a:pt x="861152" y="87001"/>
                </a:lnTo>
                <a:close/>
              </a:path>
              <a:path w="1000125" h="234950">
                <a:moveTo>
                  <a:pt x="881636" y="88899"/>
                </a:moveTo>
                <a:lnTo>
                  <a:pt x="877603" y="88899"/>
                </a:lnTo>
                <a:lnTo>
                  <a:pt x="877603" y="87629"/>
                </a:lnTo>
                <a:lnTo>
                  <a:pt x="877089" y="87629"/>
                </a:lnTo>
                <a:lnTo>
                  <a:pt x="876081" y="86359"/>
                </a:lnTo>
                <a:lnTo>
                  <a:pt x="875567" y="85089"/>
                </a:lnTo>
                <a:lnTo>
                  <a:pt x="876081" y="85089"/>
                </a:lnTo>
                <a:lnTo>
                  <a:pt x="877608" y="85731"/>
                </a:lnTo>
                <a:lnTo>
                  <a:pt x="878611" y="86359"/>
                </a:lnTo>
                <a:lnTo>
                  <a:pt x="879444" y="86777"/>
                </a:lnTo>
                <a:lnTo>
                  <a:pt x="880134" y="87629"/>
                </a:lnTo>
                <a:lnTo>
                  <a:pt x="881636" y="88899"/>
                </a:lnTo>
                <a:close/>
              </a:path>
              <a:path w="1000125" h="234950">
                <a:moveTo>
                  <a:pt x="886203" y="87629"/>
                </a:moveTo>
                <a:lnTo>
                  <a:pt x="883158" y="85089"/>
                </a:lnTo>
                <a:lnTo>
                  <a:pt x="888733" y="85089"/>
                </a:lnTo>
                <a:lnTo>
                  <a:pt x="891264" y="86359"/>
                </a:lnTo>
                <a:lnTo>
                  <a:pt x="885195" y="86359"/>
                </a:lnTo>
                <a:lnTo>
                  <a:pt x="886203" y="87629"/>
                </a:lnTo>
                <a:close/>
              </a:path>
              <a:path w="1000125" h="234950">
                <a:moveTo>
                  <a:pt x="958580" y="86359"/>
                </a:moveTo>
                <a:lnTo>
                  <a:pt x="957552" y="86359"/>
                </a:lnTo>
                <a:lnTo>
                  <a:pt x="957058" y="85089"/>
                </a:lnTo>
                <a:lnTo>
                  <a:pt x="958580" y="86359"/>
                </a:lnTo>
                <a:close/>
              </a:path>
              <a:path w="1000125" h="234950">
                <a:moveTo>
                  <a:pt x="998555" y="88899"/>
                </a:moveTo>
                <a:lnTo>
                  <a:pt x="997547" y="87629"/>
                </a:lnTo>
                <a:lnTo>
                  <a:pt x="997033" y="86359"/>
                </a:lnTo>
                <a:lnTo>
                  <a:pt x="996538" y="86359"/>
                </a:lnTo>
                <a:lnTo>
                  <a:pt x="996538" y="85089"/>
                </a:lnTo>
                <a:lnTo>
                  <a:pt x="998555" y="85089"/>
                </a:lnTo>
                <a:lnTo>
                  <a:pt x="998555" y="88899"/>
                </a:lnTo>
                <a:close/>
              </a:path>
              <a:path w="1000125" h="234950">
                <a:moveTo>
                  <a:pt x="879444" y="86777"/>
                </a:moveTo>
                <a:lnTo>
                  <a:pt x="878611" y="86359"/>
                </a:lnTo>
                <a:lnTo>
                  <a:pt x="877608" y="85731"/>
                </a:lnTo>
                <a:lnTo>
                  <a:pt x="879106" y="86359"/>
                </a:lnTo>
                <a:lnTo>
                  <a:pt x="879444" y="86777"/>
                </a:lnTo>
                <a:close/>
              </a:path>
              <a:path w="1000125" h="234950">
                <a:moveTo>
                  <a:pt x="950989" y="87629"/>
                </a:moveTo>
                <a:lnTo>
                  <a:pt x="949466" y="86359"/>
                </a:lnTo>
                <a:lnTo>
                  <a:pt x="949291" y="85925"/>
                </a:lnTo>
                <a:lnTo>
                  <a:pt x="950989" y="87629"/>
                </a:lnTo>
                <a:close/>
              </a:path>
              <a:path w="1000125" h="234950">
                <a:moveTo>
                  <a:pt x="812817" y="91439"/>
                </a:moveTo>
                <a:lnTo>
                  <a:pt x="806748" y="91439"/>
                </a:lnTo>
                <a:lnTo>
                  <a:pt x="805720" y="90169"/>
                </a:lnTo>
                <a:lnTo>
                  <a:pt x="805226" y="88899"/>
                </a:lnTo>
                <a:lnTo>
                  <a:pt x="803703" y="86359"/>
                </a:lnTo>
                <a:lnTo>
                  <a:pt x="804712" y="87629"/>
                </a:lnTo>
                <a:lnTo>
                  <a:pt x="806234" y="88899"/>
                </a:lnTo>
                <a:lnTo>
                  <a:pt x="809783" y="88899"/>
                </a:lnTo>
                <a:lnTo>
                  <a:pt x="811809" y="90169"/>
                </a:lnTo>
                <a:lnTo>
                  <a:pt x="812817" y="91439"/>
                </a:lnTo>
                <a:close/>
              </a:path>
              <a:path w="1000125" h="234950">
                <a:moveTo>
                  <a:pt x="855836" y="87629"/>
                </a:moveTo>
                <a:lnTo>
                  <a:pt x="829009" y="87629"/>
                </a:lnTo>
                <a:lnTo>
                  <a:pt x="828495" y="87306"/>
                </a:lnTo>
                <a:lnTo>
                  <a:pt x="828495" y="86359"/>
                </a:lnTo>
                <a:lnTo>
                  <a:pt x="854828" y="86359"/>
                </a:lnTo>
                <a:lnTo>
                  <a:pt x="855836" y="87629"/>
                </a:lnTo>
                <a:close/>
              </a:path>
              <a:path w="1000125" h="234950">
                <a:moveTo>
                  <a:pt x="861906" y="88899"/>
                </a:moveTo>
                <a:lnTo>
                  <a:pt x="856845" y="88899"/>
                </a:lnTo>
                <a:lnTo>
                  <a:pt x="856331" y="87629"/>
                </a:lnTo>
                <a:lnTo>
                  <a:pt x="855836" y="87629"/>
                </a:lnTo>
                <a:lnTo>
                  <a:pt x="855322" y="86359"/>
                </a:lnTo>
                <a:lnTo>
                  <a:pt x="860383" y="86359"/>
                </a:lnTo>
                <a:lnTo>
                  <a:pt x="861152" y="87001"/>
                </a:lnTo>
                <a:lnTo>
                  <a:pt x="861906" y="88899"/>
                </a:lnTo>
                <a:close/>
              </a:path>
              <a:path w="1000125" h="234950">
                <a:moveTo>
                  <a:pt x="872542" y="88899"/>
                </a:moveTo>
                <a:lnTo>
                  <a:pt x="862420" y="88899"/>
                </a:lnTo>
                <a:lnTo>
                  <a:pt x="862420" y="87629"/>
                </a:lnTo>
                <a:lnTo>
                  <a:pt x="861906" y="87629"/>
                </a:lnTo>
                <a:lnTo>
                  <a:pt x="861152" y="87001"/>
                </a:lnTo>
                <a:lnTo>
                  <a:pt x="860897" y="86359"/>
                </a:lnTo>
                <a:lnTo>
                  <a:pt x="870011" y="86359"/>
                </a:lnTo>
                <a:lnTo>
                  <a:pt x="871020" y="87629"/>
                </a:lnTo>
                <a:lnTo>
                  <a:pt x="872542" y="88899"/>
                </a:lnTo>
                <a:close/>
              </a:path>
              <a:path w="1000125" h="234950">
                <a:moveTo>
                  <a:pt x="878611" y="91439"/>
                </a:moveTo>
                <a:lnTo>
                  <a:pt x="869497" y="91439"/>
                </a:lnTo>
                <a:lnTo>
                  <a:pt x="869497" y="90169"/>
                </a:lnTo>
                <a:lnTo>
                  <a:pt x="866453" y="88899"/>
                </a:lnTo>
                <a:lnTo>
                  <a:pt x="873036" y="88899"/>
                </a:lnTo>
                <a:lnTo>
                  <a:pt x="870011" y="86359"/>
                </a:lnTo>
                <a:lnTo>
                  <a:pt x="873550" y="86359"/>
                </a:lnTo>
                <a:lnTo>
                  <a:pt x="873550" y="88899"/>
                </a:lnTo>
                <a:lnTo>
                  <a:pt x="874558" y="90169"/>
                </a:lnTo>
                <a:lnTo>
                  <a:pt x="878097" y="90169"/>
                </a:lnTo>
                <a:lnTo>
                  <a:pt x="878611" y="91439"/>
                </a:lnTo>
                <a:close/>
              </a:path>
              <a:path w="1000125" h="234950">
                <a:moveTo>
                  <a:pt x="876575" y="88899"/>
                </a:moveTo>
                <a:lnTo>
                  <a:pt x="875072" y="88899"/>
                </a:lnTo>
                <a:lnTo>
                  <a:pt x="874044" y="87629"/>
                </a:lnTo>
                <a:lnTo>
                  <a:pt x="873550" y="86359"/>
                </a:lnTo>
                <a:lnTo>
                  <a:pt x="874558" y="86359"/>
                </a:lnTo>
                <a:lnTo>
                  <a:pt x="876575" y="88899"/>
                </a:lnTo>
                <a:close/>
              </a:path>
              <a:path w="1000125" h="234950">
                <a:moveTo>
                  <a:pt x="888219" y="88899"/>
                </a:moveTo>
                <a:lnTo>
                  <a:pt x="882664" y="88899"/>
                </a:lnTo>
                <a:lnTo>
                  <a:pt x="881636" y="87629"/>
                </a:lnTo>
                <a:lnTo>
                  <a:pt x="886203" y="87629"/>
                </a:lnTo>
                <a:lnTo>
                  <a:pt x="885195" y="86359"/>
                </a:lnTo>
                <a:lnTo>
                  <a:pt x="886697" y="86359"/>
                </a:lnTo>
                <a:lnTo>
                  <a:pt x="887211" y="87629"/>
                </a:lnTo>
                <a:lnTo>
                  <a:pt x="887972" y="88264"/>
                </a:lnTo>
                <a:lnTo>
                  <a:pt x="888219" y="88899"/>
                </a:lnTo>
                <a:close/>
              </a:path>
              <a:path w="1000125" h="234950">
                <a:moveTo>
                  <a:pt x="922639" y="88899"/>
                </a:moveTo>
                <a:lnTo>
                  <a:pt x="892272" y="88899"/>
                </a:lnTo>
                <a:lnTo>
                  <a:pt x="891758" y="87629"/>
                </a:lnTo>
                <a:lnTo>
                  <a:pt x="888733" y="86359"/>
                </a:lnTo>
                <a:lnTo>
                  <a:pt x="891264" y="86359"/>
                </a:lnTo>
                <a:lnTo>
                  <a:pt x="892272" y="87629"/>
                </a:lnTo>
                <a:lnTo>
                  <a:pt x="921116" y="87629"/>
                </a:lnTo>
                <a:lnTo>
                  <a:pt x="922639" y="88899"/>
                </a:lnTo>
                <a:close/>
              </a:path>
              <a:path w="1000125" h="234950">
                <a:moveTo>
                  <a:pt x="913031" y="87629"/>
                </a:moveTo>
                <a:lnTo>
                  <a:pt x="892272" y="87629"/>
                </a:lnTo>
                <a:lnTo>
                  <a:pt x="891758" y="86359"/>
                </a:lnTo>
                <a:lnTo>
                  <a:pt x="912517" y="86359"/>
                </a:lnTo>
                <a:lnTo>
                  <a:pt x="913031" y="87629"/>
                </a:lnTo>
                <a:close/>
              </a:path>
              <a:path w="1000125" h="234950">
                <a:moveTo>
                  <a:pt x="919100" y="87629"/>
                </a:moveTo>
                <a:lnTo>
                  <a:pt x="913031" y="87629"/>
                </a:lnTo>
                <a:lnTo>
                  <a:pt x="912517" y="86359"/>
                </a:lnTo>
                <a:lnTo>
                  <a:pt x="918092" y="86359"/>
                </a:lnTo>
                <a:lnTo>
                  <a:pt x="919100" y="87629"/>
                </a:lnTo>
                <a:close/>
              </a:path>
              <a:path w="1000125" h="234950">
                <a:moveTo>
                  <a:pt x="991978" y="87629"/>
                </a:moveTo>
                <a:lnTo>
                  <a:pt x="982363" y="87629"/>
                </a:lnTo>
                <a:lnTo>
                  <a:pt x="981849" y="86359"/>
                </a:lnTo>
                <a:lnTo>
                  <a:pt x="990963" y="86359"/>
                </a:lnTo>
                <a:lnTo>
                  <a:pt x="991978" y="87629"/>
                </a:lnTo>
                <a:close/>
              </a:path>
              <a:path w="1000125" h="234950">
                <a:moveTo>
                  <a:pt x="996786" y="89534"/>
                </a:moveTo>
                <a:lnTo>
                  <a:pt x="994502" y="87629"/>
                </a:lnTo>
                <a:lnTo>
                  <a:pt x="992486" y="86359"/>
                </a:lnTo>
                <a:lnTo>
                  <a:pt x="995510" y="86359"/>
                </a:lnTo>
                <a:lnTo>
                  <a:pt x="997547" y="87629"/>
                </a:lnTo>
                <a:lnTo>
                  <a:pt x="997033" y="87629"/>
                </a:lnTo>
                <a:lnTo>
                  <a:pt x="998555" y="88899"/>
                </a:lnTo>
                <a:lnTo>
                  <a:pt x="996538" y="88899"/>
                </a:lnTo>
                <a:lnTo>
                  <a:pt x="996786" y="89534"/>
                </a:lnTo>
                <a:close/>
              </a:path>
              <a:path w="1000125" h="234950">
                <a:moveTo>
                  <a:pt x="829009" y="87629"/>
                </a:moveTo>
                <a:lnTo>
                  <a:pt x="828495" y="87629"/>
                </a:lnTo>
                <a:lnTo>
                  <a:pt x="828495" y="87306"/>
                </a:lnTo>
                <a:lnTo>
                  <a:pt x="829009" y="87629"/>
                </a:lnTo>
                <a:close/>
              </a:path>
              <a:path w="1000125" h="234950">
                <a:moveTo>
                  <a:pt x="801173" y="91439"/>
                </a:moveTo>
                <a:lnTo>
                  <a:pt x="784467" y="91439"/>
                </a:lnTo>
                <a:lnTo>
                  <a:pt x="783973" y="90169"/>
                </a:lnTo>
                <a:lnTo>
                  <a:pt x="782451" y="88899"/>
                </a:lnTo>
                <a:lnTo>
                  <a:pt x="786998" y="88899"/>
                </a:lnTo>
                <a:lnTo>
                  <a:pt x="786504" y="87629"/>
                </a:lnTo>
                <a:lnTo>
                  <a:pt x="788520" y="90169"/>
                </a:lnTo>
                <a:lnTo>
                  <a:pt x="800158" y="90169"/>
                </a:lnTo>
                <a:lnTo>
                  <a:pt x="801173" y="91439"/>
                </a:lnTo>
                <a:close/>
              </a:path>
              <a:path w="1000125" h="234950">
                <a:moveTo>
                  <a:pt x="800158" y="90169"/>
                </a:moveTo>
                <a:lnTo>
                  <a:pt x="788520" y="90169"/>
                </a:lnTo>
                <a:lnTo>
                  <a:pt x="788006" y="88899"/>
                </a:lnTo>
                <a:lnTo>
                  <a:pt x="787512" y="88899"/>
                </a:lnTo>
                <a:lnTo>
                  <a:pt x="786504" y="87629"/>
                </a:lnTo>
                <a:lnTo>
                  <a:pt x="798128" y="87629"/>
                </a:lnTo>
                <a:lnTo>
                  <a:pt x="800158" y="90169"/>
                </a:lnTo>
                <a:close/>
              </a:path>
              <a:path w="1000125" h="234950">
                <a:moveTo>
                  <a:pt x="809783" y="88899"/>
                </a:moveTo>
                <a:lnTo>
                  <a:pt x="807242" y="88899"/>
                </a:lnTo>
                <a:lnTo>
                  <a:pt x="806748" y="87629"/>
                </a:lnTo>
                <a:lnTo>
                  <a:pt x="807756" y="87629"/>
                </a:lnTo>
                <a:lnTo>
                  <a:pt x="809783" y="88899"/>
                </a:lnTo>
                <a:close/>
              </a:path>
              <a:path w="1000125" h="234950">
                <a:moveTo>
                  <a:pt x="894289" y="92709"/>
                </a:moveTo>
                <a:lnTo>
                  <a:pt x="880623" y="92697"/>
                </a:lnTo>
                <a:lnTo>
                  <a:pt x="880134" y="91439"/>
                </a:lnTo>
                <a:lnTo>
                  <a:pt x="879620" y="91439"/>
                </a:lnTo>
                <a:lnTo>
                  <a:pt x="880134" y="90169"/>
                </a:lnTo>
                <a:lnTo>
                  <a:pt x="889742" y="90169"/>
                </a:lnTo>
                <a:lnTo>
                  <a:pt x="889228" y="88899"/>
                </a:lnTo>
                <a:lnTo>
                  <a:pt x="888733" y="88899"/>
                </a:lnTo>
                <a:lnTo>
                  <a:pt x="887972" y="88264"/>
                </a:lnTo>
                <a:lnTo>
                  <a:pt x="887725" y="87629"/>
                </a:lnTo>
                <a:lnTo>
                  <a:pt x="890750" y="88899"/>
                </a:lnTo>
                <a:lnTo>
                  <a:pt x="891264" y="90169"/>
                </a:lnTo>
                <a:lnTo>
                  <a:pt x="893281" y="91439"/>
                </a:lnTo>
                <a:lnTo>
                  <a:pt x="894289" y="92709"/>
                </a:lnTo>
                <a:close/>
              </a:path>
              <a:path w="1000125" h="234950">
                <a:moveTo>
                  <a:pt x="924655" y="88899"/>
                </a:moveTo>
                <a:lnTo>
                  <a:pt x="924161" y="88899"/>
                </a:lnTo>
                <a:lnTo>
                  <a:pt x="924161" y="87629"/>
                </a:lnTo>
                <a:lnTo>
                  <a:pt x="924655" y="88899"/>
                </a:lnTo>
                <a:close/>
              </a:path>
              <a:path w="1000125" h="234950">
                <a:moveTo>
                  <a:pt x="930230" y="96519"/>
                </a:moveTo>
                <a:lnTo>
                  <a:pt x="914039" y="96519"/>
                </a:lnTo>
                <a:lnTo>
                  <a:pt x="913031" y="95249"/>
                </a:lnTo>
                <a:lnTo>
                  <a:pt x="924161" y="95249"/>
                </a:lnTo>
                <a:lnTo>
                  <a:pt x="923647" y="92709"/>
                </a:lnTo>
                <a:lnTo>
                  <a:pt x="921630" y="91439"/>
                </a:lnTo>
                <a:lnTo>
                  <a:pt x="920622" y="90169"/>
                </a:lnTo>
                <a:lnTo>
                  <a:pt x="926178" y="90169"/>
                </a:lnTo>
                <a:lnTo>
                  <a:pt x="925169" y="87629"/>
                </a:lnTo>
                <a:lnTo>
                  <a:pt x="933769" y="87629"/>
                </a:lnTo>
                <a:lnTo>
                  <a:pt x="935034" y="88899"/>
                </a:lnTo>
                <a:lnTo>
                  <a:pt x="927700" y="88899"/>
                </a:lnTo>
                <a:lnTo>
                  <a:pt x="928708" y="91439"/>
                </a:lnTo>
                <a:lnTo>
                  <a:pt x="925169" y="91439"/>
                </a:lnTo>
                <a:lnTo>
                  <a:pt x="926168" y="92697"/>
                </a:lnTo>
                <a:lnTo>
                  <a:pt x="926178" y="93979"/>
                </a:lnTo>
                <a:lnTo>
                  <a:pt x="925683" y="93979"/>
                </a:lnTo>
                <a:lnTo>
                  <a:pt x="928708" y="95249"/>
                </a:lnTo>
                <a:lnTo>
                  <a:pt x="930230" y="96519"/>
                </a:lnTo>
                <a:close/>
              </a:path>
              <a:path w="1000125" h="234950">
                <a:moveTo>
                  <a:pt x="944405" y="88899"/>
                </a:moveTo>
                <a:lnTo>
                  <a:pt x="935291" y="88899"/>
                </a:lnTo>
                <a:lnTo>
                  <a:pt x="934777" y="87629"/>
                </a:lnTo>
                <a:lnTo>
                  <a:pt x="943891" y="87629"/>
                </a:lnTo>
                <a:lnTo>
                  <a:pt x="944405" y="88899"/>
                </a:lnTo>
                <a:close/>
              </a:path>
              <a:path w="1000125" h="234950">
                <a:moveTo>
                  <a:pt x="974258" y="88899"/>
                </a:moveTo>
                <a:lnTo>
                  <a:pt x="945928" y="88899"/>
                </a:lnTo>
                <a:lnTo>
                  <a:pt x="943891" y="87629"/>
                </a:lnTo>
                <a:lnTo>
                  <a:pt x="973250" y="87629"/>
                </a:lnTo>
                <a:lnTo>
                  <a:pt x="974258" y="88899"/>
                </a:lnTo>
                <a:close/>
              </a:path>
              <a:path w="1000125" h="234950">
                <a:moveTo>
                  <a:pt x="977302" y="88899"/>
                </a:moveTo>
                <a:lnTo>
                  <a:pt x="976788" y="88899"/>
                </a:lnTo>
                <a:lnTo>
                  <a:pt x="975780" y="87629"/>
                </a:lnTo>
                <a:lnTo>
                  <a:pt x="977302" y="88899"/>
                </a:lnTo>
                <a:close/>
              </a:path>
              <a:path w="1000125" h="234950">
                <a:moveTo>
                  <a:pt x="998555" y="88899"/>
                </a:moveTo>
                <a:lnTo>
                  <a:pt x="997033" y="87629"/>
                </a:lnTo>
                <a:lnTo>
                  <a:pt x="997547" y="87629"/>
                </a:lnTo>
                <a:lnTo>
                  <a:pt x="998555" y="88899"/>
                </a:lnTo>
                <a:close/>
              </a:path>
              <a:path w="1000125" h="234950">
                <a:moveTo>
                  <a:pt x="888733" y="88899"/>
                </a:moveTo>
                <a:lnTo>
                  <a:pt x="888219" y="88899"/>
                </a:lnTo>
                <a:lnTo>
                  <a:pt x="887972" y="88264"/>
                </a:lnTo>
                <a:lnTo>
                  <a:pt x="888733" y="88899"/>
                </a:lnTo>
                <a:close/>
              </a:path>
              <a:path w="1000125" h="234950">
                <a:moveTo>
                  <a:pt x="783973" y="92709"/>
                </a:moveTo>
                <a:lnTo>
                  <a:pt x="775867" y="92709"/>
                </a:lnTo>
                <a:lnTo>
                  <a:pt x="776381" y="91439"/>
                </a:lnTo>
                <a:lnTo>
                  <a:pt x="775867" y="91439"/>
                </a:lnTo>
                <a:lnTo>
                  <a:pt x="773337" y="90169"/>
                </a:lnTo>
                <a:lnTo>
                  <a:pt x="773851" y="88899"/>
                </a:lnTo>
                <a:lnTo>
                  <a:pt x="778912" y="88899"/>
                </a:lnTo>
                <a:lnTo>
                  <a:pt x="779920" y="90169"/>
                </a:lnTo>
                <a:lnTo>
                  <a:pt x="782451" y="90169"/>
                </a:lnTo>
                <a:lnTo>
                  <a:pt x="782945" y="91439"/>
                </a:lnTo>
                <a:lnTo>
                  <a:pt x="783973" y="92709"/>
                </a:lnTo>
                <a:close/>
              </a:path>
              <a:path w="1000125" h="234950">
                <a:moveTo>
                  <a:pt x="802695" y="90169"/>
                </a:moveTo>
                <a:lnTo>
                  <a:pt x="801687" y="88899"/>
                </a:lnTo>
                <a:lnTo>
                  <a:pt x="803189" y="88899"/>
                </a:lnTo>
                <a:lnTo>
                  <a:pt x="802695" y="90169"/>
                </a:lnTo>
                <a:close/>
              </a:path>
              <a:path w="1000125" h="234950">
                <a:moveTo>
                  <a:pt x="820060" y="89315"/>
                </a:moveTo>
                <a:lnTo>
                  <a:pt x="819401" y="88899"/>
                </a:lnTo>
                <a:lnTo>
                  <a:pt x="819895" y="88899"/>
                </a:lnTo>
                <a:lnTo>
                  <a:pt x="820060" y="89315"/>
                </a:lnTo>
                <a:close/>
              </a:path>
              <a:path w="1000125" h="234950">
                <a:moveTo>
                  <a:pt x="826992" y="91439"/>
                </a:moveTo>
                <a:lnTo>
                  <a:pt x="822425" y="91439"/>
                </a:lnTo>
                <a:lnTo>
                  <a:pt x="821417" y="90169"/>
                </a:lnTo>
                <a:lnTo>
                  <a:pt x="820060" y="89315"/>
                </a:lnTo>
                <a:lnTo>
                  <a:pt x="819895" y="88899"/>
                </a:lnTo>
                <a:lnTo>
                  <a:pt x="823948" y="88899"/>
                </a:lnTo>
                <a:lnTo>
                  <a:pt x="826992" y="91439"/>
                </a:lnTo>
                <a:close/>
              </a:path>
              <a:path w="1000125" h="234950">
                <a:moveTo>
                  <a:pt x="868993" y="96519"/>
                </a:moveTo>
                <a:lnTo>
                  <a:pt x="835078" y="96519"/>
                </a:lnTo>
                <a:lnTo>
                  <a:pt x="832048" y="92697"/>
                </a:lnTo>
                <a:lnTo>
                  <a:pt x="831539" y="91439"/>
                </a:lnTo>
                <a:lnTo>
                  <a:pt x="830017" y="90169"/>
                </a:lnTo>
                <a:lnTo>
                  <a:pt x="828495" y="90169"/>
                </a:lnTo>
                <a:lnTo>
                  <a:pt x="827486" y="88899"/>
                </a:lnTo>
                <a:lnTo>
                  <a:pt x="866453" y="88899"/>
                </a:lnTo>
                <a:lnTo>
                  <a:pt x="866967" y="90169"/>
                </a:lnTo>
                <a:lnTo>
                  <a:pt x="867975" y="91439"/>
                </a:lnTo>
                <a:lnTo>
                  <a:pt x="863922" y="91439"/>
                </a:lnTo>
                <a:lnTo>
                  <a:pt x="867975" y="95249"/>
                </a:lnTo>
                <a:lnTo>
                  <a:pt x="868993" y="96519"/>
                </a:lnTo>
                <a:close/>
              </a:path>
              <a:path w="1000125" h="234950">
                <a:moveTo>
                  <a:pt x="878097" y="90169"/>
                </a:moveTo>
                <a:lnTo>
                  <a:pt x="876575" y="90169"/>
                </a:lnTo>
                <a:lnTo>
                  <a:pt x="876575" y="88899"/>
                </a:lnTo>
                <a:lnTo>
                  <a:pt x="878097" y="88899"/>
                </a:lnTo>
                <a:lnTo>
                  <a:pt x="878097" y="90169"/>
                </a:lnTo>
                <a:close/>
              </a:path>
              <a:path w="1000125" h="234950">
                <a:moveTo>
                  <a:pt x="889742" y="90169"/>
                </a:moveTo>
                <a:lnTo>
                  <a:pt x="878611" y="90169"/>
                </a:lnTo>
                <a:lnTo>
                  <a:pt x="878611" y="88899"/>
                </a:lnTo>
                <a:lnTo>
                  <a:pt x="889228" y="88899"/>
                </a:lnTo>
                <a:lnTo>
                  <a:pt x="889742" y="90169"/>
                </a:lnTo>
                <a:close/>
              </a:path>
              <a:path w="1000125" h="234950">
                <a:moveTo>
                  <a:pt x="909472" y="91439"/>
                </a:moveTo>
                <a:lnTo>
                  <a:pt x="894289" y="91439"/>
                </a:lnTo>
                <a:lnTo>
                  <a:pt x="893281" y="88899"/>
                </a:lnTo>
                <a:lnTo>
                  <a:pt x="908464" y="88899"/>
                </a:lnTo>
                <a:lnTo>
                  <a:pt x="907970" y="90169"/>
                </a:lnTo>
                <a:lnTo>
                  <a:pt x="908968" y="90169"/>
                </a:lnTo>
                <a:lnTo>
                  <a:pt x="909472" y="91439"/>
                </a:lnTo>
                <a:close/>
              </a:path>
              <a:path w="1000125" h="234950">
                <a:moveTo>
                  <a:pt x="908968" y="90169"/>
                </a:moveTo>
                <a:lnTo>
                  <a:pt x="907970" y="90169"/>
                </a:lnTo>
                <a:lnTo>
                  <a:pt x="908464" y="88899"/>
                </a:lnTo>
                <a:lnTo>
                  <a:pt x="908968" y="90169"/>
                </a:lnTo>
                <a:close/>
              </a:path>
              <a:path w="1000125" h="234950">
                <a:moveTo>
                  <a:pt x="921630" y="93979"/>
                </a:moveTo>
                <a:lnTo>
                  <a:pt x="905439" y="93979"/>
                </a:lnTo>
                <a:lnTo>
                  <a:pt x="903902" y="92697"/>
                </a:lnTo>
                <a:lnTo>
                  <a:pt x="903403" y="91439"/>
                </a:lnTo>
                <a:lnTo>
                  <a:pt x="909472" y="91439"/>
                </a:lnTo>
                <a:lnTo>
                  <a:pt x="908464" y="88899"/>
                </a:lnTo>
                <a:lnTo>
                  <a:pt x="908978" y="90169"/>
                </a:lnTo>
                <a:lnTo>
                  <a:pt x="910994" y="92709"/>
                </a:lnTo>
                <a:lnTo>
                  <a:pt x="921116" y="92709"/>
                </a:lnTo>
                <a:lnTo>
                  <a:pt x="921630" y="93979"/>
                </a:lnTo>
                <a:close/>
              </a:path>
              <a:path w="1000125" h="234950">
                <a:moveTo>
                  <a:pt x="921116" y="92709"/>
                </a:moveTo>
                <a:lnTo>
                  <a:pt x="910994" y="92709"/>
                </a:lnTo>
                <a:lnTo>
                  <a:pt x="910994" y="91439"/>
                </a:lnTo>
                <a:lnTo>
                  <a:pt x="909986" y="91439"/>
                </a:lnTo>
                <a:lnTo>
                  <a:pt x="908978" y="90169"/>
                </a:lnTo>
                <a:lnTo>
                  <a:pt x="908464" y="88899"/>
                </a:lnTo>
                <a:lnTo>
                  <a:pt x="924161" y="88899"/>
                </a:lnTo>
                <a:lnTo>
                  <a:pt x="925683" y="90169"/>
                </a:lnTo>
                <a:lnTo>
                  <a:pt x="919594" y="90169"/>
                </a:lnTo>
                <a:lnTo>
                  <a:pt x="921116" y="92709"/>
                </a:lnTo>
                <a:close/>
              </a:path>
              <a:path w="1000125" h="234950">
                <a:moveTo>
                  <a:pt x="932247" y="93979"/>
                </a:moveTo>
                <a:lnTo>
                  <a:pt x="930744" y="91439"/>
                </a:lnTo>
                <a:lnTo>
                  <a:pt x="927700" y="88899"/>
                </a:lnTo>
                <a:lnTo>
                  <a:pt x="935034" y="88899"/>
                </a:lnTo>
                <a:lnTo>
                  <a:pt x="936300" y="90169"/>
                </a:lnTo>
                <a:lnTo>
                  <a:pt x="961605" y="90169"/>
                </a:lnTo>
                <a:lnTo>
                  <a:pt x="962119" y="91439"/>
                </a:lnTo>
                <a:lnTo>
                  <a:pt x="951483" y="91439"/>
                </a:lnTo>
                <a:lnTo>
                  <a:pt x="951483" y="92709"/>
                </a:lnTo>
                <a:lnTo>
                  <a:pt x="931753" y="92709"/>
                </a:lnTo>
                <a:lnTo>
                  <a:pt x="932247" y="93979"/>
                </a:lnTo>
                <a:close/>
              </a:path>
              <a:path w="1000125" h="234950">
                <a:moveTo>
                  <a:pt x="947430" y="90169"/>
                </a:moveTo>
                <a:lnTo>
                  <a:pt x="936300" y="90169"/>
                </a:lnTo>
                <a:lnTo>
                  <a:pt x="935805" y="88899"/>
                </a:lnTo>
                <a:lnTo>
                  <a:pt x="945414" y="88899"/>
                </a:lnTo>
                <a:lnTo>
                  <a:pt x="947430" y="90169"/>
                </a:lnTo>
                <a:close/>
              </a:path>
              <a:path w="1000125" h="234950">
                <a:moveTo>
                  <a:pt x="970719" y="90169"/>
                </a:moveTo>
                <a:lnTo>
                  <a:pt x="947430" y="90169"/>
                </a:lnTo>
                <a:lnTo>
                  <a:pt x="946936" y="88899"/>
                </a:lnTo>
                <a:lnTo>
                  <a:pt x="970719" y="88899"/>
                </a:lnTo>
                <a:lnTo>
                  <a:pt x="970719" y="90169"/>
                </a:lnTo>
                <a:close/>
              </a:path>
              <a:path w="1000125" h="234950">
                <a:moveTo>
                  <a:pt x="983372" y="92709"/>
                </a:moveTo>
                <a:lnTo>
                  <a:pt x="974253" y="92697"/>
                </a:lnTo>
                <a:lnTo>
                  <a:pt x="973764" y="91439"/>
                </a:lnTo>
                <a:lnTo>
                  <a:pt x="970719" y="88899"/>
                </a:lnTo>
                <a:lnTo>
                  <a:pt x="977797" y="88899"/>
                </a:lnTo>
                <a:lnTo>
                  <a:pt x="978825" y="90169"/>
                </a:lnTo>
                <a:lnTo>
                  <a:pt x="980841" y="90169"/>
                </a:lnTo>
                <a:lnTo>
                  <a:pt x="983372" y="92709"/>
                </a:lnTo>
                <a:close/>
              </a:path>
              <a:path w="1000125" h="234950">
                <a:moveTo>
                  <a:pt x="997033" y="90169"/>
                </a:moveTo>
                <a:lnTo>
                  <a:pt x="996024" y="90169"/>
                </a:lnTo>
                <a:lnTo>
                  <a:pt x="995016" y="88899"/>
                </a:lnTo>
                <a:lnTo>
                  <a:pt x="996024" y="88899"/>
                </a:lnTo>
                <a:lnTo>
                  <a:pt x="997033" y="90169"/>
                </a:lnTo>
                <a:close/>
              </a:path>
              <a:path w="1000125" h="234950">
                <a:moveTo>
                  <a:pt x="998041" y="90169"/>
                </a:moveTo>
                <a:lnTo>
                  <a:pt x="997033" y="88899"/>
                </a:lnTo>
                <a:lnTo>
                  <a:pt x="998555" y="88899"/>
                </a:lnTo>
                <a:lnTo>
                  <a:pt x="998041" y="90169"/>
                </a:lnTo>
                <a:close/>
              </a:path>
              <a:path w="1000125" h="234950">
                <a:moveTo>
                  <a:pt x="998555" y="92709"/>
                </a:moveTo>
                <a:lnTo>
                  <a:pt x="997033" y="91439"/>
                </a:lnTo>
                <a:lnTo>
                  <a:pt x="997033" y="90169"/>
                </a:lnTo>
                <a:lnTo>
                  <a:pt x="996786" y="89534"/>
                </a:lnTo>
                <a:lnTo>
                  <a:pt x="997547" y="90169"/>
                </a:lnTo>
                <a:lnTo>
                  <a:pt x="998555" y="90169"/>
                </a:lnTo>
                <a:lnTo>
                  <a:pt x="998555" y="92709"/>
                </a:lnTo>
                <a:close/>
              </a:path>
              <a:path w="1000125" h="234950">
                <a:moveTo>
                  <a:pt x="786998" y="94392"/>
                </a:moveTo>
                <a:lnTo>
                  <a:pt x="785985" y="92697"/>
                </a:lnTo>
                <a:lnTo>
                  <a:pt x="785476" y="91439"/>
                </a:lnTo>
                <a:lnTo>
                  <a:pt x="801173" y="91439"/>
                </a:lnTo>
                <a:lnTo>
                  <a:pt x="803189" y="90169"/>
                </a:lnTo>
                <a:lnTo>
                  <a:pt x="803703" y="90169"/>
                </a:lnTo>
                <a:lnTo>
                  <a:pt x="805720" y="91439"/>
                </a:lnTo>
                <a:lnTo>
                  <a:pt x="807242" y="92709"/>
                </a:lnTo>
                <a:lnTo>
                  <a:pt x="788520" y="92709"/>
                </a:lnTo>
                <a:lnTo>
                  <a:pt x="789034" y="93979"/>
                </a:lnTo>
                <a:lnTo>
                  <a:pt x="786998" y="93979"/>
                </a:lnTo>
                <a:lnTo>
                  <a:pt x="786998" y="94392"/>
                </a:lnTo>
                <a:close/>
              </a:path>
              <a:path w="1000125" h="234950">
                <a:moveTo>
                  <a:pt x="974258" y="92709"/>
                </a:moveTo>
                <a:lnTo>
                  <a:pt x="954004" y="92697"/>
                </a:lnTo>
                <a:lnTo>
                  <a:pt x="953005" y="91439"/>
                </a:lnTo>
                <a:lnTo>
                  <a:pt x="963127" y="91439"/>
                </a:lnTo>
                <a:lnTo>
                  <a:pt x="962613" y="90169"/>
                </a:lnTo>
                <a:lnTo>
                  <a:pt x="972241" y="90169"/>
                </a:lnTo>
                <a:lnTo>
                  <a:pt x="974258" y="92709"/>
                </a:lnTo>
                <a:close/>
              </a:path>
              <a:path w="1000125" h="234950">
                <a:moveTo>
                  <a:pt x="990963" y="95249"/>
                </a:moveTo>
                <a:lnTo>
                  <a:pt x="988433" y="95249"/>
                </a:lnTo>
                <a:lnTo>
                  <a:pt x="987919" y="93979"/>
                </a:lnTo>
                <a:lnTo>
                  <a:pt x="985893" y="92697"/>
                </a:lnTo>
                <a:lnTo>
                  <a:pt x="984894" y="91439"/>
                </a:lnTo>
                <a:lnTo>
                  <a:pt x="984380" y="91439"/>
                </a:lnTo>
                <a:lnTo>
                  <a:pt x="982363" y="90169"/>
                </a:lnTo>
                <a:lnTo>
                  <a:pt x="994502" y="90169"/>
                </a:lnTo>
                <a:lnTo>
                  <a:pt x="996532" y="92709"/>
                </a:lnTo>
                <a:lnTo>
                  <a:pt x="996024" y="92709"/>
                </a:lnTo>
                <a:lnTo>
                  <a:pt x="995510" y="93979"/>
                </a:lnTo>
                <a:lnTo>
                  <a:pt x="990449" y="93979"/>
                </a:lnTo>
                <a:lnTo>
                  <a:pt x="990963" y="94614"/>
                </a:lnTo>
                <a:lnTo>
                  <a:pt x="990963" y="95249"/>
                </a:lnTo>
                <a:close/>
              </a:path>
              <a:path w="1000125" h="234950">
                <a:moveTo>
                  <a:pt x="773851" y="95249"/>
                </a:moveTo>
                <a:lnTo>
                  <a:pt x="770292" y="95249"/>
                </a:lnTo>
                <a:lnTo>
                  <a:pt x="770292" y="91439"/>
                </a:lnTo>
                <a:lnTo>
                  <a:pt x="770806" y="92074"/>
                </a:lnTo>
                <a:lnTo>
                  <a:pt x="770806" y="92709"/>
                </a:lnTo>
                <a:lnTo>
                  <a:pt x="771320" y="93979"/>
                </a:lnTo>
                <a:lnTo>
                  <a:pt x="772329" y="93979"/>
                </a:lnTo>
                <a:lnTo>
                  <a:pt x="773851" y="95249"/>
                </a:lnTo>
                <a:close/>
              </a:path>
              <a:path w="1000125" h="234950">
                <a:moveTo>
                  <a:pt x="817364" y="93979"/>
                </a:moveTo>
                <a:lnTo>
                  <a:pt x="809773" y="93979"/>
                </a:lnTo>
                <a:lnTo>
                  <a:pt x="807756" y="91439"/>
                </a:lnTo>
                <a:lnTo>
                  <a:pt x="815348" y="91439"/>
                </a:lnTo>
                <a:lnTo>
                  <a:pt x="817364" y="93979"/>
                </a:lnTo>
                <a:close/>
              </a:path>
              <a:path w="1000125" h="234950">
                <a:moveTo>
                  <a:pt x="846723" y="100329"/>
                </a:moveTo>
                <a:lnTo>
                  <a:pt x="828000" y="100329"/>
                </a:lnTo>
                <a:lnTo>
                  <a:pt x="828000" y="99059"/>
                </a:lnTo>
                <a:lnTo>
                  <a:pt x="824956" y="95249"/>
                </a:lnTo>
                <a:lnTo>
                  <a:pt x="820409" y="95249"/>
                </a:lnTo>
                <a:lnTo>
                  <a:pt x="819895" y="93979"/>
                </a:lnTo>
                <a:lnTo>
                  <a:pt x="818373" y="91439"/>
                </a:lnTo>
                <a:lnTo>
                  <a:pt x="821931" y="91439"/>
                </a:lnTo>
                <a:lnTo>
                  <a:pt x="823948" y="93979"/>
                </a:lnTo>
                <a:lnTo>
                  <a:pt x="826992" y="93979"/>
                </a:lnTo>
                <a:lnTo>
                  <a:pt x="828495" y="95249"/>
                </a:lnTo>
                <a:lnTo>
                  <a:pt x="830531" y="96519"/>
                </a:lnTo>
                <a:lnTo>
                  <a:pt x="868993" y="96519"/>
                </a:lnTo>
                <a:lnTo>
                  <a:pt x="870011" y="97789"/>
                </a:lnTo>
                <a:lnTo>
                  <a:pt x="835592" y="97789"/>
                </a:lnTo>
                <a:lnTo>
                  <a:pt x="836086" y="99059"/>
                </a:lnTo>
                <a:lnTo>
                  <a:pt x="846723" y="99059"/>
                </a:lnTo>
                <a:lnTo>
                  <a:pt x="846723" y="100329"/>
                </a:lnTo>
                <a:close/>
              </a:path>
              <a:path w="1000125" h="234950">
                <a:moveTo>
                  <a:pt x="825964" y="93979"/>
                </a:moveTo>
                <a:lnTo>
                  <a:pt x="823948" y="93979"/>
                </a:lnTo>
                <a:lnTo>
                  <a:pt x="823948" y="92709"/>
                </a:lnTo>
                <a:lnTo>
                  <a:pt x="823434" y="92709"/>
                </a:lnTo>
                <a:lnTo>
                  <a:pt x="823434" y="91439"/>
                </a:lnTo>
                <a:lnTo>
                  <a:pt x="824956" y="91439"/>
                </a:lnTo>
                <a:lnTo>
                  <a:pt x="825964" y="93979"/>
                </a:lnTo>
                <a:close/>
              </a:path>
              <a:path w="1000125" h="234950">
                <a:moveTo>
                  <a:pt x="835078" y="96519"/>
                </a:moveTo>
                <a:lnTo>
                  <a:pt x="831025" y="96519"/>
                </a:lnTo>
                <a:lnTo>
                  <a:pt x="830531" y="95249"/>
                </a:lnTo>
                <a:lnTo>
                  <a:pt x="828495" y="93979"/>
                </a:lnTo>
                <a:lnTo>
                  <a:pt x="826972" y="92697"/>
                </a:lnTo>
                <a:lnTo>
                  <a:pt x="824956" y="91439"/>
                </a:lnTo>
                <a:lnTo>
                  <a:pt x="829523" y="91439"/>
                </a:lnTo>
                <a:lnTo>
                  <a:pt x="830531" y="92709"/>
                </a:lnTo>
                <a:lnTo>
                  <a:pt x="835078" y="96519"/>
                </a:lnTo>
                <a:close/>
              </a:path>
              <a:path w="1000125" h="234950">
                <a:moveTo>
                  <a:pt x="895811" y="96519"/>
                </a:moveTo>
                <a:lnTo>
                  <a:pt x="871514" y="96519"/>
                </a:lnTo>
                <a:lnTo>
                  <a:pt x="871514" y="95249"/>
                </a:lnTo>
                <a:lnTo>
                  <a:pt x="870506" y="93979"/>
                </a:lnTo>
                <a:lnTo>
                  <a:pt x="870011" y="93979"/>
                </a:lnTo>
                <a:lnTo>
                  <a:pt x="867946" y="92697"/>
                </a:lnTo>
                <a:lnTo>
                  <a:pt x="864950" y="91439"/>
                </a:lnTo>
                <a:lnTo>
                  <a:pt x="868983" y="91439"/>
                </a:lnTo>
                <a:lnTo>
                  <a:pt x="870011" y="92709"/>
                </a:lnTo>
                <a:lnTo>
                  <a:pt x="874558" y="92709"/>
                </a:lnTo>
                <a:lnTo>
                  <a:pt x="875072" y="93979"/>
                </a:lnTo>
                <a:lnTo>
                  <a:pt x="877089" y="95249"/>
                </a:lnTo>
                <a:lnTo>
                  <a:pt x="895317" y="95249"/>
                </a:lnTo>
                <a:lnTo>
                  <a:pt x="895811" y="95716"/>
                </a:lnTo>
                <a:lnTo>
                  <a:pt x="895811" y="96519"/>
                </a:lnTo>
                <a:close/>
              </a:path>
              <a:path w="1000125" h="234950">
                <a:moveTo>
                  <a:pt x="880628" y="92709"/>
                </a:moveTo>
                <a:lnTo>
                  <a:pt x="870011" y="92709"/>
                </a:lnTo>
                <a:lnTo>
                  <a:pt x="870011" y="91439"/>
                </a:lnTo>
                <a:lnTo>
                  <a:pt x="879620" y="91439"/>
                </a:lnTo>
                <a:lnTo>
                  <a:pt x="880628" y="92709"/>
                </a:lnTo>
                <a:close/>
              </a:path>
              <a:path w="1000125" h="234950">
                <a:moveTo>
                  <a:pt x="908464" y="95249"/>
                </a:moveTo>
                <a:lnTo>
                  <a:pt x="898342" y="95249"/>
                </a:lnTo>
                <a:lnTo>
                  <a:pt x="897847" y="93979"/>
                </a:lnTo>
                <a:lnTo>
                  <a:pt x="895811" y="91439"/>
                </a:lnTo>
                <a:lnTo>
                  <a:pt x="902394" y="91439"/>
                </a:lnTo>
                <a:lnTo>
                  <a:pt x="903907" y="92709"/>
                </a:lnTo>
                <a:lnTo>
                  <a:pt x="904411" y="93979"/>
                </a:lnTo>
                <a:lnTo>
                  <a:pt x="908464" y="93979"/>
                </a:lnTo>
                <a:lnTo>
                  <a:pt x="908464" y="95249"/>
                </a:lnTo>
                <a:close/>
              </a:path>
              <a:path w="1000125" h="234950">
                <a:moveTo>
                  <a:pt x="903902" y="92697"/>
                </a:moveTo>
                <a:lnTo>
                  <a:pt x="902394" y="91439"/>
                </a:lnTo>
                <a:lnTo>
                  <a:pt x="903403" y="91439"/>
                </a:lnTo>
                <a:lnTo>
                  <a:pt x="903902" y="92697"/>
                </a:lnTo>
                <a:close/>
              </a:path>
              <a:path w="1000125" h="234950">
                <a:moveTo>
                  <a:pt x="932247" y="93979"/>
                </a:moveTo>
                <a:lnTo>
                  <a:pt x="927700" y="93979"/>
                </a:lnTo>
                <a:lnTo>
                  <a:pt x="925683" y="91439"/>
                </a:lnTo>
                <a:lnTo>
                  <a:pt x="928708" y="91439"/>
                </a:lnTo>
                <a:lnTo>
                  <a:pt x="930230" y="92709"/>
                </a:lnTo>
                <a:lnTo>
                  <a:pt x="931496" y="92709"/>
                </a:lnTo>
                <a:lnTo>
                  <a:pt x="932247" y="93979"/>
                </a:lnTo>
                <a:close/>
              </a:path>
              <a:path w="1000125" h="234950">
                <a:moveTo>
                  <a:pt x="773851" y="95249"/>
                </a:moveTo>
                <a:lnTo>
                  <a:pt x="772329" y="93979"/>
                </a:lnTo>
                <a:lnTo>
                  <a:pt x="771815" y="92709"/>
                </a:lnTo>
                <a:lnTo>
                  <a:pt x="784467" y="92709"/>
                </a:lnTo>
                <a:lnTo>
                  <a:pt x="784981" y="93979"/>
                </a:lnTo>
                <a:lnTo>
                  <a:pt x="772823" y="93979"/>
                </a:lnTo>
                <a:lnTo>
                  <a:pt x="773851" y="95249"/>
                </a:lnTo>
                <a:close/>
              </a:path>
              <a:path w="1000125" h="234950">
                <a:moveTo>
                  <a:pt x="809773" y="97789"/>
                </a:moveTo>
                <a:lnTo>
                  <a:pt x="794589" y="97789"/>
                </a:lnTo>
                <a:lnTo>
                  <a:pt x="793581" y="96519"/>
                </a:lnTo>
                <a:lnTo>
                  <a:pt x="790537" y="93979"/>
                </a:lnTo>
                <a:lnTo>
                  <a:pt x="788520" y="92709"/>
                </a:lnTo>
                <a:lnTo>
                  <a:pt x="807242" y="92709"/>
                </a:lnTo>
                <a:lnTo>
                  <a:pt x="809773" y="93979"/>
                </a:lnTo>
                <a:lnTo>
                  <a:pt x="817364" y="93979"/>
                </a:lnTo>
                <a:lnTo>
                  <a:pt x="818887" y="95249"/>
                </a:lnTo>
                <a:lnTo>
                  <a:pt x="813825" y="95249"/>
                </a:lnTo>
                <a:lnTo>
                  <a:pt x="814339" y="96519"/>
                </a:lnTo>
                <a:lnTo>
                  <a:pt x="809773" y="96519"/>
                </a:lnTo>
                <a:lnTo>
                  <a:pt x="809773" y="97789"/>
                </a:lnTo>
                <a:close/>
              </a:path>
              <a:path w="1000125" h="234950">
                <a:moveTo>
                  <a:pt x="895811" y="95716"/>
                </a:moveTo>
                <a:lnTo>
                  <a:pt x="895317" y="95249"/>
                </a:lnTo>
                <a:lnTo>
                  <a:pt x="895317" y="93979"/>
                </a:lnTo>
                <a:lnTo>
                  <a:pt x="875072" y="93979"/>
                </a:lnTo>
                <a:lnTo>
                  <a:pt x="874558" y="92709"/>
                </a:lnTo>
                <a:lnTo>
                  <a:pt x="895317" y="92709"/>
                </a:lnTo>
                <a:lnTo>
                  <a:pt x="896325" y="93979"/>
                </a:lnTo>
                <a:lnTo>
                  <a:pt x="897847" y="95249"/>
                </a:lnTo>
                <a:lnTo>
                  <a:pt x="895811" y="95249"/>
                </a:lnTo>
                <a:lnTo>
                  <a:pt x="895811" y="95716"/>
                </a:lnTo>
                <a:close/>
              </a:path>
              <a:path w="1000125" h="234950">
                <a:moveTo>
                  <a:pt x="944405" y="93979"/>
                </a:moveTo>
                <a:lnTo>
                  <a:pt x="932247" y="93979"/>
                </a:lnTo>
                <a:lnTo>
                  <a:pt x="931753" y="92709"/>
                </a:lnTo>
                <a:lnTo>
                  <a:pt x="944405" y="92709"/>
                </a:lnTo>
                <a:lnTo>
                  <a:pt x="944405" y="93979"/>
                </a:lnTo>
                <a:close/>
              </a:path>
              <a:path w="1000125" h="234950">
                <a:moveTo>
                  <a:pt x="953005" y="93979"/>
                </a:moveTo>
                <a:lnTo>
                  <a:pt x="944405" y="93979"/>
                </a:lnTo>
                <a:lnTo>
                  <a:pt x="944405" y="92709"/>
                </a:lnTo>
                <a:lnTo>
                  <a:pt x="951997" y="92709"/>
                </a:lnTo>
                <a:lnTo>
                  <a:pt x="953005" y="93979"/>
                </a:lnTo>
                <a:close/>
              </a:path>
              <a:path w="1000125" h="234950">
                <a:moveTo>
                  <a:pt x="984380" y="93979"/>
                </a:moveTo>
                <a:lnTo>
                  <a:pt x="954528" y="93979"/>
                </a:lnTo>
                <a:lnTo>
                  <a:pt x="954528" y="92709"/>
                </a:lnTo>
                <a:lnTo>
                  <a:pt x="983886" y="92709"/>
                </a:lnTo>
                <a:lnTo>
                  <a:pt x="984380" y="93979"/>
                </a:lnTo>
                <a:close/>
              </a:path>
              <a:path w="1000125" h="234950">
                <a:moveTo>
                  <a:pt x="986911" y="93979"/>
                </a:moveTo>
                <a:lnTo>
                  <a:pt x="984894" y="93979"/>
                </a:lnTo>
                <a:lnTo>
                  <a:pt x="984894" y="92709"/>
                </a:lnTo>
                <a:lnTo>
                  <a:pt x="985902" y="92709"/>
                </a:lnTo>
                <a:lnTo>
                  <a:pt x="986911" y="93979"/>
                </a:lnTo>
                <a:close/>
              </a:path>
              <a:path w="1000125" h="234950">
                <a:moveTo>
                  <a:pt x="997547" y="93979"/>
                </a:moveTo>
                <a:lnTo>
                  <a:pt x="996024" y="92709"/>
                </a:lnTo>
                <a:lnTo>
                  <a:pt x="996532" y="92709"/>
                </a:lnTo>
                <a:lnTo>
                  <a:pt x="997547" y="93979"/>
                </a:lnTo>
                <a:close/>
              </a:path>
              <a:path w="1000125" h="234950">
                <a:moveTo>
                  <a:pt x="787512" y="97789"/>
                </a:moveTo>
                <a:lnTo>
                  <a:pt x="771815" y="97789"/>
                </a:lnTo>
                <a:lnTo>
                  <a:pt x="771815" y="96519"/>
                </a:lnTo>
                <a:lnTo>
                  <a:pt x="771320" y="95249"/>
                </a:lnTo>
                <a:lnTo>
                  <a:pt x="773851" y="95249"/>
                </a:lnTo>
                <a:lnTo>
                  <a:pt x="772823" y="93979"/>
                </a:lnTo>
                <a:lnTo>
                  <a:pt x="780928" y="93979"/>
                </a:lnTo>
                <a:lnTo>
                  <a:pt x="782945" y="95249"/>
                </a:lnTo>
                <a:lnTo>
                  <a:pt x="783459" y="96519"/>
                </a:lnTo>
                <a:lnTo>
                  <a:pt x="786504" y="96519"/>
                </a:lnTo>
                <a:lnTo>
                  <a:pt x="787512" y="97789"/>
                </a:lnTo>
                <a:close/>
              </a:path>
              <a:path w="1000125" h="234950">
                <a:moveTo>
                  <a:pt x="786504" y="96519"/>
                </a:moveTo>
                <a:lnTo>
                  <a:pt x="783973" y="96519"/>
                </a:lnTo>
                <a:lnTo>
                  <a:pt x="782945" y="95249"/>
                </a:lnTo>
                <a:lnTo>
                  <a:pt x="781442" y="93979"/>
                </a:lnTo>
                <a:lnTo>
                  <a:pt x="786751" y="93979"/>
                </a:lnTo>
                <a:lnTo>
                  <a:pt x="786998" y="94392"/>
                </a:lnTo>
                <a:lnTo>
                  <a:pt x="786998" y="95249"/>
                </a:lnTo>
                <a:lnTo>
                  <a:pt x="785990" y="95249"/>
                </a:lnTo>
                <a:lnTo>
                  <a:pt x="786504" y="96519"/>
                </a:lnTo>
                <a:close/>
              </a:path>
              <a:path w="1000125" h="234950">
                <a:moveTo>
                  <a:pt x="794095" y="97789"/>
                </a:moveTo>
                <a:lnTo>
                  <a:pt x="788520" y="97789"/>
                </a:lnTo>
                <a:lnTo>
                  <a:pt x="787512" y="96519"/>
                </a:lnTo>
                <a:lnTo>
                  <a:pt x="785990" y="95249"/>
                </a:lnTo>
                <a:lnTo>
                  <a:pt x="787512" y="95249"/>
                </a:lnTo>
                <a:lnTo>
                  <a:pt x="786998" y="94392"/>
                </a:lnTo>
                <a:lnTo>
                  <a:pt x="786998" y="93979"/>
                </a:lnTo>
                <a:lnTo>
                  <a:pt x="789528" y="93979"/>
                </a:lnTo>
                <a:lnTo>
                  <a:pt x="790042" y="95249"/>
                </a:lnTo>
                <a:lnTo>
                  <a:pt x="793067" y="96519"/>
                </a:lnTo>
                <a:lnTo>
                  <a:pt x="793581" y="96519"/>
                </a:lnTo>
                <a:lnTo>
                  <a:pt x="794095" y="97789"/>
                </a:lnTo>
                <a:close/>
              </a:path>
              <a:path w="1000125" h="234950">
                <a:moveTo>
                  <a:pt x="886697" y="95249"/>
                </a:moveTo>
                <a:lnTo>
                  <a:pt x="877089" y="95249"/>
                </a:lnTo>
                <a:lnTo>
                  <a:pt x="877089" y="93979"/>
                </a:lnTo>
                <a:lnTo>
                  <a:pt x="886203" y="93979"/>
                </a:lnTo>
                <a:lnTo>
                  <a:pt x="886697" y="95249"/>
                </a:lnTo>
                <a:close/>
              </a:path>
              <a:path w="1000125" h="234950">
                <a:moveTo>
                  <a:pt x="887211" y="95249"/>
                </a:moveTo>
                <a:lnTo>
                  <a:pt x="886697" y="95249"/>
                </a:lnTo>
                <a:lnTo>
                  <a:pt x="886203" y="93979"/>
                </a:lnTo>
                <a:lnTo>
                  <a:pt x="886697" y="93979"/>
                </a:lnTo>
                <a:lnTo>
                  <a:pt x="887211" y="95249"/>
                </a:lnTo>
                <a:close/>
              </a:path>
              <a:path w="1000125" h="234950">
                <a:moveTo>
                  <a:pt x="890750" y="95249"/>
                </a:moveTo>
                <a:lnTo>
                  <a:pt x="887211" y="95249"/>
                </a:lnTo>
                <a:lnTo>
                  <a:pt x="886697" y="93979"/>
                </a:lnTo>
                <a:lnTo>
                  <a:pt x="890256" y="93979"/>
                </a:lnTo>
                <a:lnTo>
                  <a:pt x="890750" y="95249"/>
                </a:lnTo>
                <a:close/>
              </a:path>
              <a:path w="1000125" h="234950">
                <a:moveTo>
                  <a:pt x="895317" y="95249"/>
                </a:moveTo>
                <a:lnTo>
                  <a:pt x="891264" y="95249"/>
                </a:lnTo>
                <a:lnTo>
                  <a:pt x="890750" y="93979"/>
                </a:lnTo>
                <a:lnTo>
                  <a:pt x="894803" y="93979"/>
                </a:lnTo>
                <a:lnTo>
                  <a:pt x="895317" y="95249"/>
                </a:lnTo>
                <a:close/>
              </a:path>
              <a:path w="1000125" h="234950">
                <a:moveTo>
                  <a:pt x="923647" y="95249"/>
                </a:moveTo>
                <a:lnTo>
                  <a:pt x="908978" y="95249"/>
                </a:lnTo>
                <a:lnTo>
                  <a:pt x="908464" y="93979"/>
                </a:lnTo>
                <a:lnTo>
                  <a:pt x="922639" y="93979"/>
                </a:lnTo>
                <a:lnTo>
                  <a:pt x="923647" y="95249"/>
                </a:lnTo>
                <a:close/>
              </a:path>
              <a:path w="1000125" h="234950">
                <a:moveTo>
                  <a:pt x="970205" y="95249"/>
                </a:moveTo>
                <a:lnTo>
                  <a:pt x="929222" y="95249"/>
                </a:lnTo>
                <a:lnTo>
                  <a:pt x="928708" y="93979"/>
                </a:lnTo>
                <a:lnTo>
                  <a:pt x="970205" y="93979"/>
                </a:lnTo>
                <a:lnTo>
                  <a:pt x="970205" y="95249"/>
                </a:lnTo>
                <a:close/>
              </a:path>
              <a:path w="1000125" h="234950">
                <a:moveTo>
                  <a:pt x="970719" y="95249"/>
                </a:moveTo>
                <a:lnTo>
                  <a:pt x="970205" y="95249"/>
                </a:lnTo>
                <a:lnTo>
                  <a:pt x="970205" y="93979"/>
                </a:lnTo>
                <a:lnTo>
                  <a:pt x="970719" y="95249"/>
                </a:lnTo>
                <a:close/>
              </a:path>
              <a:path w="1000125" h="234950">
                <a:moveTo>
                  <a:pt x="987919" y="95249"/>
                </a:moveTo>
                <a:lnTo>
                  <a:pt x="970719" y="95249"/>
                </a:lnTo>
                <a:lnTo>
                  <a:pt x="970205" y="93979"/>
                </a:lnTo>
                <a:lnTo>
                  <a:pt x="987425" y="93979"/>
                </a:lnTo>
                <a:lnTo>
                  <a:pt x="987919" y="95249"/>
                </a:lnTo>
                <a:close/>
              </a:path>
              <a:path w="1000125" h="234950">
                <a:moveTo>
                  <a:pt x="990963" y="94614"/>
                </a:moveTo>
                <a:lnTo>
                  <a:pt x="990449" y="93979"/>
                </a:lnTo>
                <a:lnTo>
                  <a:pt x="990963" y="93979"/>
                </a:lnTo>
                <a:lnTo>
                  <a:pt x="990963" y="94614"/>
                </a:lnTo>
                <a:close/>
              </a:path>
              <a:path w="1000125" h="234950">
                <a:moveTo>
                  <a:pt x="996538" y="95249"/>
                </a:moveTo>
                <a:lnTo>
                  <a:pt x="991477" y="95249"/>
                </a:lnTo>
                <a:lnTo>
                  <a:pt x="990963" y="94614"/>
                </a:lnTo>
                <a:lnTo>
                  <a:pt x="990963" y="93979"/>
                </a:lnTo>
                <a:lnTo>
                  <a:pt x="995510" y="93979"/>
                </a:lnTo>
                <a:lnTo>
                  <a:pt x="996538" y="95249"/>
                </a:lnTo>
                <a:close/>
              </a:path>
              <a:path w="1000125" h="234950">
                <a:moveTo>
                  <a:pt x="999069" y="97167"/>
                </a:moveTo>
                <a:lnTo>
                  <a:pt x="997547" y="95249"/>
                </a:lnTo>
                <a:lnTo>
                  <a:pt x="997547" y="93979"/>
                </a:lnTo>
                <a:lnTo>
                  <a:pt x="998555" y="95249"/>
                </a:lnTo>
                <a:lnTo>
                  <a:pt x="999069" y="95249"/>
                </a:lnTo>
                <a:lnTo>
                  <a:pt x="999069" y="97167"/>
                </a:lnTo>
                <a:close/>
              </a:path>
              <a:path w="1000125" h="234950">
                <a:moveTo>
                  <a:pt x="783973" y="96519"/>
                </a:moveTo>
                <a:lnTo>
                  <a:pt x="783459" y="96519"/>
                </a:lnTo>
                <a:lnTo>
                  <a:pt x="782945" y="95249"/>
                </a:lnTo>
                <a:lnTo>
                  <a:pt x="783973" y="96519"/>
                </a:lnTo>
                <a:close/>
              </a:path>
              <a:path w="1000125" h="234950">
                <a:moveTo>
                  <a:pt x="827486" y="100329"/>
                </a:moveTo>
                <a:lnTo>
                  <a:pt x="813311" y="100329"/>
                </a:lnTo>
                <a:lnTo>
                  <a:pt x="813311" y="99059"/>
                </a:lnTo>
                <a:lnTo>
                  <a:pt x="818373" y="99059"/>
                </a:lnTo>
                <a:lnTo>
                  <a:pt x="816870" y="97789"/>
                </a:lnTo>
                <a:lnTo>
                  <a:pt x="815842" y="96519"/>
                </a:lnTo>
                <a:lnTo>
                  <a:pt x="813825" y="95249"/>
                </a:lnTo>
                <a:lnTo>
                  <a:pt x="823434" y="95249"/>
                </a:lnTo>
                <a:lnTo>
                  <a:pt x="823948" y="96519"/>
                </a:lnTo>
                <a:lnTo>
                  <a:pt x="825964" y="99059"/>
                </a:lnTo>
                <a:lnTo>
                  <a:pt x="827486" y="100329"/>
                </a:lnTo>
                <a:close/>
              </a:path>
              <a:path w="1000125" h="234950">
                <a:moveTo>
                  <a:pt x="899350" y="99059"/>
                </a:moveTo>
                <a:lnTo>
                  <a:pt x="898342" y="97789"/>
                </a:lnTo>
                <a:lnTo>
                  <a:pt x="897327" y="97148"/>
                </a:lnTo>
                <a:lnTo>
                  <a:pt x="895811" y="95716"/>
                </a:lnTo>
                <a:lnTo>
                  <a:pt x="895811" y="95249"/>
                </a:lnTo>
                <a:lnTo>
                  <a:pt x="913031" y="95249"/>
                </a:lnTo>
                <a:lnTo>
                  <a:pt x="912517" y="96519"/>
                </a:lnTo>
                <a:lnTo>
                  <a:pt x="902908" y="96519"/>
                </a:lnTo>
                <a:lnTo>
                  <a:pt x="904161" y="97148"/>
                </a:lnTo>
                <a:lnTo>
                  <a:pt x="904411" y="97789"/>
                </a:lnTo>
                <a:lnTo>
                  <a:pt x="899350" y="97789"/>
                </a:lnTo>
                <a:lnTo>
                  <a:pt x="899350" y="99059"/>
                </a:lnTo>
                <a:close/>
              </a:path>
              <a:path w="1000125" h="234950">
                <a:moveTo>
                  <a:pt x="932247" y="96519"/>
                </a:moveTo>
                <a:lnTo>
                  <a:pt x="931239" y="95249"/>
                </a:lnTo>
                <a:lnTo>
                  <a:pt x="931753" y="95249"/>
                </a:lnTo>
                <a:lnTo>
                  <a:pt x="932247" y="96519"/>
                </a:lnTo>
                <a:close/>
              </a:path>
              <a:path w="1000125" h="234950">
                <a:moveTo>
                  <a:pt x="951483" y="97789"/>
                </a:moveTo>
                <a:lnTo>
                  <a:pt x="950989" y="97789"/>
                </a:lnTo>
                <a:lnTo>
                  <a:pt x="949466" y="96519"/>
                </a:lnTo>
                <a:lnTo>
                  <a:pt x="933275" y="96519"/>
                </a:lnTo>
                <a:lnTo>
                  <a:pt x="932761" y="95249"/>
                </a:lnTo>
                <a:lnTo>
                  <a:pt x="949466" y="95249"/>
                </a:lnTo>
                <a:lnTo>
                  <a:pt x="949961" y="96519"/>
                </a:lnTo>
                <a:lnTo>
                  <a:pt x="951483" y="97789"/>
                </a:lnTo>
                <a:close/>
              </a:path>
              <a:path w="1000125" h="234950">
                <a:moveTo>
                  <a:pt x="999069" y="100329"/>
                </a:moveTo>
                <a:lnTo>
                  <a:pt x="998555" y="100329"/>
                </a:lnTo>
                <a:lnTo>
                  <a:pt x="998041" y="99059"/>
                </a:lnTo>
                <a:lnTo>
                  <a:pt x="997033" y="97789"/>
                </a:lnTo>
                <a:lnTo>
                  <a:pt x="951483" y="97789"/>
                </a:lnTo>
                <a:lnTo>
                  <a:pt x="949961" y="96519"/>
                </a:lnTo>
                <a:lnTo>
                  <a:pt x="951997" y="96519"/>
                </a:lnTo>
                <a:lnTo>
                  <a:pt x="950475" y="95249"/>
                </a:lnTo>
                <a:lnTo>
                  <a:pt x="997033" y="95249"/>
                </a:lnTo>
                <a:lnTo>
                  <a:pt x="998943" y="97167"/>
                </a:lnTo>
                <a:lnTo>
                  <a:pt x="999069" y="100329"/>
                </a:lnTo>
                <a:close/>
              </a:path>
              <a:path w="1000125" h="234950">
                <a:moveTo>
                  <a:pt x="782451" y="109219"/>
                </a:moveTo>
                <a:lnTo>
                  <a:pt x="773337" y="109219"/>
                </a:lnTo>
                <a:lnTo>
                  <a:pt x="772823" y="107949"/>
                </a:lnTo>
                <a:lnTo>
                  <a:pt x="771300" y="106671"/>
                </a:lnTo>
                <a:lnTo>
                  <a:pt x="770292" y="105409"/>
                </a:lnTo>
                <a:lnTo>
                  <a:pt x="770292" y="96519"/>
                </a:lnTo>
                <a:lnTo>
                  <a:pt x="770806" y="97789"/>
                </a:lnTo>
                <a:lnTo>
                  <a:pt x="778398" y="97789"/>
                </a:lnTo>
                <a:lnTo>
                  <a:pt x="778902" y="99059"/>
                </a:lnTo>
                <a:lnTo>
                  <a:pt x="774859" y="99059"/>
                </a:lnTo>
                <a:lnTo>
                  <a:pt x="774859" y="100329"/>
                </a:lnTo>
                <a:lnTo>
                  <a:pt x="775353" y="100329"/>
                </a:lnTo>
                <a:lnTo>
                  <a:pt x="776876" y="101599"/>
                </a:lnTo>
                <a:lnTo>
                  <a:pt x="772329" y="101599"/>
                </a:lnTo>
                <a:lnTo>
                  <a:pt x="772823" y="102869"/>
                </a:lnTo>
                <a:lnTo>
                  <a:pt x="773851" y="102869"/>
                </a:lnTo>
                <a:lnTo>
                  <a:pt x="774345" y="104139"/>
                </a:lnTo>
                <a:lnTo>
                  <a:pt x="781433" y="104139"/>
                </a:lnTo>
                <a:lnTo>
                  <a:pt x="781937" y="105409"/>
                </a:lnTo>
                <a:lnTo>
                  <a:pt x="780414" y="105409"/>
                </a:lnTo>
                <a:lnTo>
                  <a:pt x="781442" y="107949"/>
                </a:lnTo>
                <a:lnTo>
                  <a:pt x="782451" y="109219"/>
                </a:lnTo>
                <a:close/>
              </a:path>
              <a:path w="1000125" h="234950">
                <a:moveTo>
                  <a:pt x="818373" y="99059"/>
                </a:moveTo>
                <a:lnTo>
                  <a:pt x="812817" y="99059"/>
                </a:lnTo>
                <a:lnTo>
                  <a:pt x="812303" y="97789"/>
                </a:lnTo>
                <a:lnTo>
                  <a:pt x="810781" y="97789"/>
                </a:lnTo>
                <a:lnTo>
                  <a:pt x="810287" y="96519"/>
                </a:lnTo>
                <a:lnTo>
                  <a:pt x="814834" y="96519"/>
                </a:lnTo>
                <a:lnTo>
                  <a:pt x="818373" y="99059"/>
                </a:lnTo>
                <a:close/>
              </a:path>
              <a:path w="1000125" h="234950">
                <a:moveTo>
                  <a:pt x="874044" y="97789"/>
                </a:moveTo>
                <a:lnTo>
                  <a:pt x="870011" y="97789"/>
                </a:lnTo>
                <a:lnTo>
                  <a:pt x="870506" y="96519"/>
                </a:lnTo>
                <a:lnTo>
                  <a:pt x="872542" y="96519"/>
                </a:lnTo>
                <a:lnTo>
                  <a:pt x="874044" y="97789"/>
                </a:lnTo>
                <a:close/>
              </a:path>
              <a:path w="1000125" h="234950">
                <a:moveTo>
                  <a:pt x="902394" y="107949"/>
                </a:moveTo>
                <a:lnTo>
                  <a:pt x="901880" y="107949"/>
                </a:lnTo>
                <a:lnTo>
                  <a:pt x="898856" y="106679"/>
                </a:lnTo>
                <a:lnTo>
                  <a:pt x="898856" y="105409"/>
                </a:lnTo>
                <a:lnTo>
                  <a:pt x="898342" y="105409"/>
                </a:lnTo>
                <a:lnTo>
                  <a:pt x="896800" y="104115"/>
                </a:lnTo>
                <a:lnTo>
                  <a:pt x="895811" y="102869"/>
                </a:lnTo>
                <a:lnTo>
                  <a:pt x="894803" y="102869"/>
                </a:lnTo>
                <a:lnTo>
                  <a:pt x="894803" y="101599"/>
                </a:lnTo>
                <a:lnTo>
                  <a:pt x="893795" y="100964"/>
                </a:lnTo>
                <a:lnTo>
                  <a:pt x="893795" y="100329"/>
                </a:lnTo>
                <a:lnTo>
                  <a:pt x="898856" y="100329"/>
                </a:lnTo>
                <a:lnTo>
                  <a:pt x="898342" y="99059"/>
                </a:lnTo>
                <a:lnTo>
                  <a:pt x="896325" y="97789"/>
                </a:lnTo>
                <a:lnTo>
                  <a:pt x="874044" y="97789"/>
                </a:lnTo>
                <a:lnTo>
                  <a:pt x="872542" y="96519"/>
                </a:lnTo>
                <a:lnTo>
                  <a:pt x="896325" y="96519"/>
                </a:lnTo>
                <a:lnTo>
                  <a:pt x="897346" y="97167"/>
                </a:lnTo>
                <a:lnTo>
                  <a:pt x="899350" y="99059"/>
                </a:lnTo>
                <a:lnTo>
                  <a:pt x="902724" y="101599"/>
                </a:lnTo>
                <a:lnTo>
                  <a:pt x="899864" y="101599"/>
                </a:lnTo>
                <a:lnTo>
                  <a:pt x="899864" y="102869"/>
                </a:lnTo>
                <a:lnTo>
                  <a:pt x="902908" y="106679"/>
                </a:lnTo>
                <a:lnTo>
                  <a:pt x="902394" y="107949"/>
                </a:lnTo>
                <a:close/>
              </a:path>
              <a:path w="1000125" h="234950">
                <a:moveTo>
                  <a:pt x="912517" y="97789"/>
                </a:moveTo>
                <a:lnTo>
                  <a:pt x="905439" y="97789"/>
                </a:lnTo>
                <a:lnTo>
                  <a:pt x="904161" y="97148"/>
                </a:lnTo>
                <a:lnTo>
                  <a:pt x="903917" y="96519"/>
                </a:lnTo>
                <a:lnTo>
                  <a:pt x="912517" y="96519"/>
                </a:lnTo>
                <a:lnTo>
                  <a:pt x="912517" y="97789"/>
                </a:lnTo>
                <a:close/>
              </a:path>
              <a:path w="1000125" h="234950">
                <a:moveTo>
                  <a:pt x="932761" y="97789"/>
                </a:moveTo>
                <a:lnTo>
                  <a:pt x="916055" y="97789"/>
                </a:lnTo>
                <a:lnTo>
                  <a:pt x="914533" y="96519"/>
                </a:lnTo>
                <a:lnTo>
                  <a:pt x="932247" y="96519"/>
                </a:lnTo>
                <a:lnTo>
                  <a:pt x="932761" y="97789"/>
                </a:lnTo>
                <a:close/>
              </a:path>
              <a:path w="1000125" h="234950">
                <a:moveTo>
                  <a:pt x="950989" y="97789"/>
                </a:moveTo>
                <a:lnTo>
                  <a:pt x="933769" y="97789"/>
                </a:lnTo>
                <a:lnTo>
                  <a:pt x="933769" y="96519"/>
                </a:lnTo>
                <a:lnTo>
                  <a:pt x="949466" y="96519"/>
                </a:lnTo>
                <a:lnTo>
                  <a:pt x="950989" y="97789"/>
                </a:lnTo>
                <a:close/>
              </a:path>
              <a:path w="1000125" h="234950">
                <a:moveTo>
                  <a:pt x="905439" y="97789"/>
                </a:moveTo>
                <a:lnTo>
                  <a:pt x="904411" y="97789"/>
                </a:lnTo>
                <a:lnTo>
                  <a:pt x="904161" y="97148"/>
                </a:lnTo>
                <a:lnTo>
                  <a:pt x="905439" y="97789"/>
                </a:lnTo>
                <a:close/>
              </a:path>
              <a:path w="1000125" h="234950">
                <a:moveTo>
                  <a:pt x="899350" y="99059"/>
                </a:moveTo>
                <a:lnTo>
                  <a:pt x="897333" y="97154"/>
                </a:lnTo>
                <a:lnTo>
                  <a:pt x="898342" y="97789"/>
                </a:lnTo>
                <a:lnTo>
                  <a:pt x="899350" y="99059"/>
                </a:lnTo>
                <a:close/>
              </a:path>
              <a:path w="1000125" h="234950">
                <a:moveTo>
                  <a:pt x="999563" y="97789"/>
                </a:moveTo>
                <a:lnTo>
                  <a:pt x="999069" y="97293"/>
                </a:lnTo>
                <a:lnTo>
                  <a:pt x="999563" y="97789"/>
                </a:lnTo>
                <a:close/>
              </a:path>
              <a:path w="1000125" h="234950">
                <a:moveTo>
                  <a:pt x="786504" y="102869"/>
                </a:moveTo>
                <a:lnTo>
                  <a:pt x="778398" y="102869"/>
                </a:lnTo>
                <a:lnTo>
                  <a:pt x="777884" y="101599"/>
                </a:lnTo>
                <a:lnTo>
                  <a:pt x="776876" y="100329"/>
                </a:lnTo>
                <a:lnTo>
                  <a:pt x="781937" y="100329"/>
                </a:lnTo>
                <a:lnTo>
                  <a:pt x="780928" y="99059"/>
                </a:lnTo>
                <a:lnTo>
                  <a:pt x="780928" y="97789"/>
                </a:lnTo>
                <a:lnTo>
                  <a:pt x="789034" y="97789"/>
                </a:lnTo>
                <a:lnTo>
                  <a:pt x="789528" y="99059"/>
                </a:lnTo>
                <a:lnTo>
                  <a:pt x="783973" y="99059"/>
                </a:lnTo>
                <a:lnTo>
                  <a:pt x="783973" y="100329"/>
                </a:lnTo>
                <a:lnTo>
                  <a:pt x="785476" y="101599"/>
                </a:lnTo>
                <a:lnTo>
                  <a:pt x="786504" y="102869"/>
                </a:lnTo>
                <a:close/>
              </a:path>
              <a:path w="1000125" h="234950">
                <a:moveTo>
                  <a:pt x="796586" y="102837"/>
                </a:moveTo>
                <a:lnTo>
                  <a:pt x="793581" y="100329"/>
                </a:lnTo>
                <a:lnTo>
                  <a:pt x="792059" y="100329"/>
                </a:lnTo>
                <a:lnTo>
                  <a:pt x="790042" y="97789"/>
                </a:lnTo>
                <a:lnTo>
                  <a:pt x="810287" y="97789"/>
                </a:lnTo>
                <a:lnTo>
                  <a:pt x="810781" y="99059"/>
                </a:lnTo>
                <a:lnTo>
                  <a:pt x="812817" y="101599"/>
                </a:lnTo>
                <a:lnTo>
                  <a:pt x="795598" y="101599"/>
                </a:lnTo>
                <a:lnTo>
                  <a:pt x="796586" y="102837"/>
                </a:lnTo>
                <a:close/>
              </a:path>
              <a:path w="1000125" h="234950">
                <a:moveTo>
                  <a:pt x="858367" y="99059"/>
                </a:moveTo>
                <a:lnTo>
                  <a:pt x="836086" y="99059"/>
                </a:lnTo>
                <a:lnTo>
                  <a:pt x="836086" y="97789"/>
                </a:lnTo>
                <a:lnTo>
                  <a:pt x="858367" y="97789"/>
                </a:lnTo>
                <a:lnTo>
                  <a:pt x="858367" y="99059"/>
                </a:lnTo>
                <a:close/>
              </a:path>
              <a:path w="1000125" h="234950">
                <a:moveTo>
                  <a:pt x="867975" y="100329"/>
                </a:moveTo>
                <a:lnTo>
                  <a:pt x="860383" y="100329"/>
                </a:lnTo>
                <a:lnTo>
                  <a:pt x="859375" y="99059"/>
                </a:lnTo>
                <a:lnTo>
                  <a:pt x="858861" y="97789"/>
                </a:lnTo>
                <a:lnTo>
                  <a:pt x="889742" y="97789"/>
                </a:lnTo>
                <a:lnTo>
                  <a:pt x="890246" y="99059"/>
                </a:lnTo>
                <a:lnTo>
                  <a:pt x="867975" y="99059"/>
                </a:lnTo>
                <a:lnTo>
                  <a:pt x="867975" y="100329"/>
                </a:lnTo>
                <a:close/>
              </a:path>
              <a:path w="1000125" h="234950">
                <a:moveTo>
                  <a:pt x="892786" y="99059"/>
                </a:moveTo>
                <a:lnTo>
                  <a:pt x="890256" y="99059"/>
                </a:lnTo>
                <a:lnTo>
                  <a:pt x="890256" y="97789"/>
                </a:lnTo>
                <a:lnTo>
                  <a:pt x="892786" y="97789"/>
                </a:lnTo>
                <a:lnTo>
                  <a:pt x="892786" y="99059"/>
                </a:lnTo>
                <a:close/>
              </a:path>
              <a:path w="1000125" h="234950">
                <a:moveTo>
                  <a:pt x="896819" y="99059"/>
                </a:moveTo>
                <a:lnTo>
                  <a:pt x="893281" y="99059"/>
                </a:lnTo>
                <a:lnTo>
                  <a:pt x="892786" y="97789"/>
                </a:lnTo>
                <a:lnTo>
                  <a:pt x="896325" y="97789"/>
                </a:lnTo>
                <a:lnTo>
                  <a:pt x="896819" y="99059"/>
                </a:lnTo>
                <a:close/>
              </a:path>
              <a:path w="1000125" h="234950">
                <a:moveTo>
                  <a:pt x="908978" y="99059"/>
                </a:moveTo>
                <a:lnTo>
                  <a:pt x="901386" y="99059"/>
                </a:lnTo>
                <a:lnTo>
                  <a:pt x="900872" y="97789"/>
                </a:lnTo>
                <a:lnTo>
                  <a:pt x="907970" y="97789"/>
                </a:lnTo>
                <a:lnTo>
                  <a:pt x="908978" y="99059"/>
                </a:lnTo>
                <a:close/>
              </a:path>
              <a:path w="1000125" h="234950">
                <a:moveTo>
                  <a:pt x="915047" y="99059"/>
                </a:moveTo>
                <a:lnTo>
                  <a:pt x="909986" y="99059"/>
                </a:lnTo>
                <a:lnTo>
                  <a:pt x="907970" y="97789"/>
                </a:lnTo>
                <a:lnTo>
                  <a:pt x="914039" y="97789"/>
                </a:lnTo>
                <a:lnTo>
                  <a:pt x="915047" y="99059"/>
                </a:lnTo>
                <a:close/>
              </a:path>
              <a:path w="1000125" h="234950">
                <a:moveTo>
                  <a:pt x="930230" y="100329"/>
                </a:moveTo>
                <a:lnTo>
                  <a:pt x="921630" y="100329"/>
                </a:lnTo>
                <a:lnTo>
                  <a:pt x="921630" y="99059"/>
                </a:lnTo>
                <a:lnTo>
                  <a:pt x="915047" y="99059"/>
                </a:lnTo>
                <a:lnTo>
                  <a:pt x="915047" y="97789"/>
                </a:lnTo>
                <a:lnTo>
                  <a:pt x="929716" y="97789"/>
                </a:lnTo>
                <a:lnTo>
                  <a:pt x="929222" y="99059"/>
                </a:lnTo>
                <a:lnTo>
                  <a:pt x="930230" y="100329"/>
                </a:lnTo>
                <a:close/>
              </a:path>
              <a:path w="1000125" h="234950">
                <a:moveTo>
                  <a:pt x="947944" y="99059"/>
                </a:moveTo>
                <a:lnTo>
                  <a:pt x="930230" y="99059"/>
                </a:lnTo>
                <a:lnTo>
                  <a:pt x="929716" y="97789"/>
                </a:lnTo>
                <a:lnTo>
                  <a:pt x="947430" y="97789"/>
                </a:lnTo>
                <a:lnTo>
                  <a:pt x="947944" y="99059"/>
                </a:lnTo>
                <a:close/>
              </a:path>
              <a:path w="1000125" h="234950">
                <a:moveTo>
                  <a:pt x="968702" y="100329"/>
                </a:moveTo>
                <a:lnTo>
                  <a:pt x="949466" y="100329"/>
                </a:lnTo>
                <a:lnTo>
                  <a:pt x="948458" y="97789"/>
                </a:lnTo>
                <a:lnTo>
                  <a:pt x="966666" y="97789"/>
                </a:lnTo>
                <a:lnTo>
                  <a:pt x="968188" y="99059"/>
                </a:lnTo>
                <a:lnTo>
                  <a:pt x="968702" y="100329"/>
                </a:lnTo>
                <a:close/>
              </a:path>
              <a:path w="1000125" h="234950">
                <a:moveTo>
                  <a:pt x="982858" y="100329"/>
                </a:moveTo>
                <a:lnTo>
                  <a:pt x="969197" y="100329"/>
                </a:lnTo>
                <a:lnTo>
                  <a:pt x="968188" y="97789"/>
                </a:lnTo>
                <a:lnTo>
                  <a:pt x="988947" y="97789"/>
                </a:lnTo>
                <a:lnTo>
                  <a:pt x="988947" y="99059"/>
                </a:lnTo>
                <a:lnTo>
                  <a:pt x="982363" y="99059"/>
                </a:lnTo>
                <a:lnTo>
                  <a:pt x="982858" y="100329"/>
                </a:lnTo>
                <a:close/>
              </a:path>
              <a:path w="1000125" h="234950">
                <a:moveTo>
                  <a:pt x="989441" y="99059"/>
                </a:moveTo>
                <a:lnTo>
                  <a:pt x="988947" y="99059"/>
                </a:lnTo>
                <a:lnTo>
                  <a:pt x="988947" y="97789"/>
                </a:lnTo>
                <a:lnTo>
                  <a:pt x="989441" y="99059"/>
                </a:lnTo>
                <a:close/>
              </a:path>
              <a:path w="1000125" h="234950">
                <a:moveTo>
                  <a:pt x="981849" y="116839"/>
                </a:moveTo>
                <a:lnTo>
                  <a:pt x="974258" y="116839"/>
                </a:lnTo>
                <a:lnTo>
                  <a:pt x="973764" y="115569"/>
                </a:lnTo>
                <a:lnTo>
                  <a:pt x="952491" y="115569"/>
                </a:lnTo>
                <a:lnTo>
                  <a:pt x="952491" y="114299"/>
                </a:lnTo>
                <a:lnTo>
                  <a:pt x="975266" y="114299"/>
                </a:lnTo>
                <a:lnTo>
                  <a:pt x="975780" y="113029"/>
                </a:lnTo>
                <a:lnTo>
                  <a:pt x="974258" y="110489"/>
                </a:lnTo>
                <a:lnTo>
                  <a:pt x="972241" y="109219"/>
                </a:lnTo>
                <a:lnTo>
                  <a:pt x="987919" y="109219"/>
                </a:lnTo>
                <a:lnTo>
                  <a:pt x="986416" y="107949"/>
                </a:lnTo>
                <a:lnTo>
                  <a:pt x="991972" y="107949"/>
                </a:lnTo>
                <a:lnTo>
                  <a:pt x="991471" y="106671"/>
                </a:lnTo>
                <a:lnTo>
                  <a:pt x="990449" y="105409"/>
                </a:lnTo>
                <a:lnTo>
                  <a:pt x="993494" y="105409"/>
                </a:lnTo>
                <a:lnTo>
                  <a:pt x="992486" y="104139"/>
                </a:lnTo>
                <a:lnTo>
                  <a:pt x="991972" y="104139"/>
                </a:lnTo>
                <a:lnTo>
                  <a:pt x="990963" y="102869"/>
                </a:lnTo>
                <a:lnTo>
                  <a:pt x="997033" y="102869"/>
                </a:lnTo>
                <a:lnTo>
                  <a:pt x="995016" y="100329"/>
                </a:lnTo>
                <a:lnTo>
                  <a:pt x="994502" y="99059"/>
                </a:lnTo>
                <a:lnTo>
                  <a:pt x="989441" y="99059"/>
                </a:lnTo>
                <a:lnTo>
                  <a:pt x="988947" y="97789"/>
                </a:lnTo>
                <a:lnTo>
                  <a:pt x="996024" y="97789"/>
                </a:lnTo>
                <a:lnTo>
                  <a:pt x="996024" y="100329"/>
                </a:lnTo>
                <a:lnTo>
                  <a:pt x="998041" y="100329"/>
                </a:lnTo>
                <a:lnTo>
                  <a:pt x="998555" y="101599"/>
                </a:lnTo>
                <a:lnTo>
                  <a:pt x="999069" y="101599"/>
                </a:lnTo>
                <a:lnTo>
                  <a:pt x="999069" y="110489"/>
                </a:lnTo>
                <a:lnTo>
                  <a:pt x="981355" y="110489"/>
                </a:lnTo>
                <a:lnTo>
                  <a:pt x="981355" y="111759"/>
                </a:lnTo>
                <a:lnTo>
                  <a:pt x="978825" y="111759"/>
                </a:lnTo>
                <a:lnTo>
                  <a:pt x="976788" y="113029"/>
                </a:lnTo>
                <a:lnTo>
                  <a:pt x="979833" y="115569"/>
                </a:lnTo>
                <a:lnTo>
                  <a:pt x="981722" y="116517"/>
                </a:lnTo>
                <a:lnTo>
                  <a:pt x="981849" y="116839"/>
                </a:lnTo>
                <a:close/>
              </a:path>
              <a:path w="1000125" h="234950">
                <a:moveTo>
                  <a:pt x="779406" y="100329"/>
                </a:moveTo>
                <a:lnTo>
                  <a:pt x="775867" y="100329"/>
                </a:lnTo>
                <a:lnTo>
                  <a:pt x="774859" y="99059"/>
                </a:lnTo>
                <a:lnTo>
                  <a:pt x="778902" y="99059"/>
                </a:lnTo>
                <a:lnTo>
                  <a:pt x="779406" y="100329"/>
                </a:lnTo>
                <a:close/>
              </a:path>
              <a:path w="1000125" h="234950">
                <a:moveTo>
                  <a:pt x="793067" y="105409"/>
                </a:moveTo>
                <a:lnTo>
                  <a:pt x="790042" y="105409"/>
                </a:lnTo>
                <a:lnTo>
                  <a:pt x="789034" y="102869"/>
                </a:lnTo>
                <a:lnTo>
                  <a:pt x="788520" y="102869"/>
                </a:lnTo>
                <a:lnTo>
                  <a:pt x="783973" y="99059"/>
                </a:lnTo>
                <a:lnTo>
                  <a:pt x="790042" y="99059"/>
                </a:lnTo>
                <a:lnTo>
                  <a:pt x="790537" y="100329"/>
                </a:lnTo>
                <a:lnTo>
                  <a:pt x="793581" y="100329"/>
                </a:lnTo>
                <a:lnTo>
                  <a:pt x="793581" y="101599"/>
                </a:lnTo>
                <a:lnTo>
                  <a:pt x="795103" y="101599"/>
                </a:lnTo>
                <a:lnTo>
                  <a:pt x="796613" y="102869"/>
                </a:lnTo>
                <a:lnTo>
                  <a:pt x="797627" y="104139"/>
                </a:lnTo>
                <a:lnTo>
                  <a:pt x="793067" y="104139"/>
                </a:lnTo>
                <a:lnTo>
                  <a:pt x="793067" y="105409"/>
                </a:lnTo>
                <a:close/>
              </a:path>
              <a:path w="1000125" h="234950">
                <a:moveTo>
                  <a:pt x="859889" y="100329"/>
                </a:moveTo>
                <a:lnTo>
                  <a:pt x="846723" y="100329"/>
                </a:lnTo>
                <a:lnTo>
                  <a:pt x="846723" y="99059"/>
                </a:lnTo>
                <a:lnTo>
                  <a:pt x="859375" y="99059"/>
                </a:lnTo>
                <a:lnTo>
                  <a:pt x="859889" y="100329"/>
                </a:lnTo>
                <a:close/>
              </a:path>
              <a:path w="1000125" h="234950">
                <a:moveTo>
                  <a:pt x="860383" y="100329"/>
                </a:moveTo>
                <a:lnTo>
                  <a:pt x="859889" y="100329"/>
                </a:lnTo>
                <a:lnTo>
                  <a:pt x="859375" y="99059"/>
                </a:lnTo>
                <a:lnTo>
                  <a:pt x="860383" y="100329"/>
                </a:lnTo>
                <a:close/>
              </a:path>
              <a:path w="1000125" h="234950">
                <a:moveTo>
                  <a:pt x="890750" y="100329"/>
                </a:moveTo>
                <a:lnTo>
                  <a:pt x="870506" y="100329"/>
                </a:lnTo>
                <a:lnTo>
                  <a:pt x="869497" y="99059"/>
                </a:lnTo>
                <a:lnTo>
                  <a:pt x="890246" y="99059"/>
                </a:lnTo>
                <a:lnTo>
                  <a:pt x="890750" y="100329"/>
                </a:lnTo>
                <a:close/>
              </a:path>
              <a:path w="1000125" h="234950">
                <a:moveTo>
                  <a:pt x="891264" y="99707"/>
                </a:moveTo>
                <a:lnTo>
                  <a:pt x="890750" y="99059"/>
                </a:lnTo>
                <a:lnTo>
                  <a:pt x="891264" y="99059"/>
                </a:lnTo>
                <a:lnTo>
                  <a:pt x="891264" y="99707"/>
                </a:lnTo>
                <a:close/>
              </a:path>
              <a:path w="1000125" h="234950">
                <a:moveTo>
                  <a:pt x="894803" y="102869"/>
                </a:moveTo>
                <a:lnTo>
                  <a:pt x="876081" y="102869"/>
                </a:lnTo>
                <a:lnTo>
                  <a:pt x="875572" y="102228"/>
                </a:lnTo>
                <a:lnTo>
                  <a:pt x="875567" y="101599"/>
                </a:lnTo>
                <a:lnTo>
                  <a:pt x="875063" y="101599"/>
                </a:lnTo>
                <a:lnTo>
                  <a:pt x="874044" y="100329"/>
                </a:lnTo>
                <a:lnTo>
                  <a:pt x="891758" y="100329"/>
                </a:lnTo>
                <a:lnTo>
                  <a:pt x="891264" y="99707"/>
                </a:lnTo>
                <a:lnTo>
                  <a:pt x="891264" y="99059"/>
                </a:lnTo>
                <a:lnTo>
                  <a:pt x="892786" y="100329"/>
                </a:lnTo>
                <a:lnTo>
                  <a:pt x="893795" y="100964"/>
                </a:lnTo>
                <a:lnTo>
                  <a:pt x="893795" y="101599"/>
                </a:lnTo>
                <a:lnTo>
                  <a:pt x="894803" y="102869"/>
                </a:lnTo>
                <a:close/>
              </a:path>
              <a:path w="1000125" h="234950">
                <a:moveTo>
                  <a:pt x="893795" y="100329"/>
                </a:moveTo>
                <a:lnTo>
                  <a:pt x="892786" y="100329"/>
                </a:lnTo>
                <a:lnTo>
                  <a:pt x="891264" y="99059"/>
                </a:lnTo>
                <a:lnTo>
                  <a:pt x="893795" y="99059"/>
                </a:lnTo>
                <a:lnTo>
                  <a:pt x="893795" y="100329"/>
                </a:lnTo>
                <a:close/>
              </a:path>
              <a:path w="1000125" h="234950">
                <a:moveTo>
                  <a:pt x="898342" y="100329"/>
                </a:moveTo>
                <a:lnTo>
                  <a:pt x="894289" y="100329"/>
                </a:lnTo>
                <a:lnTo>
                  <a:pt x="893795" y="99059"/>
                </a:lnTo>
                <a:lnTo>
                  <a:pt x="898342" y="99059"/>
                </a:lnTo>
                <a:lnTo>
                  <a:pt x="898342" y="100329"/>
                </a:lnTo>
                <a:close/>
              </a:path>
              <a:path w="1000125" h="234950">
                <a:moveTo>
                  <a:pt x="907970" y="102869"/>
                </a:moveTo>
                <a:lnTo>
                  <a:pt x="906447" y="102869"/>
                </a:lnTo>
                <a:lnTo>
                  <a:pt x="905439" y="101599"/>
                </a:lnTo>
                <a:lnTo>
                  <a:pt x="904925" y="100329"/>
                </a:lnTo>
                <a:lnTo>
                  <a:pt x="902908" y="99059"/>
                </a:lnTo>
                <a:lnTo>
                  <a:pt x="909986" y="99059"/>
                </a:lnTo>
                <a:lnTo>
                  <a:pt x="910994" y="100329"/>
                </a:lnTo>
                <a:lnTo>
                  <a:pt x="905933" y="100329"/>
                </a:lnTo>
                <a:lnTo>
                  <a:pt x="907631" y="102034"/>
                </a:lnTo>
                <a:lnTo>
                  <a:pt x="907970" y="102869"/>
                </a:lnTo>
                <a:close/>
              </a:path>
              <a:path w="1000125" h="234950">
                <a:moveTo>
                  <a:pt x="926178" y="102869"/>
                </a:moveTo>
                <a:lnTo>
                  <a:pt x="914533" y="102869"/>
                </a:lnTo>
                <a:lnTo>
                  <a:pt x="912517" y="100329"/>
                </a:lnTo>
                <a:lnTo>
                  <a:pt x="912003" y="99059"/>
                </a:lnTo>
                <a:lnTo>
                  <a:pt x="921116" y="99059"/>
                </a:lnTo>
                <a:lnTo>
                  <a:pt x="921630" y="100329"/>
                </a:lnTo>
                <a:lnTo>
                  <a:pt x="930230" y="100329"/>
                </a:lnTo>
                <a:lnTo>
                  <a:pt x="932761" y="101599"/>
                </a:lnTo>
                <a:lnTo>
                  <a:pt x="926178" y="101599"/>
                </a:lnTo>
                <a:lnTo>
                  <a:pt x="926178" y="102869"/>
                </a:lnTo>
                <a:close/>
              </a:path>
              <a:path w="1000125" h="234950">
                <a:moveTo>
                  <a:pt x="939839" y="105409"/>
                </a:moveTo>
                <a:lnTo>
                  <a:pt x="931239" y="105409"/>
                </a:lnTo>
                <a:lnTo>
                  <a:pt x="930744" y="104139"/>
                </a:lnTo>
                <a:lnTo>
                  <a:pt x="929222" y="102869"/>
                </a:lnTo>
                <a:lnTo>
                  <a:pt x="926178" y="101599"/>
                </a:lnTo>
                <a:lnTo>
                  <a:pt x="932761" y="101599"/>
                </a:lnTo>
                <a:lnTo>
                  <a:pt x="931239" y="99059"/>
                </a:lnTo>
                <a:lnTo>
                  <a:pt x="948952" y="99059"/>
                </a:lnTo>
                <a:lnTo>
                  <a:pt x="948952" y="100329"/>
                </a:lnTo>
                <a:lnTo>
                  <a:pt x="955022" y="100329"/>
                </a:lnTo>
                <a:lnTo>
                  <a:pt x="955022" y="101599"/>
                </a:lnTo>
                <a:lnTo>
                  <a:pt x="956050" y="104139"/>
                </a:lnTo>
                <a:lnTo>
                  <a:pt x="939344" y="104139"/>
                </a:lnTo>
                <a:lnTo>
                  <a:pt x="939839" y="104552"/>
                </a:lnTo>
                <a:lnTo>
                  <a:pt x="939839" y="105409"/>
                </a:lnTo>
                <a:close/>
              </a:path>
              <a:path w="1000125" h="234950">
                <a:moveTo>
                  <a:pt x="996538" y="102869"/>
                </a:moveTo>
                <a:lnTo>
                  <a:pt x="987919" y="102869"/>
                </a:lnTo>
                <a:lnTo>
                  <a:pt x="987425" y="101599"/>
                </a:lnTo>
                <a:lnTo>
                  <a:pt x="986911" y="101599"/>
                </a:lnTo>
                <a:lnTo>
                  <a:pt x="985388" y="100329"/>
                </a:lnTo>
                <a:lnTo>
                  <a:pt x="982363" y="99059"/>
                </a:lnTo>
                <a:lnTo>
                  <a:pt x="994502" y="99059"/>
                </a:lnTo>
                <a:lnTo>
                  <a:pt x="993494" y="100329"/>
                </a:lnTo>
                <a:lnTo>
                  <a:pt x="994502" y="101599"/>
                </a:lnTo>
                <a:lnTo>
                  <a:pt x="996538" y="102869"/>
                </a:lnTo>
                <a:close/>
              </a:path>
              <a:path w="1000125" h="234950">
                <a:moveTo>
                  <a:pt x="891758" y="100329"/>
                </a:moveTo>
                <a:lnTo>
                  <a:pt x="891264" y="100329"/>
                </a:lnTo>
                <a:lnTo>
                  <a:pt x="891264" y="99707"/>
                </a:lnTo>
                <a:lnTo>
                  <a:pt x="891758" y="100329"/>
                </a:lnTo>
                <a:close/>
              </a:path>
              <a:path w="1000125" h="234950">
                <a:moveTo>
                  <a:pt x="810781" y="104139"/>
                </a:moveTo>
                <a:lnTo>
                  <a:pt x="798642" y="104139"/>
                </a:lnTo>
                <a:lnTo>
                  <a:pt x="796586" y="102837"/>
                </a:lnTo>
                <a:lnTo>
                  <a:pt x="795598" y="101599"/>
                </a:lnTo>
                <a:lnTo>
                  <a:pt x="812817" y="101599"/>
                </a:lnTo>
                <a:lnTo>
                  <a:pt x="812817" y="100329"/>
                </a:lnTo>
                <a:lnTo>
                  <a:pt x="815348" y="100329"/>
                </a:lnTo>
                <a:lnTo>
                  <a:pt x="814339" y="102869"/>
                </a:lnTo>
                <a:lnTo>
                  <a:pt x="810287" y="102869"/>
                </a:lnTo>
                <a:lnTo>
                  <a:pt x="810781" y="104139"/>
                </a:lnTo>
                <a:close/>
              </a:path>
              <a:path w="1000125" h="234950">
                <a:moveTo>
                  <a:pt x="825964" y="107949"/>
                </a:moveTo>
                <a:lnTo>
                  <a:pt x="819401" y="107949"/>
                </a:lnTo>
                <a:lnTo>
                  <a:pt x="818876" y="106671"/>
                </a:lnTo>
                <a:lnTo>
                  <a:pt x="817364" y="105409"/>
                </a:lnTo>
                <a:lnTo>
                  <a:pt x="816870" y="104139"/>
                </a:lnTo>
                <a:lnTo>
                  <a:pt x="816870" y="102869"/>
                </a:lnTo>
                <a:lnTo>
                  <a:pt x="815842" y="102869"/>
                </a:lnTo>
                <a:lnTo>
                  <a:pt x="816356" y="101599"/>
                </a:lnTo>
                <a:lnTo>
                  <a:pt x="815842" y="101599"/>
                </a:lnTo>
                <a:lnTo>
                  <a:pt x="815842" y="100329"/>
                </a:lnTo>
                <a:lnTo>
                  <a:pt x="817364" y="100329"/>
                </a:lnTo>
                <a:lnTo>
                  <a:pt x="818373" y="101599"/>
                </a:lnTo>
                <a:lnTo>
                  <a:pt x="818887" y="102869"/>
                </a:lnTo>
                <a:lnTo>
                  <a:pt x="820409" y="105409"/>
                </a:lnTo>
                <a:lnTo>
                  <a:pt x="855322" y="105409"/>
                </a:lnTo>
                <a:lnTo>
                  <a:pt x="855836" y="106679"/>
                </a:lnTo>
                <a:lnTo>
                  <a:pt x="825964" y="106679"/>
                </a:lnTo>
                <a:lnTo>
                  <a:pt x="825964" y="107949"/>
                </a:lnTo>
                <a:close/>
              </a:path>
              <a:path w="1000125" h="234950">
                <a:moveTo>
                  <a:pt x="831025" y="105409"/>
                </a:moveTo>
                <a:lnTo>
                  <a:pt x="822425" y="105409"/>
                </a:lnTo>
                <a:lnTo>
                  <a:pt x="822406" y="104115"/>
                </a:lnTo>
                <a:lnTo>
                  <a:pt x="819401" y="100329"/>
                </a:lnTo>
                <a:lnTo>
                  <a:pt x="823434" y="100329"/>
                </a:lnTo>
                <a:lnTo>
                  <a:pt x="823434" y="101599"/>
                </a:lnTo>
                <a:lnTo>
                  <a:pt x="824452" y="101599"/>
                </a:lnTo>
                <a:lnTo>
                  <a:pt x="824956" y="102869"/>
                </a:lnTo>
                <a:lnTo>
                  <a:pt x="829523" y="102869"/>
                </a:lnTo>
                <a:lnTo>
                  <a:pt x="829523" y="104139"/>
                </a:lnTo>
                <a:lnTo>
                  <a:pt x="830531" y="104139"/>
                </a:lnTo>
                <a:lnTo>
                  <a:pt x="831025" y="105409"/>
                </a:lnTo>
                <a:close/>
              </a:path>
              <a:path w="1000125" h="234950">
                <a:moveTo>
                  <a:pt x="832548" y="101599"/>
                </a:moveTo>
                <a:lnTo>
                  <a:pt x="824452" y="101599"/>
                </a:lnTo>
                <a:lnTo>
                  <a:pt x="823948" y="100329"/>
                </a:lnTo>
                <a:lnTo>
                  <a:pt x="832548" y="100329"/>
                </a:lnTo>
                <a:lnTo>
                  <a:pt x="832548" y="101599"/>
                </a:lnTo>
                <a:close/>
              </a:path>
              <a:path w="1000125" h="234950">
                <a:moveTo>
                  <a:pt x="855322" y="101599"/>
                </a:moveTo>
                <a:lnTo>
                  <a:pt x="833062" y="101599"/>
                </a:lnTo>
                <a:lnTo>
                  <a:pt x="832548" y="100329"/>
                </a:lnTo>
                <a:lnTo>
                  <a:pt x="854828" y="100329"/>
                </a:lnTo>
                <a:lnTo>
                  <a:pt x="855322" y="101599"/>
                </a:lnTo>
                <a:close/>
              </a:path>
              <a:path w="1000125" h="234950">
                <a:moveTo>
                  <a:pt x="875072" y="102869"/>
                </a:moveTo>
                <a:lnTo>
                  <a:pt x="848739" y="102869"/>
                </a:lnTo>
                <a:lnTo>
                  <a:pt x="848245" y="101599"/>
                </a:lnTo>
                <a:lnTo>
                  <a:pt x="855322" y="101599"/>
                </a:lnTo>
                <a:lnTo>
                  <a:pt x="854828" y="100329"/>
                </a:lnTo>
                <a:lnTo>
                  <a:pt x="874044" y="100329"/>
                </a:lnTo>
                <a:lnTo>
                  <a:pt x="875072" y="102869"/>
                </a:lnTo>
                <a:close/>
              </a:path>
              <a:path w="1000125" h="234950">
                <a:moveTo>
                  <a:pt x="907631" y="102034"/>
                </a:moveTo>
                <a:lnTo>
                  <a:pt x="905933" y="100329"/>
                </a:lnTo>
                <a:lnTo>
                  <a:pt x="906942" y="100329"/>
                </a:lnTo>
                <a:lnTo>
                  <a:pt x="907631" y="102034"/>
                </a:lnTo>
                <a:close/>
              </a:path>
              <a:path w="1000125" h="234950">
                <a:moveTo>
                  <a:pt x="908464" y="102869"/>
                </a:moveTo>
                <a:lnTo>
                  <a:pt x="907631" y="102034"/>
                </a:lnTo>
                <a:lnTo>
                  <a:pt x="906942" y="100329"/>
                </a:lnTo>
                <a:lnTo>
                  <a:pt x="911508" y="100329"/>
                </a:lnTo>
                <a:lnTo>
                  <a:pt x="912003" y="101599"/>
                </a:lnTo>
                <a:lnTo>
                  <a:pt x="908464" y="101599"/>
                </a:lnTo>
                <a:lnTo>
                  <a:pt x="908464" y="102869"/>
                </a:lnTo>
                <a:close/>
              </a:path>
              <a:path w="1000125" h="234950">
                <a:moveTo>
                  <a:pt x="980327" y="104139"/>
                </a:moveTo>
                <a:lnTo>
                  <a:pt x="957058" y="104139"/>
                </a:lnTo>
                <a:lnTo>
                  <a:pt x="955022" y="100329"/>
                </a:lnTo>
                <a:lnTo>
                  <a:pt x="969711" y="100329"/>
                </a:lnTo>
                <a:lnTo>
                  <a:pt x="970719" y="101599"/>
                </a:lnTo>
                <a:lnTo>
                  <a:pt x="985902" y="101599"/>
                </a:lnTo>
                <a:lnTo>
                  <a:pt x="987919" y="102869"/>
                </a:lnTo>
                <a:lnTo>
                  <a:pt x="980327" y="102869"/>
                </a:lnTo>
                <a:lnTo>
                  <a:pt x="980327" y="104139"/>
                </a:lnTo>
                <a:close/>
              </a:path>
              <a:path w="1000125" h="234950">
                <a:moveTo>
                  <a:pt x="985902" y="101599"/>
                </a:moveTo>
                <a:lnTo>
                  <a:pt x="970719" y="101599"/>
                </a:lnTo>
                <a:lnTo>
                  <a:pt x="970205" y="100329"/>
                </a:lnTo>
                <a:lnTo>
                  <a:pt x="984380" y="100329"/>
                </a:lnTo>
                <a:lnTo>
                  <a:pt x="985902" y="101599"/>
                </a:lnTo>
                <a:close/>
              </a:path>
              <a:path w="1000125" h="234950">
                <a:moveTo>
                  <a:pt x="894803" y="102869"/>
                </a:moveTo>
                <a:lnTo>
                  <a:pt x="893795" y="101599"/>
                </a:lnTo>
                <a:lnTo>
                  <a:pt x="893795" y="100964"/>
                </a:lnTo>
                <a:lnTo>
                  <a:pt x="894803" y="101599"/>
                </a:lnTo>
                <a:lnTo>
                  <a:pt x="894803" y="102869"/>
                </a:lnTo>
                <a:close/>
              </a:path>
              <a:path w="1000125" h="234950">
                <a:moveTo>
                  <a:pt x="777884" y="102869"/>
                </a:moveTo>
                <a:lnTo>
                  <a:pt x="773851" y="102869"/>
                </a:lnTo>
                <a:lnTo>
                  <a:pt x="773337" y="101599"/>
                </a:lnTo>
                <a:lnTo>
                  <a:pt x="776876" y="101599"/>
                </a:lnTo>
                <a:lnTo>
                  <a:pt x="777884" y="102869"/>
                </a:lnTo>
                <a:close/>
              </a:path>
              <a:path w="1000125" h="234950">
                <a:moveTo>
                  <a:pt x="833556" y="102869"/>
                </a:moveTo>
                <a:lnTo>
                  <a:pt x="824956" y="102869"/>
                </a:lnTo>
                <a:lnTo>
                  <a:pt x="824462" y="101599"/>
                </a:lnTo>
                <a:lnTo>
                  <a:pt x="833062" y="101599"/>
                </a:lnTo>
                <a:lnTo>
                  <a:pt x="833556" y="102869"/>
                </a:lnTo>
                <a:close/>
              </a:path>
              <a:path w="1000125" h="234950">
                <a:moveTo>
                  <a:pt x="843678" y="102869"/>
                </a:moveTo>
                <a:lnTo>
                  <a:pt x="834584" y="102869"/>
                </a:lnTo>
                <a:lnTo>
                  <a:pt x="833556" y="101599"/>
                </a:lnTo>
                <a:lnTo>
                  <a:pt x="842670" y="101599"/>
                </a:lnTo>
                <a:lnTo>
                  <a:pt x="843678" y="102869"/>
                </a:lnTo>
                <a:close/>
              </a:path>
              <a:path w="1000125" h="234950">
                <a:moveTo>
                  <a:pt x="848739" y="102869"/>
                </a:moveTo>
                <a:lnTo>
                  <a:pt x="843678" y="102869"/>
                </a:lnTo>
                <a:lnTo>
                  <a:pt x="842670" y="101599"/>
                </a:lnTo>
                <a:lnTo>
                  <a:pt x="848245" y="101599"/>
                </a:lnTo>
                <a:lnTo>
                  <a:pt x="848739" y="102869"/>
                </a:lnTo>
                <a:close/>
              </a:path>
              <a:path w="1000125" h="234950">
                <a:moveTo>
                  <a:pt x="875567" y="102228"/>
                </a:moveTo>
                <a:lnTo>
                  <a:pt x="875063" y="101599"/>
                </a:lnTo>
                <a:lnTo>
                  <a:pt x="875567" y="102222"/>
                </a:lnTo>
                <a:close/>
              </a:path>
              <a:path w="1000125" h="234950">
                <a:moveTo>
                  <a:pt x="875567" y="102222"/>
                </a:moveTo>
                <a:lnTo>
                  <a:pt x="875072" y="101599"/>
                </a:lnTo>
                <a:lnTo>
                  <a:pt x="875567" y="101599"/>
                </a:lnTo>
                <a:lnTo>
                  <a:pt x="875567" y="102222"/>
                </a:lnTo>
                <a:close/>
              </a:path>
              <a:path w="1000125" h="234950">
                <a:moveTo>
                  <a:pt x="913031" y="109219"/>
                </a:moveTo>
                <a:lnTo>
                  <a:pt x="907970" y="109219"/>
                </a:lnTo>
                <a:lnTo>
                  <a:pt x="906942" y="107949"/>
                </a:lnTo>
                <a:lnTo>
                  <a:pt x="901861" y="104115"/>
                </a:lnTo>
                <a:lnTo>
                  <a:pt x="899864" y="101599"/>
                </a:lnTo>
                <a:lnTo>
                  <a:pt x="902724" y="101599"/>
                </a:lnTo>
                <a:lnTo>
                  <a:pt x="904411" y="102869"/>
                </a:lnTo>
                <a:lnTo>
                  <a:pt x="904915" y="104115"/>
                </a:lnTo>
                <a:lnTo>
                  <a:pt x="904925" y="105409"/>
                </a:lnTo>
                <a:lnTo>
                  <a:pt x="907970" y="105409"/>
                </a:lnTo>
                <a:lnTo>
                  <a:pt x="908464" y="106679"/>
                </a:lnTo>
                <a:lnTo>
                  <a:pt x="910994" y="106679"/>
                </a:lnTo>
                <a:lnTo>
                  <a:pt x="913031" y="109219"/>
                </a:lnTo>
                <a:close/>
              </a:path>
              <a:path w="1000125" h="234950">
                <a:moveTo>
                  <a:pt x="915561" y="107949"/>
                </a:moveTo>
                <a:lnTo>
                  <a:pt x="913031" y="107949"/>
                </a:lnTo>
                <a:lnTo>
                  <a:pt x="910994" y="104139"/>
                </a:lnTo>
                <a:lnTo>
                  <a:pt x="909446" y="102837"/>
                </a:lnTo>
                <a:lnTo>
                  <a:pt x="908464" y="101599"/>
                </a:lnTo>
                <a:lnTo>
                  <a:pt x="912517" y="101599"/>
                </a:lnTo>
                <a:lnTo>
                  <a:pt x="914533" y="102869"/>
                </a:lnTo>
                <a:lnTo>
                  <a:pt x="917064" y="102869"/>
                </a:lnTo>
                <a:lnTo>
                  <a:pt x="920108" y="106679"/>
                </a:lnTo>
                <a:lnTo>
                  <a:pt x="915561" y="106679"/>
                </a:lnTo>
                <a:lnTo>
                  <a:pt x="915561" y="107949"/>
                </a:lnTo>
                <a:close/>
              </a:path>
              <a:path w="1000125" h="234950">
                <a:moveTo>
                  <a:pt x="876081" y="102869"/>
                </a:moveTo>
                <a:lnTo>
                  <a:pt x="875567" y="102869"/>
                </a:lnTo>
                <a:lnTo>
                  <a:pt x="875567" y="102228"/>
                </a:lnTo>
                <a:lnTo>
                  <a:pt x="876081" y="102869"/>
                </a:lnTo>
                <a:close/>
              </a:path>
              <a:path w="1000125" h="234950">
                <a:moveTo>
                  <a:pt x="781433" y="104139"/>
                </a:moveTo>
                <a:lnTo>
                  <a:pt x="774345" y="104139"/>
                </a:lnTo>
                <a:lnTo>
                  <a:pt x="774345" y="102869"/>
                </a:lnTo>
                <a:lnTo>
                  <a:pt x="780928" y="102869"/>
                </a:lnTo>
                <a:lnTo>
                  <a:pt x="781433" y="104139"/>
                </a:lnTo>
                <a:close/>
              </a:path>
              <a:path w="1000125" h="234950">
                <a:moveTo>
                  <a:pt x="797120" y="107949"/>
                </a:moveTo>
                <a:lnTo>
                  <a:pt x="786998" y="107949"/>
                </a:lnTo>
                <a:lnTo>
                  <a:pt x="786493" y="106671"/>
                </a:lnTo>
                <a:lnTo>
                  <a:pt x="784981" y="105409"/>
                </a:lnTo>
                <a:lnTo>
                  <a:pt x="782945" y="102869"/>
                </a:lnTo>
                <a:lnTo>
                  <a:pt x="787512" y="102869"/>
                </a:lnTo>
                <a:lnTo>
                  <a:pt x="788006" y="104139"/>
                </a:lnTo>
                <a:lnTo>
                  <a:pt x="789034" y="104139"/>
                </a:lnTo>
                <a:lnTo>
                  <a:pt x="789528" y="105409"/>
                </a:lnTo>
                <a:lnTo>
                  <a:pt x="794095" y="105409"/>
                </a:lnTo>
                <a:lnTo>
                  <a:pt x="797120" y="107949"/>
                </a:lnTo>
                <a:close/>
              </a:path>
              <a:path w="1000125" h="234950">
                <a:moveTo>
                  <a:pt x="814834" y="104139"/>
                </a:moveTo>
                <a:lnTo>
                  <a:pt x="811809" y="104139"/>
                </a:lnTo>
                <a:lnTo>
                  <a:pt x="812303" y="102869"/>
                </a:lnTo>
                <a:lnTo>
                  <a:pt x="814834" y="102869"/>
                </a:lnTo>
                <a:lnTo>
                  <a:pt x="814834" y="104139"/>
                </a:lnTo>
                <a:close/>
              </a:path>
              <a:path w="1000125" h="234950">
                <a:moveTo>
                  <a:pt x="896325" y="107949"/>
                </a:moveTo>
                <a:lnTo>
                  <a:pt x="884681" y="107949"/>
                </a:lnTo>
                <a:lnTo>
                  <a:pt x="882150" y="105409"/>
                </a:lnTo>
                <a:lnTo>
                  <a:pt x="872028" y="105409"/>
                </a:lnTo>
                <a:lnTo>
                  <a:pt x="871020" y="104139"/>
                </a:lnTo>
                <a:lnTo>
                  <a:pt x="830017" y="104139"/>
                </a:lnTo>
                <a:lnTo>
                  <a:pt x="829523" y="102869"/>
                </a:lnTo>
                <a:lnTo>
                  <a:pt x="895317" y="102869"/>
                </a:lnTo>
                <a:lnTo>
                  <a:pt x="896819" y="104139"/>
                </a:lnTo>
                <a:lnTo>
                  <a:pt x="897847" y="106679"/>
                </a:lnTo>
                <a:lnTo>
                  <a:pt x="896325" y="106679"/>
                </a:lnTo>
                <a:lnTo>
                  <a:pt x="896325" y="107949"/>
                </a:lnTo>
                <a:close/>
              </a:path>
              <a:path w="1000125" h="234950">
                <a:moveTo>
                  <a:pt x="936814" y="107949"/>
                </a:moveTo>
                <a:lnTo>
                  <a:pt x="922125" y="107949"/>
                </a:lnTo>
                <a:lnTo>
                  <a:pt x="921116" y="105409"/>
                </a:lnTo>
                <a:lnTo>
                  <a:pt x="920098" y="104115"/>
                </a:lnTo>
                <a:lnTo>
                  <a:pt x="919594" y="102869"/>
                </a:lnTo>
                <a:lnTo>
                  <a:pt x="927186" y="102869"/>
                </a:lnTo>
                <a:lnTo>
                  <a:pt x="928708" y="104139"/>
                </a:lnTo>
                <a:lnTo>
                  <a:pt x="930230" y="104139"/>
                </a:lnTo>
                <a:lnTo>
                  <a:pt x="931239" y="105409"/>
                </a:lnTo>
                <a:lnTo>
                  <a:pt x="923647" y="105409"/>
                </a:lnTo>
                <a:lnTo>
                  <a:pt x="924366" y="105667"/>
                </a:lnTo>
                <a:lnTo>
                  <a:pt x="925169" y="106679"/>
                </a:lnTo>
                <a:lnTo>
                  <a:pt x="936814" y="106679"/>
                </a:lnTo>
                <a:lnTo>
                  <a:pt x="936814" y="107949"/>
                </a:lnTo>
                <a:close/>
              </a:path>
              <a:path w="1000125" h="234950">
                <a:moveTo>
                  <a:pt x="992980" y="105409"/>
                </a:moveTo>
                <a:lnTo>
                  <a:pt x="983886" y="105409"/>
                </a:lnTo>
                <a:lnTo>
                  <a:pt x="982363" y="102869"/>
                </a:lnTo>
                <a:lnTo>
                  <a:pt x="990963" y="102869"/>
                </a:lnTo>
                <a:lnTo>
                  <a:pt x="990963" y="104139"/>
                </a:lnTo>
                <a:lnTo>
                  <a:pt x="992486" y="104139"/>
                </a:lnTo>
                <a:lnTo>
                  <a:pt x="992980" y="105409"/>
                </a:lnTo>
                <a:close/>
              </a:path>
              <a:path w="1000125" h="234950">
                <a:moveTo>
                  <a:pt x="906447" y="113029"/>
                </a:moveTo>
                <a:lnTo>
                  <a:pt x="902908" y="113029"/>
                </a:lnTo>
                <a:lnTo>
                  <a:pt x="901880" y="111759"/>
                </a:lnTo>
                <a:lnTo>
                  <a:pt x="900872" y="109219"/>
                </a:lnTo>
                <a:lnTo>
                  <a:pt x="899864" y="109219"/>
                </a:lnTo>
                <a:lnTo>
                  <a:pt x="899350" y="107949"/>
                </a:lnTo>
                <a:lnTo>
                  <a:pt x="900378" y="107949"/>
                </a:lnTo>
                <a:lnTo>
                  <a:pt x="897844" y="106671"/>
                </a:lnTo>
                <a:lnTo>
                  <a:pt x="896800" y="104115"/>
                </a:lnTo>
                <a:lnTo>
                  <a:pt x="898342" y="105409"/>
                </a:lnTo>
                <a:lnTo>
                  <a:pt x="898856" y="105409"/>
                </a:lnTo>
                <a:lnTo>
                  <a:pt x="898856" y="106679"/>
                </a:lnTo>
                <a:lnTo>
                  <a:pt x="901880" y="107949"/>
                </a:lnTo>
                <a:lnTo>
                  <a:pt x="903917" y="110489"/>
                </a:lnTo>
                <a:lnTo>
                  <a:pt x="904925" y="110489"/>
                </a:lnTo>
                <a:lnTo>
                  <a:pt x="905943" y="111783"/>
                </a:lnTo>
                <a:lnTo>
                  <a:pt x="906447" y="113029"/>
                </a:lnTo>
                <a:close/>
              </a:path>
              <a:path w="1000125" h="234950">
                <a:moveTo>
                  <a:pt x="819895" y="109219"/>
                </a:moveTo>
                <a:lnTo>
                  <a:pt x="813311" y="109219"/>
                </a:lnTo>
                <a:lnTo>
                  <a:pt x="812303" y="107949"/>
                </a:lnTo>
                <a:lnTo>
                  <a:pt x="797120" y="107949"/>
                </a:lnTo>
                <a:lnTo>
                  <a:pt x="796112" y="105409"/>
                </a:lnTo>
                <a:lnTo>
                  <a:pt x="794095" y="104139"/>
                </a:lnTo>
                <a:lnTo>
                  <a:pt x="797627" y="104139"/>
                </a:lnTo>
                <a:lnTo>
                  <a:pt x="798642" y="105409"/>
                </a:lnTo>
                <a:lnTo>
                  <a:pt x="799651" y="105409"/>
                </a:lnTo>
                <a:lnTo>
                  <a:pt x="800659" y="106679"/>
                </a:lnTo>
                <a:lnTo>
                  <a:pt x="816356" y="106679"/>
                </a:lnTo>
                <a:lnTo>
                  <a:pt x="817878" y="107949"/>
                </a:lnTo>
                <a:lnTo>
                  <a:pt x="819895" y="109219"/>
                </a:lnTo>
                <a:close/>
              </a:path>
              <a:path w="1000125" h="234950">
                <a:moveTo>
                  <a:pt x="816356" y="106679"/>
                </a:moveTo>
                <a:lnTo>
                  <a:pt x="800652" y="106671"/>
                </a:lnTo>
                <a:lnTo>
                  <a:pt x="799651" y="105409"/>
                </a:lnTo>
                <a:lnTo>
                  <a:pt x="799156" y="104139"/>
                </a:lnTo>
                <a:lnTo>
                  <a:pt x="813825" y="104139"/>
                </a:lnTo>
                <a:lnTo>
                  <a:pt x="814834" y="105409"/>
                </a:lnTo>
                <a:lnTo>
                  <a:pt x="815348" y="105409"/>
                </a:lnTo>
                <a:lnTo>
                  <a:pt x="816356" y="106679"/>
                </a:lnTo>
                <a:close/>
              </a:path>
              <a:path w="1000125" h="234950">
                <a:moveTo>
                  <a:pt x="873550" y="107949"/>
                </a:moveTo>
                <a:lnTo>
                  <a:pt x="827486" y="107949"/>
                </a:lnTo>
                <a:lnTo>
                  <a:pt x="827486" y="106679"/>
                </a:lnTo>
                <a:lnTo>
                  <a:pt x="855836" y="106679"/>
                </a:lnTo>
                <a:lnTo>
                  <a:pt x="855836" y="105409"/>
                </a:lnTo>
                <a:lnTo>
                  <a:pt x="831025" y="105409"/>
                </a:lnTo>
                <a:lnTo>
                  <a:pt x="830531" y="104139"/>
                </a:lnTo>
                <a:lnTo>
                  <a:pt x="871020" y="104139"/>
                </a:lnTo>
                <a:lnTo>
                  <a:pt x="871514" y="105409"/>
                </a:lnTo>
                <a:lnTo>
                  <a:pt x="873550" y="107949"/>
                </a:lnTo>
                <a:close/>
              </a:path>
              <a:path w="1000125" h="234950">
                <a:moveTo>
                  <a:pt x="906942" y="105409"/>
                </a:moveTo>
                <a:lnTo>
                  <a:pt x="905933" y="105409"/>
                </a:lnTo>
                <a:lnTo>
                  <a:pt x="905933" y="104139"/>
                </a:lnTo>
                <a:lnTo>
                  <a:pt x="906942" y="105409"/>
                </a:lnTo>
                <a:close/>
              </a:path>
              <a:path w="1000125" h="234950">
                <a:moveTo>
                  <a:pt x="939839" y="104552"/>
                </a:moveTo>
                <a:lnTo>
                  <a:pt x="939344" y="104139"/>
                </a:lnTo>
                <a:lnTo>
                  <a:pt x="939839" y="104139"/>
                </a:lnTo>
                <a:lnTo>
                  <a:pt x="939839" y="104552"/>
                </a:lnTo>
                <a:close/>
              </a:path>
              <a:path w="1000125" h="234950">
                <a:moveTo>
                  <a:pt x="983886" y="105409"/>
                </a:moveTo>
                <a:lnTo>
                  <a:pt x="940867" y="105409"/>
                </a:lnTo>
                <a:lnTo>
                  <a:pt x="939839" y="104552"/>
                </a:lnTo>
                <a:lnTo>
                  <a:pt x="939839" y="104139"/>
                </a:lnTo>
                <a:lnTo>
                  <a:pt x="982858" y="104139"/>
                </a:lnTo>
                <a:lnTo>
                  <a:pt x="983886" y="105409"/>
                </a:lnTo>
                <a:close/>
              </a:path>
              <a:path w="1000125" h="234950">
                <a:moveTo>
                  <a:pt x="770292" y="105825"/>
                </a:moveTo>
                <a:lnTo>
                  <a:pt x="769798" y="105409"/>
                </a:lnTo>
                <a:lnTo>
                  <a:pt x="770292" y="105409"/>
                </a:lnTo>
                <a:lnTo>
                  <a:pt x="770292" y="105825"/>
                </a:lnTo>
                <a:close/>
              </a:path>
              <a:path w="1000125" h="234950">
                <a:moveTo>
                  <a:pt x="771300" y="106671"/>
                </a:moveTo>
                <a:lnTo>
                  <a:pt x="770292" y="105825"/>
                </a:lnTo>
                <a:lnTo>
                  <a:pt x="770292" y="105409"/>
                </a:lnTo>
                <a:lnTo>
                  <a:pt x="771300" y="106671"/>
                </a:lnTo>
                <a:close/>
              </a:path>
              <a:path w="1000125" h="234950">
                <a:moveTo>
                  <a:pt x="784467" y="106679"/>
                </a:moveTo>
                <a:lnTo>
                  <a:pt x="781436" y="106671"/>
                </a:lnTo>
                <a:lnTo>
                  <a:pt x="780414" y="105409"/>
                </a:lnTo>
                <a:lnTo>
                  <a:pt x="782945" y="105409"/>
                </a:lnTo>
                <a:lnTo>
                  <a:pt x="784467" y="106679"/>
                </a:lnTo>
                <a:close/>
              </a:path>
              <a:path w="1000125" h="234950">
                <a:moveTo>
                  <a:pt x="884681" y="107949"/>
                </a:moveTo>
                <a:lnTo>
                  <a:pt x="875567" y="107949"/>
                </a:lnTo>
                <a:lnTo>
                  <a:pt x="875072" y="106679"/>
                </a:lnTo>
                <a:lnTo>
                  <a:pt x="874552" y="106671"/>
                </a:lnTo>
                <a:lnTo>
                  <a:pt x="873550" y="105409"/>
                </a:lnTo>
                <a:lnTo>
                  <a:pt x="882150" y="105409"/>
                </a:lnTo>
                <a:lnTo>
                  <a:pt x="884681" y="107949"/>
                </a:lnTo>
                <a:close/>
              </a:path>
              <a:path w="1000125" h="234950">
                <a:moveTo>
                  <a:pt x="910994" y="106679"/>
                </a:moveTo>
                <a:lnTo>
                  <a:pt x="908464" y="106679"/>
                </a:lnTo>
                <a:lnTo>
                  <a:pt x="908464" y="105409"/>
                </a:lnTo>
                <a:lnTo>
                  <a:pt x="910500" y="105409"/>
                </a:lnTo>
                <a:lnTo>
                  <a:pt x="910994" y="106679"/>
                </a:lnTo>
                <a:close/>
              </a:path>
              <a:path w="1000125" h="234950">
                <a:moveTo>
                  <a:pt x="924366" y="105667"/>
                </a:moveTo>
                <a:lnTo>
                  <a:pt x="923647" y="105409"/>
                </a:lnTo>
                <a:lnTo>
                  <a:pt x="924161" y="105409"/>
                </a:lnTo>
                <a:lnTo>
                  <a:pt x="924366" y="105667"/>
                </a:lnTo>
                <a:close/>
              </a:path>
              <a:path w="1000125" h="234950">
                <a:moveTo>
                  <a:pt x="945928" y="106679"/>
                </a:moveTo>
                <a:lnTo>
                  <a:pt x="927162" y="106671"/>
                </a:lnTo>
                <a:lnTo>
                  <a:pt x="924366" y="105667"/>
                </a:lnTo>
                <a:lnTo>
                  <a:pt x="924161" y="105409"/>
                </a:lnTo>
                <a:lnTo>
                  <a:pt x="944900" y="105409"/>
                </a:lnTo>
                <a:lnTo>
                  <a:pt x="945928" y="106679"/>
                </a:lnTo>
                <a:close/>
              </a:path>
              <a:path w="1000125" h="234950">
                <a:moveTo>
                  <a:pt x="988947" y="106679"/>
                </a:moveTo>
                <a:lnTo>
                  <a:pt x="946419" y="106671"/>
                </a:lnTo>
                <a:lnTo>
                  <a:pt x="945928" y="105409"/>
                </a:lnTo>
                <a:lnTo>
                  <a:pt x="988433" y="105409"/>
                </a:lnTo>
                <a:lnTo>
                  <a:pt x="988947" y="106679"/>
                </a:lnTo>
                <a:close/>
              </a:path>
              <a:path w="1000125" h="234950">
                <a:moveTo>
                  <a:pt x="773851" y="113029"/>
                </a:moveTo>
                <a:lnTo>
                  <a:pt x="771815" y="113029"/>
                </a:lnTo>
                <a:lnTo>
                  <a:pt x="770806" y="111759"/>
                </a:lnTo>
                <a:lnTo>
                  <a:pt x="770292" y="111759"/>
                </a:lnTo>
                <a:lnTo>
                  <a:pt x="770292" y="105825"/>
                </a:lnTo>
                <a:lnTo>
                  <a:pt x="771307" y="106679"/>
                </a:lnTo>
                <a:lnTo>
                  <a:pt x="773337" y="109219"/>
                </a:lnTo>
                <a:lnTo>
                  <a:pt x="776876" y="109219"/>
                </a:lnTo>
                <a:lnTo>
                  <a:pt x="776876" y="110489"/>
                </a:lnTo>
                <a:lnTo>
                  <a:pt x="772329" y="110489"/>
                </a:lnTo>
                <a:lnTo>
                  <a:pt x="772842" y="111783"/>
                </a:lnTo>
                <a:lnTo>
                  <a:pt x="773851" y="113029"/>
                </a:lnTo>
                <a:close/>
              </a:path>
              <a:path w="1000125" h="234950">
                <a:moveTo>
                  <a:pt x="789034" y="110489"/>
                </a:moveTo>
                <a:lnTo>
                  <a:pt x="783973" y="110489"/>
                </a:lnTo>
                <a:lnTo>
                  <a:pt x="782945" y="109219"/>
                </a:lnTo>
                <a:lnTo>
                  <a:pt x="781937" y="106679"/>
                </a:lnTo>
                <a:lnTo>
                  <a:pt x="784981" y="106679"/>
                </a:lnTo>
                <a:lnTo>
                  <a:pt x="785990" y="107949"/>
                </a:lnTo>
                <a:lnTo>
                  <a:pt x="788006" y="109219"/>
                </a:lnTo>
                <a:lnTo>
                  <a:pt x="789034" y="110489"/>
                </a:lnTo>
                <a:close/>
              </a:path>
              <a:path w="1000125" h="234950">
                <a:moveTo>
                  <a:pt x="875567" y="107949"/>
                </a:moveTo>
                <a:lnTo>
                  <a:pt x="874558" y="107949"/>
                </a:lnTo>
                <a:lnTo>
                  <a:pt x="874558" y="106679"/>
                </a:lnTo>
                <a:lnTo>
                  <a:pt x="875567" y="107949"/>
                </a:lnTo>
                <a:close/>
              </a:path>
              <a:path w="1000125" h="234950">
                <a:moveTo>
                  <a:pt x="896819" y="107949"/>
                </a:moveTo>
                <a:lnTo>
                  <a:pt x="896325" y="107949"/>
                </a:lnTo>
                <a:lnTo>
                  <a:pt x="896325" y="106679"/>
                </a:lnTo>
                <a:lnTo>
                  <a:pt x="896819" y="107949"/>
                </a:lnTo>
                <a:close/>
              </a:path>
              <a:path w="1000125" h="234950">
                <a:moveTo>
                  <a:pt x="900378" y="107949"/>
                </a:moveTo>
                <a:lnTo>
                  <a:pt x="896819" y="107949"/>
                </a:lnTo>
                <a:lnTo>
                  <a:pt x="896325" y="106679"/>
                </a:lnTo>
                <a:lnTo>
                  <a:pt x="897847" y="106679"/>
                </a:lnTo>
                <a:lnTo>
                  <a:pt x="900378" y="107949"/>
                </a:lnTo>
                <a:close/>
              </a:path>
              <a:path w="1000125" h="234950">
                <a:moveTo>
                  <a:pt x="905933" y="110489"/>
                </a:moveTo>
                <a:lnTo>
                  <a:pt x="904925" y="110489"/>
                </a:lnTo>
                <a:lnTo>
                  <a:pt x="902908" y="109219"/>
                </a:lnTo>
                <a:lnTo>
                  <a:pt x="902394" y="107949"/>
                </a:lnTo>
                <a:lnTo>
                  <a:pt x="903403" y="107949"/>
                </a:lnTo>
                <a:lnTo>
                  <a:pt x="903917" y="106679"/>
                </a:lnTo>
                <a:lnTo>
                  <a:pt x="904925" y="107949"/>
                </a:lnTo>
                <a:lnTo>
                  <a:pt x="905933" y="110489"/>
                </a:lnTo>
                <a:close/>
              </a:path>
              <a:path w="1000125" h="234950">
                <a:moveTo>
                  <a:pt x="922125" y="107949"/>
                </a:moveTo>
                <a:lnTo>
                  <a:pt x="916055" y="107949"/>
                </a:lnTo>
                <a:lnTo>
                  <a:pt x="915561" y="106679"/>
                </a:lnTo>
                <a:lnTo>
                  <a:pt x="920108" y="106679"/>
                </a:lnTo>
                <a:lnTo>
                  <a:pt x="922125" y="107949"/>
                </a:lnTo>
                <a:close/>
              </a:path>
              <a:path w="1000125" h="234950">
                <a:moveTo>
                  <a:pt x="983886" y="107949"/>
                </a:moveTo>
                <a:lnTo>
                  <a:pt x="938336" y="107949"/>
                </a:lnTo>
                <a:lnTo>
                  <a:pt x="937822" y="106679"/>
                </a:lnTo>
                <a:lnTo>
                  <a:pt x="982858" y="106679"/>
                </a:lnTo>
                <a:lnTo>
                  <a:pt x="983886" y="107949"/>
                </a:lnTo>
                <a:close/>
              </a:path>
              <a:path w="1000125" h="234950">
                <a:moveTo>
                  <a:pt x="991477" y="107949"/>
                </a:moveTo>
                <a:lnTo>
                  <a:pt x="984380" y="107949"/>
                </a:lnTo>
                <a:lnTo>
                  <a:pt x="982858" y="106679"/>
                </a:lnTo>
                <a:lnTo>
                  <a:pt x="989955" y="106679"/>
                </a:lnTo>
                <a:lnTo>
                  <a:pt x="991477" y="107949"/>
                </a:lnTo>
                <a:close/>
              </a:path>
              <a:path w="1000125" h="234950">
                <a:moveTo>
                  <a:pt x="796112" y="111759"/>
                </a:moveTo>
                <a:lnTo>
                  <a:pt x="795103" y="111759"/>
                </a:lnTo>
                <a:lnTo>
                  <a:pt x="792573" y="110489"/>
                </a:lnTo>
                <a:lnTo>
                  <a:pt x="790537" y="107949"/>
                </a:lnTo>
                <a:lnTo>
                  <a:pt x="812303" y="107949"/>
                </a:lnTo>
                <a:lnTo>
                  <a:pt x="812303" y="109219"/>
                </a:lnTo>
                <a:lnTo>
                  <a:pt x="812817" y="109219"/>
                </a:lnTo>
                <a:lnTo>
                  <a:pt x="813825" y="110489"/>
                </a:lnTo>
                <a:lnTo>
                  <a:pt x="795103" y="110489"/>
                </a:lnTo>
                <a:lnTo>
                  <a:pt x="796112" y="111759"/>
                </a:lnTo>
                <a:close/>
              </a:path>
              <a:path w="1000125" h="234950">
                <a:moveTo>
                  <a:pt x="837609" y="109219"/>
                </a:moveTo>
                <a:lnTo>
                  <a:pt x="819895" y="109219"/>
                </a:lnTo>
                <a:lnTo>
                  <a:pt x="819895" y="107949"/>
                </a:lnTo>
                <a:lnTo>
                  <a:pt x="837114" y="107949"/>
                </a:lnTo>
                <a:lnTo>
                  <a:pt x="837609" y="109219"/>
                </a:lnTo>
                <a:close/>
              </a:path>
              <a:path w="1000125" h="234950">
                <a:moveTo>
                  <a:pt x="855322" y="111759"/>
                </a:moveTo>
                <a:lnTo>
                  <a:pt x="835592" y="111759"/>
                </a:lnTo>
                <a:lnTo>
                  <a:pt x="834838" y="111131"/>
                </a:lnTo>
                <a:lnTo>
                  <a:pt x="834584" y="110489"/>
                </a:lnTo>
                <a:lnTo>
                  <a:pt x="854828" y="110489"/>
                </a:lnTo>
                <a:lnTo>
                  <a:pt x="853306" y="109219"/>
                </a:lnTo>
                <a:lnTo>
                  <a:pt x="838617" y="109219"/>
                </a:lnTo>
                <a:lnTo>
                  <a:pt x="838617" y="107949"/>
                </a:lnTo>
                <a:lnTo>
                  <a:pt x="854828" y="107949"/>
                </a:lnTo>
                <a:lnTo>
                  <a:pt x="854828" y="109219"/>
                </a:lnTo>
                <a:lnTo>
                  <a:pt x="855322" y="110489"/>
                </a:lnTo>
                <a:lnTo>
                  <a:pt x="855322" y="111759"/>
                </a:lnTo>
                <a:close/>
              </a:path>
              <a:path w="1000125" h="234950">
                <a:moveTo>
                  <a:pt x="870506" y="110489"/>
                </a:moveTo>
                <a:lnTo>
                  <a:pt x="856341" y="110489"/>
                </a:lnTo>
                <a:lnTo>
                  <a:pt x="855322" y="109219"/>
                </a:lnTo>
                <a:lnTo>
                  <a:pt x="855322" y="107949"/>
                </a:lnTo>
                <a:lnTo>
                  <a:pt x="859889" y="107949"/>
                </a:lnTo>
                <a:lnTo>
                  <a:pt x="860383" y="109219"/>
                </a:lnTo>
                <a:lnTo>
                  <a:pt x="870011" y="109219"/>
                </a:lnTo>
                <a:lnTo>
                  <a:pt x="870506" y="110489"/>
                </a:lnTo>
                <a:close/>
              </a:path>
              <a:path w="1000125" h="234950">
                <a:moveTo>
                  <a:pt x="868489" y="109219"/>
                </a:moveTo>
                <a:lnTo>
                  <a:pt x="861392" y="109219"/>
                </a:lnTo>
                <a:lnTo>
                  <a:pt x="860897" y="107949"/>
                </a:lnTo>
                <a:lnTo>
                  <a:pt x="868489" y="107949"/>
                </a:lnTo>
                <a:lnTo>
                  <a:pt x="868489" y="109219"/>
                </a:lnTo>
                <a:close/>
              </a:path>
              <a:path w="1000125" h="234950">
                <a:moveTo>
                  <a:pt x="878611" y="114299"/>
                </a:moveTo>
                <a:lnTo>
                  <a:pt x="859375" y="114299"/>
                </a:lnTo>
                <a:lnTo>
                  <a:pt x="858861" y="113029"/>
                </a:lnTo>
                <a:lnTo>
                  <a:pt x="858367" y="113029"/>
                </a:lnTo>
                <a:lnTo>
                  <a:pt x="857853" y="112388"/>
                </a:lnTo>
                <a:lnTo>
                  <a:pt x="857853" y="111759"/>
                </a:lnTo>
                <a:lnTo>
                  <a:pt x="856845" y="110489"/>
                </a:lnTo>
                <a:lnTo>
                  <a:pt x="870506" y="110489"/>
                </a:lnTo>
                <a:lnTo>
                  <a:pt x="871020" y="109219"/>
                </a:lnTo>
                <a:lnTo>
                  <a:pt x="871020" y="107949"/>
                </a:lnTo>
                <a:lnTo>
                  <a:pt x="879620" y="107949"/>
                </a:lnTo>
                <a:lnTo>
                  <a:pt x="880134" y="109219"/>
                </a:lnTo>
                <a:lnTo>
                  <a:pt x="881142" y="110489"/>
                </a:lnTo>
                <a:lnTo>
                  <a:pt x="883158" y="111759"/>
                </a:lnTo>
                <a:lnTo>
                  <a:pt x="876081" y="111759"/>
                </a:lnTo>
                <a:lnTo>
                  <a:pt x="877089" y="113029"/>
                </a:lnTo>
                <a:lnTo>
                  <a:pt x="878611" y="114299"/>
                </a:lnTo>
                <a:close/>
              </a:path>
              <a:path w="1000125" h="234950">
                <a:moveTo>
                  <a:pt x="887211" y="119379"/>
                </a:moveTo>
                <a:lnTo>
                  <a:pt x="877089" y="119379"/>
                </a:lnTo>
                <a:lnTo>
                  <a:pt x="877603" y="118109"/>
                </a:lnTo>
                <a:lnTo>
                  <a:pt x="874558" y="115569"/>
                </a:lnTo>
                <a:lnTo>
                  <a:pt x="880628" y="115569"/>
                </a:lnTo>
                <a:lnTo>
                  <a:pt x="879620" y="114299"/>
                </a:lnTo>
                <a:lnTo>
                  <a:pt x="876575" y="111759"/>
                </a:lnTo>
                <a:lnTo>
                  <a:pt x="883158" y="111759"/>
                </a:lnTo>
                <a:lnTo>
                  <a:pt x="882664" y="110489"/>
                </a:lnTo>
                <a:lnTo>
                  <a:pt x="891758" y="110489"/>
                </a:lnTo>
                <a:lnTo>
                  <a:pt x="891264" y="109219"/>
                </a:lnTo>
                <a:lnTo>
                  <a:pt x="880134" y="109219"/>
                </a:lnTo>
                <a:lnTo>
                  <a:pt x="879620" y="107949"/>
                </a:lnTo>
                <a:lnTo>
                  <a:pt x="897333" y="107949"/>
                </a:lnTo>
                <a:lnTo>
                  <a:pt x="899864" y="110489"/>
                </a:lnTo>
                <a:lnTo>
                  <a:pt x="902908" y="113029"/>
                </a:lnTo>
                <a:lnTo>
                  <a:pt x="888219" y="113029"/>
                </a:lnTo>
                <a:lnTo>
                  <a:pt x="888733" y="114299"/>
                </a:lnTo>
                <a:lnTo>
                  <a:pt x="882664" y="114299"/>
                </a:lnTo>
                <a:lnTo>
                  <a:pt x="883672" y="115569"/>
                </a:lnTo>
                <a:lnTo>
                  <a:pt x="884167" y="116839"/>
                </a:lnTo>
                <a:lnTo>
                  <a:pt x="885689" y="118109"/>
                </a:lnTo>
                <a:lnTo>
                  <a:pt x="886203" y="118109"/>
                </a:lnTo>
                <a:lnTo>
                  <a:pt x="887211" y="119379"/>
                </a:lnTo>
                <a:close/>
              </a:path>
              <a:path w="1000125" h="234950">
                <a:moveTo>
                  <a:pt x="917578" y="109219"/>
                </a:moveTo>
                <a:lnTo>
                  <a:pt x="914039" y="109219"/>
                </a:lnTo>
                <a:lnTo>
                  <a:pt x="913525" y="107949"/>
                </a:lnTo>
                <a:lnTo>
                  <a:pt x="916055" y="107949"/>
                </a:lnTo>
                <a:lnTo>
                  <a:pt x="917578" y="109219"/>
                </a:lnTo>
                <a:close/>
              </a:path>
              <a:path w="1000125" h="234950">
                <a:moveTo>
                  <a:pt x="987425" y="109219"/>
                </a:moveTo>
                <a:lnTo>
                  <a:pt x="918082" y="109219"/>
                </a:lnTo>
                <a:lnTo>
                  <a:pt x="917578" y="107949"/>
                </a:lnTo>
                <a:lnTo>
                  <a:pt x="985388" y="107949"/>
                </a:lnTo>
                <a:lnTo>
                  <a:pt x="987425" y="109219"/>
                </a:lnTo>
                <a:close/>
              </a:path>
              <a:path w="1000125" h="234950">
                <a:moveTo>
                  <a:pt x="783973" y="110489"/>
                </a:moveTo>
                <a:lnTo>
                  <a:pt x="778398" y="110489"/>
                </a:lnTo>
                <a:lnTo>
                  <a:pt x="776876" y="109219"/>
                </a:lnTo>
                <a:lnTo>
                  <a:pt x="781937" y="109219"/>
                </a:lnTo>
                <a:lnTo>
                  <a:pt x="783973" y="110489"/>
                </a:lnTo>
                <a:close/>
              </a:path>
              <a:path w="1000125" h="234950">
                <a:moveTo>
                  <a:pt x="790042" y="110489"/>
                </a:moveTo>
                <a:lnTo>
                  <a:pt x="789034" y="110489"/>
                </a:lnTo>
                <a:lnTo>
                  <a:pt x="789034" y="109219"/>
                </a:lnTo>
                <a:lnTo>
                  <a:pt x="790042" y="110489"/>
                </a:lnTo>
                <a:close/>
              </a:path>
              <a:path w="1000125" h="234950">
                <a:moveTo>
                  <a:pt x="838617" y="110489"/>
                </a:moveTo>
                <a:lnTo>
                  <a:pt x="814834" y="110489"/>
                </a:lnTo>
                <a:lnTo>
                  <a:pt x="813825" y="109219"/>
                </a:lnTo>
                <a:lnTo>
                  <a:pt x="838123" y="109219"/>
                </a:lnTo>
                <a:lnTo>
                  <a:pt x="838617" y="110489"/>
                </a:lnTo>
                <a:close/>
              </a:path>
              <a:path w="1000125" h="234950">
                <a:moveTo>
                  <a:pt x="853800" y="110489"/>
                </a:moveTo>
                <a:lnTo>
                  <a:pt x="839645" y="110489"/>
                </a:lnTo>
                <a:lnTo>
                  <a:pt x="839131" y="109219"/>
                </a:lnTo>
                <a:lnTo>
                  <a:pt x="853306" y="109219"/>
                </a:lnTo>
                <a:lnTo>
                  <a:pt x="853800" y="110489"/>
                </a:lnTo>
                <a:close/>
              </a:path>
              <a:path w="1000125" h="234950">
                <a:moveTo>
                  <a:pt x="890750" y="110489"/>
                </a:moveTo>
                <a:lnTo>
                  <a:pt x="881636" y="110489"/>
                </a:lnTo>
                <a:lnTo>
                  <a:pt x="881142" y="109219"/>
                </a:lnTo>
                <a:lnTo>
                  <a:pt x="890750" y="109219"/>
                </a:lnTo>
                <a:lnTo>
                  <a:pt x="890750" y="110489"/>
                </a:lnTo>
                <a:close/>
              </a:path>
              <a:path w="1000125" h="234950">
                <a:moveTo>
                  <a:pt x="909986" y="111759"/>
                </a:moveTo>
                <a:lnTo>
                  <a:pt x="908464" y="111759"/>
                </a:lnTo>
                <a:lnTo>
                  <a:pt x="907456" y="110489"/>
                </a:lnTo>
                <a:lnTo>
                  <a:pt x="907456" y="109219"/>
                </a:lnTo>
                <a:lnTo>
                  <a:pt x="907970" y="109219"/>
                </a:lnTo>
                <a:lnTo>
                  <a:pt x="909472" y="110489"/>
                </a:lnTo>
                <a:lnTo>
                  <a:pt x="909986" y="111759"/>
                </a:lnTo>
                <a:close/>
              </a:path>
              <a:path w="1000125" h="234950">
                <a:moveTo>
                  <a:pt x="918586" y="110489"/>
                </a:moveTo>
                <a:lnTo>
                  <a:pt x="909472" y="110489"/>
                </a:lnTo>
                <a:lnTo>
                  <a:pt x="908978" y="109219"/>
                </a:lnTo>
                <a:lnTo>
                  <a:pt x="918082" y="109219"/>
                </a:lnTo>
                <a:lnTo>
                  <a:pt x="918586" y="110489"/>
                </a:lnTo>
                <a:close/>
              </a:path>
              <a:path w="1000125" h="234950">
                <a:moveTo>
                  <a:pt x="927186" y="110489"/>
                </a:moveTo>
                <a:lnTo>
                  <a:pt x="918586" y="110489"/>
                </a:lnTo>
                <a:lnTo>
                  <a:pt x="918092" y="109219"/>
                </a:lnTo>
                <a:lnTo>
                  <a:pt x="926178" y="109219"/>
                </a:lnTo>
                <a:lnTo>
                  <a:pt x="927186" y="110489"/>
                </a:lnTo>
                <a:close/>
              </a:path>
              <a:path w="1000125" h="234950">
                <a:moveTo>
                  <a:pt x="933769" y="110489"/>
                </a:moveTo>
                <a:lnTo>
                  <a:pt x="928708" y="110489"/>
                </a:lnTo>
                <a:lnTo>
                  <a:pt x="928214" y="109219"/>
                </a:lnTo>
                <a:lnTo>
                  <a:pt x="931239" y="109219"/>
                </a:lnTo>
                <a:lnTo>
                  <a:pt x="932761" y="109854"/>
                </a:lnTo>
                <a:lnTo>
                  <a:pt x="933769" y="110489"/>
                </a:lnTo>
                <a:close/>
              </a:path>
              <a:path w="1000125" h="234950">
                <a:moveTo>
                  <a:pt x="932761" y="109854"/>
                </a:moveTo>
                <a:lnTo>
                  <a:pt x="931239" y="109219"/>
                </a:lnTo>
                <a:lnTo>
                  <a:pt x="931753" y="109219"/>
                </a:lnTo>
                <a:lnTo>
                  <a:pt x="932761" y="109854"/>
                </a:lnTo>
                <a:close/>
              </a:path>
              <a:path w="1000125" h="234950">
                <a:moveTo>
                  <a:pt x="959589" y="114299"/>
                </a:moveTo>
                <a:lnTo>
                  <a:pt x="958571" y="113006"/>
                </a:lnTo>
                <a:lnTo>
                  <a:pt x="957552" y="110489"/>
                </a:lnTo>
                <a:lnTo>
                  <a:pt x="934283" y="110489"/>
                </a:lnTo>
                <a:lnTo>
                  <a:pt x="932761" y="109854"/>
                </a:lnTo>
                <a:lnTo>
                  <a:pt x="931753" y="109219"/>
                </a:lnTo>
                <a:lnTo>
                  <a:pt x="970205" y="109219"/>
                </a:lnTo>
                <a:lnTo>
                  <a:pt x="971727" y="110489"/>
                </a:lnTo>
                <a:lnTo>
                  <a:pt x="973764" y="113029"/>
                </a:lnTo>
                <a:lnTo>
                  <a:pt x="959075" y="113029"/>
                </a:lnTo>
                <a:lnTo>
                  <a:pt x="959589" y="114299"/>
                </a:lnTo>
                <a:close/>
              </a:path>
              <a:path w="1000125" h="234950">
                <a:moveTo>
                  <a:pt x="784981" y="115569"/>
                </a:moveTo>
                <a:lnTo>
                  <a:pt x="777884" y="115569"/>
                </a:lnTo>
                <a:lnTo>
                  <a:pt x="775834" y="113006"/>
                </a:lnTo>
                <a:lnTo>
                  <a:pt x="772329" y="110489"/>
                </a:lnTo>
                <a:lnTo>
                  <a:pt x="777884" y="110489"/>
                </a:lnTo>
                <a:lnTo>
                  <a:pt x="778912" y="111759"/>
                </a:lnTo>
                <a:lnTo>
                  <a:pt x="786998" y="111759"/>
                </a:lnTo>
                <a:lnTo>
                  <a:pt x="788006" y="113029"/>
                </a:lnTo>
                <a:lnTo>
                  <a:pt x="789528" y="113029"/>
                </a:lnTo>
                <a:lnTo>
                  <a:pt x="790032" y="114299"/>
                </a:lnTo>
                <a:lnTo>
                  <a:pt x="784981" y="114299"/>
                </a:lnTo>
                <a:lnTo>
                  <a:pt x="784981" y="115569"/>
                </a:lnTo>
                <a:close/>
              </a:path>
              <a:path w="1000125" h="234950">
                <a:moveTo>
                  <a:pt x="786998" y="111759"/>
                </a:moveTo>
                <a:lnTo>
                  <a:pt x="778912" y="111759"/>
                </a:lnTo>
                <a:lnTo>
                  <a:pt x="778912" y="110489"/>
                </a:lnTo>
                <a:lnTo>
                  <a:pt x="785990" y="110489"/>
                </a:lnTo>
                <a:lnTo>
                  <a:pt x="786998" y="111759"/>
                </a:lnTo>
                <a:close/>
              </a:path>
              <a:path w="1000125" h="234950">
                <a:moveTo>
                  <a:pt x="792820" y="115569"/>
                </a:moveTo>
                <a:lnTo>
                  <a:pt x="790537" y="115569"/>
                </a:lnTo>
                <a:lnTo>
                  <a:pt x="791051" y="114299"/>
                </a:lnTo>
                <a:lnTo>
                  <a:pt x="791013" y="113006"/>
                </a:lnTo>
                <a:lnTo>
                  <a:pt x="789034" y="111759"/>
                </a:lnTo>
                <a:lnTo>
                  <a:pt x="787512" y="110489"/>
                </a:lnTo>
                <a:lnTo>
                  <a:pt x="791051" y="110489"/>
                </a:lnTo>
                <a:lnTo>
                  <a:pt x="792059" y="111759"/>
                </a:lnTo>
                <a:lnTo>
                  <a:pt x="790537" y="111759"/>
                </a:lnTo>
                <a:lnTo>
                  <a:pt x="791555" y="113029"/>
                </a:lnTo>
                <a:lnTo>
                  <a:pt x="792059" y="114299"/>
                </a:lnTo>
                <a:lnTo>
                  <a:pt x="792820" y="115569"/>
                </a:lnTo>
                <a:close/>
              </a:path>
              <a:path w="1000125" h="234950">
                <a:moveTo>
                  <a:pt x="803189" y="115569"/>
                </a:moveTo>
                <a:lnTo>
                  <a:pt x="802181" y="115569"/>
                </a:lnTo>
                <a:lnTo>
                  <a:pt x="801687" y="114299"/>
                </a:lnTo>
                <a:lnTo>
                  <a:pt x="801173" y="114299"/>
                </a:lnTo>
                <a:lnTo>
                  <a:pt x="800659" y="113029"/>
                </a:lnTo>
                <a:lnTo>
                  <a:pt x="799156" y="111759"/>
                </a:lnTo>
                <a:lnTo>
                  <a:pt x="797120" y="110489"/>
                </a:lnTo>
                <a:lnTo>
                  <a:pt x="823434" y="110489"/>
                </a:lnTo>
                <a:lnTo>
                  <a:pt x="824202" y="110810"/>
                </a:lnTo>
                <a:lnTo>
                  <a:pt x="824956" y="111759"/>
                </a:lnTo>
                <a:lnTo>
                  <a:pt x="800659" y="111759"/>
                </a:lnTo>
                <a:lnTo>
                  <a:pt x="801687" y="113029"/>
                </a:lnTo>
                <a:lnTo>
                  <a:pt x="802181" y="114299"/>
                </a:lnTo>
                <a:lnTo>
                  <a:pt x="803189" y="115569"/>
                </a:lnTo>
                <a:close/>
              </a:path>
              <a:path w="1000125" h="234950">
                <a:moveTo>
                  <a:pt x="824202" y="110810"/>
                </a:moveTo>
                <a:lnTo>
                  <a:pt x="823434" y="110489"/>
                </a:lnTo>
                <a:lnTo>
                  <a:pt x="823948" y="110489"/>
                </a:lnTo>
                <a:lnTo>
                  <a:pt x="824202" y="110810"/>
                </a:lnTo>
                <a:close/>
              </a:path>
              <a:path w="1000125" h="234950">
                <a:moveTo>
                  <a:pt x="835592" y="113029"/>
                </a:moveTo>
                <a:lnTo>
                  <a:pt x="826478" y="113029"/>
                </a:lnTo>
                <a:lnTo>
                  <a:pt x="826478" y="111759"/>
                </a:lnTo>
                <a:lnTo>
                  <a:pt x="824195" y="110801"/>
                </a:lnTo>
                <a:lnTo>
                  <a:pt x="823948" y="110489"/>
                </a:lnTo>
                <a:lnTo>
                  <a:pt x="834070" y="110489"/>
                </a:lnTo>
                <a:lnTo>
                  <a:pt x="834838" y="111131"/>
                </a:lnTo>
                <a:lnTo>
                  <a:pt x="835592" y="113029"/>
                </a:lnTo>
                <a:close/>
              </a:path>
              <a:path w="1000125" h="234950">
                <a:moveTo>
                  <a:pt x="834838" y="111131"/>
                </a:moveTo>
                <a:lnTo>
                  <a:pt x="834070" y="110489"/>
                </a:lnTo>
                <a:lnTo>
                  <a:pt x="834584" y="110489"/>
                </a:lnTo>
                <a:lnTo>
                  <a:pt x="834838" y="111131"/>
                </a:lnTo>
                <a:close/>
              </a:path>
              <a:path w="1000125" h="234950">
                <a:moveTo>
                  <a:pt x="912675" y="114151"/>
                </a:moveTo>
                <a:lnTo>
                  <a:pt x="909986" y="113029"/>
                </a:lnTo>
                <a:lnTo>
                  <a:pt x="908978" y="111759"/>
                </a:lnTo>
                <a:lnTo>
                  <a:pt x="909986" y="111759"/>
                </a:lnTo>
                <a:lnTo>
                  <a:pt x="909986" y="110489"/>
                </a:lnTo>
                <a:lnTo>
                  <a:pt x="910500" y="111759"/>
                </a:lnTo>
                <a:lnTo>
                  <a:pt x="911335" y="112601"/>
                </a:lnTo>
                <a:lnTo>
                  <a:pt x="911508" y="113029"/>
                </a:lnTo>
                <a:lnTo>
                  <a:pt x="911765" y="113029"/>
                </a:lnTo>
                <a:lnTo>
                  <a:pt x="912361" y="113627"/>
                </a:lnTo>
                <a:lnTo>
                  <a:pt x="912675" y="114151"/>
                </a:lnTo>
                <a:close/>
              </a:path>
              <a:path w="1000125" h="234950">
                <a:moveTo>
                  <a:pt x="928214" y="114299"/>
                </a:moveTo>
                <a:lnTo>
                  <a:pt x="913031" y="114299"/>
                </a:lnTo>
                <a:lnTo>
                  <a:pt x="912361" y="113627"/>
                </a:lnTo>
                <a:lnTo>
                  <a:pt x="912003" y="113029"/>
                </a:lnTo>
                <a:lnTo>
                  <a:pt x="916055" y="113029"/>
                </a:lnTo>
                <a:lnTo>
                  <a:pt x="915047" y="111759"/>
                </a:lnTo>
                <a:lnTo>
                  <a:pt x="910500" y="111759"/>
                </a:lnTo>
                <a:lnTo>
                  <a:pt x="910500" y="110489"/>
                </a:lnTo>
                <a:lnTo>
                  <a:pt x="924161" y="110489"/>
                </a:lnTo>
                <a:lnTo>
                  <a:pt x="924655" y="110801"/>
                </a:lnTo>
                <a:lnTo>
                  <a:pt x="924665" y="111783"/>
                </a:lnTo>
                <a:lnTo>
                  <a:pt x="925169" y="113029"/>
                </a:lnTo>
                <a:lnTo>
                  <a:pt x="928214" y="114299"/>
                </a:lnTo>
                <a:close/>
              </a:path>
              <a:path w="1000125" h="234950">
                <a:moveTo>
                  <a:pt x="924655" y="110801"/>
                </a:moveTo>
                <a:lnTo>
                  <a:pt x="924161" y="110489"/>
                </a:lnTo>
                <a:lnTo>
                  <a:pt x="924655" y="110489"/>
                </a:lnTo>
                <a:lnTo>
                  <a:pt x="924655" y="110801"/>
                </a:lnTo>
                <a:close/>
              </a:path>
              <a:path w="1000125" h="234950">
                <a:moveTo>
                  <a:pt x="929716" y="114299"/>
                </a:moveTo>
                <a:lnTo>
                  <a:pt x="928214" y="114299"/>
                </a:lnTo>
                <a:lnTo>
                  <a:pt x="926178" y="111759"/>
                </a:lnTo>
                <a:lnTo>
                  <a:pt x="924670" y="110810"/>
                </a:lnTo>
                <a:lnTo>
                  <a:pt x="924655" y="110489"/>
                </a:lnTo>
                <a:lnTo>
                  <a:pt x="928708" y="110489"/>
                </a:lnTo>
                <a:lnTo>
                  <a:pt x="930230" y="111759"/>
                </a:lnTo>
                <a:lnTo>
                  <a:pt x="956554" y="111759"/>
                </a:lnTo>
                <a:lnTo>
                  <a:pt x="957058" y="113029"/>
                </a:lnTo>
                <a:lnTo>
                  <a:pt x="929716" y="113029"/>
                </a:lnTo>
                <a:lnTo>
                  <a:pt x="929716" y="114299"/>
                </a:lnTo>
                <a:close/>
              </a:path>
              <a:path w="1000125" h="234950">
                <a:moveTo>
                  <a:pt x="944900" y="111759"/>
                </a:moveTo>
                <a:lnTo>
                  <a:pt x="930230" y="111759"/>
                </a:lnTo>
                <a:lnTo>
                  <a:pt x="930230" y="110489"/>
                </a:lnTo>
                <a:lnTo>
                  <a:pt x="944405" y="110489"/>
                </a:lnTo>
                <a:lnTo>
                  <a:pt x="944900" y="111759"/>
                </a:lnTo>
                <a:close/>
              </a:path>
              <a:path w="1000125" h="234950">
                <a:moveTo>
                  <a:pt x="956554" y="111759"/>
                </a:moveTo>
                <a:lnTo>
                  <a:pt x="944900" y="111759"/>
                </a:lnTo>
                <a:lnTo>
                  <a:pt x="944405" y="110489"/>
                </a:lnTo>
                <a:lnTo>
                  <a:pt x="956050" y="110489"/>
                </a:lnTo>
                <a:lnTo>
                  <a:pt x="956554" y="111759"/>
                </a:lnTo>
                <a:close/>
              </a:path>
              <a:path w="1000125" h="234950">
                <a:moveTo>
                  <a:pt x="999069" y="115569"/>
                </a:moveTo>
                <a:lnTo>
                  <a:pt x="997547" y="115569"/>
                </a:lnTo>
                <a:lnTo>
                  <a:pt x="995510" y="113029"/>
                </a:lnTo>
                <a:lnTo>
                  <a:pt x="984894" y="113029"/>
                </a:lnTo>
                <a:lnTo>
                  <a:pt x="984380" y="112601"/>
                </a:lnTo>
                <a:lnTo>
                  <a:pt x="984380" y="111759"/>
                </a:lnTo>
                <a:lnTo>
                  <a:pt x="982363" y="110489"/>
                </a:lnTo>
                <a:lnTo>
                  <a:pt x="999069" y="110489"/>
                </a:lnTo>
                <a:lnTo>
                  <a:pt x="999069" y="111759"/>
                </a:lnTo>
                <a:lnTo>
                  <a:pt x="996024" y="111759"/>
                </a:lnTo>
                <a:lnTo>
                  <a:pt x="996024" y="113029"/>
                </a:lnTo>
                <a:lnTo>
                  <a:pt x="999069" y="114299"/>
                </a:lnTo>
                <a:lnTo>
                  <a:pt x="999069" y="115569"/>
                </a:lnTo>
                <a:close/>
              </a:path>
              <a:path w="1000125" h="234950">
                <a:moveTo>
                  <a:pt x="777884" y="130809"/>
                </a:moveTo>
                <a:lnTo>
                  <a:pt x="770806" y="130809"/>
                </a:lnTo>
                <a:lnTo>
                  <a:pt x="770292" y="130162"/>
                </a:lnTo>
                <a:lnTo>
                  <a:pt x="770292" y="129539"/>
                </a:lnTo>
                <a:lnTo>
                  <a:pt x="769798" y="129539"/>
                </a:lnTo>
                <a:lnTo>
                  <a:pt x="769798" y="126999"/>
                </a:lnTo>
                <a:lnTo>
                  <a:pt x="770292" y="126999"/>
                </a:lnTo>
                <a:lnTo>
                  <a:pt x="769798" y="125729"/>
                </a:lnTo>
                <a:lnTo>
                  <a:pt x="769798" y="111759"/>
                </a:lnTo>
                <a:lnTo>
                  <a:pt x="770806" y="113029"/>
                </a:lnTo>
                <a:lnTo>
                  <a:pt x="774345" y="113029"/>
                </a:lnTo>
                <a:lnTo>
                  <a:pt x="775867" y="114299"/>
                </a:lnTo>
                <a:lnTo>
                  <a:pt x="776876" y="115569"/>
                </a:lnTo>
                <a:lnTo>
                  <a:pt x="770806" y="115569"/>
                </a:lnTo>
                <a:lnTo>
                  <a:pt x="771815" y="116839"/>
                </a:lnTo>
                <a:lnTo>
                  <a:pt x="772823" y="116839"/>
                </a:lnTo>
                <a:lnTo>
                  <a:pt x="774345" y="118109"/>
                </a:lnTo>
                <a:lnTo>
                  <a:pt x="782451" y="118109"/>
                </a:lnTo>
                <a:lnTo>
                  <a:pt x="783459" y="119379"/>
                </a:lnTo>
                <a:lnTo>
                  <a:pt x="778398" y="119379"/>
                </a:lnTo>
                <a:lnTo>
                  <a:pt x="778398" y="120649"/>
                </a:lnTo>
                <a:lnTo>
                  <a:pt x="778912" y="120649"/>
                </a:lnTo>
                <a:lnTo>
                  <a:pt x="780414" y="121919"/>
                </a:lnTo>
                <a:lnTo>
                  <a:pt x="781442" y="123189"/>
                </a:lnTo>
                <a:lnTo>
                  <a:pt x="776876" y="123189"/>
                </a:lnTo>
                <a:lnTo>
                  <a:pt x="777390" y="124459"/>
                </a:lnTo>
                <a:lnTo>
                  <a:pt x="778398" y="125729"/>
                </a:lnTo>
                <a:lnTo>
                  <a:pt x="773851" y="125729"/>
                </a:lnTo>
                <a:lnTo>
                  <a:pt x="774859" y="128269"/>
                </a:lnTo>
                <a:lnTo>
                  <a:pt x="776371" y="129539"/>
                </a:lnTo>
                <a:lnTo>
                  <a:pt x="770292" y="129539"/>
                </a:lnTo>
                <a:lnTo>
                  <a:pt x="770292" y="130162"/>
                </a:lnTo>
                <a:lnTo>
                  <a:pt x="777113" y="130162"/>
                </a:lnTo>
                <a:lnTo>
                  <a:pt x="777884" y="130809"/>
                </a:lnTo>
                <a:close/>
              </a:path>
              <a:path w="1000125" h="234950">
                <a:moveTo>
                  <a:pt x="791545" y="113006"/>
                </a:moveTo>
                <a:lnTo>
                  <a:pt x="790537" y="111759"/>
                </a:lnTo>
                <a:lnTo>
                  <a:pt x="791051" y="111759"/>
                </a:lnTo>
                <a:lnTo>
                  <a:pt x="791545" y="113006"/>
                </a:lnTo>
                <a:close/>
              </a:path>
              <a:path w="1000125" h="234950">
                <a:moveTo>
                  <a:pt x="792573" y="113029"/>
                </a:moveTo>
                <a:lnTo>
                  <a:pt x="791565" y="113029"/>
                </a:lnTo>
                <a:lnTo>
                  <a:pt x="791051" y="111759"/>
                </a:lnTo>
                <a:lnTo>
                  <a:pt x="792059" y="111759"/>
                </a:lnTo>
                <a:lnTo>
                  <a:pt x="792573" y="113029"/>
                </a:lnTo>
                <a:close/>
              </a:path>
              <a:path w="1000125" h="234950">
                <a:moveTo>
                  <a:pt x="799156" y="118109"/>
                </a:moveTo>
                <a:lnTo>
                  <a:pt x="794095" y="113029"/>
                </a:lnTo>
                <a:lnTo>
                  <a:pt x="795103" y="111759"/>
                </a:lnTo>
                <a:lnTo>
                  <a:pt x="797120" y="113453"/>
                </a:lnTo>
                <a:lnTo>
                  <a:pt x="797120" y="114299"/>
                </a:lnTo>
                <a:lnTo>
                  <a:pt x="797634" y="114299"/>
                </a:lnTo>
                <a:lnTo>
                  <a:pt x="798128" y="115569"/>
                </a:lnTo>
                <a:lnTo>
                  <a:pt x="799394" y="115569"/>
                </a:lnTo>
                <a:lnTo>
                  <a:pt x="800659" y="116839"/>
                </a:lnTo>
                <a:lnTo>
                  <a:pt x="799651" y="116839"/>
                </a:lnTo>
                <a:lnTo>
                  <a:pt x="800058" y="117347"/>
                </a:lnTo>
                <a:lnTo>
                  <a:pt x="799156" y="118109"/>
                </a:lnTo>
                <a:close/>
              </a:path>
              <a:path w="1000125" h="234950">
                <a:moveTo>
                  <a:pt x="825964" y="113029"/>
                </a:moveTo>
                <a:lnTo>
                  <a:pt x="802181" y="113029"/>
                </a:lnTo>
                <a:lnTo>
                  <a:pt x="800659" y="111759"/>
                </a:lnTo>
                <a:lnTo>
                  <a:pt x="824956" y="111759"/>
                </a:lnTo>
                <a:lnTo>
                  <a:pt x="825964" y="113029"/>
                </a:lnTo>
                <a:close/>
              </a:path>
              <a:path w="1000125" h="234950">
                <a:moveTo>
                  <a:pt x="856845" y="113029"/>
                </a:moveTo>
                <a:lnTo>
                  <a:pt x="836600" y="113029"/>
                </a:lnTo>
                <a:lnTo>
                  <a:pt x="836086" y="111759"/>
                </a:lnTo>
                <a:lnTo>
                  <a:pt x="855836" y="111759"/>
                </a:lnTo>
                <a:lnTo>
                  <a:pt x="856845" y="113029"/>
                </a:lnTo>
                <a:close/>
              </a:path>
              <a:path w="1000125" h="234950">
                <a:moveTo>
                  <a:pt x="914039" y="113029"/>
                </a:moveTo>
                <a:lnTo>
                  <a:pt x="911765" y="113029"/>
                </a:lnTo>
                <a:lnTo>
                  <a:pt x="911338" y="112601"/>
                </a:lnTo>
                <a:lnTo>
                  <a:pt x="910994" y="111759"/>
                </a:lnTo>
                <a:lnTo>
                  <a:pt x="914039" y="111759"/>
                </a:lnTo>
                <a:lnTo>
                  <a:pt x="914039" y="113029"/>
                </a:lnTo>
                <a:close/>
              </a:path>
              <a:path w="1000125" h="234950">
                <a:moveTo>
                  <a:pt x="984380" y="113029"/>
                </a:moveTo>
                <a:lnTo>
                  <a:pt x="980327" y="113029"/>
                </a:lnTo>
                <a:lnTo>
                  <a:pt x="979833" y="111759"/>
                </a:lnTo>
                <a:lnTo>
                  <a:pt x="983372" y="111759"/>
                </a:lnTo>
                <a:lnTo>
                  <a:pt x="984373" y="112595"/>
                </a:lnTo>
                <a:lnTo>
                  <a:pt x="984380" y="113029"/>
                </a:lnTo>
                <a:close/>
              </a:path>
              <a:path w="1000125" h="234950">
                <a:moveTo>
                  <a:pt x="999069" y="113029"/>
                </a:moveTo>
                <a:lnTo>
                  <a:pt x="998555" y="113029"/>
                </a:lnTo>
                <a:lnTo>
                  <a:pt x="996538" y="111759"/>
                </a:lnTo>
                <a:lnTo>
                  <a:pt x="999069" y="111759"/>
                </a:lnTo>
                <a:lnTo>
                  <a:pt x="999069" y="113029"/>
                </a:lnTo>
                <a:close/>
              </a:path>
              <a:path w="1000125" h="234950">
                <a:moveTo>
                  <a:pt x="857853" y="113029"/>
                </a:moveTo>
                <a:lnTo>
                  <a:pt x="857368" y="111783"/>
                </a:lnTo>
                <a:lnTo>
                  <a:pt x="857853" y="112388"/>
                </a:lnTo>
                <a:lnTo>
                  <a:pt x="857853" y="113029"/>
                </a:lnTo>
                <a:close/>
              </a:path>
              <a:path w="1000125" h="234950">
                <a:moveTo>
                  <a:pt x="880134" y="115569"/>
                </a:moveTo>
                <a:lnTo>
                  <a:pt x="848739" y="115569"/>
                </a:lnTo>
                <a:lnTo>
                  <a:pt x="846209" y="113029"/>
                </a:lnTo>
                <a:lnTo>
                  <a:pt x="857853" y="113029"/>
                </a:lnTo>
                <a:lnTo>
                  <a:pt x="857853" y="112388"/>
                </a:lnTo>
                <a:lnTo>
                  <a:pt x="859375" y="114299"/>
                </a:lnTo>
                <a:lnTo>
                  <a:pt x="879620" y="114299"/>
                </a:lnTo>
                <a:lnTo>
                  <a:pt x="880134" y="115569"/>
                </a:lnTo>
                <a:close/>
              </a:path>
              <a:path w="1000125" h="234950">
                <a:moveTo>
                  <a:pt x="911765" y="113029"/>
                </a:moveTo>
                <a:lnTo>
                  <a:pt x="911508" y="113029"/>
                </a:lnTo>
                <a:lnTo>
                  <a:pt x="911332" y="112595"/>
                </a:lnTo>
                <a:lnTo>
                  <a:pt x="911765" y="113029"/>
                </a:lnTo>
                <a:close/>
              </a:path>
              <a:path w="1000125" h="234950">
                <a:moveTo>
                  <a:pt x="984894" y="113029"/>
                </a:moveTo>
                <a:lnTo>
                  <a:pt x="984380" y="113029"/>
                </a:lnTo>
                <a:lnTo>
                  <a:pt x="984380" y="112601"/>
                </a:lnTo>
                <a:lnTo>
                  <a:pt x="984894" y="113029"/>
                </a:lnTo>
                <a:close/>
              </a:path>
              <a:path w="1000125" h="234950">
                <a:moveTo>
                  <a:pt x="798642" y="114815"/>
                </a:moveTo>
                <a:lnTo>
                  <a:pt x="798128" y="114299"/>
                </a:lnTo>
                <a:lnTo>
                  <a:pt x="797120" y="113453"/>
                </a:lnTo>
                <a:lnTo>
                  <a:pt x="797120" y="113029"/>
                </a:lnTo>
                <a:lnTo>
                  <a:pt x="798642" y="114299"/>
                </a:lnTo>
                <a:lnTo>
                  <a:pt x="798642" y="114815"/>
                </a:lnTo>
                <a:close/>
              </a:path>
              <a:path w="1000125" h="234950">
                <a:moveTo>
                  <a:pt x="823434" y="124459"/>
                </a:moveTo>
                <a:lnTo>
                  <a:pt x="803189" y="124459"/>
                </a:lnTo>
                <a:lnTo>
                  <a:pt x="804712" y="123189"/>
                </a:lnTo>
                <a:lnTo>
                  <a:pt x="806748" y="123189"/>
                </a:lnTo>
                <a:lnTo>
                  <a:pt x="801687" y="119379"/>
                </a:lnTo>
                <a:lnTo>
                  <a:pt x="800058" y="117347"/>
                </a:lnTo>
                <a:lnTo>
                  <a:pt x="800659" y="116839"/>
                </a:lnTo>
                <a:lnTo>
                  <a:pt x="799156" y="113029"/>
                </a:lnTo>
                <a:lnTo>
                  <a:pt x="804712" y="119379"/>
                </a:lnTo>
                <a:lnTo>
                  <a:pt x="806234" y="119379"/>
                </a:lnTo>
                <a:lnTo>
                  <a:pt x="807587" y="120232"/>
                </a:lnTo>
                <a:lnTo>
                  <a:pt x="807756" y="120649"/>
                </a:lnTo>
                <a:lnTo>
                  <a:pt x="816356" y="120649"/>
                </a:lnTo>
                <a:lnTo>
                  <a:pt x="817878" y="121919"/>
                </a:lnTo>
                <a:lnTo>
                  <a:pt x="820903" y="121919"/>
                </a:lnTo>
                <a:lnTo>
                  <a:pt x="821931" y="123189"/>
                </a:lnTo>
                <a:lnTo>
                  <a:pt x="823434" y="124459"/>
                </a:lnTo>
                <a:close/>
              </a:path>
              <a:path w="1000125" h="234950">
                <a:moveTo>
                  <a:pt x="831025" y="120649"/>
                </a:moveTo>
                <a:lnTo>
                  <a:pt x="816870" y="120649"/>
                </a:lnTo>
                <a:lnTo>
                  <a:pt x="814834" y="118109"/>
                </a:lnTo>
                <a:lnTo>
                  <a:pt x="806748" y="118109"/>
                </a:lnTo>
                <a:lnTo>
                  <a:pt x="805226" y="115569"/>
                </a:lnTo>
                <a:lnTo>
                  <a:pt x="805226" y="114299"/>
                </a:lnTo>
                <a:lnTo>
                  <a:pt x="804712" y="114299"/>
                </a:lnTo>
                <a:lnTo>
                  <a:pt x="803189" y="113029"/>
                </a:lnTo>
                <a:lnTo>
                  <a:pt x="820409" y="113029"/>
                </a:lnTo>
                <a:lnTo>
                  <a:pt x="820903" y="114299"/>
                </a:lnTo>
                <a:lnTo>
                  <a:pt x="821931" y="115569"/>
                </a:lnTo>
                <a:lnTo>
                  <a:pt x="813825" y="115569"/>
                </a:lnTo>
                <a:lnTo>
                  <a:pt x="813311" y="116839"/>
                </a:lnTo>
                <a:lnTo>
                  <a:pt x="817707" y="116839"/>
                </a:lnTo>
                <a:lnTo>
                  <a:pt x="820409" y="119379"/>
                </a:lnTo>
                <a:lnTo>
                  <a:pt x="830017" y="119379"/>
                </a:lnTo>
                <a:lnTo>
                  <a:pt x="831025" y="120649"/>
                </a:lnTo>
                <a:close/>
              </a:path>
              <a:path w="1000125" h="234950">
                <a:moveTo>
                  <a:pt x="857359" y="116839"/>
                </a:moveTo>
                <a:lnTo>
                  <a:pt x="823948" y="116839"/>
                </a:lnTo>
                <a:lnTo>
                  <a:pt x="823434" y="115569"/>
                </a:lnTo>
                <a:lnTo>
                  <a:pt x="821931" y="114299"/>
                </a:lnTo>
                <a:lnTo>
                  <a:pt x="821417" y="113029"/>
                </a:lnTo>
                <a:lnTo>
                  <a:pt x="830017" y="113029"/>
                </a:lnTo>
                <a:lnTo>
                  <a:pt x="831539" y="115569"/>
                </a:lnTo>
                <a:lnTo>
                  <a:pt x="856331" y="115569"/>
                </a:lnTo>
                <a:lnTo>
                  <a:pt x="857359" y="116839"/>
                </a:lnTo>
                <a:close/>
              </a:path>
              <a:path w="1000125" h="234950">
                <a:moveTo>
                  <a:pt x="847731" y="115569"/>
                </a:moveTo>
                <a:lnTo>
                  <a:pt x="833062" y="115569"/>
                </a:lnTo>
                <a:lnTo>
                  <a:pt x="832053" y="113029"/>
                </a:lnTo>
                <a:lnTo>
                  <a:pt x="846209" y="113029"/>
                </a:lnTo>
                <a:lnTo>
                  <a:pt x="847731" y="115569"/>
                </a:lnTo>
                <a:close/>
              </a:path>
              <a:path w="1000125" h="234950">
                <a:moveTo>
                  <a:pt x="914039" y="116839"/>
                </a:moveTo>
                <a:lnTo>
                  <a:pt x="907456" y="116839"/>
                </a:lnTo>
                <a:lnTo>
                  <a:pt x="906942" y="115569"/>
                </a:lnTo>
                <a:lnTo>
                  <a:pt x="903917" y="114299"/>
                </a:lnTo>
                <a:lnTo>
                  <a:pt x="888733" y="114299"/>
                </a:lnTo>
                <a:lnTo>
                  <a:pt x="888219" y="113029"/>
                </a:lnTo>
                <a:lnTo>
                  <a:pt x="906942" y="113029"/>
                </a:lnTo>
                <a:lnTo>
                  <a:pt x="909472" y="114299"/>
                </a:lnTo>
                <a:lnTo>
                  <a:pt x="914039" y="116839"/>
                </a:lnTo>
                <a:close/>
              </a:path>
              <a:path w="1000125" h="234950">
                <a:moveTo>
                  <a:pt x="950475" y="114299"/>
                </a:moveTo>
                <a:lnTo>
                  <a:pt x="931239" y="114299"/>
                </a:lnTo>
                <a:lnTo>
                  <a:pt x="930230" y="113029"/>
                </a:lnTo>
                <a:lnTo>
                  <a:pt x="949961" y="113029"/>
                </a:lnTo>
                <a:lnTo>
                  <a:pt x="950475" y="114299"/>
                </a:lnTo>
                <a:close/>
              </a:path>
              <a:path w="1000125" h="234950">
                <a:moveTo>
                  <a:pt x="952491" y="115569"/>
                </a:moveTo>
                <a:lnTo>
                  <a:pt x="943397" y="115569"/>
                </a:lnTo>
                <a:lnTo>
                  <a:pt x="943397" y="114299"/>
                </a:lnTo>
                <a:lnTo>
                  <a:pt x="950475" y="114299"/>
                </a:lnTo>
                <a:lnTo>
                  <a:pt x="949961" y="113029"/>
                </a:lnTo>
                <a:lnTo>
                  <a:pt x="950989" y="113029"/>
                </a:lnTo>
                <a:lnTo>
                  <a:pt x="951483" y="114299"/>
                </a:lnTo>
                <a:lnTo>
                  <a:pt x="952491" y="115569"/>
                </a:lnTo>
                <a:close/>
              </a:path>
              <a:path w="1000125" h="234950">
                <a:moveTo>
                  <a:pt x="959589" y="114299"/>
                </a:moveTo>
                <a:lnTo>
                  <a:pt x="951483" y="114299"/>
                </a:lnTo>
                <a:lnTo>
                  <a:pt x="950989" y="113029"/>
                </a:lnTo>
                <a:lnTo>
                  <a:pt x="958580" y="113029"/>
                </a:lnTo>
                <a:lnTo>
                  <a:pt x="959589" y="114299"/>
                </a:lnTo>
                <a:close/>
              </a:path>
              <a:path w="1000125" h="234950">
                <a:moveTo>
                  <a:pt x="975266" y="114299"/>
                </a:moveTo>
                <a:lnTo>
                  <a:pt x="959589" y="114299"/>
                </a:lnTo>
                <a:lnTo>
                  <a:pt x="959075" y="113029"/>
                </a:lnTo>
                <a:lnTo>
                  <a:pt x="973764" y="113029"/>
                </a:lnTo>
                <a:lnTo>
                  <a:pt x="975266" y="114299"/>
                </a:lnTo>
                <a:close/>
              </a:path>
              <a:path w="1000125" h="234950">
                <a:moveTo>
                  <a:pt x="999069" y="120649"/>
                </a:moveTo>
                <a:lnTo>
                  <a:pt x="998041" y="120649"/>
                </a:lnTo>
                <a:lnTo>
                  <a:pt x="997547" y="119379"/>
                </a:lnTo>
                <a:lnTo>
                  <a:pt x="980327" y="119379"/>
                </a:lnTo>
                <a:lnTo>
                  <a:pt x="980327" y="118109"/>
                </a:lnTo>
                <a:lnTo>
                  <a:pt x="987425" y="118109"/>
                </a:lnTo>
                <a:lnTo>
                  <a:pt x="986416" y="116839"/>
                </a:lnTo>
                <a:lnTo>
                  <a:pt x="982363" y="116839"/>
                </a:lnTo>
                <a:lnTo>
                  <a:pt x="981722" y="116517"/>
                </a:lnTo>
                <a:lnTo>
                  <a:pt x="980841" y="114299"/>
                </a:lnTo>
                <a:lnTo>
                  <a:pt x="980841" y="113029"/>
                </a:lnTo>
                <a:lnTo>
                  <a:pt x="993494" y="113029"/>
                </a:lnTo>
                <a:lnTo>
                  <a:pt x="995016" y="114299"/>
                </a:lnTo>
                <a:lnTo>
                  <a:pt x="990963" y="114299"/>
                </a:lnTo>
                <a:lnTo>
                  <a:pt x="990963" y="115569"/>
                </a:lnTo>
                <a:lnTo>
                  <a:pt x="999069" y="115569"/>
                </a:lnTo>
                <a:lnTo>
                  <a:pt x="999069" y="120649"/>
                </a:lnTo>
                <a:close/>
              </a:path>
              <a:path w="1000125" h="234950">
                <a:moveTo>
                  <a:pt x="798642" y="115569"/>
                </a:moveTo>
                <a:lnTo>
                  <a:pt x="798128" y="115569"/>
                </a:lnTo>
                <a:lnTo>
                  <a:pt x="797634" y="114299"/>
                </a:lnTo>
                <a:lnTo>
                  <a:pt x="797120" y="114299"/>
                </a:lnTo>
                <a:lnTo>
                  <a:pt x="797120" y="113453"/>
                </a:lnTo>
                <a:lnTo>
                  <a:pt x="798128" y="114299"/>
                </a:lnTo>
                <a:lnTo>
                  <a:pt x="798642" y="114815"/>
                </a:lnTo>
                <a:lnTo>
                  <a:pt x="798642" y="115569"/>
                </a:lnTo>
                <a:close/>
              </a:path>
              <a:path w="1000125" h="234950">
                <a:moveTo>
                  <a:pt x="913031" y="114299"/>
                </a:moveTo>
                <a:lnTo>
                  <a:pt x="912675" y="114151"/>
                </a:lnTo>
                <a:lnTo>
                  <a:pt x="912361" y="113627"/>
                </a:lnTo>
                <a:lnTo>
                  <a:pt x="913031" y="114299"/>
                </a:lnTo>
                <a:close/>
              </a:path>
              <a:path w="1000125" h="234950">
                <a:moveTo>
                  <a:pt x="924161" y="118109"/>
                </a:moveTo>
                <a:lnTo>
                  <a:pt x="908464" y="118109"/>
                </a:lnTo>
                <a:lnTo>
                  <a:pt x="907970" y="116839"/>
                </a:lnTo>
                <a:lnTo>
                  <a:pt x="914039" y="116839"/>
                </a:lnTo>
                <a:lnTo>
                  <a:pt x="913525" y="115569"/>
                </a:lnTo>
                <a:lnTo>
                  <a:pt x="912675" y="114151"/>
                </a:lnTo>
                <a:lnTo>
                  <a:pt x="913031" y="114299"/>
                </a:lnTo>
                <a:lnTo>
                  <a:pt x="922639" y="114299"/>
                </a:lnTo>
                <a:lnTo>
                  <a:pt x="922639" y="115569"/>
                </a:lnTo>
                <a:lnTo>
                  <a:pt x="923647" y="116839"/>
                </a:lnTo>
                <a:lnTo>
                  <a:pt x="924161" y="118109"/>
                </a:lnTo>
                <a:close/>
              </a:path>
              <a:path w="1000125" h="234950">
                <a:moveTo>
                  <a:pt x="793581" y="120649"/>
                </a:moveTo>
                <a:lnTo>
                  <a:pt x="785476" y="120649"/>
                </a:lnTo>
                <a:lnTo>
                  <a:pt x="784981" y="120027"/>
                </a:lnTo>
                <a:lnTo>
                  <a:pt x="784981" y="119379"/>
                </a:lnTo>
                <a:lnTo>
                  <a:pt x="781937" y="116839"/>
                </a:lnTo>
                <a:lnTo>
                  <a:pt x="788520" y="116839"/>
                </a:lnTo>
                <a:lnTo>
                  <a:pt x="788006" y="115569"/>
                </a:lnTo>
                <a:lnTo>
                  <a:pt x="784981" y="114299"/>
                </a:lnTo>
                <a:lnTo>
                  <a:pt x="790032" y="114299"/>
                </a:lnTo>
                <a:lnTo>
                  <a:pt x="790537" y="115569"/>
                </a:lnTo>
                <a:lnTo>
                  <a:pt x="792820" y="115569"/>
                </a:lnTo>
                <a:lnTo>
                  <a:pt x="793581" y="116839"/>
                </a:lnTo>
                <a:lnTo>
                  <a:pt x="795103" y="118109"/>
                </a:lnTo>
                <a:lnTo>
                  <a:pt x="792573" y="118109"/>
                </a:lnTo>
                <a:lnTo>
                  <a:pt x="792573" y="119379"/>
                </a:lnTo>
                <a:lnTo>
                  <a:pt x="793581" y="120649"/>
                </a:lnTo>
                <a:close/>
              </a:path>
              <a:path w="1000125" h="234950">
                <a:moveTo>
                  <a:pt x="880628" y="115569"/>
                </a:moveTo>
                <a:lnTo>
                  <a:pt x="880134" y="115569"/>
                </a:lnTo>
                <a:lnTo>
                  <a:pt x="879620" y="114299"/>
                </a:lnTo>
                <a:lnTo>
                  <a:pt x="880628" y="115569"/>
                </a:lnTo>
                <a:close/>
              </a:path>
              <a:path w="1000125" h="234950">
                <a:moveTo>
                  <a:pt x="904411" y="115569"/>
                </a:moveTo>
                <a:lnTo>
                  <a:pt x="885195" y="115569"/>
                </a:lnTo>
                <a:lnTo>
                  <a:pt x="883158" y="114299"/>
                </a:lnTo>
                <a:lnTo>
                  <a:pt x="903917" y="114299"/>
                </a:lnTo>
                <a:lnTo>
                  <a:pt x="904411" y="115569"/>
                </a:lnTo>
                <a:close/>
              </a:path>
              <a:path w="1000125" h="234950">
                <a:moveTo>
                  <a:pt x="934283" y="118109"/>
                </a:moveTo>
                <a:lnTo>
                  <a:pt x="924655" y="118109"/>
                </a:lnTo>
                <a:lnTo>
                  <a:pt x="924161" y="116839"/>
                </a:lnTo>
                <a:lnTo>
                  <a:pt x="923153" y="115569"/>
                </a:lnTo>
                <a:lnTo>
                  <a:pt x="922639" y="114299"/>
                </a:lnTo>
                <a:lnTo>
                  <a:pt x="930744" y="114299"/>
                </a:lnTo>
                <a:lnTo>
                  <a:pt x="931239" y="115569"/>
                </a:lnTo>
                <a:lnTo>
                  <a:pt x="930744" y="115569"/>
                </a:lnTo>
                <a:lnTo>
                  <a:pt x="933275" y="116839"/>
                </a:lnTo>
                <a:lnTo>
                  <a:pt x="934283" y="118109"/>
                </a:lnTo>
                <a:close/>
              </a:path>
              <a:path w="1000125" h="234950">
                <a:moveTo>
                  <a:pt x="943397" y="115569"/>
                </a:moveTo>
                <a:lnTo>
                  <a:pt x="932247" y="115569"/>
                </a:lnTo>
                <a:lnTo>
                  <a:pt x="932247" y="114299"/>
                </a:lnTo>
                <a:lnTo>
                  <a:pt x="942883" y="114299"/>
                </a:lnTo>
                <a:lnTo>
                  <a:pt x="943397" y="115569"/>
                </a:lnTo>
                <a:close/>
              </a:path>
              <a:path w="1000125" h="234950">
                <a:moveTo>
                  <a:pt x="996024" y="115569"/>
                </a:moveTo>
                <a:lnTo>
                  <a:pt x="991972" y="115569"/>
                </a:lnTo>
                <a:lnTo>
                  <a:pt x="990963" y="114299"/>
                </a:lnTo>
                <a:lnTo>
                  <a:pt x="995016" y="114299"/>
                </a:lnTo>
                <a:lnTo>
                  <a:pt x="996024" y="115569"/>
                </a:lnTo>
                <a:close/>
              </a:path>
              <a:path w="1000125" h="234950">
                <a:moveTo>
                  <a:pt x="799394" y="115569"/>
                </a:moveTo>
                <a:lnTo>
                  <a:pt x="798642" y="115569"/>
                </a:lnTo>
                <a:lnTo>
                  <a:pt x="798642" y="114815"/>
                </a:lnTo>
                <a:lnTo>
                  <a:pt x="799394" y="115569"/>
                </a:lnTo>
                <a:close/>
              </a:path>
              <a:path w="1000125" h="234950">
                <a:moveTo>
                  <a:pt x="781937" y="118109"/>
                </a:moveTo>
                <a:lnTo>
                  <a:pt x="774859" y="118109"/>
                </a:lnTo>
                <a:lnTo>
                  <a:pt x="772823" y="116839"/>
                </a:lnTo>
                <a:lnTo>
                  <a:pt x="772823" y="115569"/>
                </a:lnTo>
                <a:lnTo>
                  <a:pt x="786504" y="115569"/>
                </a:lnTo>
                <a:lnTo>
                  <a:pt x="787512" y="116839"/>
                </a:lnTo>
                <a:lnTo>
                  <a:pt x="781937" y="116839"/>
                </a:lnTo>
                <a:lnTo>
                  <a:pt x="781937" y="118109"/>
                </a:lnTo>
                <a:close/>
              </a:path>
              <a:path w="1000125" h="234950">
                <a:moveTo>
                  <a:pt x="817707" y="116839"/>
                </a:moveTo>
                <a:lnTo>
                  <a:pt x="813311" y="116839"/>
                </a:lnTo>
                <a:lnTo>
                  <a:pt x="813825" y="115569"/>
                </a:lnTo>
                <a:lnTo>
                  <a:pt x="816356" y="115569"/>
                </a:lnTo>
                <a:lnTo>
                  <a:pt x="817707" y="116839"/>
                </a:lnTo>
                <a:close/>
              </a:path>
              <a:path w="1000125" h="234950">
                <a:moveTo>
                  <a:pt x="830017" y="119379"/>
                </a:moveTo>
                <a:lnTo>
                  <a:pt x="821931" y="119379"/>
                </a:lnTo>
                <a:lnTo>
                  <a:pt x="821931" y="118109"/>
                </a:lnTo>
                <a:lnTo>
                  <a:pt x="819895" y="116839"/>
                </a:lnTo>
                <a:lnTo>
                  <a:pt x="818373" y="115569"/>
                </a:lnTo>
                <a:lnTo>
                  <a:pt x="823434" y="115569"/>
                </a:lnTo>
                <a:lnTo>
                  <a:pt x="823948" y="116839"/>
                </a:lnTo>
                <a:lnTo>
                  <a:pt x="828000" y="116839"/>
                </a:lnTo>
                <a:lnTo>
                  <a:pt x="830017" y="119379"/>
                </a:lnTo>
                <a:close/>
              </a:path>
              <a:path w="1000125" h="234950">
                <a:moveTo>
                  <a:pt x="875072" y="118109"/>
                </a:moveTo>
                <a:lnTo>
                  <a:pt x="829523" y="118109"/>
                </a:lnTo>
                <a:lnTo>
                  <a:pt x="828495" y="116839"/>
                </a:lnTo>
                <a:lnTo>
                  <a:pt x="857359" y="116839"/>
                </a:lnTo>
                <a:lnTo>
                  <a:pt x="857359" y="115569"/>
                </a:lnTo>
                <a:lnTo>
                  <a:pt x="874558" y="115569"/>
                </a:lnTo>
                <a:lnTo>
                  <a:pt x="874044" y="116839"/>
                </a:lnTo>
                <a:lnTo>
                  <a:pt x="875072" y="118109"/>
                </a:lnTo>
                <a:close/>
              </a:path>
              <a:path w="1000125" h="234950">
                <a:moveTo>
                  <a:pt x="905933" y="116839"/>
                </a:moveTo>
                <a:lnTo>
                  <a:pt x="886203" y="116839"/>
                </a:lnTo>
                <a:lnTo>
                  <a:pt x="886203" y="115569"/>
                </a:lnTo>
                <a:lnTo>
                  <a:pt x="905439" y="115569"/>
                </a:lnTo>
                <a:lnTo>
                  <a:pt x="905933" y="116839"/>
                </a:lnTo>
                <a:close/>
              </a:path>
              <a:path w="1000125" h="234950">
                <a:moveTo>
                  <a:pt x="959075" y="118109"/>
                </a:moveTo>
                <a:lnTo>
                  <a:pt x="935805" y="118109"/>
                </a:lnTo>
                <a:lnTo>
                  <a:pt x="934777" y="116839"/>
                </a:lnTo>
                <a:lnTo>
                  <a:pt x="933275" y="115569"/>
                </a:lnTo>
                <a:lnTo>
                  <a:pt x="963641" y="115569"/>
                </a:lnTo>
                <a:lnTo>
                  <a:pt x="964390" y="116198"/>
                </a:lnTo>
                <a:lnTo>
                  <a:pt x="964650" y="116839"/>
                </a:lnTo>
                <a:lnTo>
                  <a:pt x="958066" y="116839"/>
                </a:lnTo>
                <a:lnTo>
                  <a:pt x="959075" y="118109"/>
                </a:lnTo>
                <a:close/>
              </a:path>
              <a:path w="1000125" h="234950">
                <a:moveTo>
                  <a:pt x="964390" y="116198"/>
                </a:moveTo>
                <a:lnTo>
                  <a:pt x="963641" y="115569"/>
                </a:lnTo>
                <a:lnTo>
                  <a:pt x="964136" y="115569"/>
                </a:lnTo>
                <a:lnTo>
                  <a:pt x="964390" y="116198"/>
                </a:lnTo>
                <a:close/>
              </a:path>
              <a:path w="1000125" h="234950">
                <a:moveTo>
                  <a:pt x="966666" y="118109"/>
                </a:moveTo>
                <a:lnTo>
                  <a:pt x="964390" y="116198"/>
                </a:lnTo>
                <a:lnTo>
                  <a:pt x="964136" y="115569"/>
                </a:lnTo>
                <a:lnTo>
                  <a:pt x="973764" y="115569"/>
                </a:lnTo>
                <a:lnTo>
                  <a:pt x="974258" y="116839"/>
                </a:lnTo>
                <a:lnTo>
                  <a:pt x="965658" y="116839"/>
                </a:lnTo>
                <a:lnTo>
                  <a:pt x="966666" y="118109"/>
                </a:lnTo>
                <a:close/>
              </a:path>
              <a:path w="1000125" h="234950">
                <a:moveTo>
                  <a:pt x="982363" y="116839"/>
                </a:moveTo>
                <a:lnTo>
                  <a:pt x="981849" y="116839"/>
                </a:lnTo>
                <a:lnTo>
                  <a:pt x="981722" y="116517"/>
                </a:lnTo>
                <a:lnTo>
                  <a:pt x="982363" y="116839"/>
                </a:lnTo>
                <a:close/>
              </a:path>
              <a:path w="1000125" h="234950">
                <a:moveTo>
                  <a:pt x="774859" y="118109"/>
                </a:moveTo>
                <a:lnTo>
                  <a:pt x="774345" y="118109"/>
                </a:lnTo>
                <a:lnTo>
                  <a:pt x="772823" y="116839"/>
                </a:lnTo>
                <a:lnTo>
                  <a:pt x="774859" y="118109"/>
                </a:lnTo>
                <a:close/>
              </a:path>
              <a:path w="1000125" h="234950">
                <a:moveTo>
                  <a:pt x="890750" y="119379"/>
                </a:moveTo>
                <a:lnTo>
                  <a:pt x="887725" y="119379"/>
                </a:lnTo>
                <a:lnTo>
                  <a:pt x="884681" y="116839"/>
                </a:lnTo>
                <a:lnTo>
                  <a:pt x="894803" y="116839"/>
                </a:lnTo>
                <a:lnTo>
                  <a:pt x="895811" y="118109"/>
                </a:lnTo>
                <a:lnTo>
                  <a:pt x="890256" y="118109"/>
                </a:lnTo>
                <a:lnTo>
                  <a:pt x="890750" y="118386"/>
                </a:lnTo>
                <a:lnTo>
                  <a:pt x="890750" y="119379"/>
                </a:lnTo>
                <a:close/>
              </a:path>
              <a:path w="1000125" h="234950">
                <a:moveTo>
                  <a:pt x="909472" y="119379"/>
                </a:moveTo>
                <a:lnTo>
                  <a:pt x="897847" y="119379"/>
                </a:lnTo>
                <a:lnTo>
                  <a:pt x="897847" y="118109"/>
                </a:lnTo>
                <a:lnTo>
                  <a:pt x="896819" y="118109"/>
                </a:lnTo>
                <a:lnTo>
                  <a:pt x="895811" y="116839"/>
                </a:lnTo>
                <a:lnTo>
                  <a:pt x="906447" y="116839"/>
                </a:lnTo>
                <a:lnTo>
                  <a:pt x="907456" y="118109"/>
                </a:lnTo>
                <a:lnTo>
                  <a:pt x="909472" y="119379"/>
                </a:lnTo>
                <a:close/>
              </a:path>
              <a:path w="1000125" h="234950">
                <a:moveTo>
                  <a:pt x="966666" y="118109"/>
                </a:moveTo>
                <a:lnTo>
                  <a:pt x="959075" y="118109"/>
                </a:lnTo>
                <a:lnTo>
                  <a:pt x="958066" y="116839"/>
                </a:lnTo>
                <a:lnTo>
                  <a:pt x="965154" y="116839"/>
                </a:lnTo>
                <a:lnTo>
                  <a:pt x="966666" y="118109"/>
                </a:lnTo>
                <a:close/>
              </a:path>
              <a:path w="1000125" h="234950">
                <a:moveTo>
                  <a:pt x="975266" y="118109"/>
                </a:moveTo>
                <a:lnTo>
                  <a:pt x="966666" y="118109"/>
                </a:lnTo>
                <a:lnTo>
                  <a:pt x="965658" y="116839"/>
                </a:lnTo>
                <a:lnTo>
                  <a:pt x="974772" y="116839"/>
                </a:lnTo>
                <a:lnTo>
                  <a:pt x="975266" y="118109"/>
                </a:lnTo>
                <a:close/>
              </a:path>
              <a:path w="1000125" h="234950">
                <a:moveTo>
                  <a:pt x="986911" y="118109"/>
                </a:moveTo>
                <a:lnTo>
                  <a:pt x="975266" y="118109"/>
                </a:lnTo>
                <a:lnTo>
                  <a:pt x="974772" y="116839"/>
                </a:lnTo>
                <a:lnTo>
                  <a:pt x="985902" y="116839"/>
                </a:lnTo>
                <a:lnTo>
                  <a:pt x="986911" y="118109"/>
                </a:lnTo>
                <a:close/>
              </a:path>
              <a:path w="1000125" h="234950">
                <a:moveTo>
                  <a:pt x="793581" y="120649"/>
                </a:moveTo>
                <a:lnTo>
                  <a:pt x="792573" y="119379"/>
                </a:lnTo>
                <a:lnTo>
                  <a:pt x="792573" y="118109"/>
                </a:lnTo>
                <a:lnTo>
                  <a:pt x="796626" y="118109"/>
                </a:lnTo>
                <a:lnTo>
                  <a:pt x="797634" y="119379"/>
                </a:lnTo>
                <a:lnTo>
                  <a:pt x="793581" y="119379"/>
                </a:lnTo>
                <a:lnTo>
                  <a:pt x="793581" y="120649"/>
                </a:lnTo>
                <a:close/>
              </a:path>
              <a:path w="1000125" h="234950">
                <a:moveTo>
                  <a:pt x="790042" y="123189"/>
                </a:moveTo>
                <a:lnTo>
                  <a:pt x="781937" y="123189"/>
                </a:lnTo>
                <a:lnTo>
                  <a:pt x="781442" y="121919"/>
                </a:lnTo>
                <a:lnTo>
                  <a:pt x="780414" y="120649"/>
                </a:lnTo>
                <a:lnTo>
                  <a:pt x="793581" y="120649"/>
                </a:lnTo>
                <a:lnTo>
                  <a:pt x="793581" y="119379"/>
                </a:lnTo>
                <a:lnTo>
                  <a:pt x="797634" y="119379"/>
                </a:lnTo>
                <a:lnTo>
                  <a:pt x="797634" y="118109"/>
                </a:lnTo>
                <a:lnTo>
                  <a:pt x="798128" y="118109"/>
                </a:lnTo>
                <a:lnTo>
                  <a:pt x="801165" y="121919"/>
                </a:lnTo>
                <a:lnTo>
                  <a:pt x="790042" y="121919"/>
                </a:lnTo>
                <a:lnTo>
                  <a:pt x="790042" y="123189"/>
                </a:lnTo>
                <a:close/>
              </a:path>
              <a:path w="1000125" h="234950">
                <a:moveTo>
                  <a:pt x="815842" y="120649"/>
                </a:moveTo>
                <a:lnTo>
                  <a:pt x="808250" y="120649"/>
                </a:lnTo>
                <a:lnTo>
                  <a:pt x="807587" y="120232"/>
                </a:lnTo>
                <a:lnTo>
                  <a:pt x="807242" y="119379"/>
                </a:lnTo>
                <a:lnTo>
                  <a:pt x="805720" y="118109"/>
                </a:lnTo>
                <a:lnTo>
                  <a:pt x="806748" y="118109"/>
                </a:lnTo>
                <a:lnTo>
                  <a:pt x="807756" y="119379"/>
                </a:lnTo>
                <a:lnTo>
                  <a:pt x="815348" y="119379"/>
                </a:lnTo>
                <a:lnTo>
                  <a:pt x="815842" y="120649"/>
                </a:lnTo>
                <a:close/>
              </a:path>
              <a:path w="1000125" h="234950">
                <a:moveTo>
                  <a:pt x="814834" y="119379"/>
                </a:moveTo>
                <a:lnTo>
                  <a:pt x="808250" y="119379"/>
                </a:lnTo>
                <a:lnTo>
                  <a:pt x="807756" y="118109"/>
                </a:lnTo>
                <a:lnTo>
                  <a:pt x="814834" y="118109"/>
                </a:lnTo>
                <a:lnTo>
                  <a:pt x="814834" y="119379"/>
                </a:lnTo>
                <a:close/>
              </a:path>
              <a:path w="1000125" h="234950">
                <a:moveTo>
                  <a:pt x="840653" y="120649"/>
                </a:moveTo>
                <a:lnTo>
                  <a:pt x="831025" y="120649"/>
                </a:lnTo>
                <a:lnTo>
                  <a:pt x="831025" y="119379"/>
                </a:lnTo>
                <a:lnTo>
                  <a:pt x="830531" y="118109"/>
                </a:lnTo>
                <a:lnTo>
                  <a:pt x="838617" y="118109"/>
                </a:lnTo>
                <a:lnTo>
                  <a:pt x="838617" y="119379"/>
                </a:lnTo>
                <a:lnTo>
                  <a:pt x="839645" y="119379"/>
                </a:lnTo>
                <a:lnTo>
                  <a:pt x="840653" y="120649"/>
                </a:lnTo>
                <a:close/>
              </a:path>
              <a:path w="1000125" h="234950">
                <a:moveTo>
                  <a:pt x="848245" y="119379"/>
                </a:moveTo>
                <a:lnTo>
                  <a:pt x="839131" y="119379"/>
                </a:lnTo>
                <a:lnTo>
                  <a:pt x="838617" y="118109"/>
                </a:lnTo>
                <a:lnTo>
                  <a:pt x="847237" y="118109"/>
                </a:lnTo>
                <a:lnTo>
                  <a:pt x="848245" y="119379"/>
                </a:lnTo>
                <a:close/>
              </a:path>
              <a:path w="1000125" h="234950">
                <a:moveTo>
                  <a:pt x="862914" y="120649"/>
                </a:moveTo>
                <a:lnTo>
                  <a:pt x="851784" y="120649"/>
                </a:lnTo>
                <a:lnTo>
                  <a:pt x="848739" y="118109"/>
                </a:lnTo>
                <a:lnTo>
                  <a:pt x="876081" y="118109"/>
                </a:lnTo>
                <a:lnTo>
                  <a:pt x="877089" y="119379"/>
                </a:lnTo>
                <a:lnTo>
                  <a:pt x="862420" y="119379"/>
                </a:lnTo>
                <a:lnTo>
                  <a:pt x="862914" y="120649"/>
                </a:lnTo>
                <a:close/>
              </a:path>
              <a:path w="1000125" h="234950">
                <a:moveTo>
                  <a:pt x="890750" y="118386"/>
                </a:moveTo>
                <a:lnTo>
                  <a:pt x="890256" y="118109"/>
                </a:lnTo>
                <a:lnTo>
                  <a:pt x="890750" y="118109"/>
                </a:lnTo>
                <a:lnTo>
                  <a:pt x="890750" y="118386"/>
                </a:lnTo>
                <a:close/>
              </a:path>
              <a:path w="1000125" h="234950">
                <a:moveTo>
                  <a:pt x="912517" y="120649"/>
                </a:moveTo>
                <a:lnTo>
                  <a:pt x="894803" y="120649"/>
                </a:lnTo>
                <a:lnTo>
                  <a:pt x="890750" y="118386"/>
                </a:lnTo>
                <a:lnTo>
                  <a:pt x="890750" y="118109"/>
                </a:lnTo>
                <a:lnTo>
                  <a:pt x="897333" y="118109"/>
                </a:lnTo>
                <a:lnTo>
                  <a:pt x="897847" y="119379"/>
                </a:lnTo>
                <a:lnTo>
                  <a:pt x="912517" y="119379"/>
                </a:lnTo>
                <a:lnTo>
                  <a:pt x="912517" y="120649"/>
                </a:lnTo>
                <a:close/>
              </a:path>
              <a:path w="1000125" h="234950">
                <a:moveTo>
                  <a:pt x="917578" y="119379"/>
                </a:moveTo>
                <a:lnTo>
                  <a:pt x="909472" y="119379"/>
                </a:lnTo>
                <a:lnTo>
                  <a:pt x="908978" y="118109"/>
                </a:lnTo>
                <a:lnTo>
                  <a:pt x="917064" y="118109"/>
                </a:lnTo>
                <a:lnTo>
                  <a:pt x="917578" y="119379"/>
                </a:lnTo>
                <a:close/>
              </a:path>
              <a:path w="1000125" h="234950">
                <a:moveTo>
                  <a:pt x="929222" y="119379"/>
                </a:moveTo>
                <a:lnTo>
                  <a:pt x="917578" y="119379"/>
                </a:lnTo>
                <a:lnTo>
                  <a:pt x="917578" y="118109"/>
                </a:lnTo>
                <a:lnTo>
                  <a:pt x="929716" y="118109"/>
                </a:lnTo>
                <a:lnTo>
                  <a:pt x="929222" y="119379"/>
                </a:lnTo>
                <a:close/>
              </a:path>
              <a:path w="1000125" h="234950">
                <a:moveTo>
                  <a:pt x="947430" y="121919"/>
                </a:moveTo>
                <a:lnTo>
                  <a:pt x="932247" y="121919"/>
                </a:lnTo>
                <a:lnTo>
                  <a:pt x="931239" y="120649"/>
                </a:lnTo>
                <a:lnTo>
                  <a:pt x="930230" y="118109"/>
                </a:lnTo>
                <a:lnTo>
                  <a:pt x="950475" y="118109"/>
                </a:lnTo>
                <a:lnTo>
                  <a:pt x="950989" y="119379"/>
                </a:lnTo>
                <a:lnTo>
                  <a:pt x="961605" y="119379"/>
                </a:lnTo>
                <a:lnTo>
                  <a:pt x="962613" y="120649"/>
                </a:lnTo>
                <a:lnTo>
                  <a:pt x="946936" y="120649"/>
                </a:lnTo>
                <a:lnTo>
                  <a:pt x="947430" y="121919"/>
                </a:lnTo>
                <a:close/>
              </a:path>
              <a:path w="1000125" h="234950">
                <a:moveTo>
                  <a:pt x="960597" y="119379"/>
                </a:moveTo>
                <a:lnTo>
                  <a:pt x="951483" y="119379"/>
                </a:lnTo>
                <a:lnTo>
                  <a:pt x="950989" y="118109"/>
                </a:lnTo>
                <a:lnTo>
                  <a:pt x="959589" y="118109"/>
                </a:lnTo>
                <a:lnTo>
                  <a:pt x="960597" y="119379"/>
                </a:lnTo>
                <a:close/>
              </a:path>
              <a:path w="1000125" h="234950">
                <a:moveTo>
                  <a:pt x="981355" y="120649"/>
                </a:moveTo>
                <a:lnTo>
                  <a:pt x="963641" y="120649"/>
                </a:lnTo>
                <a:lnTo>
                  <a:pt x="961605" y="118109"/>
                </a:lnTo>
                <a:lnTo>
                  <a:pt x="979833" y="118109"/>
                </a:lnTo>
                <a:lnTo>
                  <a:pt x="980327" y="119379"/>
                </a:lnTo>
                <a:lnTo>
                  <a:pt x="981355" y="120649"/>
                </a:lnTo>
                <a:close/>
              </a:path>
              <a:path w="1000125" h="234950">
                <a:moveTo>
                  <a:pt x="784981" y="120649"/>
                </a:moveTo>
                <a:lnTo>
                  <a:pt x="779406" y="120649"/>
                </a:lnTo>
                <a:lnTo>
                  <a:pt x="778398" y="119379"/>
                </a:lnTo>
                <a:lnTo>
                  <a:pt x="784467" y="119379"/>
                </a:lnTo>
                <a:lnTo>
                  <a:pt x="784981" y="120027"/>
                </a:lnTo>
                <a:lnTo>
                  <a:pt x="784981" y="120649"/>
                </a:lnTo>
                <a:close/>
              </a:path>
              <a:path w="1000125" h="234950">
                <a:moveTo>
                  <a:pt x="851270" y="120649"/>
                </a:moveTo>
                <a:lnTo>
                  <a:pt x="840653" y="120649"/>
                </a:lnTo>
                <a:lnTo>
                  <a:pt x="840653" y="119379"/>
                </a:lnTo>
                <a:lnTo>
                  <a:pt x="849253" y="119379"/>
                </a:lnTo>
                <a:lnTo>
                  <a:pt x="851270" y="120649"/>
                </a:lnTo>
                <a:close/>
              </a:path>
              <a:path w="1000125" h="234950">
                <a:moveTo>
                  <a:pt x="862914" y="120649"/>
                </a:moveTo>
                <a:lnTo>
                  <a:pt x="862420" y="119379"/>
                </a:lnTo>
                <a:lnTo>
                  <a:pt x="862914" y="119379"/>
                </a:lnTo>
                <a:lnTo>
                  <a:pt x="862914" y="120649"/>
                </a:lnTo>
                <a:close/>
              </a:path>
              <a:path w="1000125" h="234950">
                <a:moveTo>
                  <a:pt x="860383" y="123189"/>
                </a:moveTo>
                <a:lnTo>
                  <a:pt x="838123" y="123189"/>
                </a:lnTo>
                <a:lnTo>
                  <a:pt x="836086" y="120649"/>
                </a:lnTo>
                <a:lnTo>
                  <a:pt x="862914" y="120649"/>
                </a:lnTo>
                <a:lnTo>
                  <a:pt x="862914" y="119379"/>
                </a:lnTo>
                <a:lnTo>
                  <a:pt x="872542" y="119379"/>
                </a:lnTo>
                <a:lnTo>
                  <a:pt x="873036" y="120649"/>
                </a:lnTo>
                <a:lnTo>
                  <a:pt x="874558" y="121919"/>
                </a:lnTo>
                <a:lnTo>
                  <a:pt x="859889" y="121919"/>
                </a:lnTo>
                <a:lnTo>
                  <a:pt x="860383" y="123189"/>
                </a:lnTo>
                <a:close/>
              </a:path>
              <a:path w="1000125" h="234950">
                <a:moveTo>
                  <a:pt x="904411" y="121919"/>
                </a:moveTo>
                <a:lnTo>
                  <a:pt x="874558" y="121919"/>
                </a:lnTo>
                <a:lnTo>
                  <a:pt x="872542" y="119379"/>
                </a:lnTo>
                <a:lnTo>
                  <a:pt x="882150" y="119379"/>
                </a:lnTo>
                <a:lnTo>
                  <a:pt x="882664" y="120649"/>
                </a:lnTo>
                <a:lnTo>
                  <a:pt x="903917" y="120649"/>
                </a:lnTo>
                <a:lnTo>
                  <a:pt x="904411" y="121919"/>
                </a:lnTo>
                <a:close/>
              </a:path>
              <a:path w="1000125" h="234950">
                <a:moveTo>
                  <a:pt x="892786" y="120649"/>
                </a:moveTo>
                <a:lnTo>
                  <a:pt x="882664" y="120649"/>
                </a:lnTo>
                <a:lnTo>
                  <a:pt x="882150" y="119379"/>
                </a:lnTo>
                <a:lnTo>
                  <a:pt x="891264" y="119379"/>
                </a:lnTo>
                <a:lnTo>
                  <a:pt x="892786" y="120649"/>
                </a:lnTo>
                <a:close/>
              </a:path>
              <a:path w="1000125" h="234950">
                <a:moveTo>
                  <a:pt x="948952" y="123189"/>
                </a:moveTo>
                <a:lnTo>
                  <a:pt x="915561" y="123189"/>
                </a:lnTo>
                <a:lnTo>
                  <a:pt x="916055" y="121919"/>
                </a:lnTo>
                <a:lnTo>
                  <a:pt x="914039" y="120649"/>
                </a:lnTo>
                <a:lnTo>
                  <a:pt x="913031" y="119379"/>
                </a:lnTo>
                <a:lnTo>
                  <a:pt x="928214" y="119379"/>
                </a:lnTo>
                <a:lnTo>
                  <a:pt x="929222" y="120649"/>
                </a:lnTo>
                <a:lnTo>
                  <a:pt x="932247" y="121919"/>
                </a:lnTo>
                <a:lnTo>
                  <a:pt x="948458" y="121919"/>
                </a:lnTo>
                <a:lnTo>
                  <a:pt x="948952" y="123189"/>
                </a:lnTo>
                <a:close/>
              </a:path>
              <a:path w="1000125" h="234950">
                <a:moveTo>
                  <a:pt x="983372" y="120649"/>
                </a:moveTo>
                <a:lnTo>
                  <a:pt x="981849" y="120649"/>
                </a:lnTo>
                <a:lnTo>
                  <a:pt x="980841" y="119379"/>
                </a:lnTo>
                <a:lnTo>
                  <a:pt x="983372" y="119379"/>
                </a:lnTo>
                <a:lnTo>
                  <a:pt x="983372" y="120649"/>
                </a:lnTo>
                <a:close/>
              </a:path>
              <a:path w="1000125" h="234950">
                <a:moveTo>
                  <a:pt x="986416" y="126999"/>
                </a:moveTo>
                <a:lnTo>
                  <a:pt x="976294" y="126999"/>
                </a:lnTo>
                <a:lnTo>
                  <a:pt x="975266" y="125729"/>
                </a:lnTo>
                <a:lnTo>
                  <a:pt x="974772" y="124459"/>
                </a:lnTo>
                <a:lnTo>
                  <a:pt x="998041" y="124459"/>
                </a:lnTo>
                <a:lnTo>
                  <a:pt x="997547" y="123189"/>
                </a:lnTo>
                <a:lnTo>
                  <a:pt x="996538" y="121919"/>
                </a:lnTo>
                <a:lnTo>
                  <a:pt x="995016" y="120649"/>
                </a:lnTo>
                <a:lnTo>
                  <a:pt x="984380" y="120649"/>
                </a:lnTo>
                <a:lnTo>
                  <a:pt x="983886" y="119379"/>
                </a:lnTo>
                <a:lnTo>
                  <a:pt x="996538" y="119379"/>
                </a:lnTo>
                <a:lnTo>
                  <a:pt x="997033" y="120649"/>
                </a:lnTo>
                <a:lnTo>
                  <a:pt x="998041" y="121919"/>
                </a:lnTo>
                <a:lnTo>
                  <a:pt x="999069" y="121919"/>
                </a:lnTo>
                <a:lnTo>
                  <a:pt x="999069" y="125729"/>
                </a:lnTo>
                <a:lnTo>
                  <a:pt x="985902" y="125729"/>
                </a:lnTo>
                <a:lnTo>
                  <a:pt x="986416" y="126999"/>
                </a:lnTo>
                <a:close/>
              </a:path>
              <a:path w="1000125" h="234950">
                <a:moveTo>
                  <a:pt x="785476" y="120649"/>
                </a:moveTo>
                <a:lnTo>
                  <a:pt x="784981" y="120649"/>
                </a:lnTo>
                <a:lnTo>
                  <a:pt x="784981" y="120027"/>
                </a:lnTo>
                <a:lnTo>
                  <a:pt x="785476" y="120649"/>
                </a:lnTo>
                <a:close/>
              </a:path>
              <a:path w="1000125" h="234950">
                <a:moveTo>
                  <a:pt x="808250" y="120649"/>
                </a:moveTo>
                <a:lnTo>
                  <a:pt x="807756" y="120649"/>
                </a:lnTo>
                <a:lnTo>
                  <a:pt x="807587" y="120232"/>
                </a:lnTo>
                <a:lnTo>
                  <a:pt x="808250" y="120649"/>
                </a:lnTo>
                <a:close/>
              </a:path>
              <a:path w="1000125" h="234950">
                <a:moveTo>
                  <a:pt x="820903" y="121919"/>
                </a:moveTo>
                <a:lnTo>
                  <a:pt x="818373" y="121919"/>
                </a:lnTo>
                <a:lnTo>
                  <a:pt x="817364" y="120649"/>
                </a:lnTo>
                <a:lnTo>
                  <a:pt x="820903" y="120649"/>
                </a:lnTo>
                <a:lnTo>
                  <a:pt x="820903" y="121919"/>
                </a:lnTo>
                <a:close/>
              </a:path>
              <a:path w="1000125" h="234950">
                <a:moveTo>
                  <a:pt x="834070" y="125729"/>
                </a:moveTo>
                <a:lnTo>
                  <a:pt x="825470" y="125729"/>
                </a:lnTo>
                <a:lnTo>
                  <a:pt x="824462" y="123189"/>
                </a:lnTo>
                <a:lnTo>
                  <a:pt x="823434" y="121919"/>
                </a:lnTo>
                <a:lnTo>
                  <a:pt x="822425" y="121919"/>
                </a:lnTo>
                <a:lnTo>
                  <a:pt x="820903" y="120649"/>
                </a:lnTo>
                <a:lnTo>
                  <a:pt x="836086" y="120649"/>
                </a:lnTo>
                <a:lnTo>
                  <a:pt x="836086" y="121919"/>
                </a:lnTo>
                <a:lnTo>
                  <a:pt x="836600" y="123189"/>
                </a:lnTo>
                <a:lnTo>
                  <a:pt x="861392" y="123189"/>
                </a:lnTo>
                <a:lnTo>
                  <a:pt x="861906" y="124459"/>
                </a:lnTo>
                <a:lnTo>
                  <a:pt x="833062" y="124459"/>
                </a:lnTo>
                <a:lnTo>
                  <a:pt x="834070" y="125729"/>
                </a:lnTo>
                <a:close/>
              </a:path>
              <a:path w="1000125" h="234950">
                <a:moveTo>
                  <a:pt x="915047" y="123189"/>
                </a:moveTo>
                <a:lnTo>
                  <a:pt x="889228" y="123189"/>
                </a:lnTo>
                <a:lnTo>
                  <a:pt x="887725" y="121919"/>
                </a:lnTo>
                <a:lnTo>
                  <a:pt x="904411" y="121919"/>
                </a:lnTo>
                <a:lnTo>
                  <a:pt x="904411" y="120649"/>
                </a:lnTo>
                <a:lnTo>
                  <a:pt x="913525" y="120649"/>
                </a:lnTo>
                <a:lnTo>
                  <a:pt x="914039" y="121919"/>
                </a:lnTo>
                <a:lnTo>
                  <a:pt x="915047" y="123189"/>
                </a:lnTo>
                <a:close/>
              </a:path>
              <a:path w="1000125" h="234950">
                <a:moveTo>
                  <a:pt x="981849" y="124459"/>
                </a:moveTo>
                <a:lnTo>
                  <a:pt x="969711" y="124459"/>
                </a:lnTo>
                <a:lnTo>
                  <a:pt x="968702" y="121919"/>
                </a:lnTo>
                <a:lnTo>
                  <a:pt x="947430" y="121919"/>
                </a:lnTo>
                <a:lnTo>
                  <a:pt x="946936" y="120649"/>
                </a:lnTo>
                <a:lnTo>
                  <a:pt x="984380" y="120649"/>
                </a:lnTo>
                <a:lnTo>
                  <a:pt x="985388" y="121919"/>
                </a:lnTo>
                <a:lnTo>
                  <a:pt x="986911" y="123189"/>
                </a:lnTo>
                <a:lnTo>
                  <a:pt x="981355" y="123189"/>
                </a:lnTo>
                <a:lnTo>
                  <a:pt x="981849" y="124459"/>
                </a:lnTo>
                <a:close/>
              </a:path>
              <a:path w="1000125" h="234950">
                <a:moveTo>
                  <a:pt x="997033" y="123189"/>
                </a:moveTo>
                <a:lnTo>
                  <a:pt x="986911" y="123189"/>
                </a:lnTo>
                <a:lnTo>
                  <a:pt x="985902" y="120649"/>
                </a:lnTo>
                <a:lnTo>
                  <a:pt x="994008" y="120649"/>
                </a:lnTo>
                <a:lnTo>
                  <a:pt x="997033" y="123189"/>
                </a:lnTo>
                <a:close/>
              </a:path>
              <a:path w="1000125" h="234950">
                <a:moveTo>
                  <a:pt x="799651" y="123189"/>
                </a:moveTo>
                <a:lnTo>
                  <a:pt x="790537" y="123189"/>
                </a:lnTo>
                <a:lnTo>
                  <a:pt x="790042" y="121919"/>
                </a:lnTo>
                <a:lnTo>
                  <a:pt x="800165" y="121919"/>
                </a:lnTo>
                <a:lnTo>
                  <a:pt x="799651" y="123189"/>
                </a:lnTo>
                <a:close/>
              </a:path>
              <a:path w="1000125" h="234950">
                <a:moveTo>
                  <a:pt x="803189" y="124459"/>
                </a:moveTo>
                <a:lnTo>
                  <a:pt x="802181" y="124459"/>
                </a:lnTo>
                <a:lnTo>
                  <a:pt x="801173" y="123189"/>
                </a:lnTo>
                <a:lnTo>
                  <a:pt x="800659" y="123189"/>
                </a:lnTo>
                <a:lnTo>
                  <a:pt x="800165" y="121919"/>
                </a:lnTo>
                <a:lnTo>
                  <a:pt x="801165" y="121919"/>
                </a:lnTo>
                <a:lnTo>
                  <a:pt x="803189" y="124459"/>
                </a:lnTo>
                <a:close/>
              </a:path>
              <a:path w="1000125" h="234950">
                <a:moveTo>
                  <a:pt x="861392" y="123189"/>
                </a:moveTo>
                <a:lnTo>
                  <a:pt x="860897" y="123189"/>
                </a:lnTo>
                <a:lnTo>
                  <a:pt x="860897" y="121919"/>
                </a:lnTo>
                <a:lnTo>
                  <a:pt x="861392" y="123189"/>
                </a:lnTo>
                <a:close/>
              </a:path>
              <a:path w="1000125" h="234950">
                <a:moveTo>
                  <a:pt x="868983" y="123189"/>
                </a:moveTo>
                <a:lnTo>
                  <a:pt x="861906" y="123189"/>
                </a:lnTo>
                <a:lnTo>
                  <a:pt x="860897" y="121919"/>
                </a:lnTo>
                <a:lnTo>
                  <a:pt x="868489" y="121919"/>
                </a:lnTo>
                <a:lnTo>
                  <a:pt x="868983" y="123189"/>
                </a:lnTo>
                <a:close/>
              </a:path>
              <a:path w="1000125" h="234950">
                <a:moveTo>
                  <a:pt x="880628" y="124459"/>
                </a:moveTo>
                <a:lnTo>
                  <a:pt x="871020" y="124459"/>
                </a:lnTo>
                <a:lnTo>
                  <a:pt x="870506" y="123189"/>
                </a:lnTo>
                <a:lnTo>
                  <a:pt x="869497" y="121919"/>
                </a:lnTo>
                <a:lnTo>
                  <a:pt x="887725" y="121919"/>
                </a:lnTo>
                <a:lnTo>
                  <a:pt x="888219" y="123189"/>
                </a:lnTo>
                <a:lnTo>
                  <a:pt x="880628" y="123189"/>
                </a:lnTo>
                <a:lnTo>
                  <a:pt x="880628" y="124459"/>
                </a:lnTo>
                <a:close/>
              </a:path>
              <a:path w="1000125" h="234950">
                <a:moveTo>
                  <a:pt x="959075" y="123189"/>
                </a:moveTo>
                <a:lnTo>
                  <a:pt x="948952" y="123189"/>
                </a:lnTo>
                <a:lnTo>
                  <a:pt x="948458" y="121919"/>
                </a:lnTo>
                <a:lnTo>
                  <a:pt x="958066" y="121919"/>
                </a:lnTo>
                <a:lnTo>
                  <a:pt x="959075" y="123189"/>
                </a:lnTo>
                <a:close/>
              </a:path>
              <a:path w="1000125" h="234950">
                <a:moveTo>
                  <a:pt x="969711" y="124459"/>
                </a:moveTo>
                <a:lnTo>
                  <a:pt x="965144" y="124459"/>
                </a:lnTo>
                <a:lnTo>
                  <a:pt x="963641" y="123189"/>
                </a:lnTo>
                <a:lnTo>
                  <a:pt x="959589" y="123189"/>
                </a:lnTo>
                <a:lnTo>
                  <a:pt x="959589" y="121919"/>
                </a:lnTo>
                <a:lnTo>
                  <a:pt x="968188" y="121919"/>
                </a:lnTo>
                <a:lnTo>
                  <a:pt x="968702" y="123189"/>
                </a:lnTo>
                <a:lnTo>
                  <a:pt x="969711" y="124459"/>
                </a:lnTo>
                <a:close/>
              </a:path>
              <a:path w="1000125" h="234950">
                <a:moveTo>
                  <a:pt x="777390" y="124459"/>
                </a:moveTo>
                <a:lnTo>
                  <a:pt x="776876" y="123189"/>
                </a:lnTo>
                <a:lnTo>
                  <a:pt x="777390" y="123189"/>
                </a:lnTo>
                <a:lnTo>
                  <a:pt x="777390" y="124459"/>
                </a:lnTo>
                <a:close/>
              </a:path>
              <a:path w="1000125" h="234950">
                <a:moveTo>
                  <a:pt x="801173" y="124459"/>
                </a:moveTo>
                <a:lnTo>
                  <a:pt x="777390" y="124459"/>
                </a:lnTo>
                <a:lnTo>
                  <a:pt x="777390" y="123189"/>
                </a:lnTo>
                <a:lnTo>
                  <a:pt x="800165" y="123189"/>
                </a:lnTo>
                <a:lnTo>
                  <a:pt x="801173" y="124459"/>
                </a:lnTo>
                <a:close/>
              </a:path>
              <a:path w="1000125" h="234950">
                <a:moveTo>
                  <a:pt x="870506" y="124459"/>
                </a:moveTo>
                <a:lnTo>
                  <a:pt x="862420" y="124459"/>
                </a:lnTo>
                <a:lnTo>
                  <a:pt x="861392" y="123189"/>
                </a:lnTo>
                <a:lnTo>
                  <a:pt x="869497" y="123189"/>
                </a:lnTo>
                <a:lnTo>
                  <a:pt x="870506" y="124459"/>
                </a:lnTo>
                <a:close/>
              </a:path>
              <a:path w="1000125" h="234950">
                <a:moveTo>
                  <a:pt x="899350" y="128269"/>
                </a:moveTo>
                <a:lnTo>
                  <a:pt x="889228" y="128269"/>
                </a:lnTo>
                <a:lnTo>
                  <a:pt x="888219" y="126999"/>
                </a:lnTo>
                <a:lnTo>
                  <a:pt x="886697" y="125729"/>
                </a:lnTo>
                <a:lnTo>
                  <a:pt x="883158" y="125729"/>
                </a:lnTo>
                <a:lnTo>
                  <a:pt x="883158" y="124459"/>
                </a:lnTo>
                <a:lnTo>
                  <a:pt x="881142" y="124459"/>
                </a:lnTo>
                <a:lnTo>
                  <a:pt x="880628" y="123189"/>
                </a:lnTo>
                <a:lnTo>
                  <a:pt x="889228" y="123189"/>
                </a:lnTo>
                <a:lnTo>
                  <a:pt x="893795" y="126999"/>
                </a:lnTo>
                <a:lnTo>
                  <a:pt x="897333" y="126999"/>
                </a:lnTo>
                <a:lnTo>
                  <a:pt x="899350" y="128269"/>
                </a:lnTo>
                <a:close/>
              </a:path>
              <a:path w="1000125" h="234950">
                <a:moveTo>
                  <a:pt x="896819" y="126999"/>
                </a:moveTo>
                <a:lnTo>
                  <a:pt x="893795" y="126999"/>
                </a:lnTo>
                <a:lnTo>
                  <a:pt x="891758" y="123189"/>
                </a:lnTo>
                <a:lnTo>
                  <a:pt x="900378" y="123189"/>
                </a:lnTo>
                <a:lnTo>
                  <a:pt x="900872" y="124459"/>
                </a:lnTo>
                <a:lnTo>
                  <a:pt x="903403" y="125729"/>
                </a:lnTo>
                <a:lnTo>
                  <a:pt x="895317" y="125729"/>
                </a:lnTo>
                <a:lnTo>
                  <a:pt x="896819" y="126999"/>
                </a:lnTo>
                <a:close/>
              </a:path>
              <a:path w="1000125" h="234950">
                <a:moveTo>
                  <a:pt x="913031" y="125729"/>
                </a:moveTo>
                <a:lnTo>
                  <a:pt x="903403" y="125729"/>
                </a:lnTo>
                <a:lnTo>
                  <a:pt x="901880" y="124459"/>
                </a:lnTo>
                <a:lnTo>
                  <a:pt x="901386" y="123189"/>
                </a:lnTo>
                <a:lnTo>
                  <a:pt x="918092" y="123189"/>
                </a:lnTo>
                <a:lnTo>
                  <a:pt x="918092" y="124459"/>
                </a:lnTo>
                <a:lnTo>
                  <a:pt x="912003" y="124459"/>
                </a:lnTo>
                <a:lnTo>
                  <a:pt x="913031" y="125729"/>
                </a:lnTo>
                <a:close/>
              </a:path>
              <a:path w="1000125" h="234950">
                <a:moveTo>
                  <a:pt x="938830" y="124459"/>
                </a:moveTo>
                <a:lnTo>
                  <a:pt x="918586" y="124459"/>
                </a:lnTo>
                <a:lnTo>
                  <a:pt x="918586" y="123189"/>
                </a:lnTo>
                <a:lnTo>
                  <a:pt x="938336" y="123189"/>
                </a:lnTo>
                <a:lnTo>
                  <a:pt x="938830" y="124459"/>
                </a:lnTo>
                <a:close/>
              </a:path>
              <a:path w="1000125" h="234950">
                <a:moveTo>
                  <a:pt x="964136" y="125729"/>
                </a:moveTo>
                <a:lnTo>
                  <a:pt x="922125" y="125729"/>
                </a:lnTo>
                <a:lnTo>
                  <a:pt x="921630" y="124459"/>
                </a:lnTo>
                <a:lnTo>
                  <a:pt x="939344" y="124459"/>
                </a:lnTo>
                <a:lnTo>
                  <a:pt x="938830" y="123189"/>
                </a:lnTo>
                <a:lnTo>
                  <a:pt x="963641" y="123189"/>
                </a:lnTo>
                <a:lnTo>
                  <a:pt x="963641" y="124459"/>
                </a:lnTo>
                <a:lnTo>
                  <a:pt x="964136" y="125729"/>
                </a:lnTo>
                <a:close/>
              </a:path>
              <a:path w="1000125" h="234950">
                <a:moveTo>
                  <a:pt x="998041" y="124459"/>
                </a:moveTo>
                <a:lnTo>
                  <a:pt x="981849" y="124459"/>
                </a:lnTo>
                <a:lnTo>
                  <a:pt x="981355" y="123189"/>
                </a:lnTo>
                <a:lnTo>
                  <a:pt x="997547" y="123189"/>
                </a:lnTo>
                <a:lnTo>
                  <a:pt x="998041" y="124459"/>
                </a:lnTo>
                <a:close/>
              </a:path>
              <a:path w="1000125" h="234950">
                <a:moveTo>
                  <a:pt x="786504" y="125729"/>
                </a:moveTo>
                <a:lnTo>
                  <a:pt x="779406" y="125729"/>
                </a:lnTo>
                <a:lnTo>
                  <a:pt x="778398" y="124459"/>
                </a:lnTo>
                <a:lnTo>
                  <a:pt x="786504" y="124459"/>
                </a:lnTo>
                <a:lnTo>
                  <a:pt x="786504" y="125729"/>
                </a:lnTo>
                <a:close/>
              </a:path>
              <a:path w="1000125" h="234950">
                <a:moveTo>
                  <a:pt x="788772" y="126364"/>
                </a:moveTo>
                <a:lnTo>
                  <a:pt x="786504" y="124459"/>
                </a:lnTo>
                <a:lnTo>
                  <a:pt x="824462" y="124459"/>
                </a:lnTo>
                <a:lnTo>
                  <a:pt x="824956" y="125729"/>
                </a:lnTo>
                <a:lnTo>
                  <a:pt x="788520" y="125729"/>
                </a:lnTo>
                <a:lnTo>
                  <a:pt x="788772" y="126364"/>
                </a:lnTo>
                <a:close/>
              </a:path>
              <a:path w="1000125" h="234950">
                <a:moveTo>
                  <a:pt x="843184" y="125729"/>
                </a:moveTo>
                <a:lnTo>
                  <a:pt x="834070" y="125729"/>
                </a:lnTo>
                <a:lnTo>
                  <a:pt x="833062" y="124459"/>
                </a:lnTo>
                <a:lnTo>
                  <a:pt x="842670" y="124459"/>
                </a:lnTo>
                <a:lnTo>
                  <a:pt x="843184" y="125729"/>
                </a:lnTo>
                <a:close/>
              </a:path>
              <a:path w="1000125" h="234950">
                <a:moveTo>
                  <a:pt x="844706" y="126999"/>
                </a:moveTo>
                <a:lnTo>
                  <a:pt x="798128" y="126999"/>
                </a:lnTo>
                <a:lnTo>
                  <a:pt x="797634" y="125729"/>
                </a:lnTo>
                <a:lnTo>
                  <a:pt x="843184" y="125729"/>
                </a:lnTo>
                <a:lnTo>
                  <a:pt x="842670" y="124459"/>
                </a:lnTo>
                <a:lnTo>
                  <a:pt x="844706" y="126999"/>
                </a:lnTo>
                <a:close/>
              </a:path>
              <a:path w="1000125" h="234950">
                <a:moveTo>
                  <a:pt x="871514" y="125729"/>
                </a:moveTo>
                <a:lnTo>
                  <a:pt x="843688" y="125729"/>
                </a:lnTo>
                <a:lnTo>
                  <a:pt x="842670" y="124459"/>
                </a:lnTo>
                <a:lnTo>
                  <a:pt x="871020" y="124459"/>
                </a:lnTo>
                <a:lnTo>
                  <a:pt x="871514" y="125729"/>
                </a:lnTo>
                <a:close/>
              </a:path>
              <a:path w="1000125" h="234950">
                <a:moveTo>
                  <a:pt x="885699" y="129539"/>
                </a:moveTo>
                <a:lnTo>
                  <a:pt x="879106" y="129539"/>
                </a:lnTo>
                <a:lnTo>
                  <a:pt x="878611" y="128269"/>
                </a:lnTo>
                <a:lnTo>
                  <a:pt x="831025" y="128269"/>
                </a:lnTo>
                <a:lnTo>
                  <a:pt x="830017" y="126999"/>
                </a:lnTo>
                <a:lnTo>
                  <a:pt x="845714" y="126999"/>
                </a:lnTo>
                <a:lnTo>
                  <a:pt x="846209" y="125729"/>
                </a:lnTo>
                <a:lnTo>
                  <a:pt x="871514" y="125729"/>
                </a:lnTo>
                <a:lnTo>
                  <a:pt x="871514" y="124459"/>
                </a:lnTo>
                <a:lnTo>
                  <a:pt x="881142" y="124459"/>
                </a:lnTo>
                <a:lnTo>
                  <a:pt x="881636" y="125729"/>
                </a:lnTo>
                <a:lnTo>
                  <a:pt x="883672" y="128269"/>
                </a:lnTo>
                <a:lnTo>
                  <a:pt x="885699" y="129539"/>
                </a:lnTo>
                <a:close/>
              </a:path>
              <a:path w="1000125" h="234950">
                <a:moveTo>
                  <a:pt x="913031" y="125729"/>
                </a:moveTo>
                <a:lnTo>
                  <a:pt x="912003" y="124459"/>
                </a:lnTo>
                <a:lnTo>
                  <a:pt x="912517" y="124459"/>
                </a:lnTo>
                <a:lnTo>
                  <a:pt x="913031" y="125729"/>
                </a:lnTo>
                <a:close/>
              </a:path>
              <a:path w="1000125" h="234950">
                <a:moveTo>
                  <a:pt x="913031" y="125729"/>
                </a:moveTo>
                <a:lnTo>
                  <a:pt x="912517" y="124459"/>
                </a:lnTo>
                <a:lnTo>
                  <a:pt x="913031" y="124459"/>
                </a:lnTo>
                <a:lnTo>
                  <a:pt x="913031" y="125729"/>
                </a:lnTo>
                <a:close/>
              </a:path>
              <a:path w="1000125" h="234950">
                <a:moveTo>
                  <a:pt x="925169" y="128269"/>
                </a:moveTo>
                <a:lnTo>
                  <a:pt x="920108" y="128269"/>
                </a:lnTo>
                <a:lnTo>
                  <a:pt x="919100" y="126999"/>
                </a:lnTo>
                <a:lnTo>
                  <a:pt x="917064" y="125729"/>
                </a:lnTo>
                <a:lnTo>
                  <a:pt x="913031" y="125729"/>
                </a:lnTo>
                <a:lnTo>
                  <a:pt x="913031" y="124459"/>
                </a:lnTo>
                <a:lnTo>
                  <a:pt x="920108" y="124459"/>
                </a:lnTo>
                <a:lnTo>
                  <a:pt x="922125" y="125729"/>
                </a:lnTo>
                <a:lnTo>
                  <a:pt x="923153" y="126999"/>
                </a:lnTo>
                <a:lnTo>
                  <a:pt x="924655" y="126999"/>
                </a:lnTo>
                <a:lnTo>
                  <a:pt x="925169" y="128269"/>
                </a:lnTo>
                <a:close/>
              </a:path>
              <a:path w="1000125" h="234950">
                <a:moveTo>
                  <a:pt x="922125" y="125729"/>
                </a:moveTo>
                <a:lnTo>
                  <a:pt x="920108" y="124459"/>
                </a:lnTo>
                <a:lnTo>
                  <a:pt x="921630" y="124459"/>
                </a:lnTo>
                <a:lnTo>
                  <a:pt x="922125" y="125729"/>
                </a:lnTo>
                <a:close/>
              </a:path>
              <a:path w="1000125" h="234950">
                <a:moveTo>
                  <a:pt x="977302" y="128269"/>
                </a:moveTo>
                <a:lnTo>
                  <a:pt x="973764" y="128269"/>
                </a:lnTo>
                <a:lnTo>
                  <a:pt x="972241" y="126999"/>
                </a:lnTo>
                <a:lnTo>
                  <a:pt x="971727" y="125729"/>
                </a:lnTo>
                <a:lnTo>
                  <a:pt x="966172" y="125729"/>
                </a:lnTo>
                <a:lnTo>
                  <a:pt x="966172" y="124459"/>
                </a:lnTo>
                <a:lnTo>
                  <a:pt x="973764" y="124459"/>
                </a:lnTo>
                <a:lnTo>
                  <a:pt x="975780" y="126999"/>
                </a:lnTo>
                <a:lnTo>
                  <a:pt x="977302" y="128269"/>
                </a:lnTo>
                <a:close/>
              </a:path>
              <a:path w="1000125" h="234950">
                <a:moveTo>
                  <a:pt x="792059" y="133349"/>
                </a:moveTo>
                <a:lnTo>
                  <a:pt x="784467" y="133349"/>
                </a:lnTo>
                <a:lnTo>
                  <a:pt x="783973" y="132079"/>
                </a:lnTo>
                <a:lnTo>
                  <a:pt x="782945" y="130809"/>
                </a:lnTo>
                <a:lnTo>
                  <a:pt x="782451" y="129539"/>
                </a:lnTo>
                <a:lnTo>
                  <a:pt x="776876" y="129539"/>
                </a:lnTo>
                <a:lnTo>
                  <a:pt x="776876" y="128269"/>
                </a:lnTo>
                <a:lnTo>
                  <a:pt x="773851" y="125729"/>
                </a:lnTo>
                <a:lnTo>
                  <a:pt x="788016" y="125729"/>
                </a:lnTo>
                <a:lnTo>
                  <a:pt x="788772" y="126364"/>
                </a:lnTo>
                <a:lnTo>
                  <a:pt x="789024" y="126999"/>
                </a:lnTo>
                <a:lnTo>
                  <a:pt x="783973" y="126999"/>
                </a:lnTo>
                <a:lnTo>
                  <a:pt x="783973" y="128269"/>
                </a:lnTo>
                <a:lnTo>
                  <a:pt x="784467" y="128269"/>
                </a:lnTo>
                <a:lnTo>
                  <a:pt x="785990" y="129539"/>
                </a:lnTo>
                <a:lnTo>
                  <a:pt x="786998" y="130809"/>
                </a:lnTo>
                <a:lnTo>
                  <a:pt x="795865" y="130809"/>
                </a:lnTo>
                <a:lnTo>
                  <a:pt x="796626" y="132079"/>
                </a:lnTo>
                <a:lnTo>
                  <a:pt x="792059" y="132079"/>
                </a:lnTo>
                <a:lnTo>
                  <a:pt x="792059" y="133349"/>
                </a:lnTo>
                <a:close/>
              </a:path>
              <a:path w="1000125" h="234950">
                <a:moveTo>
                  <a:pt x="830017" y="128269"/>
                </a:moveTo>
                <a:lnTo>
                  <a:pt x="789528" y="128269"/>
                </a:lnTo>
                <a:lnTo>
                  <a:pt x="789528" y="126999"/>
                </a:lnTo>
                <a:lnTo>
                  <a:pt x="788772" y="126364"/>
                </a:lnTo>
                <a:lnTo>
                  <a:pt x="788520" y="125729"/>
                </a:lnTo>
                <a:lnTo>
                  <a:pt x="797634" y="125729"/>
                </a:lnTo>
                <a:lnTo>
                  <a:pt x="797634" y="126999"/>
                </a:lnTo>
                <a:lnTo>
                  <a:pt x="830017" y="126999"/>
                </a:lnTo>
                <a:lnTo>
                  <a:pt x="830017" y="128269"/>
                </a:lnTo>
                <a:close/>
              </a:path>
              <a:path w="1000125" h="234950">
                <a:moveTo>
                  <a:pt x="845714" y="126999"/>
                </a:moveTo>
                <a:lnTo>
                  <a:pt x="844706" y="125729"/>
                </a:lnTo>
                <a:lnTo>
                  <a:pt x="846209" y="125729"/>
                </a:lnTo>
                <a:lnTo>
                  <a:pt x="845714" y="126999"/>
                </a:lnTo>
                <a:close/>
              </a:path>
              <a:path w="1000125" h="234950">
                <a:moveTo>
                  <a:pt x="887725" y="128269"/>
                </a:moveTo>
                <a:lnTo>
                  <a:pt x="885195" y="128269"/>
                </a:lnTo>
                <a:lnTo>
                  <a:pt x="884167" y="126999"/>
                </a:lnTo>
                <a:lnTo>
                  <a:pt x="884167" y="125729"/>
                </a:lnTo>
                <a:lnTo>
                  <a:pt x="885689" y="125729"/>
                </a:lnTo>
                <a:lnTo>
                  <a:pt x="887725" y="128269"/>
                </a:lnTo>
                <a:close/>
              </a:path>
              <a:path w="1000125" h="234950">
                <a:moveTo>
                  <a:pt x="908978" y="128269"/>
                </a:moveTo>
                <a:lnTo>
                  <a:pt x="899864" y="128269"/>
                </a:lnTo>
                <a:lnTo>
                  <a:pt x="896819" y="125729"/>
                </a:lnTo>
                <a:lnTo>
                  <a:pt x="906942" y="125729"/>
                </a:lnTo>
                <a:lnTo>
                  <a:pt x="906942" y="126999"/>
                </a:lnTo>
                <a:lnTo>
                  <a:pt x="907970" y="126999"/>
                </a:lnTo>
                <a:lnTo>
                  <a:pt x="908978" y="128269"/>
                </a:lnTo>
                <a:close/>
              </a:path>
              <a:path w="1000125" h="234950">
                <a:moveTo>
                  <a:pt x="918586" y="128269"/>
                </a:moveTo>
                <a:lnTo>
                  <a:pt x="909472" y="128269"/>
                </a:lnTo>
                <a:lnTo>
                  <a:pt x="909472" y="126999"/>
                </a:lnTo>
                <a:lnTo>
                  <a:pt x="908464" y="125729"/>
                </a:lnTo>
                <a:lnTo>
                  <a:pt x="917064" y="125729"/>
                </a:lnTo>
                <a:lnTo>
                  <a:pt x="917064" y="126999"/>
                </a:lnTo>
                <a:lnTo>
                  <a:pt x="916569" y="126999"/>
                </a:lnTo>
                <a:lnTo>
                  <a:pt x="918586" y="128269"/>
                </a:lnTo>
                <a:close/>
              </a:path>
              <a:path w="1000125" h="234950">
                <a:moveTo>
                  <a:pt x="924655" y="126999"/>
                </a:moveTo>
                <a:lnTo>
                  <a:pt x="923153" y="126999"/>
                </a:lnTo>
                <a:lnTo>
                  <a:pt x="923647" y="125729"/>
                </a:lnTo>
                <a:lnTo>
                  <a:pt x="924655" y="126999"/>
                </a:lnTo>
                <a:close/>
              </a:path>
              <a:path w="1000125" h="234950">
                <a:moveTo>
                  <a:pt x="945928" y="128269"/>
                </a:moveTo>
                <a:lnTo>
                  <a:pt x="926178" y="128269"/>
                </a:lnTo>
                <a:lnTo>
                  <a:pt x="925683" y="126999"/>
                </a:lnTo>
                <a:lnTo>
                  <a:pt x="924655" y="125729"/>
                </a:lnTo>
                <a:lnTo>
                  <a:pt x="944900" y="125729"/>
                </a:lnTo>
                <a:lnTo>
                  <a:pt x="944900" y="126999"/>
                </a:lnTo>
                <a:lnTo>
                  <a:pt x="945928" y="128269"/>
                </a:lnTo>
                <a:close/>
              </a:path>
              <a:path w="1000125" h="234950">
                <a:moveTo>
                  <a:pt x="960083" y="128269"/>
                </a:moveTo>
                <a:lnTo>
                  <a:pt x="946422" y="128269"/>
                </a:lnTo>
                <a:lnTo>
                  <a:pt x="945928" y="126999"/>
                </a:lnTo>
                <a:lnTo>
                  <a:pt x="945928" y="125729"/>
                </a:lnTo>
                <a:lnTo>
                  <a:pt x="966172" y="125729"/>
                </a:lnTo>
                <a:lnTo>
                  <a:pt x="967674" y="126999"/>
                </a:lnTo>
                <a:lnTo>
                  <a:pt x="959075" y="126999"/>
                </a:lnTo>
                <a:lnTo>
                  <a:pt x="960083" y="128269"/>
                </a:lnTo>
                <a:close/>
              </a:path>
              <a:path w="1000125" h="234950">
                <a:moveTo>
                  <a:pt x="976294" y="130809"/>
                </a:moveTo>
                <a:lnTo>
                  <a:pt x="965658" y="130809"/>
                </a:lnTo>
                <a:lnTo>
                  <a:pt x="963641" y="128269"/>
                </a:lnTo>
                <a:lnTo>
                  <a:pt x="961605" y="126999"/>
                </a:lnTo>
                <a:lnTo>
                  <a:pt x="967674" y="126999"/>
                </a:lnTo>
                <a:lnTo>
                  <a:pt x="967180" y="125729"/>
                </a:lnTo>
                <a:lnTo>
                  <a:pt x="971727" y="125729"/>
                </a:lnTo>
                <a:lnTo>
                  <a:pt x="972241" y="126999"/>
                </a:lnTo>
                <a:lnTo>
                  <a:pt x="972241" y="128269"/>
                </a:lnTo>
                <a:lnTo>
                  <a:pt x="972736" y="128269"/>
                </a:lnTo>
                <a:lnTo>
                  <a:pt x="972736" y="129539"/>
                </a:lnTo>
                <a:lnTo>
                  <a:pt x="974772" y="129539"/>
                </a:lnTo>
                <a:lnTo>
                  <a:pt x="976294" y="130809"/>
                </a:lnTo>
                <a:close/>
              </a:path>
              <a:path w="1000125" h="234950">
                <a:moveTo>
                  <a:pt x="987425" y="128269"/>
                </a:moveTo>
                <a:lnTo>
                  <a:pt x="985902" y="125729"/>
                </a:lnTo>
                <a:lnTo>
                  <a:pt x="999069" y="125729"/>
                </a:lnTo>
                <a:lnTo>
                  <a:pt x="999069" y="126999"/>
                </a:lnTo>
                <a:lnTo>
                  <a:pt x="986911" y="126999"/>
                </a:lnTo>
                <a:lnTo>
                  <a:pt x="987425" y="128269"/>
                </a:lnTo>
                <a:close/>
              </a:path>
              <a:path w="1000125" h="234950">
                <a:moveTo>
                  <a:pt x="789528" y="128269"/>
                </a:moveTo>
                <a:lnTo>
                  <a:pt x="783973" y="128269"/>
                </a:lnTo>
                <a:lnTo>
                  <a:pt x="783973" y="126999"/>
                </a:lnTo>
                <a:lnTo>
                  <a:pt x="789024" y="126999"/>
                </a:lnTo>
                <a:lnTo>
                  <a:pt x="789528" y="128269"/>
                </a:lnTo>
                <a:close/>
              </a:path>
              <a:path w="1000125" h="234950">
                <a:moveTo>
                  <a:pt x="960083" y="128269"/>
                </a:moveTo>
                <a:lnTo>
                  <a:pt x="959075" y="126999"/>
                </a:lnTo>
                <a:lnTo>
                  <a:pt x="960083" y="127841"/>
                </a:lnTo>
                <a:lnTo>
                  <a:pt x="960083" y="128269"/>
                </a:lnTo>
                <a:close/>
              </a:path>
              <a:path w="1000125" h="234950">
                <a:moveTo>
                  <a:pt x="960083" y="127841"/>
                </a:moveTo>
                <a:lnTo>
                  <a:pt x="959075" y="126999"/>
                </a:lnTo>
                <a:lnTo>
                  <a:pt x="960083" y="126999"/>
                </a:lnTo>
                <a:lnTo>
                  <a:pt x="960083" y="127841"/>
                </a:lnTo>
                <a:close/>
              </a:path>
              <a:path w="1000125" h="234950">
                <a:moveTo>
                  <a:pt x="987425" y="128269"/>
                </a:moveTo>
                <a:lnTo>
                  <a:pt x="977302" y="128269"/>
                </a:lnTo>
                <a:lnTo>
                  <a:pt x="976788" y="126999"/>
                </a:lnTo>
                <a:lnTo>
                  <a:pt x="986663" y="126999"/>
                </a:lnTo>
                <a:lnTo>
                  <a:pt x="987425" y="128269"/>
                </a:lnTo>
                <a:close/>
              </a:path>
              <a:path w="1000125" h="234950">
                <a:moveTo>
                  <a:pt x="999069" y="133349"/>
                </a:moveTo>
                <a:lnTo>
                  <a:pt x="998041" y="133349"/>
                </a:lnTo>
                <a:lnTo>
                  <a:pt x="997033" y="132079"/>
                </a:lnTo>
                <a:lnTo>
                  <a:pt x="995510" y="132079"/>
                </a:lnTo>
                <a:lnTo>
                  <a:pt x="995510" y="130809"/>
                </a:lnTo>
                <a:lnTo>
                  <a:pt x="994008" y="129539"/>
                </a:lnTo>
                <a:lnTo>
                  <a:pt x="993494" y="129539"/>
                </a:lnTo>
                <a:lnTo>
                  <a:pt x="991477" y="128269"/>
                </a:lnTo>
                <a:lnTo>
                  <a:pt x="987425" y="128269"/>
                </a:lnTo>
                <a:lnTo>
                  <a:pt x="986911" y="126999"/>
                </a:lnTo>
                <a:lnTo>
                  <a:pt x="999069" y="126999"/>
                </a:lnTo>
                <a:lnTo>
                  <a:pt x="999069" y="133349"/>
                </a:lnTo>
                <a:close/>
              </a:path>
              <a:path w="1000125" h="234950">
                <a:moveTo>
                  <a:pt x="955022" y="132079"/>
                </a:moveTo>
                <a:lnTo>
                  <a:pt x="944405" y="132079"/>
                </a:lnTo>
                <a:lnTo>
                  <a:pt x="944405" y="130809"/>
                </a:lnTo>
                <a:lnTo>
                  <a:pt x="942369" y="128269"/>
                </a:lnTo>
                <a:lnTo>
                  <a:pt x="960083" y="128269"/>
                </a:lnTo>
                <a:lnTo>
                  <a:pt x="960083" y="127841"/>
                </a:lnTo>
                <a:lnTo>
                  <a:pt x="960597" y="128269"/>
                </a:lnTo>
                <a:lnTo>
                  <a:pt x="961612" y="129539"/>
                </a:lnTo>
                <a:lnTo>
                  <a:pt x="951997" y="129539"/>
                </a:lnTo>
                <a:lnTo>
                  <a:pt x="953005" y="130809"/>
                </a:lnTo>
                <a:lnTo>
                  <a:pt x="954014" y="130809"/>
                </a:lnTo>
                <a:lnTo>
                  <a:pt x="955022" y="132079"/>
                </a:lnTo>
                <a:close/>
              </a:path>
              <a:path w="1000125" h="234950">
                <a:moveTo>
                  <a:pt x="795865" y="130809"/>
                </a:moveTo>
                <a:lnTo>
                  <a:pt x="787512" y="130809"/>
                </a:lnTo>
                <a:lnTo>
                  <a:pt x="785476" y="128269"/>
                </a:lnTo>
                <a:lnTo>
                  <a:pt x="794095" y="128269"/>
                </a:lnTo>
                <a:lnTo>
                  <a:pt x="794589" y="129539"/>
                </a:lnTo>
                <a:lnTo>
                  <a:pt x="795103" y="129539"/>
                </a:lnTo>
                <a:lnTo>
                  <a:pt x="795865" y="130809"/>
                </a:lnTo>
                <a:close/>
              </a:path>
              <a:path w="1000125" h="234950">
                <a:moveTo>
                  <a:pt x="830017" y="133349"/>
                </a:moveTo>
                <a:lnTo>
                  <a:pt x="798128" y="133349"/>
                </a:lnTo>
                <a:lnTo>
                  <a:pt x="794589" y="128269"/>
                </a:lnTo>
                <a:lnTo>
                  <a:pt x="831025" y="128269"/>
                </a:lnTo>
                <a:lnTo>
                  <a:pt x="831539" y="129539"/>
                </a:lnTo>
                <a:lnTo>
                  <a:pt x="841147" y="129539"/>
                </a:lnTo>
                <a:lnTo>
                  <a:pt x="842175" y="130809"/>
                </a:lnTo>
                <a:lnTo>
                  <a:pt x="828000" y="130809"/>
                </a:lnTo>
                <a:lnTo>
                  <a:pt x="828495" y="132079"/>
                </a:lnTo>
                <a:lnTo>
                  <a:pt x="830017" y="133349"/>
                </a:lnTo>
                <a:close/>
              </a:path>
              <a:path w="1000125" h="234950">
                <a:moveTo>
                  <a:pt x="840653" y="129539"/>
                </a:moveTo>
                <a:lnTo>
                  <a:pt x="831539" y="129539"/>
                </a:lnTo>
                <a:lnTo>
                  <a:pt x="832053" y="128269"/>
                </a:lnTo>
                <a:lnTo>
                  <a:pt x="840653" y="128269"/>
                </a:lnTo>
                <a:lnTo>
                  <a:pt x="840653" y="129539"/>
                </a:lnTo>
                <a:close/>
              </a:path>
              <a:path w="1000125" h="234950">
                <a:moveTo>
                  <a:pt x="888219" y="133349"/>
                </a:moveTo>
                <a:lnTo>
                  <a:pt x="831025" y="133349"/>
                </a:lnTo>
                <a:lnTo>
                  <a:pt x="828000" y="130809"/>
                </a:lnTo>
                <a:lnTo>
                  <a:pt x="843184" y="130809"/>
                </a:lnTo>
                <a:lnTo>
                  <a:pt x="840653" y="128269"/>
                </a:lnTo>
                <a:lnTo>
                  <a:pt x="878611" y="128269"/>
                </a:lnTo>
                <a:lnTo>
                  <a:pt x="879106" y="129539"/>
                </a:lnTo>
                <a:lnTo>
                  <a:pt x="885699" y="129539"/>
                </a:lnTo>
                <a:lnTo>
                  <a:pt x="887298" y="130542"/>
                </a:lnTo>
                <a:lnTo>
                  <a:pt x="887572" y="130999"/>
                </a:lnTo>
                <a:lnTo>
                  <a:pt x="886697" y="132079"/>
                </a:lnTo>
                <a:lnTo>
                  <a:pt x="887725" y="132079"/>
                </a:lnTo>
                <a:lnTo>
                  <a:pt x="888219" y="133349"/>
                </a:lnTo>
                <a:close/>
              </a:path>
              <a:path w="1000125" h="234950">
                <a:moveTo>
                  <a:pt x="897847" y="132079"/>
                </a:moveTo>
                <a:lnTo>
                  <a:pt x="888219" y="132079"/>
                </a:lnTo>
                <a:lnTo>
                  <a:pt x="887572" y="130999"/>
                </a:lnTo>
                <a:lnTo>
                  <a:pt x="887725" y="130809"/>
                </a:lnTo>
                <a:lnTo>
                  <a:pt x="887298" y="130542"/>
                </a:lnTo>
                <a:lnTo>
                  <a:pt x="886697" y="129539"/>
                </a:lnTo>
                <a:lnTo>
                  <a:pt x="885689" y="128269"/>
                </a:lnTo>
                <a:lnTo>
                  <a:pt x="886697" y="128269"/>
                </a:lnTo>
                <a:lnTo>
                  <a:pt x="889742" y="129539"/>
                </a:lnTo>
                <a:lnTo>
                  <a:pt x="891758" y="130809"/>
                </a:lnTo>
                <a:lnTo>
                  <a:pt x="895811" y="130809"/>
                </a:lnTo>
                <a:lnTo>
                  <a:pt x="897847" y="132079"/>
                </a:lnTo>
                <a:close/>
              </a:path>
              <a:path w="1000125" h="234950">
                <a:moveTo>
                  <a:pt x="895317" y="130809"/>
                </a:moveTo>
                <a:lnTo>
                  <a:pt x="891758" y="130809"/>
                </a:lnTo>
                <a:lnTo>
                  <a:pt x="890750" y="128269"/>
                </a:lnTo>
                <a:lnTo>
                  <a:pt x="908464" y="128269"/>
                </a:lnTo>
                <a:lnTo>
                  <a:pt x="908968" y="129539"/>
                </a:lnTo>
                <a:lnTo>
                  <a:pt x="895317" y="129539"/>
                </a:lnTo>
                <a:lnTo>
                  <a:pt x="895317" y="130809"/>
                </a:lnTo>
                <a:close/>
              </a:path>
              <a:path w="1000125" h="234950">
                <a:moveTo>
                  <a:pt x="916055" y="132079"/>
                </a:moveTo>
                <a:lnTo>
                  <a:pt x="907456" y="132079"/>
                </a:lnTo>
                <a:lnTo>
                  <a:pt x="906447" y="130809"/>
                </a:lnTo>
                <a:lnTo>
                  <a:pt x="910500" y="130809"/>
                </a:lnTo>
                <a:lnTo>
                  <a:pt x="909472" y="129539"/>
                </a:lnTo>
                <a:lnTo>
                  <a:pt x="908978" y="128269"/>
                </a:lnTo>
                <a:lnTo>
                  <a:pt x="918092" y="128269"/>
                </a:lnTo>
                <a:lnTo>
                  <a:pt x="918586" y="129539"/>
                </a:lnTo>
                <a:lnTo>
                  <a:pt x="914533" y="129539"/>
                </a:lnTo>
                <a:lnTo>
                  <a:pt x="915561" y="130809"/>
                </a:lnTo>
                <a:lnTo>
                  <a:pt x="916055" y="132079"/>
                </a:lnTo>
                <a:close/>
              </a:path>
              <a:path w="1000125" h="234950">
                <a:moveTo>
                  <a:pt x="929716" y="129539"/>
                </a:moveTo>
                <a:lnTo>
                  <a:pt x="921116" y="129539"/>
                </a:lnTo>
                <a:lnTo>
                  <a:pt x="920622" y="128269"/>
                </a:lnTo>
                <a:lnTo>
                  <a:pt x="929716" y="128269"/>
                </a:lnTo>
                <a:lnTo>
                  <a:pt x="929716" y="129539"/>
                </a:lnTo>
                <a:close/>
              </a:path>
              <a:path w="1000125" h="234950">
                <a:moveTo>
                  <a:pt x="940867" y="130809"/>
                </a:moveTo>
                <a:lnTo>
                  <a:pt x="916055" y="130809"/>
                </a:lnTo>
                <a:lnTo>
                  <a:pt x="915561" y="129539"/>
                </a:lnTo>
                <a:lnTo>
                  <a:pt x="930744" y="129539"/>
                </a:lnTo>
                <a:lnTo>
                  <a:pt x="930230" y="128269"/>
                </a:lnTo>
                <a:lnTo>
                  <a:pt x="940353" y="128269"/>
                </a:lnTo>
                <a:lnTo>
                  <a:pt x="940867" y="130809"/>
                </a:lnTo>
                <a:close/>
              </a:path>
              <a:path w="1000125" h="234950">
                <a:moveTo>
                  <a:pt x="941875" y="129539"/>
                </a:moveTo>
                <a:lnTo>
                  <a:pt x="940867" y="128269"/>
                </a:lnTo>
                <a:lnTo>
                  <a:pt x="941875" y="128269"/>
                </a:lnTo>
                <a:lnTo>
                  <a:pt x="941875" y="129539"/>
                </a:lnTo>
                <a:close/>
              </a:path>
              <a:path w="1000125" h="234950">
                <a:moveTo>
                  <a:pt x="983886" y="130809"/>
                </a:moveTo>
                <a:lnTo>
                  <a:pt x="979319" y="130809"/>
                </a:lnTo>
                <a:lnTo>
                  <a:pt x="978311" y="129539"/>
                </a:lnTo>
                <a:lnTo>
                  <a:pt x="975780" y="129539"/>
                </a:lnTo>
                <a:lnTo>
                  <a:pt x="975780" y="128269"/>
                </a:lnTo>
                <a:lnTo>
                  <a:pt x="981849" y="128269"/>
                </a:lnTo>
                <a:lnTo>
                  <a:pt x="983886" y="130809"/>
                </a:lnTo>
                <a:close/>
              </a:path>
              <a:path w="1000125" h="234950">
                <a:moveTo>
                  <a:pt x="992980" y="130809"/>
                </a:moveTo>
                <a:lnTo>
                  <a:pt x="983886" y="130809"/>
                </a:lnTo>
                <a:lnTo>
                  <a:pt x="981849" y="128269"/>
                </a:lnTo>
                <a:lnTo>
                  <a:pt x="991477" y="128269"/>
                </a:lnTo>
                <a:lnTo>
                  <a:pt x="991477" y="129539"/>
                </a:lnTo>
                <a:lnTo>
                  <a:pt x="992980" y="130809"/>
                </a:lnTo>
                <a:close/>
              </a:path>
              <a:path w="1000125" h="234950">
                <a:moveTo>
                  <a:pt x="781442" y="130809"/>
                </a:moveTo>
                <a:lnTo>
                  <a:pt x="777884" y="130809"/>
                </a:lnTo>
                <a:lnTo>
                  <a:pt x="777390" y="129539"/>
                </a:lnTo>
                <a:lnTo>
                  <a:pt x="780928" y="129539"/>
                </a:lnTo>
                <a:lnTo>
                  <a:pt x="781442" y="130809"/>
                </a:lnTo>
                <a:close/>
              </a:path>
              <a:path w="1000125" h="234950">
                <a:moveTo>
                  <a:pt x="905933" y="133349"/>
                </a:moveTo>
                <a:lnTo>
                  <a:pt x="901880" y="133349"/>
                </a:lnTo>
                <a:lnTo>
                  <a:pt x="896819" y="130809"/>
                </a:lnTo>
                <a:lnTo>
                  <a:pt x="895317" y="129539"/>
                </a:lnTo>
                <a:lnTo>
                  <a:pt x="900378" y="129539"/>
                </a:lnTo>
                <a:lnTo>
                  <a:pt x="901386" y="130809"/>
                </a:lnTo>
                <a:lnTo>
                  <a:pt x="904925" y="130809"/>
                </a:lnTo>
                <a:lnTo>
                  <a:pt x="904925" y="132079"/>
                </a:lnTo>
                <a:lnTo>
                  <a:pt x="905933" y="133349"/>
                </a:lnTo>
                <a:close/>
              </a:path>
              <a:path w="1000125" h="234950">
                <a:moveTo>
                  <a:pt x="902394" y="130809"/>
                </a:moveTo>
                <a:lnTo>
                  <a:pt x="901386" y="130809"/>
                </a:lnTo>
                <a:lnTo>
                  <a:pt x="900378" y="129539"/>
                </a:lnTo>
                <a:lnTo>
                  <a:pt x="902394" y="130809"/>
                </a:lnTo>
                <a:close/>
              </a:path>
              <a:path w="1000125" h="234950">
                <a:moveTo>
                  <a:pt x="909472" y="130809"/>
                </a:moveTo>
                <a:lnTo>
                  <a:pt x="902394" y="130809"/>
                </a:lnTo>
                <a:lnTo>
                  <a:pt x="900378" y="129539"/>
                </a:lnTo>
                <a:lnTo>
                  <a:pt x="908968" y="129539"/>
                </a:lnTo>
                <a:lnTo>
                  <a:pt x="909472" y="130809"/>
                </a:lnTo>
                <a:close/>
              </a:path>
              <a:path w="1000125" h="234950">
                <a:moveTo>
                  <a:pt x="963641" y="132079"/>
                </a:moveTo>
                <a:lnTo>
                  <a:pt x="955536" y="132079"/>
                </a:lnTo>
                <a:lnTo>
                  <a:pt x="953005" y="129539"/>
                </a:lnTo>
                <a:lnTo>
                  <a:pt x="961612" y="129539"/>
                </a:lnTo>
                <a:lnTo>
                  <a:pt x="963641" y="132079"/>
                </a:lnTo>
                <a:close/>
              </a:path>
              <a:path w="1000125" h="234950">
                <a:moveTo>
                  <a:pt x="981849" y="133349"/>
                </a:moveTo>
                <a:lnTo>
                  <a:pt x="980327" y="132079"/>
                </a:lnTo>
                <a:lnTo>
                  <a:pt x="978311" y="130809"/>
                </a:lnTo>
                <a:lnTo>
                  <a:pt x="977797" y="130809"/>
                </a:lnTo>
                <a:lnTo>
                  <a:pt x="976294" y="129539"/>
                </a:lnTo>
                <a:lnTo>
                  <a:pt x="978311" y="129539"/>
                </a:lnTo>
                <a:lnTo>
                  <a:pt x="978825" y="130809"/>
                </a:lnTo>
                <a:lnTo>
                  <a:pt x="981849" y="133349"/>
                </a:lnTo>
                <a:close/>
              </a:path>
              <a:path w="1000125" h="234950">
                <a:moveTo>
                  <a:pt x="887572" y="130999"/>
                </a:moveTo>
                <a:lnTo>
                  <a:pt x="887298" y="130542"/>
                </a:lnTo>
                <a:lnTo>
                  <a:pt x="887725" y="130809"/>
                </a:lnTo>
                <a:lnTo>
                  <a:pt x="887572" y="130999"/>
                </a:lnTo>
                <a:close/>
              </a:path>
              <a:path w="1000125" h="234950">
                <a:moveTo>
                  <a:pt x="793067" y="134619"/>
                </a:moveTo>
                <a:lnTo>
                  <a:pt x="770292" y="134619"/>
                </a:lnTo>
                <a:lnTo>
                  <a:pt x="770292" y="130809"/>
                </a:lnTo>
                <a:lnTo>
                  <a:pt x="781937" y="130809"/>
                </a:lnTo>
                <a:lnTo>
                  <a:pt x="781937" y="132079"/>
                </a:lnTo>
                <a:lnTo>
                  <a:pt x="783459" y="133349"/>
                </a:lnTo>
                <a:lnTo>
                  <a:pt x="792573" y="133349"/>
                </a:lnTo>
                <a:lnTo>
                  <a:pt x="793067" y="134619"/>
                </a:lnTo>
                <a:close/>
              </a:path>
              <a:path w="1000125" h="234950">
                <a:moveTo>
                  <a:pt x="927186" y="133349"/>
                </a:moveTo>
                <a:lnTo>
                  <a:pt x="918092" y="133349"/>
                </a:lnTo>
                <a:lnTo>
                  <a:pt x="917578" y="132079"/>
                </a:lnTo>
                <a:lnTo>
                  <a:pt x="916569" y="130809"/>
                </a:lnTo>
                <a:lnTo>
                  <a:pt x="925169" y="130809"/>
                </a:lnTo>
                <a:lnTo>
                  <a:pt x="927186" y="133349"/>
                </a:lnTo>
                <a:close/>
              </a:path>
              <a:path w="1000125" h="234950">
                <a:moveTo>
                  <a:pt x="959075" y="133349"/>
                </a:moveTo>
                <a:lnTo>
                  <a:pt x="928214" y="133349"/>
                </a:lnTo>
                <a:lnTo>
                  <a:pt x="927700" y="132079"/>
                </a:lnTo>
                <a:lnTo>
                  <a:pt x="926178" y="130809"/>
                </a:lnTo>
                <a:lnTo>
                  <a:pt x="941875" y="130809"/>
                </a:lnTo>
                <a:lnTo>
                  <a:pt x="944405" y="132079"/>
                </a:lnTo>
                <a:lnTo>
                  <a:pt x="959075" y="132079"/>
                </a:lnTo>
                <a:lnTo>
                  <a:pt x="959075" y="133349"/>
                </a:lnTo>
                <a:close/>
              </a:path>
              <a:path w="1000125" h="234950">
                <a:moveTo>
                  <a:pt x="977797" y="132079"/>
                </a:moveTo>
                <a:lnTo>
                  <a:pt x="967180" y="132079"/>
                </a:lnTo>
                <a:lnTo>
                  <a:pt x="966172" y="130809"/>
                </a:lnTo>
                <a:lnTo>
                  <a:pt x="977302" y="130809"/>
                </a:lnTo>
                <a:lnTo>
                  <a:pt x="977797" y="132079"/>
                </a:lnTo>
                <a:close/>
              </a:path>
              <a:path w="1000125" h="234950">
                <a:moveTo>
                  <a:pt x="989441" y="138429"/>
                </a:moveTo>
                <a:lnTo>
                  <a:pt x="981849" y="138429"/>
                </a:lnTo>
                <a:lnTo>
                  <a:pt x="980841" y="137159"/>
                </a:lnTo>
                <a:lnTo>
                  <a:pt x="980327" y="137159"/>
                </a:lnTo>
                <a:lnTo>
                  <a:pt x="978311" y="135889"/>
                </a:lnTo>
                <a:lnTo>
                  <a:pt x="984894" y="135889"/>
                </a:lnTo>
                <a:lnTo>
                  <a:pt x="983886" y="134619"/>
                </a:lnTo>
                <a:lnTo>
                  <a:pt x="981849" y="133349"/>
                </a:lnTo>
                <a:lnTo>
                  <a:pt x="980841" y="130809"/>
                </a:lnTo>
                <a:lnTo>
                  <a:pt x="988947" y="130809"/>
                </a:lnTo>
                <a:lnTo>
                  <a:pt x="988947" y="132079"/>
                </a:lnTo>
                <a:lnTo>
                  <a:pt x="989441" y="132079"/>
                </a:lnTo>
                <a:lnTo>
                  <a:pt x="991477" y="133349"/>
                </a:lnTo>
                <a:lnTo>
                  <a:pt x="992486" y="134619"/>
                </a:lnTo>
                <a:lnTo>
                  <a:pt x="986911" y="134619"/>
                </a:lnTo>
                <a:lnTo>
                  <a:pt x="987425" y="135889"/>
                </a:lnTo>
                <a:lnTo>
                  <a:pt x="989441" y="138429"/>
                </a:lnTo>
                <a:close/>
              </a:path>
              <a:path w="1000125" h="234950">
                <a:moveTo>
                  <a:pt x="995510" y="132079"/>
                </a:moveTo>
                <a:lnTo>
                  <a:pt x="990449" y="132079"/>
                </a:lnTo>
                <a:lnTo>
                  <a:pt x="989955" y="130809"/>
                </a:lnTo>
                <a:lnTo>
                  <a:pt x="994502" y="130809"/>
                </a:lnTo>
                <a:lnTo>
                  <a:pt x="995510" y="132079"/>
                </a:lnTo>
                <a:close/>
              </a:path>
              <a:path w="1000125" h="234950">
                <a:moveTo>
                  <a:pt x="798128" y="133349"/>
                </a:moveTo>
                <a:lnTo>
                  <a:pt x="793067" y="133349"/>
                </a:lnTo>
                <a:lnTo>
                  <a:pt x="792059" y="132079"/>
                </a:lnTo>
                <a:lnTo>
                  <a:pt x="796626" y="132079"/>
                </a:lnTo>
                <a:lnTo>
                  <a:pt x="798128" y="133349"/>
                </a:lnTo>
                <a:close/>
              </a:path>
              <a:path w="1000125" h="234950">
                <a:moveTo>
                  <a:pt x="893281" y="134619"/>
                </a:moveTo>
                <a:lnTo>
                  <a:pt x="892786" y="134619"/>
                </a:lnTo>
                <a:lnTo>
                  <a:pt x="891352" y="134108"/>
                </a:lnTo>
                <a:lnTo>
                  <a:pt x="889742" y="132079"/>
                </a:lnTo>
                <a:lnTo>
                  <a:pt x="891758" y="132079"/>
                </a:lnTo>
                <a:lnTo>
                  <a:pt x="892786" y="133349"/>
                </a:lnTo>
                <a:lnTo>
                  <a:pt x="893281" y="134619"/>
                </a:lnTo>
                <a:close/>
              </a:path>
              <a:path w="1000125" h="234950">
                <a:moveTo>
                  <a:pt x="906447" y="140969"/>
                </a:moveTo>
                <a:lnTo>
                  <a:pt x="899350" y="140969"/>
                </a:lnTo>
                <a:lnTo>
                  <a:pt x="898856" y="139699"/>
                </a:lnTo>
                <a:lnTo>
                  <a:pt x="900872" y="139699"/>
                </a:lnTo>
                <a:lnTo>
                  <a:pt x="897333" y="137159"/>
                </a:lnTo>
                <a:lnTo>
                  <a:pt x="895811" y="135889"/>
                </a:lnTo>
                <a:lnTo>
                  <a:pt x="895811" y="134619"/>
                </a:lnTo>
                <a:lnTo>
                  <a:pt x="894803" y="134619"/>
                </a:lnTo>
                <a:lnTo>
                  <a:pt x="893795" y="133349"/>
                </a:lnTo>
                <a:lnTo>
                  <a:pt x="891758" y="132079"/>
                </a:lnTo>
                <a:lnTo>
                  <a:pt x="899350" y="132079"/>
                </a:lnTo>
                <a:lnTo>
                  <a:pt x="900872" y="133349"/>
                </a:lnTo>
                <a:lnTo>
                  <a:pt x="896819" y="133349"/>
                </a:lnTo>
                <a:lnTo>
                  <a:pt x="897847" y="134619"/>
                </a:lnTo>
                <a:lnTo>
                  <a:pt x="900378" y="137159"/>
                </a:lnTo>
                <a:lnTo>
                  <a:pt x="901880" y="138429"/>
                </a:lnTo>
                <a:lnTo>
                  <a:pt x="903403" y="138429"/>
                </a:lnTo>
                <a:lnTo>
                  <a:pt x="905459" y="139724"/>
                </a:lnTo>
                <a:lnTo>
                  <a:pt x="906447" y="140969"/>
                </a:lnTo>
                <a:close/>
              </a:path>
              <a:path w="1000125" h="234950">
                <a:moveTo>
                  <a:pt x="904925" y="137159"/>
                </a:moveTo>
                <a:lnTo>
                  <a:pt x="902394" y="137159"/>
                </a:lnTo>
                <a:lnTo>
                  <a:pt x="900378" y="134619"/>
                </a:lnTo>
                <a:lnTo>
                  <a:pt x="897847" y="134619"/>
                </a:lnTo>
                <a:lnTo>
                  <a:pt x="896819" y="133349"/>
                </a:lnTo>
                <a:lnTo>
                  <a:pt x="900872" y="133349"/>
                </a:lnTo>
                <a:lnTo>
                  <a:pt x="899350" y="132079"/>
                </a:lnTo>
                <a:lnTo>
                  <a:pt x="901880" y="133349"/>
                </a:lnTo>
                <a:lnTo>
                  <a:pt x="904925" y="137159"/>
                </a:lnTo>
                <a:close/>
              </a:path>
              <a:path w="1000125" h="234950">
                <a:moveTo>
                  <a:pt x="912517" y="134619"/>
                </a:moveTo>
                <a:lnTo>
                  <a:pt x="908978" y="134619"/>
                </a:lnTo>
                <a:lnTo>
                  <a:pt x="908978" y="133349"/>
                </a:lnTo>
                <a:lnTo>
                  <a:pt x="908464" y="132079"/>
                </a:lnTo>
                <a:lnTo>
                  <a:pt x="917064" y="132079"/>
                </a:lnTo>
                <a:lnTo>
                  <a:pt x="918092" y="133349"/>
                </a:lnTo>
                <a:lnTo>
                  <a:pt x="912003" y="133349"/>
                </a:lnTo>
                <a:lnTo>
                  <a:pt x="912517" y="134619"/>
                </a:lnTo>
                <a:close/>
              </a:path>
              <a:path w="1000125" h="234950">
                <a:moveTo>
                  <a:pt x="965658" y="133349"/>
                </a:moveTo>
                <a:lnTo>
                  <a:pt x="961111" y="133349"/>
                </a:lnTo>
                <a:lnTo>
                  <a:pt x="960597" y="132079"/>
                </a:lnTo>
                <a:lnTo>
                  <a:pt x="964650" y="132079"/>
                </a:lnTo>
                <a:lnTo>
                  <a:pt x="965658" y="133349"/>
                </a:lnTo>
                <a:close/>
              </a:path>
              <a:path w="1000125" h="234950">
                <a:moveTo>
                  <a:pt x="973250" y="135889"/>
                </a:moveTo>
                <a:lnTo>
                  <a:pt x="962119" y="135889"/>
                </a:lnTo>
                <a:lnTo>
                  <a:pt x="960597" y="133349"/>
                </a:lnTo>
                <a:lnTo>
                  <a:pt x="965658" y="133349"/>
                </a:lnTo>
                <a:lnTo>
                  <a:pt x="966172" y="132079"/>
                </a:lnTo>
                <a:lnTo>
                  <a:pt x="970719" y="132079"/>
                </a:lnTo>
                <a:lnTo>
                  <a:pt x="970719" y="133349"/>
                </a:lnTo>
                <a:lnTo>
                  <a:pt x="972241" y="134619"/>
                </a:lnTo>
                <a:lnTo>
                  <a:pt x="973250" y="135889"/>
                </a:lnTo>
                <a:close/>
              </a:path>
              <a:path w="1000125" h="234950">
                <a:moveTo>
                  <a:pt x="983886" y="135889"/>
                </a:moveTo>
                <a:lnTo>
                  <a:pt x="973250" y="135889"/>
                </a:lnTo>
                <a:lnTo>
                  <a:pt x="972736" y="134619"/>
                </a:lnTo>
                <a:lnTo>
                  <a:pt x="971727" y="133349"/>
                </a:lnTo>
                <a:lnTo>
                  <a:pt x="971233" y="133349"/>
                </a:lnTo>
                <a:lnTo>
                  <a:pt x="970719" y="132079"/>
                </a:lnTo>
                <a:lnTo>
                  <a:pt x="978311" y="132079"/>
                </a:lnTo>
                <a:lnTo>
                  <a:pt x="981355" y="134619"/>
                </a:lnTo>
                <a:lnTo>
                  <a:pt x="983886" y="135889"/>
                </a:lnTo>
                <a:close/>
              </a:path>
              <a:path w="1000125" h="234950">
                <a:moveTo>
                  <a:pt x="999069" y="138429"/>
                </a:moveTo>
                <a:lnTo>
                  <a:pt x="998041" y="137159"/>
                </a:lnTo>
                <a:lnTo>
                  <a:pt x="996538" y="137159"/>
                </a:lnTo>
                <a:lnTo>
                  <a:pt x="994502" y="135889"/>
                </a:lnTo>
                <a:lnTo>
                  <a:pt x="987919" y="135889"/>
                </a:lnTo>
                <a:lnTo>
                  <a:pt x="986911" y="134619"/>
                </a:lnTo>
                <a:lnTo>
                  <a:pt x="992486" y="134619"/>
                </a:lnTo>
                <a:lnTo>
                  <a:pt x="991477" y="133349"/>
                </a:lnTo>
                <a:lnTo>
                  <a:pt x="990963" y="132079"/>
                </a:lnTo>
                <a:lnTo>
                  <a:pt x="997033" y="132079"/>
                </a:lnTo>
                <a:lnTo>
                  <a:pt x="997547" y="133349"/>
                </a:lnTo>
                <a:lnTo>
                  <a:pt x="998041" y="133349"/>
                </a:lnTo>
                <a:lnTo>
                  <a:pt x="999069" y="135889"/>
                </a:lnTo>
                <a:lnTo>
                  <a:pt x="999069" y="138429"/>
                </a:lnTo>
                <a:close/>
              </a:path>
              <a:path w="1000125" h="234950">
                <a:moveTo>
                  <a:pt x="998041" y="133349"/>
                </a:moveTo>
                <a:lnTo>
                  <a:pt x="997547" y="133349"/>
                </a:lnTo>
                <a:lnTo>
                  <a:pt x="997033" y="132079"/>
                </a:lnTo>
                <a:lnTo>
                  <a:pt x="998041" y="133349"/>
                </a:lnTo>
                <a:close/>
              </a:path>
              <a:path w="1000125" h="234950">
                <a:moveTo>
                  <a:pt x="825470" y="135889"/>
                </a:moveTo>
                <a:lnTo>
                  <a:pt x="798128" y="135889"/>
                </a:lnTo>
                <a:lnTo>
                  <a:pt x="797634" y="134619"/>
                </a:lnTo>
                <a:lnTo>
                  <a:pt x="794589" y="134619"/>
                </a:lnTo>
                <a:lnTo>
                  <a:pt x="794095" y="133349"/>
                </a:lnTo>
                <a:lnTo>
                  <a:pt x="824956" y="133349"/>
                </a:lnTo>
                <a:lnTo>
                  <a:pt x="825470" y="134619"/>
                </a:lnTo>
                <a:lnTo>
                  <a:pt x="825470" y="135889"/>
                </a:lnTo>
                <a:close/>
              </a:path>
              <a:path w="1000125" h="234950">
                <a:moveTo>
                  <a:pt x="870506" y="134619"/>
                </a:moveTo>
                <a:lnTo>
                  <a:pt x="825964" y="134619"/>
                </a:lnTo>
                <a:lnTo>
                  <a:pt x="825470" y="133349"/>
                </a:lnTo>
                <a:lnTo>
                  <a:pt x="870506" y="133349"/>
                </a:lnTo>
                <a:lnTo>
                  <a:pt x="870506" y="134619"/>
                </a:lnTo>
                <a:close/>
              </a:path>
              <a:path w="1000125" h="234950">
                <a:moveTo>
                  <a:pt x="891758" y="134619"/>
                </a:moveTo>
                <a:lnTo>
                  <a:pt x="872028" y="134619"/>
                </a:lnTo>
                <a:lnTo>
                  <a:pt x="871514" y="133349"/>
                </a:lnTo>
                <a:lnTo>
                  <a:pt x="889228" y="133349"/>
                </a:lnTo>
                <a:lnTo>
                  <a:pt x="891352" y="134108"/>
                </a:lnTo>
                <a:lnTo>
                  <a:pt x="891758" y="134619"/>
                </a:lnTo>
                <a:close/>
              </a:path>
              <a:path w="1000125" h="234950">
                <a:moveTo>
                  <a:pt x="913525" y="135889"/>
                </a:moveTo>
                <a:lnTo>
                  <a:pt x="904411" y="135889"/>
                </a:lnTo>
                <a:lnTo>
                  <a:pt x="902908" y="133349"/>
                </a:lnTo>
                <a:lnTo>
                  <a:pt x="906942" y="133349"/>
                </a:lnTo>
                <a:lnTo>
                  <a:pt x="907456" y="134619"/>
                </a:lnTo>
                <a:lnTo>
                  <a:pt x="912517" y="134619"/>
                </a:lnTo>
                <a:lnTo>
                  <a:pt x="913525" y="135889"/>
                </a:lnTo>
                <a:close/>
              </a:path>
              <a:path w="1000125" h="234950">
                <a:moveTo>
                  <a:pt x="923647" y="135889"/>
                </a:moveTo>
                <a:lnTo>
                  <a:pt x="915047" y="135889"/>
                </a:lnTo>
                <a:lnTo>
                  <a:pt x="914039" y="134619"/>
                </a:lnTo>
                <a:lnTo>
                  <a:pt x="912517" y="133349"/>
                </a:lnTo>
                <a:lnTo>
                  <a:pt x="949466" y="133349"/>
                </a:lnTo>
                <a:lnTo>
                  <a:pt x="949466" y="134619"/>
                </a:lnTo>
                <a:lnTo>
                  <a:pt x="923647" y="134619"/>
                </a:lnTo>
                <a:lnTo>
                  <a:pt x="923647" y="135889"/>
                </a:lnTo>
                <a:close/>
              </a:path>
              <a:path w="1000125" h="234950">
                <a:moveTo>
                  <a:pt x="962119" y="135889"/>
                </a:moveTo>
                <a:lnTo>
                  <a:pt x="934283" y="135889"/>
                </a:lnTo>
                <a:lnTo>
                  <a:pt x="934283" y="134619"/>
                </a:lnTo>
                <a:lnTo>
                  <a:pt x="949961" y="134619"/>
                </a:lnTo>
                <a:lnTo>
                  <a:pt x="949466" y="133349"/>
                </a:lnTo>
                <a:lnTo>
                  <a:pt x="960083" y="133349"/>
                </a:lnTo>
                <a:lnTo>
                  <a:pt x="962119" y="135889"/>
                </a:lnTo>
                <a:close/>
              </a:path>
              <a:path w="1000125" h="234950">
                <a:moveTo>
                  <a:pt x="894803" y="138429"/>
                </a:moveTo>
                <a:lnTo>
                  <a:pt x="891758" y="138429"/>
                </a:lnTo>
                <a:lnTo>
                  <a:pt x="890750" y="137159"/>
                </a:lnTo>
                <a:lnTo>
                  <a:pt x="885195" y="137159"/>
                </a:lnTo>
                <a:lnTo>
                  <a:pt x="885195" y="135889"/>
                </a:lnTo>
                <a:lnTo>
                  <a:pt x="873550" y="135889"/>
                </a:lnTo>
                <a:lnTo>
                  <a:pt x="873550" y="134619"/>
                </a:lnTo>
                <a:lnTo>
                  <a:pt x="891758" y="134619"/>
                </a:lnTo>
                <a:lnTo>
                  <a:pt x="891352" y="134108"/>
                </a:lnTo>
                <a:lnTo>
                  <a:pt x="892786" y="134619"/>
                </a:lnTo>
                <a:lnTo>
                  <a:pt x="893795" y="135889"/>
                </a:lnTo>
                <a:lnTo>
                  <a:pt x="894803" y="138429"/>
                </a:lnTo>
                <a:close/>
              </a:path>
              <a:path w="1000125" h="234950">
                <a:moveTo>
                  <a:pt x="784981" y="143509"/>
                </a:moveTo>
                <a:lnTo>
                  <a:pt x="771320" y="143509"/>
                </a:lnTo>
                <a:lnTo>
                  <a:pt x="769798" y="142239"/>
                </a:lnTo>
                <a:lnTo>
                  <a:pt x="769798" y="134619"/>
                </a:lnTo>
                <a:lnTo>
                  <a:pt x="779406" y="134619"/>
                </a:lnTo>
                <a:lnTo>
                  <a:pt x="780414" y="135889"/>
                </a:lnTo>
                <a:lnTo>
                  <a:pt x="788520" y="135889"/>
                </a:lnTo>
                <a:lnTo>
                  <a:pt x="790042" y="137159"/>
                </a:lnTo>
                <a:lnTo>
                  <a:pt x="784981" y="137159"/>
                </a:lnTo>
                <a:lnTo>
                  <a:pt x="785476" y="138429"/>
                </a:lnTo>
                <a:lnTo>
                  <a:pt x="772823" y="138429"/>
                </a:lnTo>
                <a:lnTo>
                  <a:pt x="772823" y="139699"/>
                </a:lnTo>
                <a:lnTo>
                  <a:pt x="773337" y="139699"/>
                </a:lnTo>
                <a:lnTo>
                  <a:pt x="774345" y="140969"/>
                </a:lnTo>
                <a:lnTo>
                  <a:pt x="770292" y="140969"/>
                </a:lnTo>
                <a:lnTo>
                  <a:pt x="770292" y="142239"/>
                </a:lnTo>
                <a:lnTo>
                  <a:pt x="784477" y="142239"/>
                </a:lnTo>
                <a:lnTo>
                  <a:pt x="784981" y="143509"/>
                </a:lnTo>
                <a:close/>
              </a:path>
              <a:path w="1000125" h="234950">
                <a:moveTo>
                  <a:pt x="788520" y="135889"/>
                </a:moveTo>
                <a:lnTo>
                  <a:pt x="780414" y="135889"/>
                </a:lnTo>
                <a:lnTo>
                  <a:pt x="779406" y="134619"/>
                </a:lnTo>
                <a:lnTo>
                  <a:pt x="788520" y="134619"/>
                </a:lnTo>
                <a:lnTo>
                  <a:pt x="788520" y="135889"/>
                </a:lnTo>
                <a:close/>
              </a:path>
              <a:path w="1000125" h="234950">
                <a:moveTo>
                  <a:pt x="801173" y="138429"/>
                </a:moveTo>
                <a:lnTo>
                  <a:pt x="791051" y="138429"/>
                </a:lnTo>
                <a:lnTo>
                  <a:pt x="791565" y="137159"/>
                </a:lnTo>
                <a:lnTo>
                  <a:pt x="789034" y="134619"/>
                </a:lnTo>
                <a:lnTo>
                  <a:pt x="797634" y="134619"/>
                </a:lnTo>
                <a:lnTo>
                  <a:pt x="797634" y="135889"/>
                </a:lnTo>
                <a:lnTo>
                  <a:pt x="801173" y="138429"/>
                </a:lnTo>
                <a:close/>
              </a:path>
              <a:path w="1000125" h="234950">
                <a:moveTo>
                  <a:pt x="837609" y="137159"/>
                </a:moveTo>
                <a:lnTo>
                  <a:pt x="828000" y="137159"/>
                </a:lnTo>
                <a:lnTo>
                  <a:pt x="827486" y="135889"/>
                </a:lnTo>
                <a:lnTo>
                  <a:pt x="826478" y="134619"/>
                </a:lnTo>
                <a:lnTo>
                  <a:pt x="835592" y="134619"/>
                </a:lnTo>
                <a:lnTo>
                  <a:pt x="835592" y="135889"/>
                </a:lnTo>
                <a:lnTo>
                  <a:pt x="837114" y="135889"/>
                </a:lnTo>
                <a:lnTo>
                  <a:pt x="837609" y="137159"/>
                </a:lnTo>
                <a:close/>
              </a:path>
              <a:path w="1000125" h="234950">
                <a:moveTo>
                  <a:pt x="835592" y="135889"/>
                </a:moveTo>
                <a:lnTo>
                  <a:pt x="835592" y="134619"/>
                </a:lnTo>
                <a:lnTo>
                  <a:pt x="836086" y="134619"/>
                </a:lnTo>
                <a:lnTo>
                  <a:pt x="835592" y="135889"/>
                </a:lnTo>
                <a:close/>
              </a:path>
              <a:path w="1000125" h="234950">
                <a:moveTo>
                  <a:pt x="836086" y="135889"/>
                </a:moveTo>
                <a:lnTo>
                  <a:pt x="835592" y="135889"/>
                </a:lnTo>
                <a:lnTo>
                  <a:pt x="836086" y="134619"/>
                </a:lnTo>
                <a:lnTo>
                  <a:pt x="836086" y="135889"/>
                </a:lnTo>
                <a:close/>
              </a:path>
              <a:path w="1000125" h="234950">
                <a:moveTo>
                  <a:pt x="872542" y="135889"/>
                </a:moveTo>
                <a:lnTo>
                  <a:pt x="836086" y="135889"/>
                </a:lnTo>
                <a:lnTo>
                  <a:pt x="836086" y="134619"/>
                </a:lnTo>
                <a:lnTo>
                  <a:pt x="872028" y="134619"/>
                </a:lnTo>
                <a:lnTo>
                  <a:pt x="872542" y="135889"/>
                </a:lnTo>
                <a:close/>
              </a:path>
              <a:path w="1000125" h="234950">
                <a:moveTo>
                  <a:pt x="934283" y="135889"/>
                </a:moveTo>
                <a:lnTo>
                  <a:pt x="925683" y="135889"/>
                </a:lnTo>
                <a:lnTo>
                  <a:pt x="925683" y="134619"/>
                </a:lnTo>
                <a:lnTo>
                  <a:pt x="933769" y="134619"/>
                </a:lnTo>
                <a:lnTo>
                  <a:pt x="934283" y="135889"/>
                </a:lnTo>
                <a:close/>
              </a:path>
              <a:path w="1000125" h="234950">
                <a:moveTo>
                  <a:pt x="823434" y="139699"/>
                </a:moveTo>
                <a:lnTo>
                  <a:pt x="803189" y="139699"/>
                </a:lnTo>
                <a:lnTo>
                  <a:pt x="801687" y="138429"/>
                </a:lnTo>
                <a:lnTo>
                  <a:pt x="800659" y="137159"/>
                </a:lnTo>
                <a:lnTo>
                  <a:pt x="799156" y="135889"/>
                </a:lnTo>
                <a:lnTo>
                  <a:pt x="826478" y="135889"/>
                </a:lnTo>
                <a:lnTo>
                  <a:pt x="826992" y="137159"/>
                </a:lnTo>
                <a:lnTo>
                  <a:pt x="826992" y="138429"/>
                </a:lnTo>
                <a:lnTo>
                  <a:pt x="822939" y="138429"/>
                </a:lnTo>
                <a:lnTo>
                  <a:pt x="823434" y="139699"/>
                </a:lnTo>
                <a:close/>
              </a:path>
              <a:path w="1000125" h="234950">
                <a:moveTo>
                  <a:pt x="835078" y="140969"/>
                </a:moveTo>
                <a:lnTo>
                  <a:pt x="830017" y="140969"/>
                </a:lnTo>
                <a:lnTo>
                  <a:pt x="829503" y="139675"/>
                </a:lnTo>
                <a:lnTo>
                  <a:pt x="826478" y="135889"/>
                </a:lnTo>
                <a:lnTo>
                  <a:pt x="826992" y="135889"/>
                </a:lnTo>
                <a:lnTo>
                  <a:pt x="828000" y="137159"/>
                </a:lnTo>
                <a:lnTo>
                  <a:pt x="832548" y="137159"/>
                </a:lnTo>
                <a:lnTo>
                  <a:pt x="832548" y="138429"/>
                </a:lnTo>
                <a:lnTo>
                  <a:pt x="833062" y="138429"/>
                </a:lnTo>
                <a:lnTo>
                  <a:pt x="835078" y="140969"/>
                </a:lnTo>
                <a:close/>
              </a:path>
              <a:path w="1000125" h="234950">
                <a:moveTo>
                  <a:pt x="869497" y="138429"/>
                </a:moveTo>
                <a:lnTo>
                  <a:pt x="838617" y="138429"/>
                </a:lnTo>
                <a:lnTo>
                  <a:pt x="838123" y="137159"/>
                </a:lnTo>
                <a:lnTo>
                  <a:pt x="837114" y="135889"/>
                </a:lnTo>
                <a:lnTo>
                  <a:pt x="867481" y="135889"/>
                </a:lnTo>
                <a:lnTo>
                  <a:pt x="867975" y="137159"/>
                </a:lnTo>
                <a:lnTo>
                  <a:pt x="868489" y="137159"/>
                </a:lnTo>
                <a:lnTo>
                  <a:pt x="869497" y="138429"/>
                </a:lnTo>
                <a:close/>
              </a:path>
              <a:path w="1000125" h="234950">
                <a:moveTo>
                  <a:pt x="878097" y="137159"/>
                </a:moveTo>
                <a:lnTo>
                  <a:pt x="867975" y="137159"/>
                </a:lnTo>
                <a:lnTo>
                  <a:pt x="867481" y="135889"/>
                </a:lnTo>
                <a:lnTo>
                  <a:pt x="878097" y="135889"/>
                </a:lnTo>
                <a:lnTo>
                  <a:pt x="878097" y="137159"/>
                </a:lnTo>
                <a:close/>
              </a:path>
              <a:path w="1000125" h="234950">
                <a:moveTo>
                  <a:pt x="891264" y="138429"/>
                </a:moveTo>
                <a:lnTo>
                  <a:pt x="879620" y="138429"/>
                </a:lnTo>
                <a:lnTo>
                  <a:pt x="879620" y="137159"/>
                </a:lnTo>
                <a:lnTo>
                  <a:pt x="878097" y="135889"/>
                </a:lnTo>
                <a:lnTo>
                  <a:pt x="884167" y="135889"/>
                </a:lnTo>
                <a:lnTo>
                  <a:pt x="885195" y="137159"/>
                </a:lnTo>
                <a:lnTo>
                  <a:pt x="890750" y="137159"/>
                </a:lnTo>
                <a:lnTo>
                  <a:pt x="891264" y="138429"/>
                </a:lnTo>
                <a:close/>
              </a:path>
              <a:path w="1000125" h="234950">
                <a:moveTo>
                  <a:pt x="919100" y="142239"/>
                </a:moveTo>
                <a:lnTo>
                  <a:pt x="909472" y="142239"/>
                </a:lnTo>
                <a:lnTo>
                  <a:pt x="908978" y="140969"/>
                </a:lnTo>
                <a:lnTo>
                  <a:pt x="907442" y="139675"/>
                </a:lnTo>
                <a:lnTo>
                  <a:pt x="905439" y="135889"/>
                </a:lnTo>
                <a:lnTo>
                  <a:pt x="929716" y="135889"/>
                </a:lnTo>
                <a:lnTo>
                  <a:pt x="929716" y="137159"/>
                </a:lnTo>
                <a:lnTo>
                  <a:pt x="910500" y="137159"/>
                </a:lnTo>
                <a:lnTo>
                  <a:pt x="911508" y="138429"/>
                </a:lnTo>
                <a:lnTo>
                  <a:pt x="931753" y="138429"/>
                </a:lnTo>
                <a:lnTo>
                  <a:pt x="932247" y="139699"/>
                </a:lnTo>
                <a:lnTo>
                  <a:pt x="916055" y="139699"/>
                </a:lnTo>
                <a:lnTo>
                  <a:pt x="919100" y="142239"/>
                </a:lnTo>
                <a:close/>
              </a:path>
              <a:path w="1000125" h="234950">
                <a:moveTo>
                  <a:pt x="946422" y="137159"/>
                </a:moveTo>
                <a:lnTo>
                  <a:pt x="930744" y="137159"/>
                </a:lnTo>
                <a:lnTo>
                  <a:pt x="930230" y="135889"/>
                </a:lnTo>
                <a:lnTo>
                  <a:pt x="945928" y="135889"/>
                </a:lnTo>
                <a:lnTo>
                  <a:pt x="946422" y="137159"/>
                </a:lnTo>
                <a:close/>
              </a:path>
              <a:path w="1000125" h="234950">
                <a:moveTo>
                  <a:pt x="975266" y="140969"/>
                </a:moveTo>
                <a:lnTo>
                  <a:pt x="956050" y="140969"/>
                </a:lnTo>
                <a:lnTo>
                  <a:pt x="953065" y="139724"/>
                </a:lnTo>
                <a:lnTo>
                  <a:pt x="952491" y="138429"/>
                </a:lnTo>
                <a:lnTo>
                  <a:pt x="948458" y="138429"/>
                </a:lnTo>
                <a:lnTo>
                  <a:pt x="947944" y="135889"/>
                </a:lnTo>
                <a:lnTo>
                  <a:pt x="956544" y="135889"/>
                </a:lnTo>
                <a:lnTo>
                  <a:pt x="958066" y="137159"/>
                </a:lnTo>
                <a:lnTo>
                  <a:pt x="960083" y="139699"/>
                </a:lnTo>
                <a:lnTo>
                  <a:pt x="975266" y="139699"/>
                </a:lnTo>
                <a:lnTo>
                  <a:pt x="975266" y="140969"/>
                </a:lnTo>
                <a:close/>
              </a:path>
              <a:path w="1000125" h="234950">
                <a:moveTo>
                  <a:pt x="970205" y="139699"/>
                </a:moveTo>
                <a:lnTo>
                  <a:pt x="960083" y="139699"/>
                </a:lnTo>
                <a:lnTo>
                  <a:pt x="958066" y="135889"/>
                </a:lnTo>
                <a:lnTo>
                  <a:pt x="978311" y="135889"/>
                </a:lnTo>
                <a:lnTo>
                  <a:pt x="979833" y="137159"/>
                </a:lnTo>
                <a:lnTo>
                  <a:pt x="980841" y="138429"/>
                </a:lnTo>
                <a:lnTo>
                  <a:pt x="969197" y="138429"/>
                </a:lnTo>
                <a:lnTo>
                  <a:pt x="970205" y="139699"/>
                </a:lnTo>
                <a:close/>
              </a:path>
              <a:path w="1000125" h="234950">
                <a:moveTo>
                  <a:pt x="996024" y="138429"/>
                </a:moveTo>
                <a:lnTo>
                  <a:pt x="989441" y="138429"/>
                </a:lnTo>
                <a:lnTo>
                  <a:pt x="989441" y="137159"/>
                </a:lnTo>
                <a:lnTo>
                  <a:pt x="988433" y="135889"/>
                </a:lnTo>
                <a:lnTo>
                  <a:pt x="994502" y="135889"/>
                </a:lnTo>
                <a:lnTo>
                  <a:pt x="996024" y="138429"/>
                </a:lnTo>
                <a:close/>
              </a:path>
              <a:path w="1000125" h="234950">
                <a:moveTo>
                  <a:pt x="798128" y="140969"/>
                </a:moveTo>
                <a:lnTo>
                  <a:pt x="789034" y="140969"/>
                </a:lnTo>
                <a:lnTo>
                  <a:pt x="788500" y="139675"/>
                </a:lnTo>
                <a:lnTo>
                  <a:pt x="787512" y="138429"/>
                </a:lnTo>
                <a:lnTo>
                  <a:pt x="785476" y="137159"/>
                </a:lnTo>
                <a:lnTo>
                  <a:pt x="790042" y="137159"/>
                </a:lnTo>
                <a:lnTo>
                  <a:pt x="791051" y="138429"/>
                </a:lnTo>
                <a:lnTo>
                  <a:pt x="801687" y="138429"/>
                </a:lnTo>
                <a:lnTo>
                  <a:pt x="802181" y="139699"/>
                </a:lnTo>
                <a:lnTo>
                  <a:pt x="797634" y="139699"/>
                </a:lnTo>
                <a:lnTo>
                  <a:pt x="798128" y="140969"/>
                </a:lnTo>
                <a:close/>
              </a:path>
              <a:path w="1000125" h="234950">
                <a:moveTo>
                  <a:pt x="838123" y="138429"/>
                </a:moveTo>
                <a:lnTo>
                  <a:pt x="833062" y="138429"/>
                </a:lnTo>
                <a:lnTo>
                  <a:pt x="832548" y="137159"/>
                </a:lnTo>
                <a:lnTo>
                  <a:pt x="838123" y="137159"/>
                </a:lnTo>
                <a:lnTo>
                  <a:pt x="838123" y="138429"/>
                </a:lnTo>
                <a:close/>
              </a:path>
              <a:path w="1000125" h="234950">
                <a:moveTo>
                  <a:pt x="874558" y="140969"/>
                </a:moveTo>
                <a:lnTo>
                  <a:pt x="845714" y="140969"/>
                </a:lnTo>
                <a:lnTo>
                  <a:pt x="844192" y="138429"/>
                </a:lnTo>
                <a:lnTo>
                  <a:pt x="869497" y="138429"/>
                </a:lnTo>
                <a:lnTo>
                  <a:pt x="868489" y="137159"/>
                </a:lnTo>
                <a:lnTo>
                  <a:pt x="869497" y="137159"/>
                </a:lnTo>
                <a:lnTo>
                  <a:pt x="870011" y="138429"/>
                </a:lnTo>
                <a:lnTo>
                  <a:pt x="871020" y="139699"/>
                </a:lnTo>
                <a:lnTo>
                  <a:pt x="873550" y="139699"/>
                </a:lnTo>
                <a:lnTo>
                  <a:pt x="874558" y="140969"/>
                </a:lnTo>
                <a:close/>
              </a:path>
              <a:path w="1000125" h="234950">
                <a:moveTo>
                  <a:pt x="879620" y="138429"/>
                </a:moveTo>
                <a:lnTo>
                  <a:pt x="870011" y="138429"/>
                </a:lnTo>
                <a:lnTo>
                  <a:pt x="869497" y="137159"/>
                </a:lnTo>
                <a:lnTo>
                  <a:pt x="878611" y="137159"/>
                </a:lnTo>
                <a:lnTo>
                  <a:pt x="879620" y="138429"/>
                </a:lnTo>
                <a:close/>
              </a:path>
              <a:path w="1000125" h="234950">
                <a:moveTo>
                  <a:pt x="892786" y="140969"/>
                </a:moveTo>
                <a:lnTo>
                  <a:pt x="891264" y="140969"/>
                </a:lnTo>
                <a:lnTo>
                  <a:pt x="889228" y="138429"/>
                </a:lnTo>
                <a:lnTo>
                  <a:pt x="891264" y="138429"/>
                </a:lnTo>
                <a:lnTo>
                  <a:pt x="890750" y="137159"/>
                </a:lnTo>
                <a:lnTo>
                  <a:pt x="891758" y="138429"/>
                </a:lnTo>
                <a:lnTo>
                  <a:pt x="891778" y="139724"/>
                </a:lnTo>
                <a:lnTo>
                  <a:pt x="892786" y="140969"/>
                </a:lnTo>
                <a:close/>
              </a:path>
              <a:path w="1000125" h="234950">
                <a:moveTo>
                  <a:pt x="900872" y="142239"/>
                </a:moveTo>
                <a:lnTo>
                  <a:pt x="898856" y="140969"/>
                </a:lnTo>
                <a:lnTo>
                  <a:pt x="896325" y="138429"/>
                </a:lnTo>
                <a:lnTo>
                  <a:pt x="896819" y="138429"/>
                </a:lnTo>
                <a:lnTo>
                  <a:pt x="897333" y="137159"/>
                </a:lnTo>
                <a:lnTo>
                  <a:pt x="898856" y="138429"/>
                </a:lnTo>
                <a:lnTo>
                  <a:pt x="900872" y="139699"/>
                </a:lnTo>
                <a:lnTo>
                  <a:pt x="898856" y="139699"/>
                </a:lnTo>
                <a:lnTo>
                  <a:pt x="899350" y="140969"/>
                </a:lnTo>
                <a:lnTo>
                  <a:pt x="899864" y="140969"/>
                </a:lnTo>
                <a:lnTo>
                  <a:pt x="900872" y="142239"/>
                </a:lnTo>
                <a:close/>
              </a:path>
              <a:path w="1000125" h="234950">
                <a:moveTo>
                  <a:pt x="903403" y="138429"/>
                </a:moveTo>
                <a:lnTo>
                  <a:pt x="901880" y="138429"/>
                </a:lnTo>
                <a:lnTo>
                  <a:pt x="902908" y="137159"/>
                </a:lnTo>
                <a:lnTo>
                  <a:pt x="903917" y="137159"/>
                </a:lnTo>
                <a:lnTo>
                  <a:pt x="903403" y="138429"/>
                </a:lnTo>
                <a:close/>
              </a:path>
              <a:path w="1000125" h="234950">
                <a:moveTo>
                  <a:pt x="947430" y="138429"/>
                </a:moveTo>
                <a:lnTo>
                  <a:pt x="911508" y="138429"/>
                </a:lnTo>
                <a:lnTo>
                  <a:pt x="910994" y="137159"/>
                </a:lnTo>
                <a:lnTo>
                  <a:pt x="946936" y="137159"/>
                </a:lnTo>
                <a:lnTo>
                  <a:pt x="947430" y="138429"/>
                </a:lnTo>
                <a:close/>
              </a:path>
              <a:path w="1000125" h="234950">
                <a:moveTo>
                  <a:pt x="784477" y="142239"/>
                </a:moveTo>
                <a:lnTo>
                  <a:pt x="775867" y="142239"/>
                </a:lnTo>
                <a:lnTo>
                  <a:pt x="774859" y="140969"/>
                </a:lnTo>
                <a:lnTo>
                  <a:pt x="773327" y="139675"/>
                </a:lnTo>
                <a:lnTo>
                  <a:pt x="772823" y="138429"/>
                </a:lnTo>
                <a:lnTo>
                  <a:pt x="785476" y="138429"/>
                </a:lnTo>
                <a:lnTo>
                  <a:pt x="787957" y="139675"/>
                </a:lnTo>
                <a:lnTo>
                  <a:pt x="788006" y="140969"/>
                </a:lnTo>
                <a:lnTo>
                  <a:pt x="783973" y="140969"/>
                </a:lnTo>
                <a:lnTo>
                  <a:pt x="784477" y="142239"/>
                </a:lnTo>
                <a:close/>
              </a:path>
              <a:path w="1000125" h="234950">
                <a:moveTo>
                  <a:pt x="830017" y="140969"/>
                </a:moveTo>
                <a:lnTo>
                  <a:pt x="824956" y="140969"/>
                </a:lnTo>
                <a:lnTo>
                  <a:pt x="823948" y="138429"/>
                </a:lnTo>
                <a:lnTo>
                  <a:pt x="828000" y="138429"/>
                </a:lnTo>
                <a:lnTo>
                  <a:pt x="830017" y="140969"/>
                </a:lnTo>
                <a:close/>
              </a:path>
              <a:path w="1000125" h="234950">
                <a:moveTo>
                  <a:pt x="845200" y="140969"/>
                </a:moveTo>
                <a:lnTo>
                  <a:pt x="836086" y="140969"/>
                </a:lnTo>
                <a:lnTo>
                  <a:pt x="835592" y="140347"/>
                </a:lnTo>
                <a:lnTo>
                  <a:pt x="835562" y="139675"/>
                </a:lnTo>
                <a:lnTo>
                  <a:pt x="834070" y="138429"/>
                </a:lnTo>
                <a:lnTo>
                  <a:pt x="843678" y="138429"/>
                </a:lnTo>
                <a:lnTo>
                  <a:pt x="843678" y="139699"/>
                </a:lnTo>
                <a:lnTo>
                  <a:pt x="844192" y="139699"/>
                </a:lnTo>
                <a:lnTo>
                  <a:pt x="845200" y="140969"/>
                </a:lnTo>
                <a:close/>
              </a:path>
              <a:path w="1000125" h="234950">
                <a:moveTo>
                  <a:pt x="873550" y="139699"/>
                </a:moveTo>
                <a:lnTo>
                  <a:pt x="871020" y="139699"/>
                </a:lnTo>
                <a:lnTo>
                  <a:pt x="870506" y="138429"/>
                </a:lnTo>
                <a:lnTo>
                  <a:pt x="873036" y="138429"/>
                </a:lnTo>
                <a:lnTo>
                  <a:pt x="873550" y="139699"/>
                </a:lnTo>
                <a:close/>
              </a:path>
              <a:path w="1000125" h="234950">
                <a:moveTo>
                  <a:pt x="900872" y="143509"/>
                </a:moveTo>
                <a:lnTo>
                  <a:pt x="879106" y="143509"/>
                </a:lnTo>
                <a:lnTo>
                  <a:pt x="878611" y="142239"/>
                </a:lnTo>
                <a:lnTo>
                  <a:pt x="877603" y="142239"/>
                </a:lnTo>
                <a:lnTo>
                  <a:pt x="877089" y="140969"/>
                </a:lnTo>
                <a:lnTo>
                  <a:pt x="873036" y="138429"/>
                </a:lnTo>
                <a:lnTo>
                  <a:pt x="888733" y="138429"/>
                </a:lnTo>
                <a:lnTo>
                  <a:pt x="890265" y="139724"/>
                </a:lnTo>
                <a:lnTo>
                  <a:pt x="890750" y="140969"/>
                </a:lnTo>
                <a:lnTo>
                  <a:pt x="897086" y="140969"/>
                </a:lnTo>
                <a:lnTo>
                  <a:pt x="897847" y="142239"/>
                </a:lnTo>
                <a:lnTo>
                  <a:pt x="900872" y="143509"/>
                </a:lnTo>
                <a:close/>
              </a:path>
              <a:path w="1000125" h="234950">
                <a:moveTo>
                  <a:pt x="897086" y="140969"/>
                </a:moveTo>
                <a:lnTo>
                  <a:pt x="892786" y="140969"/>
                </a:lnTo>
                <a:lnTo>
                  <a:pt x="892786" y="138429"/>
                </a:lnTo>
                <a:lnTo>
                  <a:pt x="895811" y="138429"/>
                </a:lnTo>
                <a:lnTo>
                  <a:pt x="895811" y="139699"/>
                </a:lnTo>
                <a:lnTo>
                  <a:pt x="896325" y="139699"/>
                </a:lnTo>
                <a:lnTo>
                  <a:pt x="897086" y="140969"/>
                </a:lnTo>
                <a:close/>
              </a:path>
              <a:path w="1000125" h="234950">
                <a:moveTo>
                  <a:pt x="898856" y="140969"/>
                </a:moveTo>
                <a:lnTo>
                  <a:pt x="897333" y="140969"/>
                </a:lnTo>
                <a:lnTo>
                  <a:pt x="895811" y="138429"/>
                </a:lnTo>
                <a:lnTo>
                  <a:pt x="897333" y="139699"/>
                </a:lnTo>
                <a:lnTo>
                  <a:pt x="897590" y="139699"/>
                </a:lnTo>
                <a:lnTo>
                  <a:pt x="898856" y="140969"/>
                </a:lnTo>
                <a:close/>
              </a:path>
              <a:path w="1000125" h="234950">
                <a:moveTo>
                  <a:pt x="968702" y="143509"/>
                </a:moveTo>
                <a:lnTo>
                  <a:pt x="950989" y="143509"/>
                </a:lnTo>
                <a:lnTo>
                  <a:pt x="949961" y="142239"/>
                </a:lnTo>
                <a:lnTo>
                  <a:pt x="949466" y="140969"/>
                </a:lnTo>
                <a:lnTo>
                  <a:pt x="943397" y="140969"/>
                </a:lnTo>
                <a:lnTo>
                  <a:pt x="943397" y="139699"/>
                </a:lnTo>
                <a:lnTo>
                  <a:pt x="933265" y="139699"/>
                </a:lnTo>
                <a:lnTo>
                  <a:pt x="932761" y="138429"/>
                </a:lnTo>
                <a:lnTo>
                  <a:pt x="951483" y="138429"/>
                </a:lnTo>
                <a:lnTo>
                  <a:pt x="954528" y="142239"/>
                </a:lnTo>
                <a:lnTo>
                  <a:pt x="967180" y="142239"/>
                </a:lnTo>
                <a:lnTo>
                  <a:pt x="968702" y="143509"/>
                </a:lnTo>
                <a:close/>
              </a:path>
              <a:path w="1000125" h="234950">
                <a:moveTo>
                  <a:pt x="975266" y="139699"/>
                </a:moveTo>
                <a:lnTo>
                  <a:pt x="971233" y="139699"/>
                </a:lnTo>
                <a:lnTo>
                  <a:pt x="970205" y="138429"/>
                </a:lnTo>
                <a:lnTo>
                  <a:pt x="973764" y="138429"/>
                </a:lnTo>
                <a:lnTo>
                  <a:pt x="975266" y="139699"/>
                </a:lnTo>
                <a:close/>
              </a:path>
              <a:path w="1000125" h="234950">
                <a:moveTo>
                  <a:pt x="983372" y="143509"/>
                </a:moveTo>
                <a:lnTo>
                  <a:pt x="979319" y="143509"/>
                </a:lnTo>
                <a:lnTo>
                  <a:pt x="978311" y="140969"/>
                </a:lnTo>
                <a:lnTo>
                  <a:pt x="976264" y="139675"/>
                </a:lnTo>
                <a:lnTo>
                  <a:pt x="974772" y="138429"/>
                </a:lnTo>
                <a:lnTo>
                  <a:pt x="983886" y="138429"/>
                </a:lnTo>
                <a:lnTo>
                  <a:pt x="985902" y="140969"/>
                </a:lnTo>
                <a:lnTo>
                  <a:pt x="981355" y="140969"/>
                </a:lnTo>
                <a:lnTo>
                  <a:pt x="981355" y="142239"/>
                </a:lnTo>
                <a:lnTo>
                  <a:pt x="983372" y="143509"/>
                </a:lnTo>
                <a:close/>
              </a:path>
              <a:path w="1000125" h="234950">
                <a:moveTo>
                  <a:pt x="995016" y="139699"/>
                </a:moveTo>
                <a:lnTo>
                  <a:pt x="985902" y="139699"/>
                </a:lnTo>
                <a:lnTo>
                  <a:pt x="985388" y="138429"/>
                </a:lnTo>
                <a:lnTo>
                  <a:pt x="994502" y="138429"/>
                </a:lnTo>
                <a:lnTo>
                  <a:pt x="995016" y="139699"/>
                </a:lnTo>
                <a:close/>
              </a:path>
              <a:path w="1000125" h="234950">
                <a:moveTo>
                  <a:pt x="999563" y="144779"/>
                </a:moveTo>
                <a:lnTo>
                  <a:pt x="996538" y="144779"/>
                </a:lnTo>
                <a:lnTo>
                  <a:pt x="994502" y="142239"/>
                </a:lnTo>
                <a:lnTo>
                  <a:pt x="991972" y="141177"/>
                </a:lnTo>
                <a:lnTo>
                  <a:pt x="991972" y="140969"/>
                </a:lnTo>
                <a:lnTo>
                  <a:pt x="997033" y="140969"/>
                </a:lnTo>
                <a:lnTo>
                  <a:pt x="996518" y="139675"/>
                </a:lnTo>
                <a:lnTo>
                  <a:pt x="995510" y="138429"/>
                </a:lnTo>
                <a:lnTo>
                  <a:pt x="997547" y="138429"/>
                </a:lnTo>
                <a:lnTo>
                  <a:pt x="998041" y="139699"/>
                </a:lnTo>
                <a:lnTo>
                  <a:pt x="998555" y="139699"/>
                </a:lnTo>
                <a:lnTo>
                  <a:pt x="999563" y="140969"/>
                </a:lnTo>
                <a:lnTo>
                  <a:pt x="999563" y="144779"/>
                </a:lnTo>
                <a:close/>
              </a:path>
              <a:path w="1000125" h="234950">
                <a:moveTo>
                  <a:pt x="775867" y="142239"/>
                </a:moveTo>
                <a:lnTo>
                  <a:pt x="774345" y="140969"/>
                </a:lnTo>
                <a:lnTo>
                  <a:pt x="773337" y="139699"/>
                </a:lnTo>
                <a:lnTo>
                  <a:pt x="774859" y="140969"/>
                </a:lnTo>
                <a:lnTo>
                  <a:pt x="775867" y="142239"/>
                </a:lnTo>
                <a:close/>
              </a:path>
              <a:path w="1000125" h="234950">
                <a:moveTo>
                  <a:pt x="824956" y="140969"/>
                </a:moveTo>
                <a:lnTo>
                  <a:pt x="798642" y="140969"/>
                </a:lnTo>
                <a:lnTo>
                  <a:pt x="798128" y="139699"/>
                </a:lnTo>
                <a:lnTo>
                  <a:pt x="823948" y="139699"/>
                </a:lnTo>
                <a:lnTo>
                  <a:pt x="824956" y="140969"/>
                </a:lnTo>
                <a:close/>
              </a:path>
              <a:path w="1000125" h="234950">
                <a:moveTo>
                  <a:pt x="840139" y="143509"/>
                </a:moveTo>
                <a:lnTo>
                  <a:pt x="832053" y="143509"/>
                </a:lnTo>
                <a:lnTo>
                  <a:pt x="831025" y="142239"/>
                </a:lnTo>
                <a:lnTo>
                  <a:pt x="829009" y="140969"/>
                </a:lnTo>
                <a:lnTo>
                  <a:pt x="835078" y="140969"/>
                </a:lnTo>
                <a:lnTo>
                  <a:pt x="835078" y="139699"/>
                </a:lnTo>
                <a:lnTo>
                  <a:pt x="835592" y="140347"/>
                </a:lnTo>
                <a:lnTo>
                  <a:pt x="835673" y="141177"/>
                </a:lnTo>
                <a:lnTo>
                  <a:pt x="836086" y="142239"/>
                </a:lnTo>
                <a:lnTo>
                  <a:pt x="839645" y="142239"/>
                </a:lnTo>
                <a:lnTo>
                  <a:pt x="840139" y="143509"/>
                </a:lnTo>
                <a:close/>
              </a:path>
              <a:path w="1000125" h="234950">
                <a:moveTo>
                  <a:pt x="924655" y="143509"/>
                </a:moveTo>
                <a:lnTo>
                  <a:pt x="920108" y="143509"/>
                </a:lnTo>
                <a:lnTo>
                  <a:pt x="919100" y="142239"/>
                </a:lnTo>
                <a:lnTo>
                  <a:pt x="917578" y="139699"/>
                </a:lnTo>
                <a:lnTo>
                  <a:pt x="933265" y="139699"/>
                </a:lnTo>
                <a:lnTo>
                  <a:pt x="933275" y="140969"/>
                </a:lnTo>
                <a:lnTo>
                  <a:pt x="923153" y="140969"/>
                </a:lnTo>
                <a:lnTo>
                  <a:pt x="923647" y="142239"/>
                </a:lnTo>
                <a:lnTo>
                  <a:pt x="923904" y="142239"/>
                </a:lnTo>
                <a:lnTo>
                  <a:pt x="924655" y="143509"/>
                </a:lnTo>
                <a:close/>
              </a:path>
              <a:path w="1000125" h="234950">
                <a:moveTo>
                  <a:pt x="933275" y="139724"/>
                </a:moveTo>
                <a:close/>
              </a:path>
              <a:path w="1000125" h="234950">
                <a:moveTo>
                  <a:pt x="942883" y="140969"/>
                </a:moveTo>
                <a:lnTo>
                  <a:pt x="933769" y="140969"/>
                </a:lnTo>
                <a:lnTo>
                  <a:pt x="933275" y="139724"/>
                </a:lnTo>
                <a:lnTo>
                  <a:pt x="942369" y="139699"/>
                </a:lnTo>
                <a:lnTo>
                  <a:pt x="942883" y="140969"/>
                </a:lnTo>
                <a:close/>
              </a:path>
              <a:path w="1000125" h="234950">
                <a:moveTo>
                  <a:pt x="997033" y="140969"/>
                </a:moveTo>
                <a:lnTo>
                  <a:pt x="987425" y="140969"/>
                </a:lnTo>
                <a:lnTo>
                  <a:pt x="987425" y="139699"/>
                </a:lnTo>
                <a:lnTo>
                  <a:pt x="996024" y="139699"/>
                </a:lnTo>
                <a:lnTo>
                  <a:pt x="997033" y="140969"/>
                </a:lnTo>
                <a:close/>
              </a:path>
              <a:path w="1000125" h="234950">
                <a:moveTo>
                  <a:pt x="846723" y="142239"/>
                </a:moveTo>
                <a:lnTo>
                  <a:pt x="836086" y="142239"/>
                </a:lnTo>
                <a:lnTo>
                  <a:pt x="835673" y="141177"/>
                </a:lnTo>
                <a:lnTo>
                  <a:pt x="835592" y="140347"/>
                </a:lnTo>
                <a:lnTo>
                  <a:pt x="836086" y="140969"/>
                </a:lnTo>
                <a:lnTo>
                  <a:pt x="845714" y="140969"/>
                </a:lnTo>
                <a:lnTo>
                  <a:pt x="846723" y="142239"/>
                </a:lnTo>
                <a:close/>
              </a:path>
              <a:path w="1000125" h="234950">
                <a:moveTo>
                  <a:pt x="775867" y="142239"/>
                </a:moveTo>
                <a:lnTo>
                  <a:pt x="770292" y="142239"/>
                </a:lnTo>
                <a:lnTo>
                  <a:pt x="770292" y="140969"/>
                </a:lnTo>
                <a:lnTo>
                  <a:pt x="774345" y="140969"/>
                </a:lnTo>
                <a:lnTo>
                  <a:pt x="775867" y="142239"/>
                </a:lnTo>
                <a:close/>
              </a:path>
              <a:path w="1000125" h="234950">
                <a:moveTo>
                  <a:pt x="830531" y="143509"/>
                </a:moveTo>
                <a:lnTo>
                  <a:pt x="785990" y="143509"/>
                </a:lnTo>
                <a:lnTo>
                  <a:pt x="784981" y="142239"/>
                </a:lnTo>
                <a:lnTo>
                  <a:pt x="784467" y="140969"/>
                </a:lnTo>
                <a:lnTo>
                  <a:pt x="788520" y="140969"/>
                </a:lnTo>
                <a:lnTo>
                  <a:pt x="789034" y="142239"/>
                </a:lnTo>
                <a:lnTo>
                  <a:pt x="829770" y="142239"/>
                </a:lnTo>
                <a:lnTo>
                  <a:pt x="830531" y="143509"/>
                </a:lnTo>
                <a:close/>
              </a:path>
              <a:path w="1000125" h="234950">
                <a:moveTo>
                  <a:pt x="829770" y="142239"/>
                </a:moveTo>
                <a:lnTo>
                  <a:pt x="789034" y="142239"/>
                </a:lnTo>
                <a:lnTo>
                  <a:pt x="788520" y="140969"/>
                </a:lnTo>
                <a:lnTo>
                  <a:pt x="829009" y="140969"/>
                </a:lnTo>
                <a:lnTo>
                  <a:pt x="829770" y="142239"/>
                </a:lnTo>
                <a:close/>
              </a:path>
              <a:path w="1000125" h="234950">
                <a:moveTo>
                  <a:pt x="855836" y="142239"/>
                </a:moveTo>
                <a:lnTo>
                  <a:pt x="846723" y="142239"/>
                </a:lnTo>
                <a:lnTo>
                  <a:pt x="846209" y="140969"/>
                </a:lnTo>
                <a:lnTo>
                  <a:pt x="855836" y="140969"/>
                </a:lnTo>
                <a:lnTo>
                  <a:pt x="855836" y="142239"/>
                </a:lnTo>
                <a:close/>
              </a:path>
              <a:path w="1000125" h="234950">
                <a:moveTo>
                  <a:pt x="877603" y="143509"/>
                </a:moveTo>
                <a:lnTo>
                  <a:pt x="857853" y="143509"/>
                </a:lnTo>
                <a:lnTo>
                  <a:pt x="857853" y="142239"/>
                </a:lnTo>
                <a:lnTo>
                  <a:pt x="856331" y="142239"/>
                </a:lnTo>
                <a:lnTo>
                  <a:pt x="855836" y="140969"/>
                </a:lnTo>
                <a:lnTo>
                  <a:pt x="875072" y="140969"/>
                </a:lnTo>
                <a:lnTo>
                  <a:pt x="877089" y="142239"/>
                </a:lnTo>
                <a:lnTo>
                  <a:pt x="877603" y="143509"/>
                </a:lnTo>
                <a:close/>
              </a:path>
              <a:path w="1000125" h="234950">
                <a:moveTo>
                  <a:pt x="921116" y="144779"/>
                </a:moveTo>
                <a:lnTo>
                  <a:pt x="910994" y="144779"/>
                </a:lnTo>
                <a:lnTo>
                  <a:pt x="910500" y="143509"/>
                </a:lnTo>
                <a:lnTo>
                  <a:pt x="901880" y="143509"/>
                </a:lnTo>
                <a:lnTo>
                  <a:pt x="898856" y="140969"/>
                </a:lnTo>
                <a:lnTo>
                  <a:pt x="900872" y="142239"/>
                </a:lnTo>
                <a:lnTo>
                  <a:pt x="919100" y="142239"/>
                </a:lnTo>
                <a:lnTo>
                  <a:pt x="921116" y="144779"/>
                </a:lnTo>
                <a:close/>
              </a:path>
              <a:path w="1000125" h="234950">
                <a:moveTo>
                  <a:pt x="902908" y="142239"/>
                </a:moveTo>
                <a:lnTo>
                  <a:pt x="900872" y="142239"/>
                </a:lnTo>
                <a:lnTo>
                  <a:pt x="899864" y="140969"/>
                </a:lnTo>
                <a:lnTo>
                  <a:pt x="901880" y="140969"/>
                </a:lnTo>
                <a:lnTo>
                  <a:pt x="902908" y="142239"/>
                </a:lnTo>
                <a:close/>
              </a:path>
              <a:path w="1000125" h="234950">
                <a:moveTo>
                  <a:pt x="909472" y="142239"/>
                </a:moveTo>
                <a:lnTo>
                  <a:pt x="903403" y="142239"/>
                </a:lnTo>
                <a:lnTo>
                  <a:pt x="903403" y="140969"/>
                </a:lnTo>
                <a:lnTo>
                  <a:pt x="908464" y="140969"/>
                </a:lnTo>
                <a:lnTo>
                  <a:pt x="909472" y="142239"/>
                </a:lnTo>
                <a:close/>
              </a:path>
              <a:path w="1000125" h="234950">
                <a:moveTo>
                  <a:pt x="923904" y="142239"/>
                </a:moveTo>
                <a:lnTo>
                  <a:pt x="923647" y="142239"/>
                </a:lnTo>
                <a:lnTo>
                  <a:pt x="923153" y="140969"/>
                </a:lnTo>
                <a:lnTo>
                  <a:pt x="923904" y="142239"/>
                </a:lnTo>
                <a:close/>
              </a:path>
              <a:path w="1000125" h="234950">
                <a:moveTo>
                  <a:pt x="950989" y="144779"/>
                </a:moveTo>
                <a:lnTo>
                  <a:pt x="941875" y="144779"/>
                </a:lnTo>
                <a:lnTo>
                  <a:pt x="941875" y="143509"/>
                </a:lnTo>
                <a:lnTo>
                  <a:pt x="940353" y="143509"/>
                </a:lnTo>
                <a:lnTo>
                  <a:pt x="939839" y="142239"/>
                </a:lnTo>
                <a:lnTo>
                  <a:pt x="923904" y="142239"/>
                </a:lnTo>
                <a:lnTo>
                  <a:pt x="923153" y="140969"/>
                </a:lnTo>
                <a:lnTo>
                  <a:pt x="948952" y="140969"/>
                </a:lnTo>
                <a:lnTo>
                  <a:pt x="949961" y="143509"/>
                </a:lnTo>
                <a:lnTo>
                  <a:pt x="950989" y="144779"/>
                </a:lnTo>
                <a:close/>
              </a:path>
              <a:path w="1000125" h="234950">
                <a:moveTo>
                  <a:pt x="965144" y="142239"/>
                </a:moveTo>
                <a:lnTo>
                  <a:pt x="954528" y="142239"/>
                </a:lnTo>
                <a:lnTo>
                  <a:pt x="954528" y="140969"/>
                </a:lnTo>
                <a:lnTo>
                  <a:pt x="964650" y="140969"/>
                </a:lnTo>
                <a:lnTo>
                  <a:pt x="965144" y="142239"/>
                </a:lnTo>
                <a:close/>
              </a:path>
              <a:path w="1000125" h="234950">
                <a:moveTo>
                  <a:pt x="965144" y="142239"/>
                </a:moveTo>
                <a:lnTo>
                  <a:pt x="964650" y="140969"/>
                </a:lnTo>
                <a:lnTo>
                  <a:pt x="965144" y="140969"/>
                </a:lnTo>
                <a:lnTo>
                  <a:pt x="965144" y="142239"/>
                </a:lnTo>
                <a:close/>
              </a:path>
              <a:path w="1000125" h="234950">
                <a:moveTo>
                  <a:pt x="967180" y="142239"/>
                </a:moveTo>
                <a:lnTo>
                  <a:pt x="965144" y="142239"/>
                </a:lnTo>
                <a:lnTo>
                  <a:pt x="965144" y="140969"/>
                </a:lnTo>
                <a:lnTo>
                  <a:pt x="967180" y="142239"/>
                </a:lnTo>
                <a:close/>
              </a:path>
              <a:path w="1000125" h="234950">
                <a:moveTo>
                  <a:pt x="978311" y="143509"/>
                </a:moveTo>
                <a:lnTo>
                  <a:pt x="968702" y="143509"/>
                </a:lnTo>
                <a:lnTo>
                  <a:pt x="967674" y="142239"/>
                </a:lnTo>
                <a:lnTo>
                  <a:pt x="966172" y="140969"/>
                </a:lnTo>
                <a:lnTo>
                  <a:pt x="975780" y="140969"/>
                </a:lnTo>
                <a:lnTo>
                  <a:pt x="976788" y="142239"/>
                </a:lnTo>
                <a:lnTo>
                  <a:pt x="978311" y="143509"/>
                </a:lnTo>
                <a:close/>
              </a:path>
              <a:path w="1000125" h="234950">
                <a:moveTo>
                  <a:pt x="992980" y="143509"/>
                </a:moveTo>
                <a:lnTo>
                  <a:pt x="983372" y="143509"/>
                </a:lnTo>
                <a:lnTo>
                  <a:pt x="983372" y="142239"/>
                </a:lnTo>
                <a:lnTo>
                  <a:pt x="981355" y="140969"/>
                </a:lnTo>
                <a:lnTo>
                  <a:pt x="991477" y="140969"/>
                </a:lnTo>
                <a:lnTo>
                  <a:pt x="991972" y="141177"/>
                </a:lnTo>
                <a:lnTo>
                  <a:pt x="991972" y="142239"/>
                </a:lnTo>
                <a:lnTo>
                  <a:pt x="991477" y="142239"/>
                </a:lnTo>
                <a:lnTo>
                  <a:pt x="992980" y="143509"/>
                </a:lnTo>
                <a:close/>
              </a:path>
              <a:path w="1000125" h="234950">
                <a:moveTo>
                  <a:pt x="991972" y="141177"/>
                </a:moveTo>
                <a:lnTo>
                  <a:pt x="991477" y="140969"/>
                </a:lnTo>
                <a:lnTo>
                  <a:pt x="991972" y="140969"/>
                </a:lnTo>
                <a:lnTo>
                  <a:pt x="991972" y="141177"/>
                </a:lnTo>
                <a:close/>
              </a:path>
              <a:path w="1000125" h="234950">
                <a:moveTo>
                  <a:pt x="794095" y="171449"/>
                </a:moveTo>
                <a:lnTo>
                  <a:pt x="769798" y="171449"/>
                </a:lnTo>
                <a:lnTo>
                  <a:pt x="769798" y="142239"/>
                </a:lnTo>
                <a:lnTo>
                  <a:pt x="770292" y="143509"/>
                </a:lnTo>
                <a:lnTo>
                  <a:pt x="794589" y="143509"/>
                </a:lnTo>
                <a:lnTo>
                  <a:pt x="795268" y="143933"/>
                </a:lnTo>
                <a:lnTo>
                  <a:pt x="795598" y="144779"/>
                </a:lnTo>
                <a:lnTo>
                  <a:pt x="789034" y="144779"/>
                </a:lnTo>
                <a:lnTo>
                  <a:pt x="789528" y="146049"/>
                </a:lnTo>
                <a:lnTo>
                  <a:pt x="777390" y="146049"/>
                </a:lnTo>
                <a:lnTo>
                  <a:pt x="777884" y="147319"/>
                </a:lnTo>
                <a:lnTo>
                  <a:pt x="790794" y="147319"/>
                </a:lnTo>
                <a:lnTo>
                  <a:pt x="792059" y="148589"/>
                </a:lnTo>
                <a:lnTo>
                  <a:pt x="793581" y="149859"/>
                </a:lnTo>
                <a:lnTo>
                  <a:pt x="798128" y="149859"/>
                </a:lnTo>
                <a:lnTo>
                  <a:pt x="799156" y="151129"/>
                </a:lnTo>
                <a:lnTo>
                  <a:pt x="770806" y="151129"/>
                </a:lnTo>
                <a:lnTo>
                  <a:pt x="771320" y="152399"/>
                </a:lnTo>
                <a:lnTo>
                  <a:pt x="771815" y="152399"/>
                </a:lnTo>
                <a:lnTo>
                  <a:pt x="772823" y="153669"/>
                </a:lnTo>
                <a:lnTo>
                  <a:pt x="805226" y="153669"/>
                </a:lnTo>
                <a:lnTo>
                  <a:pt x="805226" y="154939"/>
                </a:lnTo>
                <a:lnTo>
                  <a:pt x="802695" y="154939"/>
                </a:lnTo>
                <a:lnTo>
                  <a:pt x="802695" y="157479"/>
                </a:lnTo>
                <a:lnTo>
                  <a:pt x="774859" y="157479"/>
                </a:lnTo>
                <a:lnTo>
                  <a:pt x="775353" y="158749"/>
                </a:lnTo>
                <a:lnTo>
                  <a:pt x="790042" y="158749"/>
                </a:lnTo>
                <a:lnTo>
                  <a:pt x="791051" y="160019"/>
                </a:lnTo>
                <a:lnTo>
                  <a:pt x="792059" y="160019"/>
                </a:lnTo>
                <a:lnTo>
                  <a:pt x="792573" y="160667"/>
                </a:lnTo>
                <a:lnTo>
                  <a:pt x="792573" y="161289"/>
                </a:lnTo>
                <a:lnTo>
                  <a:pt x="925683" y="161289"/>
                </a:lnTo>
                <a:lnTo>
                  <a:pt x="926178" y="162559"/>
                </a:lnTo>
                <a:lnTo>
                  <a:pt x="788520" y="162559"/>
                </a:lnTo>
                <a:lnTo>
                  <a:pt x="789034" y="163417"/>
                </a:lnTo>
                <a:lnTo>
                  <a:pt x="789034" y="163829"/>
                </a:lnTo>
                <a:lnTo>
                  <a:pt x="789281" y="163829"/>
                </a:lnTo>
                <a:lnTo>
                  <a:pt x="790042" y="165099"/>
                </a:lnTo>
                <a:lnTo>
                  <a:pt x="845200" y="165099"/>
                </a:lnTo>
                <a:lnTo>
                  <a:pt x="846723" y="166369"/>
                </a:lnTo>
                <a:lnTo>
                  <a:pt x="780414" y="166369"/>
                </a:lnTo>
                <a:lnTo>
                  <a:pt x="780928" y="167639"/>
                </a:lnTo>
                <a:lnTo>
                  <a:pt x="775867" y="167639"/>
                </a:lnTo>
                <a:lnTo>
                  <a:pt x="776381" y="168909"/>
                </a:lnTo>
                <a:lnTo>
                  <a:pt x="791555" y="168909"/>
                </a:lnTo>
                <a:lnTo>
                  <a:pt x="792059" y="169538"/>
                </a:lnTo>
                <a:lnTo>
                  <a:pt x="792059" y="170179"/>
                </a:lnTo>
                <a:lnTo>
                  <a:pt x="794095" y="171449"/>
                </a:lnTo>
                <a:close/>
              </a:path>
              <a:path w="1000125" h="234950">
                <a:moveTo>
                  <a:pt x="771320" y="143509"/>
                </a:moveTo>
                <a:lnTo>
                  <a:pt x="770292" y="143509"/>
                </a:lnTo>
                <a:lnTo>
                  <a:pt x="769798" y="142239"/>
                </a:lnTo>
                <a:lnTo>
                  <a:pt x="771320" y="143509"/>
                </a:lnTo>
                <a:close/>
              </a:path>
              <a:path w="1000125" h="234950">
                <a:moveTo>
                  <a:pt x="857853" y="143509"/>
                </a:moveTo>
                <a:lnTo>
                  <a:pt x="841661" y="143509"/>
                </a:lnTo>
                <a:lnTo>
                  <a:pt x="840653" y="142239"/>
                </a:lnTo>
                <a:lnTo>
                  <a:pt x="856845" y="142239"/>
                </a:lnTo>
                <a:lnTo>
                  <a:pt x="857853" y="143509"/>
                </a:lnTo>
                <a:close/>
              </a:path>
              <a:path w="1000125" h="234950">
                <a:moveTo>
                  <a:pt x="929222" y="143509"/>
                </a:moveTo>
                <a:lnTo>
                  <a:pt x="924655" y="143509"/>
                </a:lnTo>
                <a:lnTo>
                  <a:pt x="925169" y="142239"/>
                </a:lnTo>
                <a:lnTo>
                  <a:pt x="929222" y="142239"/>
                </a:lnTo>
                <a:lnTo>
                  <a:pt x="929222" y="143509"/>
                </a:lnTo>
                <a:close/>
              </a:path>
              <a:path w="1000125" h="234950">
                <a:moveTo>
                  <a:pt x="940353" y="143509"/>
                </a:moveTo>
                <a:lnTo>
                  <a:pt x="929716" y="143509"/>
                </a:lnTo>
                <a:lnTo>
                  <a:pt x="929222" y="142239"/>
                </a:lnTo>
                <a:lnTo>
                  <a:pt x="939839" y="142239"/>
                </a:lnTo>
                <a:lnTo>
                  <a:pt x="940353" y="143509"/>
                </a:lnTo>
                <a:close/>
              </a:path>
              <a:path w="1000125" h="234950">
                <a:moveTo>
                  <a:pt x="795268" y="143933"/>
                </a:moveTo>
                <a:lnTo>
                  <a:pt x="794589" y="143509"/>
                </a:lnTo>
                <a:lnTo>
                  <a:pt x="795103" y="143509"/>
                </a:lnTo>
                <a:lnTo>
                  <a:pt x="795268" y="143933"/>
                </a:lnTo>
                <a:close/>
              </a:path>
              <a:path w="1000125" h="234950">
                <a:moveTo>
                  <a:pt x="805720" y="146049"/>
                </a:moveTo>
                <a:lnTo>
                  <a:pt x="796626" y="146049"/>
                </a:lnTo>
                <a:lnTo>
                  <a:pt x="796626" y="144779"/>
                </a:lnTo>
                <a:lnTo>
                  <a:pt x="795268" y="143933"/>
                </a:lnTo>
                <a:lnTo>
                  <a:pt x="795103" y="143509"/>
                </a:lnTo>
                <a:lnTo>
                  <a:pt x="826478" y="143509"/>
                </a:lnTo>
                <a:lnTo>
                  <a:pt x="826982" y="144779"/>
                </a:lnTo>
                <a:lnTo>
                  <a:pt x="805226" y="144779"/>
                </a:lnTo>
                <a:lnTo>
                  <a:pt x="805720" y="146049"/>
                </a:lnTo>
                <a:close/>
              </a:path>
              <a:path w="1000125" h="234950">
                <a:moveTo>
                  <a:pt x="833062" y="144779"/>
                </a:moveTo>
                <a:lnTo>
                  <a:pt x="826992" y="144779"/>
                </a:lnTo>
                <a:lnTo>
                  <a:pt x="826478" y="143509"/>
                </a:lnTo>
                <a:lnTo>
                  <a:pt x="832053" y="143509"/>
                </a:lnTo>
                <a:lnTo>
                  <a:pt x="833062" y="144779"/>
                </a:lnTo>
                <a:close/>
              </a:path>
              <a:path w="1000125" h="234950">
                <a:moveTo>
                  <a:pt x="848739" y="147319"/>
                </a:moveTo>
                <a:lnTo>
                  <a:pt x="840139" y="147319"/>
                </a:lnTo>
                <a:lnTo>
                  <a:pt x="839645" y="146049"/>
                </a:lnTo>
                <a:lnTo>
                  <a:pt x="838617" y="144779"/>
                </a:lnTo>
                <a:lnTo>
                  <a:pt x="833062" y="144779"/>
                </a:lnTo>
                <a:lnTo>
                  <a:pt x="832548" y="143509"/>
                </a:lnTo>
                <a:lnTo>
                  <a:pt x="840653" y="143509"/>
                </a:lnTo>
                <a:lnTo>
                  <a:pt x="843678" y="146049"/>
                </a:lnTo>
                <a:lnTo>
                  <a:pt x="848245" y="146049"/>
                </a:lnTo>
                <a:lnTo>
                  <a:pt x="848739" y="147319"/>
                </a:lnTo>
                <a:close/>
              </a:path>
              <a:path w="1000125" h="234950">
                <a:moveTo>
                  <a:pt x="873036" y="146049"/>
                </a:moveTo>
                <a:lnTo>
                  <a:pt x="843678" y="146049"/>
                </a:lnTo>
                <a:lnTo>
                  <a:pt x="843678" y="144779"/>
                </a:lnTo>
                <a:lnTo>
                  <a:pt x="842670" y="143509"/>
                </a:lnTo>
                <a:lnTo>
                  <a:pt x="872542" y="143509"/>
                </a:lnTo>
                <a:lnTo>
                  <a:pt x="873036" y="146049"/>
                </a:lnTo>
                <a:close/>
              </a:path>
              <a:path w="1000125" h="234950">
                <a:moveTo>
                  <a:pt x="884681" y="146049"/>
                </a:moveTo>
                <a:lnTo>
                  <a:pt x="875072" y="146049"/>
                </a:lnTo>
                <a:lnTo>
                  <a:pt x="875072" y="144779"/>
                </a:lnTo>
                <a:lnTo>
                  <a:pt x="874044" y="143509"/>
                </a:lnTo>
                <a:lnTo>
                  <a:pt x="883158" y="143509"/>
                </a:lnTo>
                <a:lnTo>
                  <a:pt x="883158" y="144779"/>
                </a:lnTo>
                <a:lnTo>
                  <a:pt x="883672" y="144779"/>
                </a:lnTo>
                <a:lnTo>
                  <a:pt x="884681" y="146049"/>
                </a:lnTo>
                <a:close/>
              </a:path>
              <a:path w="1000125" h="234950">
                <a:moveTo>
                  <a:pt x="894289" y="146049"/>
                </a:moveTo>
                <a:lnTo>
                  <a:pt x="886203" y="146049"/>
                </a:lnTo>
                <a:lnTo>
                  <a:pt x="883158" y="143509"/>
                </a:lnTo>
                <a:lnTo>
                  <a:pt x="902394" y="143509"/>
                </a:lnTo>
                <a:lnTo>
                  <a:pt x="902908" y="144779"/>
                </a:lnTo>
                <a:lnTo>
                  <a:pt x="893795" y="144779"/>
                </a:lnTo>
                <a:lnTo>
                  <a:pt x="894289" y="145402"/>
                </a:lnTo>
                <a:lnTo>
                  <a:pt x="894289" y="146049"/>
                </a:lnTo>
                <a:close/>
              </a:path>
              <a:path w="1000125" h="234950">
                <a:moveTo>
                  <a:pt x="907970" y="147319"/>
                </a:moveTo>
                <a:lnTo>
                  <a:pt x="905933" y="147319"/>
                </a:lnTo>
                <a:lnTo>
                  <a:pt x="905933" y="146049"/>
                </a:lnTo>
                <a:lnTo>
                  <a:pt x="903917" y="144779"/>
                </a:lnTo>
                <a:lnTo>
                  <a:pt x="902394" y="143509"/>
                </a:lnTo>
                <a:lnTo>
                  <a:pt x="909986" y="143509"/>
                </a:lnTo>
                <a:lnTo>
                  <a:pt x="910500" y="144779"/>
                </a:lnTo>
                <a:lnTo>
                  <a:pt x="919594" y="144779"/>
                </a:lnTo>
                <a:lnTo>
                  <a:pt x="921116" y="146049"/>
                </a:lnTo>
                <a:lnTo>
                  <a:pt x="906942" y="146049"/>
                </a:lnTo>
                <a:lnTo>
                  <a:pt x="907970" y="147319"/>
                </a:lnTo>
                <a:close/>
              </a:path>
              <a:path w="1000125" h="234950">
                <a:moveTo>
                  <a:pt x="925683" y="146049"/>
                </a:moveTo>
                <a:lnTo>
                  <a:pt x="922125" y="146049"/>
                </a:lnTo>
                <a:lnTo>
                  <a:pt x="921630" y="145427"/>
                </a:lnTo>
                <a:lnTo>
                  <a:pt x="921630" y="144779"/>
                </a:lnTo>
                <a:lnTo>
                  <a:pt x="921116" y="144779"/>
                </a:lnTo>
                <a:lnTo>
                  <a:pt x="920622" y="143509"/>
                </a:lnTo>
                <a:lnTo>
                  <a:pt x="924161" y="143509"/>
                </a:lnTo>
                <a:lnTo>
                  <a:pt x="925683" y="146049"/>
                </a:lnTo>
                <a:close/>
              </a:path>
              <a:path w="1000125" h="234950">
                <a:moveTo>
                  <a:pt x="939839" y="148589"/>
                </a:moveTo>
                <a:lnTo>
                  <a:pt x="938830" y="147319"/>
                </a:lnTo>
                <a:lnTo>
                  <a:pt x="938336" y="146049"/>
                </a:lnTo>
                <a:lnTo>
                  <a:pt x="927186" y="146049"/>
                </a:lnTo>
                <a:lnTo>
                  <a:pt x="926178" y="143509"/>
                </a:lnTo>
                <a:lnTo>
                  <a:pt x="940867" y="143509"/>
                </a:lnTo>
                <a:lnTo>
                  <a:pt x="941875" y="144779"/>
                </a:lnTo>
                <a:lnTo>
                  <a:pt x="945928" y="144779"/>
                </a:lnTo>
                <a:lnTo>
                  <a:pt x="946936" y="147319"/>
                </a:lnTo>
                <a:lnTo>
                  <a:pt x="939344" y="147319"/>
                </a:lnTo>
                <a:lnTo>
                  <a:pt x="939839" y="148589"/>
                </a:lnTo>
                <a:close/>
              </a:path>
              <a:path w="1000125" h="234950">
                <a:moveTo>
                  <a:pt x="974258" y="146049"/>
                </a:moveTo>
                <a:lnTo>
                  <a:pt x="973250" y="145208"/>
                </a:lnTo>
                <a:lnTo>
                  <a:pt x="973250" y="144779"/>
                </a:lnTo>
                <a:lnTo>
                  <a:pt x="951997" y="144779"/>
                </a:lnTo>
                <a:lnTo>
                  <a:pt x="951483" y="143509"/>
                </a:lnTo>
                <a:lnTo>
                  <a:pt x="972736" y="143509"/>
                </a:lnTo>
                <a:lnTo>
                  <a:pt x="974258" y="144779"/>
                </a:lnTo>
                <a:lnTo>
                  <a:pt x="974258" y="146049"/>
                </a:lnTo>
                <a:close/>
              </a:path>
              <a:path w="1000125" h="234950">
                <a:moveTo>
                  <a:pt x="985388" y="153669"/>
                </a:moveTo>
                <a:lnTo>
                  <a:pt x="982858" y="153669"/>
                </a:lnTo>
                <a:lnTo>
                  <a:pt x="982858" y="152399"/>
                </a:lnTo>
                <a:lnTo>
                  <a:pt x="980327" y="152399"/>
                </a:lnTo>
                <a:lnTo>
                  <a:pt x="978825" y="149859"/>
                </a:lnTo>
                <a:lnTo>
                  <a:pt x="973250" y="149859"/>
                </a:lnTo>
                <a:lnTo>
                  <a:pt x="971233" y="147319"/>
                </a:lnTo>
                <a:lnTo>
                  <a:pt x="976788" y="147319"/>
                </a:lnTo>
                <a:lnTo>
                  <a:pt x="974258" y="143509"/>
                </a:lnTo>
                <a:lnTo>
                  <a:pt x="987425" y="143509"/>
                </a:lnTo>
                <a:lnTo>
                  <a:pt x="988937" y="144779"/>
                </a:lnTo>
                <a:lnTo>
                  <a:pt x="982363" y="144779"/>
                </a:lnTo>
                <a:lnTo>
                  <a:pt x="983886" y="146049"/>
                </a:lnTo>
                <a:lnTo>
                  <a:pt x="980841" y="146049"/>
                </a:lnTo>
                <a:lnTo>
                  <a:pt x="981355" y="148589"/>
                </a:lnTo>
                <a:lnTo>
                  <a:pt x="984380" y="151129"/>
                </a:lnTo>
                <a:lnTo>
                  <a:pt x="983886" y="151129"/>
                </a:lnTo>
                <a:lnTo>
                  <a:pt x="984894" y="152399"/>
                </a:lnTo>
                <a:lnTo>
                  <a:pt x="985388" y="153669"/>
                </a:lnTo>
                <a:close/>
              </a:path>
              <a:path w="1000125" h="234950">
                <a:moveTo>
                  <a:pt x="999563" y="147319"/>
                </a:moveTo>
                <a:lnTo>
                  <a:pt x="992980" y="147319"/>
                </a:lnTo>
                <a:lnTo>
                  <a:pt x="991972" y="146049"/>
                </a:lnTo>
                <a:lnTo>
                  <a:pt x="990963" y="146049"/>
                </a:lnTo>
                <a:lnTo>
                  <a:pt x="990449" y="144779"/>
                </a:lnTo>
                <a:lnTo>
                  <a:pt x="987425" y="143509"/>
                </a:lnTo>
                <a:lnTo>
                  <a:pt x="994502" y="143509"/>
                </a:lnTo>
                <a:lnTo>
                  <a:pt x="996538" y="144779"/>
                </a:lnTo>
                <a:lnTo>
                  <a:pt x="999563" y="144779"/>
                </a:lnTo>
                <a:lnTo>
                  <a:pt x="999563" y="147319"/>
                </a:lnTo>
                <a:close/>
              </a:path>
              <a:path w="1000125" h="234950">
                <a:moveTo>
                  <a:pt x="837609" y="147319"/>
                </a:moveTo>
                <a:lnTo>
                  <a:pt x="794095" y="147319"/>
                </a:lnTo>
                <a:lnTo>
                  <a:pt x="791565" y="146049"/>
                </a:lnTo>
                <a:lnTo>
                  <a:pt x="790042" y="144779"/>
                </a:lnTo>
                <a:lnTo>
                  <a:pt x="796626" y="144779"/>
                </a:lnTo>
                <a:lnTo>
                  <a:pt x="796626" y="146049"/>
                </a:lnTo>
                <a:lnTo>
                  <a:pt x="837114" y="146049"/>
                </a:lnTo>
                <a:lnTo>
                  <a:pt x="837609" y="147319"/>
                </a:lnTo>
                <a:close/>
              </a:path>
              <a:path w="1000125" h="234950">
                <a:moveTo>
                  <a:pt x="827486" y="146049"/>
                </a:moveTo>
                <a:lnTo>
                  <a:pt x="805720" y="146049"/>
                </a:lnTo>
                <a:lnTo>
                  <a:pt x="805226" y="144779"/>
                </a:lnTo>
                <a:lnTo>
                  <a:pt x="826982" y="144779"/>
                </a:lnTo>
                <a:lnTo>
                  <a:pt x="827486" y="146049"/>
                </a:lnTo>
                <a:close/>
              </a:path>
              <a:path w="1000125" h="234950">
                <a:moveTo>
                  <a:pt x="837114" y="146049"/>
                </a:moveTo>
                <a:lnTo>
                  <a:pt x="828495" y="146049"/>
                </a:lnTo>
                <a:lnTo>
                  <a:pt x="828495" y="144779"/>
                </a:lnTo>
                <a:lnTo>
                  <a:pt x="837114" y="144779"/>
                </a:lnTo>
                <a:lnTo>
                  <a:pt x="837114" y="146049"/>
                </a:lnTo>
                <a:close/>
              </a:path>
              <a:path w="1000125" h="234950">
                <a:moveTo>
                  <a:pt x="905933" y="147319"/>
                </a:moveTo>
                <a:lnTo>
                  <a:pt x="886697" y="147319"/>
                </a:lnTo>
                <a:lnTo>
                  <a:pt x="886697" y="146049"/>
                </a:lnTo>
                <a:lnTo>
                  <a:pt x="894803" y="146049"/>
                </a:lnTo>
                <a:lnTo>
                  <a:pt x="894309" y="145427"/>
                </a:lnTo>
                <a:lnTo>
                  <a:pt x="894289" y="144779"/>
                </a:lnTo>
                <a:lnTo>
                  <a:pt x="902908" y="144779"/>
                </a:lnTo>
                <a:lnTo>
                  <a:pt x="905933" y="147319"/>
                </a:lnTo>
                <a:close/>
              </a:path>
              <a:path w="1000125" h="234950">
                <a:moveTo>
                  <a:pt x="973250" y="146049"/>
                </a:moveTo>
                <a:lnTo>
                  <a:pt x="946936" y="146049"/>
                </a:lnTo>
                <a:lnTo>
                  <a:pt x="946422" y="144779"/>
                </a:lnTo>
                <a:lnTo>
                  <a:pt x="972736" y="144779"/>
                </a:lnTo>
                <a:lnTo>
                  <a:pt x="973250" y="145208"/>
                </a:lnTo>
                <a:lnTo>
                  <a:pt x="973250" y="146049"/>
                </a:lnTo>
                <a:close/>
              </a:path>
              <a:path w="1000125" h="234950">
                <a:moveTo>
                  <a:pt x="973250" y="145208"/>
                </a:moveTo>
                <a:lnTo>
                  <a:pt x="972736" y="144779"/>
                </a:lnTo>
                <a:lnTo>
                  <a:pt x="973250" y="144779"/>
                </a:lnTo>
                <a:lnTo>
                  <a:pt x="973250" y="145208"/>
                </a:lnTo>
                <a:close/>
              </a:path>
              <a:path w="1000125" h="234950">
                <a:moveTo>
                  <a:pt x="983886" y="146049"/>
                </a:moveTo>
                <a:lnTo>
                  <a:pt x="982363" y="144779"/>
                </a:lnTo>
                <a:lnTo>
                  <a:pt x="982858" y="144779"/>
                </a:lnTo>
                <a:lnTo>
                  <a:pt x="983886" y="146049"/>
                </a:lnTo>
                <a:close/>
              </a:path>
              <a:path w="1000125" h="234950">
                <a:moveTo>
                  <a:pt x="990963" y="160019"/>
                </a:moveTo>
                <a:lnTo>
                  <a:pt x="989955" y="157479"/>
                </a:lnTo>
                <a:lnTo>
                  <a:pt x="996538" y="157479"/>
                </a:lnTo>
                <a:lnTo>
                  <a:pt x="994008" y="154939"/>
                </a:lnTo>
                <a:lnTo>
                  <a:pt x="986911" y="146049"/>
                </a:lnTo>
                <a:lnTo>
                  <a:pt x="983886" y="146049"/>
                </a:lnTo>
                <a:lnTo>
                  <a:pt x="982858" y="144779"/>
                </a:lnTo>
                <a:lnTo>
                  <a:pt x="988937" y="144779"/>
                </a:lnTo>
                <a:lnTo>
                  <a:pt x="990449" y="146049"/>
                </a:lnTo>
                <a:lnTo>
                  <a:pt x="991477" y="147319"/>
                </a:lnTo>
                <a:lnTo>
                  <a:pt x="999563" y="147319"/>
                </a:lnTo>
                <a:lnTo>
                  <a:pt x="999563" y="148589"/>
                </a:lnTo>
                <a:lnTo>
                  <a:pt x="995510" y="148589"/>
                </a:lnTo>
                <a:lnTo>
                  <a:pt x="996538" y="149859"/>
                </a:lnTo>
                <a:lnTo>
                  <a:pt x="998041" y="151129"/>
                </a:lnTo>
                <a:lnTo>
                  <a:pt x="994502" y="151129"/>
                </a:lnTo>
                <a:lnTo>
                  <a:pt x="995016" y="152399"/>
                </a:lnTo>
                <a:lnTo>
                  <a:pt x="997033" y="152399"/>
                </a:lnTo>
                <a:lnTo>
                  <a:pt x="998041" y="153669"/>
                </a:lnTo>
                <a:lnTo>
                  <a:pt x="999069" y="153669"/>
                </a:lnTo>
                <a:lnTo>
                  <a:pt x="999069" y="158749"/>
                </a:lnTo>
                <a:lnTo>
                  <a:pt x="990963" y="158749"/>
                </a:lnTo>
                <a:lnTo>
                  <a:pt x="990963" y="160019"/>
                </a:lnTo>
                <a:close/>
              </a:path>
              <a:path w="1000125" h="234950">
                <a:moveTo>
                  <a:pt x="894803" y="146049"/>
                </a:moveTo>
                <a:lnTo>
                  <a:pt x="894289" y="146049"/>
                </a:lnTo>
                <a:lnTo>
                  <a:pt x="894289" y="145402"/>
                </a:lnTo>
                <a:lnTo>
                  <a:pt x="894803" y="146049"/>
                </a:lnTo>
                <a:close/>
              </a:path>
              <a:path w="1000125" h="234950">
                <a:moveTo>
                  <a:pt x="922125" y="146049"/>
                </a:moveTo>
                <a:lnTo>
                  <a:pt x="921630" y="146049"/>
                </a:lnTo>
                <a:lnTo>
                  <a:pt x="921630" y="145427"/>
                </a:lnTo>
                <a:lnTo>
                  <a:pt x="922125" y="146049"/>
                </a:lnTo>
                <a:close/>
              </a:path>
              <a:path w="1000125" h="234950">
                <a:moveTo>
                  <a:pt x="790794" y="147319"/>
                </a:moveTo>
                <a:lnTo>
                  <a:pt x="777884" y="147319"/>
                </a:lnTo>
                <a:lnTo>
                  <a:pt x="777884" y="146049"/>
                </a:lnTo>
                <a:lnTo>
                  <a:pt x="789528" y="146049"/>
                </a:lnTo>
                <a:lnTo>
                  <a:pt x="790794" y="147319"/>
                </a:lnTo>
                <a:close/>
              </a:path>
              <a:path w="1000125" h="234950">
                <a:moveTo>
                  <a:pt x="879620" y="147319"/>
                </a:moveTo>
                <a:lnTo>
                  <a:pt x="849767" y="147319"/>
                </a:lnTo>
                <a:lnTo>
                  <a:pt x="849253" y="146049"/>
                </a:lnTo>
                <a:lnTo>
                  <a:pt x="878611" y="146049"/>
                </a:lnTo>
                <a:lnTo>
                  <a:pt x="879620" y="147319"/>
                </a:lnTo>
                <a:close/>
              </a:path>
              <a:path w="1000125" h="234950">
                <a:moveTo>
                  <a:pt x="908464" y="148589"/>
                </a:moveTo>
                <a:lnTo>
                  <a:pt x="881142" y="148589"/>
                </a:lnTo>
                <a:lnTo>
                  <a:pt x="880134" y="147319"/>
                </a:lnTo>
                <a:lnTo>
                  <a:pt x="879620" y="146049"/>
                </a:lnTo>
                <a:lnTo>
                  <a:pt x="885195" y="146049"/>
                </a:lnTo>
                <a:lnTo>
                  <a:pt x="886203" y="147319"/>
                </a:lnTo>
                <a:lnTo>
                  <a:pt x="907970" y="147319"/>
                </a:lnTo>
                <a:lnTo>
                  <a:pt x="908464" y="148589"/>
                </a:lnTo>
                <a:close/>
              </a:path>
              <a:path w="1000125" h="234950">
                <a:moveTo>
                  <a:pt x="938336" y="147319"/>
                </a:moveTo>
                <a:lnTo>
                  <a:pt x="908464" y="147319"/>
                </a:lnTo>
                <a:lnTo>
                  <a:pt x="907970" y="146049"/>
                </a:lnTo>
                <a:lnTo>
                  <a:pt x="936814" y="146049"/>
                </a:lnTo>
                <a:lnTo>
                  <a:pt x="938336" y="147319"/>
                </a:lnTo>
                <a:close/>
              </a:path>
              <a:path w="1000125" h="234950">
                <a:moveTo>
                  <a:pt x="976788" y="147319"/>
                </a:moveTo>
                <a:lnTo>
                  <a:pt x="948458" y="147319"/>
                </a:lnTo>
                <a:lnTo>
                  <a:pt x="947944" y="146049"/>
                </a:lnTo>
                <a:lnTo>
                  <a:pt x="975780" y="146049"/>
                </a:lnTo>
                <a:lnTo>
                  <a:pt x="976788" y="147319"/>
                </a:lnTo>
                <a:close/>
              </a:path>
              <a:path w="1000125" h="234950">
                <a:moveTo>
                  <a:pt x="985388" y="149859"/>
                </a:moveTo>
                <a:lnTo>
                  <a:pt x="984894" y="149859"/>
                </a:lnTo>
                <a:lnTo>
                  <a:pt x="981355" y="146049"/>
                </a:lnTo>
                <a:lnTo>
                  <a:pt x="983886" y="146049"/>
                </a:lnTo>
                <a:lnTo>
                  <a:pt x="985902" y="147319"/>
                </a:lnTo>
                <a:lnTo>
                  <a:pt x="986416" y="147319"/>
                </a:lnTo>
                <a:lnTo>
                  <a:pt x="985902" y="148589"/>
                </a:lnTo>
                <a:lnTo>
                  <a:pt x="985388" y="148589"/>
                </a:lnTo>
                <a:lnTo>
                  <a:pt x="985388" y="149859"/>
                </a:lnTo>
                <a:close/>
              </a:path>
              <a:path w="1000125" h="234950">
                <a:moveTo>
                  <a:pt x="835078" y="149859"/>
                </a:moveTo>
                <a:lnTo>
                  <a:pt x="794589" y="149859"/>
                </a:lnTo>
                <a:lnTo>
                  <a:pt x="793581" y="147319"/>
                </a:lnTo>
                <a:lnTo>
                  <a:pt x="802181" y="147319"/>
                </a:lnTo>
                <a:lnTo>
                  <a:pt x="802181" y="148589"/>
                </a:lnTo>
                <a:lnTo>
                  <a:pt x="834584" y="148589"/>
                </a:lnTo>
                <a:lnTo>
                  <a:pt x="835078" y="149859"/>
                </a:lnTo>
                <a:close/>
              </a:path>
              <a:path w="1000125" h="234950">
                <a:moveTo>
                  <a:pt x="870506" y="148589"/>
                </a:moveTo>
                <a:lnTo>
                  <a:pt x="803189" y="148589"/>
                </a:lnTo>
                <a:lnTo>
                  <a:pt x="802695" y="147319"/>
                </a:lnTo>
                <a:lnTo>
                  <a:pt x="870506" y="147319"/>
                </a:lnTo>
                <a:lnTo>
                  <a:pt x="870506" y="148589"/>
                </a:lnTo>
                <a:close/>
              </a:path>
              <a:path w="1000125" h="234950">
                <a:moveTo>
                  <a:pt x="881142" y="148589"/>
                </a:moveTo>
                <a:lnTo>
                  <a:pt x="871020" y="148589"/>
                </a:lnTo>
                <a:lnTo>
                  <a:pt x="870506" y="147319"/>
                </a:lnTo>
                <a:lnTo>
                  <a:pt x="880134" y="147319"/>
                </a:lnTo>
                <a:lnTo>
                  <a:pt x="881142" y="148589"/>
                </a:lnTo>
                <a:close/>
              </a:path>
              <a:path w="1000125" h="234950">
                <a:moveTo>
                  <a:pt x="919100" y="148589"/>
                </a:moveTo>
                <a:lnTo>
                  <a:pt x="908464" y="148589"/>
                </a:lnTo>
                <a:lnTo>
                  <a:pt x="908978" y="147319"/>
                </a:lnTo>
                <a:lnTo>
                  <a:pt x="919100" y="147319"/>
                </a:lnTo>
                <a:lnTo>
                  <a:pt x="919100" y="148589"/>
                </a:lnTo>
                <a:close/>
              </a:path>
              <a:path w="1000125" h="234950">
                <a:moveTo>
                  <a:pt x="939839" y="148589"/>
                </a:moveTo>
                <a:lnTo>
                  <a:pt x="919100" y="148589"/>
                </a:lnTo>
                <a:lnTo>
                  <a:pt x="919100" y="147319"/>
                </a:lnTo>
                <a:lnTo>
                  <a:pt x="938830" y="147319"/>
                </a:lnTo>
                <a:lnTo>
                  <a:pt x="939839" y="148589"/>
                </a:lnTo>
                <a:close/>
              </a:path>
              <a:path w="1000125" h="234950">
                <a:moveTo>
                  <a:pt x="960083" y="148589"/>
                </a:moveTo>
                <a:lnTo>
                  <a:pt x="939839" y="148589"/>
                </a:lnTo>
                <a:lnTo>
                  <a:pt x="939344" y="147319"/>
                </a:lnTo>
                <a:lnTo>
                  <a:pt x="960083" y="147319"/>
                </a:lnTo>
                <a:lnTo>
                  <a:pt x="960083" y="148589"/>
                </a:lnTo>
                <a:close/>
              </a:path>
              <a:path w="1000125" h="234950">
                <a:moveTo>
                  <a:pt x="961111" y="148589"/>
                </a:moveTo>
                <a:lnTo>
                  <a:pt x="960083" y="148589"/>
                </a:lnTo>
                <a:lnTo>
                  <a:pt x="960597" y="147319"/>
                </a:lnTo>
                <a:lnTo>
                  <a:pt x="961111" y="148589"/>
                </a:lnTo>
                <a:close/>
              </a:path>
              <a:path w="1000125" h="234950">
                <a:moveTo>
                  <a:pt x="961111" y="148589"/>
                </a:moveTo>
                <a:lnTo>
                  <a:pt x="960597" y="147319"/>
                </a:lnTo>
                <a:lnTo>
                  <a:pt x="961111" y="147319"/>
                </a:lnTo>
                <a:lnTo>
                  <a:pt x="961111" y="148589"/>
                </a:lnTo>
                <a:close/>
              </a:path>
              <a:path w="1000125" h="234950">
                <a:moveTo>
                  <a:pt x="975266" y="152399"/>
                </a:moveTo>
                <a:lnTo>
                  <a:pt x="967180" y="152399"/>
                </a:lnTo>
                <a:lnTo>
                  <a:pt x="966666" y="151129"/>
                </a:lnTo>
                <a:lnTo>
                  <a:pt x="965658" y="149859"/>
                </a:lnTo>
                <a:lnTo>
                  <a:pt x="902394" y="149859"/>
                </a:lnTo>
                <a:lnTo>
                  <a:pt x="901880" y="148589"/>
                </a:lnTo>
                <a:lnTo>
                  <a:pt x="961111" y="148589"/>
                </a:lnTo>
                <a:lnTo>
                  <a:pt x="961111" y="147319"/>
                </a:lnTo>
                <a:lnTo>
                  <a:pt x="970719" y="147319"/>
                </a:lnTo>
                <a:lnTo>
                  <a:pt x="974258" y="151129"/>
                </a:lnTo>
                <a:lnTo>
                  <a:pt x="975266" y="152399"/>
                </a:lnTo>
                <a:close/>
              </a:path>
              <a:path w="1000125" h="234950">
                <a:moveTo>
                  <a:pt x="861392" y="149859"/>
                </a:moveTo>
                <a:lnTo>
                  <a:pt x="837114" y="149859"/>
                </a:lnTo>
                <a:lnTo>
                  <a:pt x="834584" y="148589"/>
                </a:lnTo>
                <a:lnTo>
                  <a:pt x="860897" y="148589"/>
                </a:lnTo>
                <a:lnTo>
                  <a:pt x="861392" y="149212"/>
                </a:lnTo>
                <a:lnTo>
                  <a:pt x="861392" y="149859"/>
                </a:lnTo>
                <a:close/>
              </a:path>
              <a:path w="1000125" h="234950">
                <a:moveTo>
                  <a:pt x="861392" y="149212"/>
                </a:moveTo>
                <a:lnTo>
                  <a:pt x="860897" y="148589"/>
                </a:lnTo>
                <a:lnTo>
                  <a:pt x="861392" y="148589"/>
                </a:lnTo>
                <a:lnTo>
                  <a:pt x="861392" y="149212"/>
                </a:lnTo>
                <a:close/>
              </a:path>
              <a:path w="1000125" h="234950">
                <a:moveTo>
                  <a:pt x="861906" y="149859"/>
                </a:moveTo>
                <a:lnTo>
                  <a:pt x="861392" y="149212"/>
                </a:lnTo>
                <a:lnTo>
                  <a:pt x="861392" y="148589"/>
                </a:lnTo>
                <a:lnTo>
                  <a:pt x="861906" y="148589"/>
                </a:lnTo>
                <a:lnTo>
                  <a:pt x="861906" y="149859"/>
                </a:lnTo>
                <a:close/>
              </a:path>
              <a:path w="1000125" h="234950">
                <a:moveTo>
                  <a:pt x="901880" y="149859"/>
                </a:moveTo>
                <a:lnTo>
                  <a:pt x="862420" y="149859"/>
                </a:lnTo>
                <a:lnTo>
                  <a:pt x="861906" y="148589"/>
                </a:lnTo>
                <a:lnTo>
                  <a:pt x="901880" y="148589"/>
                </a:lnTo>
                <a:lnTo>
                  <a:pt x="901880" y="149859"/>
                </a:lnTo>
                <a:close/>
              </a:path>
              <a:path w="1000125" h="234950">
                <a:moveTo>
                  <a:pt x="988947" y="151129"/>
                </a:moveTo>
                <a:lnTo>
                  <a:pt x="987919" y="151129"/>
                </a:lnTo>
                <a:lnTo>
                  <a:pt x="986416" y="149859"/>
                </a:lnTo>
                <a:lnTo>
                  <a:pt x="985902" y="148589"/>
                </a:lnTo>
                <a:lnTo>
                  <a:pt x="986416" y="148589"/>
                </a:lnTo>
                <a:lnTo>
                  <a:pt x="987425" y="149859"/>
                </a:lnTo>
                <a:lnTo>
                  <a:pt x="987919" y="149859"/>
                </a:lnTo>
                <a:lnTo>
                  <a:pt x="988947" y="151129"/>
                </a:lnTo>
                <a:close/>
              </a:path>
              <a:path w="1000125" h="234950">
                <a:moveTo>
                  <a:pt x="999563" y="151129"/>
                </a:moveTo>
                <a:lnTo>
                  <a:pt x="999069" y="149859"/>
                </a:lnTo>
                <a:lnTo>
                  <a:pt x="996538" y="149859"/>
                </a:lnTo>
                <a:lnTo>
                  <a:pt x="995510" y="148589"/>
                </a:lnTo>
                <a:lnTo>
                  <a:pt x="999563" y="148589"/>
                </a:lnTo>
                <a:lnTo>
                  <a:pt x="999563" y="151129"/>
                </a:lnTo>
                <a:close/>
              </a:path>
              <a:path w="1000125" h="234950">
                <a:moveTo>
                  <a:pt x="866967" y="152399"/>
                </a:moveTo>
                <a:lnTo>
                  <a:pt x="801173" y="152399"/>
                </a:lnTo>
                <a:lnTo>
                  <a:pt x="800659" y="151129"/>
                </a:lnTo>
                <a:lnTo>
                  <a:pt x="799651" y="149859"/>
                </a:lnTo>
                <a:lnTo>
                  <a:pt x="808764" y="149859"/>
                </a:lnTo>
                <a:lnTo>
                  <a:pt x="809278" y="150507"/>
                </a:lnTo>
                <a:lnTo>
                  <a:pt x="809278" y="151129"/>
                </a:lnTo>
                <a:lnTo>
                  <a:pt x="866967" y="151129"/>
                </a:lnTo>
                <a:lnTo>
                  <a:pt x="866967" y="152399"/>
                </a:lnTo>
                <a:close/>
              </a:path>
              <a:path w="1000125" h="234950">
                <a:moveTo>
                  <a:pt x="866453" y="151129"/>
                </a:moveTo>
                <a:lnTo>
                  <a:pt x="809773" y="151129"/>
                </a:lnTo>
                <a:lnTo>
                  <a:pt x="809278" y="150507"/>
                </a:lnTo>
                <a:lnTo>
                  <a:pt x="809278" y="149859"/>
                </a:lnTo>
                <a:lnTo>
                  <a:pt x="866453" y="149859"/>
                </a:lnTo>
                <a:lnTo>
                  <a:pt x="866453" y="151129"/>
                </a:lnTo>
                <a:close/>
              </a:path>
              <a:path w="1000125" h="234950">
                <a:moveTo>
                  <a:pt x="878611" y="152399"/>
                </a:moveTo>
                <a:lnTo>
                  <a:pt x="869497" y="152399"/>
                </a:lnTo>
                <a:lnTo>
                  <a:pt x="868983" y="151129"/>
                </a:lnTo>
                <a:lnTo>
                  <a:pt x="868489" y="151129"/>
                </a:lnTo>
                <a:lnTo>
                  <a:pt x="867975" y="149859"/>
                </a:lnTo>
                <a:lnTo>
                  <a:pt x="877603" y="149859"/>
                </a:lnTo>
                <a:lnTo>
                  <a:pt x="878611" y="152399"/>
                </a:lnTo>
                <a:close/>
              </a:path>
              <a:path w="1000125" h="234950">
                <a:moveTo>
                  <a:pt x="888219" y="152399"/>
                </a:moveTo>
                <a:lnTo>
                  <a:pt x="879620" y="152399"/>
                </a:lnTo>
                <a:lnTo>
                  <a:pt x="878611" y="149859"/>
                </a:lnTo>
                <a:lnTo>
                  <a:pt x="956050" y="149859"/>
                </a:lnTo>
                <a:lnTo>
                  <a:pt x="956050" y="151129"/>
                </a:lnTo>
                <a:lnTo>
                  <a:pt x="888219" y="151129"/>
                </a:lnTo>
                <a:lnTo>
                  <a:pt x="888219" y="152399"/>
                </a:lnTo>
                <a:close/>
              </a:path>
              <a:path w="1000125" h="234950">
                <a:moveTo>
                  <a:pt x="954014" y="154939"/>
                </a:moveTo>
                <a:lnTo>
                  <a:pt x="934283" y="154939"/>
                </a:lnTo>
                <a:lnTo>
                  <a:pt x="933904" y="154559"/>
                </a:lnTo>
                <a:lnTo>
                  <a:pt x="932761" y="152399"/>
                </a:lnTo>
                <a:lnTo>
                  <a:pt x="958580" y="152399"/>
                </a:lnTo>
                <a:lnTo>
                  <a:pt x="957552" y="151129"/>
                </a:lnTo>
                <a:lnTo>
                  <a:pt x="957058" y="149859"/>
                </a:lnTo>
                <a:lnTo>
                  <a:pt x="965658" y="149859"/>
                </a:lnTo>
                <a:lnTo>
                  <a:pt x="965658" y="151129"/>
                </a:lnTo>
                <a:lnTo>
                  <a:pt x="960597" y="151129"/>
                </a:lnTo>
                <a:lnTo>
                  <a:pt x="962613" y="153669"/>
                </a:lnTo>
                <a:lnTo>
                  <a:pt x="953519" y="153669"/>
                </a:lnTo>
                <a:lnTo>
                  <a:pt x="954014" y="154939"/>
                </a:lnTo>
                <a:close/>
              </a:path>
              <a:path w="1000125" h="234950">
                <a:moveTo>
                  <a:pt x="979319" y="152399"/>
                </a:moveTo>
                <a:lnTo>
                  <a:pt x="977797" y="152399"/>
                </a:lnTo>
                <a:lnTo>
                  <a:pt x="976294" y="151129"/>
                </a:lnTo>
                <a:lnTo>
                  <a:pt x="975266" y="149859"/>
                </a:lnTo>
                <a:lnTo>
                  <a:pt x="976788" y="149859"/>
                </a:lnTo>
                <a:lnTo>
                  <a:pt x="978311" y="151129"/>
                </a:lnTo>
                <a:lnTo>
                  <a:pt x="979319" y="152399"/>
                </a:lnTo>
                <a:close/>
              </a:path>
              <a:path w="1000125" h="234950">
                <a:moveTo>
                  <a:pt x="985902" y="154939"/>
                </a:moveTo>
                <a:lnTo>
                  <a:pt x="985388" y="152399"/>
                </a:lnTo>
                <a:lnTo>
                  <a:pt x="984894" y="152399"/>
                </a:lnTo>
                <a:lnTo>
                  <a:pt x="984380" y="151129"/>
                </a:lnTo>
                <a:lnTo>
                  <a:pt x="984894" y="149859"/>
                </a:lnTo>
                <a:lnTo>
                  <a:pt x="987919" y="152399"/>
                </a:lnTo>
                <a:lnTo>
                  <a:pt x="988947" y="153669"/>
                </a:lnTo>
                <a:lnTo>
                  <a:pt x="985902" y="153669"/>
                </a:lnTo>
                <a:lnTo>
                  <a:pt x="985902" y="154939"/>
                </a:lnTo>
                <a:close/>
              </a:path>
              <a:path w="1000125" h="234950">
                <a:moveTo>
                  <a:pt x="809773" y="151129"/>
                </a:moveTo>
                <a:lnTo>
                  <a:pt x="809278" y="151129"/>
                </a:lnTo>
                <a:lnTo>
                  <a:pt x="809278" y="150507"/>
                </a:lnTo>
                <a:lnTo>
                  <a:pt x="809773" y="151129"/>
                </a:lnTo>
                <a:close/>
              </a:path>
              <a:path w="1000125" h="234950">
                <a:moveTo>
                  <a:pt x="801173" y="152399"/>
                </a:moveTo>
                <a:lnTo>
                  <a:pt x="772329" y="152399"/>
                </a:lnTo>
                <a:lnTo>
                  <a:pt x="771320" y="151129"/>
                </a:lnTo>
                <a:lnTo>
                  <a:pt x="800165" y="151129"/>
                </a:lnTo>
                <a:lnTo>
                  <a:pt x="801173" y="152399"/>
                </a:lnTo>
                <a:close/>
              </a:path>
              <a:path w="1000125" h="234950">
                <a:moveTo>
                  <a:pt x="958580" y="152399"/>
                </a:moveTo>
                <a:lnTo>
                  <a:pt x="890256" y="152399"/>
                </a:lnTo>
                <a:lnTo>
                  <a:pt x="888219" y="151129"/>
                </a:lnTo>
                <a:lnTo>
                  <a:pt x="957552" y="151129"/>
                </a:lnTo>
                <a:lnTo>
                  <a:pt x="958580" y="152399"/>
                </a:lnTo>
                <a:close/>
              </a:path>
              <a:path w="1000125" h="234950">
                <a:moveTo>
                  <a:pt x="973250" y="154939"/>
                </a:moveTo>
                <a:lnTo>
                  <a:pt x="964650" y="154939"/>
                </a:lnTo>
                <a:lnTo>
                  <a:pt x="963641" y="152399"/>
                </a:lnTo>
                <a:lnTo>
                  <a:pt x="960597" y="151129"/>
                </a:lnTo>
                <a:lnTo>
                  <a:pt x="966666" y="151129"/>
                </a:lnTo>
                <a:lnTo>
                  <a:pt x="966666" y="152399"/>
                </a:lnTo>
                <a:lnTo>
                  <a:pt x="971727" y="152399"/>
                </a:lnTo>
                <a:lnTo>
                  <a:pt x="971727" y="153669"/>
                </a:lnTo>
                <a:lnTo>
                  <a:pt x="972241" y="153669"/>
                </a:lnTo>
                <a:lnTo>
                  <a:pt x="973250" y="154939"/>
                </a:lnTo>
                <a:close/>
              </a:path>
              <a:path w="1000125" h="234950">
                <a:moveTo>
                  <a:pt x="999069" y="153669"/>
                </a:moveTo>
                <a:lnTo>
                  <a:pt x="998041" y="153669"/>
                </a:lnTo>
                <a:lnTo>
                  <a:pt x="997033" y="152399"/>
                </a:lnTo>
                <a:lnTo>
                  <a:pt x="996024" y="152399"/>
                </a:lnTo>
                <a:lnTo>
                  <a:pt x="995016" y="151129"/>
                </a:lnTo>
                <a:lnTo>
                  <a:pt x="998041" y="151129"/>
                </a:lnTo>
                <a:lnTo>
                  <a:pt x="999069" y="152399"/>
                </a:lnTo>
                <a:lnTo>
                  <a:pt x="999069" y="153669"/>
                </a:lnTo>
                <a:close/>
              </a:path>
              <a:path w="1000125" h="234950">
                <a:moveTo>
                  <a:pt x="787512" y="153669"/>
                </a:moveTo>
                <a:lnTo>
                  <a:pt x="772823" y="153669"/>
                </a:lnTo>
                <a:lnTo>
                  <a:pt x="772823" y="152399"/>
                </a:lnTo>
                <a:lnTo>
                  <a:pt x="786504" y="152399"/>
                </a:lnTo>
                <a:lnTo>
                  <a:pt x="787512" y="153669"/>
                </a:lnTo>
                <a:close/>
              </a:path>
              <a:path w="1000125" h="234950">
                <a:moveTo>
                  <a:pt x="796626" y="153669"/>
                </a:moveTo>
                <a:lnTo>
                  <a:pt x="787512" y="153669"/>
                </a:lnTo>
                <a:lnTo>
                  <a:pt x="786998" y="152399"/>
                </a:lnTo>
                <a:lnTo>
                  <a:pt x="796626" y="152399"/>
                </a:lnTo>
                <a:lnTo>
                  <a:pt x="796626" y="153669"/>
                </a:lnTo>
                <a:close/>
              </a:path>
              <a:path w="1000125" h="234950">
                <a:moveTo>
                  <a:pt x="804712" y="153669"/>
                </a:moveTo>
                <a:lnTo>
                  <a:pt x="797120" y="153669"/>
                </a:lnTo>
                <a:lnTo>
                  <a:pt x="797120" y="152399"/>
                </a:lnTo>
                <a:lnTo>
                  <a:pt x="805226" y="152399"/>
                </a:lnTo>
                <a:lnTo>
                  <a:pt x="804712" y="153669"/>
                </a:lnTo>
                <a:close/>
              </a:path>
              <a:path w="1000125" h="234950">
                <a:moveTo>
                  <a:pt x="842670" y="153669"/>
                </a:moveTo>
                <a:lnTo>
                  <a:pt x="806234" y="153669"/>
                </a:lnTo>
                <a:lnTo>
                  <a:pt x="805226" y="152399"/>
                </a:lnTo>
                <a:lnTo>
                  <a:pt x="842670" y="152399"/>
                </a:lnTo>
                <a:lnTo>
                  <a:pt x="842670" y="153669"/>
                </a:lnTo>
                <a:close/>
              </a:path>
              <a:path w="1000125" h="234950">
                <a:moveTo>
                  <a:pt x="863922" y="153669"/>
                </a:moveTo>
                <a:lnTo>
                  <a:pt x="843184" y="153669"/>
                </a:lnTo>
                <a:lnTo>
                  <a:pt x="843184" y="152399"/>
                </a:lnTo>
                <a:lnTo>
                  <a:pt x="863922" y="152399"/>
                </a:lnTo>
                <a:lnTo>
                  <a:pt x="863922" y="153669"/>
                </a:lnTo>
                <a:close/>
              </a:path>
              <a:path w="1000125" h="234950">
                <a:moveTo>
                  <a:pt x="868983" y="153669"/>
                </a:moveTo>
                <a:lnTo>
                  <a:pt x="864436" y="153669"/>
                </a:lnTo>
                <a:lnTo>
                  <a:pt x="863922" y="152399"/>
                </a:lnTo>
                <a:lnTo>
                  <a:pt x="867481" y="152399"/>
                </a:lnTo>
                <a:lnTo>
                  <a:pt x="868983" y="153669"/>
                </a:lnTo>
                <a:close/>
              </a:path>
              <a:path w="1000125" h="234950">
                <a:moveTo>
                  <a:pt x="881636" y="154939"/>
                </a:moveTo>
                <a:lnTo>
                  <a:pt x="876081" y="154939"/>
                </a:lnTo>
                <a:lnTo>
                  <a:pt x="875072" y="153669"/>
                </a:lnTo>
                <a:lnTo>
                  <a:pt x="868983" y="153669"/>
                </a:lnTo>
                <a:lnTo>
                  <a:pt x="868983" y="152399"/>
                </a:lnTo>
                <a:lnTo>
                  <a:pt x="879620" y="152399"/>
                </a:lnTo>
                <a:lnTo>
                  <a:pt x="879620" y="153669"/>
                </a:lnTo>
                <a:lnTo>
                  <a:pt x="881636" y="154939"/>
                </a:lnTo>
                <a:close/>
              </a:path>
              <a:path w="1000125" h="234950">
                <a:moveTo>
                  <a:pt x="921630" y="154939"/>
                </a:moveTo>
                <a:lnTo>
                  <a:pt x="881636" y="154939"/>
                </a:lnTo>
                <a:lnTo>
                  <a:pt x="880628" y="152399"/>
                </a:lnTo>
                <a:lnTo>
                  <a:pt x="920622" y="152399"/>
                </a:lnTo>
                <a:lnTo>
                  <a:pt x="920622" y="153669"/>
                </a:lnTo>
                <a:lnTo>
                  <a:pt x="921116" y="153669"/>
                </a:lnTo>
                <a:lnTo>
                  <a:pt x="921630" y="154939"/>
                </a:lnTo>
                <a:close/>
              </a:path>
              <a:path w="1000125" h="234950">
                <a:moveTo>
                  <a:pt x="934105" y="154939"/>
                </a:moveTo>
                <a:lnTo>
                  <a:pt x="922125" y="154939"/>
                </a:lnTo>
                <a:lnTo>
                  <a:pt x="920622" y="152399"/>
                </a:lnTo>
                <a:lnTo>
                  <a:pt x="931753" y="152399"/>
                </a:lnTo>
                <a:lnTo>
                  <a:pt x="933904" y="154559"/>
                </a:lnTo>
                <a:lnTo>
                  <a:pt x="934105" y="154939"/>
                </a:lnTo>
                <a:close/>
              </a:path>
              <a:path w="1000125" h="234950">
                <a:moveTo>
                  <a:pt x="988433" y="162559"/>
                </a:moveTo>
                <a:lnTo>
                  <a:pt x="980327" y="162559"/>
                </a:lnTo>
                <a:lnTo>
                  <a:pt x="977797" y="160019"/>
                </a:lnTo>
                <a:lnTo>
                  <a:pt x="973250" y="160019"/>
                </a:lnTo>
                <a:lnTo>
                  <a:pt x="972736" y="158749"/>
                </a:lnTo>
                <a:lnTo>
                  <a:pt x="971727" y="157479"/>
                </a:lnTo>
                <a:lnTo>
                  <a:pt x="969711" y="156209"/>
                </a:lnTo>
                <a:lnTo>
                  <a:pt x="968702" y="154939"/>
                </a:lnTo>
                <a:lnTo>
                  <a:pt x="973250" y="154939"/>
                </a:lnTo>
                <a:lnTo>
                  <a:pt x="973250" y="152399"/>
                </a:lnTo>
                <a:lnTo>
                  <a:pt x="976294" y="152399"/>
                </a:lnTo>
                <a:lnTo>
                  <a:pt x="977302" y="153669"/>
                </a:lnTo>
                <a:lnTo>
                  <a:pt x="979319" y="153669"/>
                </a:lnTo>
                <a:lnTo>
                  <a:pt x="980841" y="154939"/>
                </a:lnTo>
                <a:lnTo>
                  <a:pt x="983886" y="158749"/>
                </a:lnTo>
                <a:lnTo>
                  <a:pt x="984894" y="158749"/>
                </a:lnTo>
                <a:lnTo>
                  <a:pt x="988433" y="162559"/>
                </a:lnTo>
                <a:close/>
              </a:path>
              <a:path w="1000125" h="234950">
                <a:moveTo>
                  <a:pt x="979319" y="153669"/>
                </a:moveTo>
                <a:lnTo>
                  <a:pt x="977797" y="153669"/>
                </a:lnTo>
                <a:lnTo>
                  <a:pt x="977797" y="152399"/>
                </a:lnTo>
                <a:lnTo>
                  <a:pt x="979319" y="153669"/>
                </a:lnTo>
                <a:close/>
              </a:path>
              <a:path w="1000125" h="234950">
                <a:moveTo>
                  <a:pt x="865959" y="156209"/>
                </a:moveTo>
                <a:lnTo>
                  <a:pt x="856331" y="156209"/>
                </a:lnTo>
                <a:lnTo>
                  <a:pt x="855836" y="154939"/>
                </a:lnTo>
                <a:lnTo>
                  <a:pt x="807242" y="154939"/>
                </a:lnTo>
                <a:lnTo>
                  <a:pt x="807242" y="153669"/>
                </a:lnTo>
                <a:lnTo>
                  <a:pt x="864436" y="153669"/>
                </a:lnTo>
                <a:lnTo>
                  <a:pt x="864436" y="154939"/>
                </a:lnTo>
                <a:lnTo>
                  <a:pt x="865959" y="156209"/>
                </a:lnTo>
                <a:close/>
              </a:path>
              <a:path w="1000125" h="234950">
                <a:moveTo>
                  <a:pt x="878611" y="160019"/>
                </a:moveTo>
                <a:lnTo>
                  <a:pt x="791051" y="160019"/>
                </a:lnTo>
                <a:lnTo>
                  <a:pt x="790042" y="158749"/>
                </a:lnTo>
                <a:lnTo>
                  <a:pt x="776381" y="158749"/>
                </a:lnTo>
                <a:lnTo>
                  <a:pt x="775867" y="157479"/>
                </a:lnTo>
                <a:lnTo>
                  <a:pt x="867481" y="157479"/>
                </a:lnTo>
                <a:lnTo>
                  <a:pt x="865445" y="153669"/>
                </a:lnTo>
                <a:lnTo>
                  <a:pt x="874044" y="153669"/>
                </a:lnTo>
                <a:lnTo>
                  <a:pt x="876575" y="156209"/>
                </a:lnTo>
                <a:lnTo>
                  <a:pt x="877603" y="157067"/>
                </a:lnTo>
                <a:lnTo>
                  <a:pt x="877603" y="157479"/>
                </a:lnTo>
                <a:lnTo>
                  <a:pt x="878611" y="160019"/>
                </a:lnTo>
                <a:close/>
              </a:path>
              <a:path w="1000125" h="234950">
                <a:moveTo>
                  <a:pt x="963127" y="154939"/>
                </a:moveTo>
                <a:lnTo>
                  <a:pt x="954528" y="154939"/>
                </a:lnTo>
                <a:lnTo>
                  <a:pt x="954528" y="153669"/>
                </a:lnTo>
                <a:lnTo>
                  <a:pt x="963127" y="153669"/>
                </a:lnTo>
                <a:lnTo>
                  <a:pt x="963127" y="154939"/>
                </a:lnTo>
                <a:close/>
              </a:path>
              <a:path w="1000125" h="234950">
                <a:moveTo>
                  <a:pt x="985902" y="154939"/>
                </a:moveTo>
                <a:lnTo>
                  <a:pt x="984894" y="154939"/>
                </a:lnTo>
                <a:lnTo>
                  <a:pt x="983886" y="153669"/>
                </a:lnTo>
                <a:lnTo>
                  <a:pt x="985645" y="153669"/>
                </a:lnTo>
                <a:lnTo>
                  <a:pt x="985902" y="154939"/>
                </a:lnTo>
                <a:close/>
              </a:path>
              <a:path w="1000125" h="234950">
                <a:moveTo>
                  <a:pt x="989441" y="154939"/>
                </a:moveTo>
                <a:lnTo>
                  <a:pt x="985902" y="154939"/>
                </a:lnTo>
                <a:lnTo>
                  <a:pt x="985902" y="153669"/>
                </a:lnTo>
                <a:lnTo>
                  <a:pt x="988947" y="153669"/>
                </a:lnTo>
                <a:lnTo>
                  <a:pt x="989441" y="154939"/>
                </a:lnTo>
                <a:close/>
              </a:path>
              <a:path w="1000125" h="234950">
                <a:moveTo>
                  <a:pt x="948458" y="156209"/>
                </a:moveTo>
                <a:lnTo>
                  <a:pt x="934777" y="156209"/>
                </a:lnTo>
                <a:lnTo>
                  <a:pt x="933904" y="154559"/>
                </a:lnTo>
                <a:lnTo>
                  <a:pt x="934283" y="154939"/>
                </a:lnTo>
                <a:lnTo>
                  <a:pt x="948458" y="154939"/>
                </a:lnTo>
                <a:lnTo>
                  <a:pt x="948458" y="156209"/>
                </a:lnTo>
                <a:close/>
              </a:path>
              <a:path w="1000125" h="234950">
                <a:moveTo>
                  <a:pt x="840653" y="157479"/>
                </a:moveTo>
                <a:lnTo>
                  <a:pt x="804217" y="157479"/>
                </a:lnTo>
                <a:lnTo>
                  <a:pt x="804217" y="156209"/>
                </a:lnTo>
                <a:lnTo>
                  <a:pt x="803703" y="154939"/>
                </a:lnTo>
                <a:lnTo>
                  <a:pt x="855322" y="154939"/>
                </a:lnTo>
                <a:lnTo>
                  <a:pt x="855322" y="156209"/>
                </a:lnTo>
                <a:lnTo>
                  <a:pt x="840139" y="156209"/>
                </a:lnTo>
                <a:lnTo>
                  <a:pt x="840653" y="157479"/>
                </a:lnTo>
                <a:close/>
              </a:path>
              <a:path w="1000125" h="234950">
                <a:moveTo>
                  <a:pt x="878611" y="160019"/>
                </a:moveTo>
                <a:lnTo>
                  <a:pt x="878107" y="158774"/>
                </a:lnTo>
                <a:lnTo>
                  <a:pt x="878097" y="157479"/>
                </a:lnTo>
                <a:lnTo>
                  <a:pt x="877603" y="157067"/>
                </a:lnTo>
                <a:lnTo>
                  <a:pt x="877603" y="156209"/>
                </a:lnTo>
                <a:lnTo>
                  <a:pt x="876575" y="154939"/>
                </a:lnTo>
                <a:lnTo>
                  <a:pt x="885689" y="154939"/>
                </a:lnTo>
                <a:lnTo>
                  <a:pt x="886707" y="155574"/>
                </a:lnTo>
                <a:lnTo>
                  <a:pt x="887211" y="156209"/>
                </a:lnTo>
                <a:lnTo>
                  <a:pt x="887725" y="156209"/>
                </a:lnTo>
                <a:lnTo>
                  <a:pt x="888219" y="157479"/>
                </a:lnTo>
                <a:lnTo>
                  <a:pt x="882664" y="157479"/>
                </a:lnTo>
                <a:lnTo>
                  <a:pt x="883168" y="158749"/>
                </a:lnTo>
                <a:lnTo>
                  <a:pt x="878611" y="158749"/>
                </a:lnTo>
                <a:lnTo>
                  <a:pt x="878611" y="160019"/>
                </a:lnTo>
                <a:close/>
              </a:path>
              <a:path w="1000125" h="234950">
                <a:moveTo>
                  <a:pt x="896325" y="157479"/>
                </a:moveTo>
                <a:lnTo>
                  <a:pt x="888219" y="157479"/>
                </a:lnTo>
                <a:lnTo>
                  <a:pt x="887725" y="156209"/>
                </a:lnTo>
                <a:lnTo>
                  <a:pt x="886707" y="155574"/>
                </a:lnTo>
                <a:lnTo>
                  <a:pt x="886203" y="154939"/>
                </a:lnTo>
                <a:lnTo>
                  <a:pt x="895317" y="154939"/>
                </a:lnTo>
                <a:lnTo>
                  <a:pt x="896325" y="157479"/>
                </a:lnTo>
                <a:close/>
              </a:path>
              <a:path w="1000125" h="234950">
                <a:moveTo>
                  <a:pt x="951483" y="157479"/>
                </a:moveTo>
                <a:lnTo>
                  <a:pt x="898856" y="157479"/>
                </a:lnTo>
                <a:lnTo>
                  <a:pt x="895317" y="154939"/>
                </a:lnTo>
                <a:lnTo>
                  <a:pt x="906447" y="154939"/>
                </a:lnTo>
                <a:lnTo>
                  <a:pt x="906942" y="156209"/>
                </a:lnTo>
                <a:lnTo>
                  <a:pt x="948458" y="156209"/>
                </a:lnTo>
                <a:lnTo>
                  <a:pt x="951483" y="157479"/>
                </a:lnTo>
                <a:close/>
              </a:path>
              <a:path w="1000125" h="234950">
                <a:moveTo>
                  <a:pt x="907456" y="156209"/>
                </a:moveTo>
                <a:lnTo>
                  <a:pt x="906942" y="156209"/>
                </a:lnTo>
                <a:lnTo>
                  <a:pt x="906942" y="154939"/>
                </a:lnTo>
                <a:lnTo>
                  <a:pt x="907456" y="156209"/>
                </a:lnTo>
                <a:close/>
              </a:path>
              <a:path w="1000125" h="234950">
                <a:moveTo>
                  <a:pt x="923647" y="156209"/>
                </a:moveTo>
                <a:lnTo>
                  <a:pt x="907456" y="156209"/>
                </a:lnTo>
                <a:lnTo>
                  <a:pt x="906942" y="154939"/>
                </a:lnTo>
                <a:lnTo>
                  <a:pt x="923153" y="154939"/>
                </a:lnTo>
                <a:lnTo>
                  <a:pt x="923647" y="156209"/>
                </a:lnTo>
                <a:close/>
              </a:path>
              <a:path w="1000125" h="234950">
                <a:moveTo>
                  <a:pt x="934777" y="156209"/>
                </a:moveTo>
                <a:lnTo>
                  <a:pt x="923647" y="156209"/>
                </a:lnTo>
                <a:lnTo>
                  <a:pt x="923647" y="154939"/>
                </a:lnTo>
                <a:lnTo>
                  <a:pt x="933769" y="154939"/>
                </a:lnTo>
                <a:lnTo>
                  <a:pt x="934777" y="156209"/>
                </a:lnTo>
                <a:close/>
              </a:path>
              <a:path w="1000125" h="234950">
                <a:moveTo>
                  <a:pt x="969711" y="157479"/>
                </a:moveTo>
                <a:lnTo>
                  <a:pt x="962119" y="157479"/>
                </a:lnTo>
                <a:lnTo>
                  <a:pt x="961605" y="156209"/>
                </a:lnTo>
                <a:lnTo>
                  <a:pt x="948458" y="156209"/>
                </a:lnTo>
                <a:lnTo>
                  <a:pt x="948458" y="154939"/>
                </a:lnTo>
                <a:lnTo>
                  <a:pt x="968702" y="154939"/>
                </a:lnTo>
                <a:lnTo>
                  <a:pt x="969711" y="157479"/>
                </a:lnTo>
                <a:close/>
              </a:path>
              <a:path w="1000125" h="234950">
                <a:moveTo>
                  <a:pt x="995016" y="157479"/>
                </a:moveTo>
                <a:lnTo>
                  <a:pt x="989441" y="157479"/>
                </a:lnTo>
                <a:lnTo>
                  <a:pt x="988433" y="156209"/>
                </a:lnTo>
                <a:lnTo>
                  <a:pt x="986911" y="154939"/>
                </a:lnTo>
                <a:lnTo>
                  <a:pt x="992486" y="154939"/>
                </a:lnTo>
                <a:lnTo>
                  <a:pt x="995016" y="157479"/>
                </a:lnTo>
                <a:close/>
              </a:path>
              <a:path w="1000125" h="234950">
                <a:moveTo>
                  <a:pt x="887725" y="156209"/>
                </a:moveTo>
                <a:lnTo>
                  <a:pt x="887211" y="156209"/>
                </a:lnTo>
                <a:lnTo>
                  <a:pt x="886707" y="155574"/>
                </a:lnTo>
                <a:lnTo>
                  <a:pt x="887725" y="156209"/>
                </a:lnTo>
                <a:close/>
              </a:path>
              <a:path w="1000125" h="234950">
                <a:moveTo>
                  <a:pt x="867481" y="157479"/>
                </a:moveTo>
                <a:lnTo>
                  <a:pt x="840653" y="157479"/>
                </a:lnTo>
                <a:lnTo>
                  <a:pt x="840653" y="156209"/>
                </a:lnTo>
                <a:lnTo>
                  <a:pt x="866453" y="156209"/>
                </a:lnTo>
                <a:lnTo>
                  <a:pt x="867481" y="157479"/>
                </a:lnTo>
                <a:close/>
              </a:path>
              <a:path w="1000125" h="234950">
                <a:moveTo>
                  <a:pt x="961111" y="157479"/>
                </a:moveTo>
                <a:lnTo>
                  <a:pt x="951483" y="157479"/>
                </a:lnTo>
                <a:lnTo>
                  <a:pt x="950475" y="156209"/>
                </a:lnTo>
                <a:lnTo>
                  <a:pt x="961111" y="156209"/>
                </a:lnTo>
                <a:lnTo>
                  <a:pt x="961111" y="157479"/>
                </a:lnTo>
                <a:close/>
              </a:path>
              <a:path w="1000125" h="234950">
                <a:moveTo>
                  <a:pt x="878097" y="157479"/>
                </a:moveTo>
                <a:lnTo>
                  <a:pt x="877603" y="157479"/>
                </a:lnTo>
                <a:lnTo>
                  <a:pt x="877603" y="157067"/>
                </a:lnTo>
                <a:lnTo>
                  <a:pt x="878097" y="157479"/>
                </a:lnTo>
                <a:close/>
              </a:path>
              <a:path w="1000125" h="234950">
                <a:moveTo>
                  <a:pt x="892786" y="160019"/>
                </a:moveTo>
                <a:lnTo>
                  <a:pt x="884681" y="160019"/>
                </a:lnTo>
                <a:lnTo>
                  <a:pt x="883672" y="157479"/>
                </a:lnTo>
                <a:lnTo>
                  <a:pt x="920622" y="157479"/>
                </a:lnTo>
                <a:lnTo>
                  <a:pt x="921116" y="158749"/>
                </a:lnTo>
                <a:lnTo>
                  <a:pt x="892272" y="158749"/>
                </a:lnTo>
                <a:lnTo>
                  <a:pt x="892786" y="160019"/>
                </a:lnTo>
                <a:close/>
              </a:path>
              <a:path w="1000125" h="234950">
                <a:moveTo>
                  <a:pt x="930230" y="160019"/>
                </a:moveTo>
                <a:lnTo>
                  <a:pt x="922125" y="160019"/>
                </a:lnTo>
                <a:lnTo>
                  <a:pt x="921126" y="158749"/>
                </a:lnTo>
                <a:lnTo>
                  <a:pt x="920622" y="157479"/>
                </a:lnTo>
                <a:lnTo>
                  <a:pt x="929222" y="157479"/>
                </a:lnTo>
                <a:lnTo>
                  <a:pt x="930230" y="160019"/>
                </a:lnTo>
                <a:close/>
              </a:path>
              <a:path w="1000125" h="234950">
                <a:moveTo>
                  <a:pt x="941361" y="160019"/>
                </a:moveTo>
                <a:lnTo>
                  <a:pt x="931753" y="160019"/>
                </a:lnTo>
                <a:lnTo>
                  <a:pt x="931249" y="158774"/>
                </a:lnTo>
                <a:lnTo>
                  <a:pt x="931239" y="157479"/>
                </a:lnTo>
                <a:lnTo>
                  <a:pt x="970719" y="157479"/>
                </a:lnTo>
                <a:lnTo>
                  <a:pt x="971233" y="158749"/>
                </a:lnTo>
                <a:lnTo>
                  <a:pt x="940867" y="158749"/>
                </a:lnTo>
                <a:lnTo>
                  <a:pt x="941361" y="160019"/>
                </a:lnTo>
                <a:close/>
              </a:path>
              <a:path w="1000125" h="234950">
                <a:moveTo>
                  <a:pt x="994008" y="165099"/>
                </a:moveTo>
                <a:lnTo>
                  <a:pt x="986416" y="165099"/>
                </a:lnTo>
                <a:lnTo>
                  <a:pt x="985388" y="163829"/>
                </a:lnTo>
                <a:lnTo>
                  <a:pt x="990963" y="163829"/>
                </a:lnTo>
                <a:lnTo>
                  <a:pt x="988947" y="161289"/>
                </a:lnTo>
                <a:lnTo>
                  <a:pt x="988433" y="160019"/>
                </a:lnTo>
                <a:lnTo>
                  <a:pt x="987425" y="160019"/>
                </a:lnTo>
                <a:lnTo>
                  <a:pt x="985902" y="158749"/>
                </a:lnTo>
                <a:lnTo>
                  <a:pt x="983886" y="158749"/>
                </a:lnTo>
                <a:lnTo>
                  <a:pt x="985902" y="157479"/>
                </a:lnTo>
                <a:lnTo>
                  <a:pt x="986416" y="157479"/>
                </a:lnTo>
                <a:lnTo>
                  <a:pt x="988976" y="158774"/>
                </a:lnTo>
                <a:lnTo>
                  <a:pt x="993494" y="162559"/>
                </a:lnTo>
                <a:lnTo>
                  <a:pt x="992980" y="162559"/>
                </a:lnTo>
                <a:lnTo>
                  <a:pt x="994008" y="165099"/>
                </a:lnTo>
                <a:close/>
              </a:path>
              <a:path w="1000125" h="234950">
                <a:moveTo>
                  <a:pt x="989955" y="158749"/>
                </a:moveTo>
                <a:lnTo>
                  <a:pt x="989441" y="158749"/>
                </a:lnTo>
                <a:lnTo>
                  <a:pt x="989441" y="157479"/>
                </a:lnTo>
                <a:lnTo>
                  <a:pt x="989955" y="158749"/>
                </a:lnTo>
                <a:close/>
              </a:path>
              <a:path w="1000125" h="234950">
                <a:moveTo>
                  <a:pt x="885689" y="161289"/>
                </a:moveTo>
                <a:lnTo>
                  <a:pt x="818887" y="161289"/>
                </a:lnTo>
                <a:lnTo>
                  <a:pt x="818373" y="160019"/>
                </a:lnTo>
                <a:lnTo>
                  <a:pt x="878611" y="160019"/>
                </a:lnTo>
                <a:lnTo>
                  <a:pt x="878611" y="158749"/>
                </a:lnTo>
                <a:lnTo>
                  <a:pt x="883168" y="158749"/>
                </a:lnTo>
                <a:lnTo>
                  <a:pt x="883672" y="160019"/>
                </a:lnTo>
                <a:lnTo>
                  <a:pt x="885689" y="161289"/>
                </a:lnTo>
                <a:close/>
              </a:path>
              <a:path w="1000125" h="234950">
                <a:moveTo>
                  <a:pt x="921630" y="160019"/>
                </a:moveTo>
                <a:lnTo>
                  <a:pt x="894289" y="160019"/>
                </a:lnTo>
                <a:lnTo>
                  <a:pt x="893281" y="158749"/>
                </a:lnTo>
                <a:lnTo>
                  <a:pt x="921116" y="158749"/>
                </a:lnTo>
                <a:lnTo>
                  <a:pt x="921630" y="160019"/>
                </a:lnTo>
                <a:close/>
              </a:path>
              <a:path w="1000125" h="234950">
                <a:moveTo>
                  <a:pt x="942369" y="160019"/>
                </a:moveTo>
                <a:lnTo>
                  <a:pt x="941361" y="160019"/>
                </a:lnTo>
                <a:lnTo>
                  <a:pt x="940867" y="158749"/>
                </a:lnTo>
                <a:lnTo>
                  <a:pt x="941875" y="158749"/>
                </a:lnTo>
                <a:lnTo>
                  <a:pt x="942369" y="160019"/>
                </a:lnTo>
                <a:close/>
              </a:path>
              <a:path w="1000125" h="234950">
                <a:moveTo>
                  <a:pt x="972241" y="160019"/>
                </a:moveTo>
                <a:lnTo>
                  <a:pt x="942369" y="160019"/>
                </a:lnTo>
                <a:lnTo>
                  <a:pt x="941875" y="158749"/>
                </a:lnTo>
                <a:lnTo>
                  <a:pt x="971727" y="158749"/>
                </a:lnTo>
                <a:lnTo>
                  <a:pt x="972241" y="160019"/>
                </a:lnTo>
                <a:close/>
              </a:path>
              <a:path w="1000125" h="234950">
                <a:moveTo>
                  <a:pt x="999069" y="176529"/>
                </a:moveTo>
                <a:lnTo>
                  <a:pt x="997547" y="175259"/>
                </a:lnTo>
                <a:lnTo>
                  <a:pt x="996538" y="175259"/>
                </a:lnTo>
                <a:lnTo>
                  <a:pt x="995510" y="173989"/>
                </a:lnTo>
                <a:lnTo>
                  <a:pt x="993494" y="173989"/>
                </a:lnTo>
                <a:lnTo>
                  <a:pt x="992980" y="172719"/>
                </a:lnTo>
                <a:lnTo>
                  <a:pt x="991972" y="171449"/>
                </a:lnTo>
                <a:lnTo>
                  <a:pt x="991477" y="170179"/>
                </a:lnTo>
                <a:lnTo>
                  <a:pt x="995016" y="170179"/>
                </a:lnTo>
                <a:lnTo>
                  <a:pt x="996024" y="168909"/>
                </a:lnTo>
                <a:lnTo>
                  <a:pt x="992980" y="167639"/>
                </a:lnTo>
                <a:lnTo>
                  <a:pt x="996538" y="167639"/>
                </a:lnTo>
                <a:lnTo>
                  <a:pt x="996538" y="166369"/>
                </a:lnTo>
                <a:lnTo>
                  <a:pt x="997033" y="165099"/>
                </a:lnTo>
                <a:lnTo>
                  <a:pt x="995485" y="163813"/>
                </a:lnTo>
                <a:lnTo>
                  <a:pt x="993494" y="162559"/>
                </a:lnTo>
                <a:lnTo>
                  <a:pt x="992980" y="160019"/>
                </a:lnTo>
                <a:lnTo>
                  <a:pt x="990963" y="158749"/>
                </a:lnTo>
                <a:lnTo>
                  <a:pt x="999069" y="158749"/>
                </a:lnTo>
                <a:lnTo>
                  <a:pt x="999069" y="163829"/>
                </a:lnTo>
                <a:lnTo>
                  <a:pt x="997033" y="163829"/>
                </a:lnTo>
                <a:lnTo>
                  <a:pt x="997547" y="165099"/>
                </a:lnTo>
                <a:lnTo>
                  <a:pt x="999069" y="165099"/>
                </a:lnTo>
                <a:lnTo>
                  <a:pt x="999069" y="168909"/>
                </a:lnTo>
                <a:lnTo>
                  <a:pt x="998555" y="168909"/>
                </a:lnTo>
                <a:lnTo>
                  <a:pt x="998041" y="171449"/>
                </a:lnTo>
                <a:lnTo>
                  <a:pt x="998555" y="171449"/>
                </a:lnTo>
                <a:lnTo>
                  <a:pt x="998555" y="172719"/>
                </a:lnTo>
                <a:lnTo>
                  <a:pt x="997547" y="172719"/>
                </a:lnTo>
                <a:lnTo>
                  <a:pt x="999069" y="173989"/>
                </a:lnTo>
                <a:lnTo>
                  <a:pt x="999069" y="176529"/>
                </a:lnTo>
                <a:close/>
              </a:path>
              <a:path w="1000125" h="234950">
                <a:moveTo>
                  <a:pt x="922125" y="160019"/>
                </a:moveTo>
                <a:lnTo>
                  <a:pt x="921630" y="160019"/>
                </a:lnTo>
                <a:lnTo>
                  <a:pt x="921136" y="158774"/>
                </a:lnTo>
                <a:lnTo>
                  <a:pt x="922125" y="160019"/>
                </a:lnTo>
                <a:close/>
              </a:path>
              <a:path w="1000125" h="234950">
                <a:moveTo>
                  <a:pt x="818373" y="161289"/>
                </a:moveTo>
                <a:lnTo>
                  <a:pt x="793067" y="161289"/>
                </a:lnTo>
                <a:lnTo>
                  <a:pt x="792573" y="160667"/>
                </a:lnTo>
                <a:lnTo>
                  <a:pt x="792573" y="160019"/>
                </a:lnTo>
                <a:lnTo>
                  <a:pt x="818373" y="160019"/>
                </a:lnTo>
                <a:lnTo>
                  <a:pt x="818373" y="161289"/>
                </a:lnTo>
                <a:close/>
              </a:path>
              <a:path w="1000125" h="234950">
                <a:moveTo>
                  <a:pt x="895811" y="161289"/>
                </a:moveTo>
                <a:lnTo>
                  <a:pt x="886203" y="161289"/>
                </a:lnTo>
                <a:lnTo>
                  <a:pt x="885195" y="160019"/>
                </a:lnTo>
                <a:lnTo>
                  <a:pt x="894803" y="160019"/>
                </a:lnTo>
                <a:lnTo>
                  <a:pt x="895811" y="161289"/>
                </a:lnTo>
                <a:close/>
              </a:path>
              <a:path w="1000125" h="234950">
                <a:moveTo>
                  <a:pt x="925169" y="161289"/>
                </a:moveTo>
                <a:lnTo>
                  <a:pt x="895811" y="161289"/>
                </a:lnTo>
                <a:lnTo>
                  <a:pt x="895317" y="160019"/>
                </a:lnTo>
                <a:lnTo>
                  <a:pt x="925169" y="160019"/>
                </a:lnTo>
                <a:lnTo>
                  <a:pt x="925169" y="161289"/>
                </a:lnTo>
                <a:close/>
              </a:path>
              <a:path w="1000125" h="234950">
                <a:moveTo>
                  <a:pt x="929716" y="162559"/>
                </a:moveTo>
                <a:lnTo>
                  <a:pt x="926178" y="162559"/>
                </a:lnTo>
                <a:lnTo>
                  <a:pt x="926178" y="161289"/>
                </a:lnTo>
                <a:lnTo>
                  <a:pt x="925169" y="160019"/>
                </a:lnTo>
                <a:lnTo>
                  <a:pt x="966172" y="160019"/>
                </a:lnTo>
                <a:lnTo>
                  <a:pt x="968188" y="161289"/>
                </a:lnTo>
                <a:lnTo>
                  <a:pt x="928708" y="161289"/>
                </a:lnTo>
                <a:lnTo>
                  <a:pt x="929716" y="162559"/>
                </a:lnTo>
                <a:close/>
              </a:path>
              <a:path w="1000125" h="234950">
                <a:moveTo>
                  <a:pt x="976788" y="161289"/>
                </a:moveTo>
                <a:lnTo>
                  <a:pt x="970205" y="161289"/>
                </a:lnTo>
                <a:lnTo>
                  <a:pt x="969197" y="160019"/>
                </a:lnTo>
                <a:lnTo>
                  <a:pt x="975780" y="160019"/>
                </a:lnTo>
                <a:lnTo>
                  <a:pt x="976788" y="161289"/>
                </a:lnTo>
                <a:close/>
              </a:path>
              <a:path w="1000125" h="234950">
                <a:moveTo>
                  <a:pt x="793067" y="161289"/>
                </a:moveTo>
                <a:lnTo>
                  <a:pt x="792573" y="161289"/>
                </a:lnTo>
                <a:lnTo>
                  <a:pt x="792573" y="160667"/>
                </a:lnTo>
                <a:lnTo>
                  <a:pt x="793067" y="161289"/>
                </a:lnTo>
                <a:close/>
              </a:path>
              <a:path w="1000125" h="234950">
                <a:moveTo>
                  <a:pt x="938336" y="162559"/>
                </a:moveTo>
                <a:lnTo>
                  <a:pt x="930230" y="162559"/>
                </a:lnTo>
                <a:lnTo>
                  <a:pt x="928708" y="161289"/>
                </a:lnTo>
                <a:lnTo>
                  <a:pt x="938336" y="161289"/>
                </a:lnTo>
                <a:lnTo>
                  <a:pt x="938336" y="162559"/>
                </a:lnTo>
                <a:close/>
              </a:path>
              <a:path w="1000125" h="234950">
                <a:moveTo>
                  <a:pt x="971233" y="162559"/>
                </a:moveTo>
                <a:lnTo>
                  <a:pt x="938830" y="162559"/>
                </a:lnTo>
                <a:lnTo>
                  <a:pt x="938336" y="161289"/>
                </a:lnTo>
                <a:lnTo>
                  <a:pt x="968188" y="161289"/>
                </a:lnTo>
                <a:lnTo>
                  <a:pt x="971233" y="162559"/>
                </a:lnTo>
                <a:close/>
              </a:path>
              <a:path w="1000125" h="234950">
                <a:moveTo>
                  <a:pt x="979319" y="162559"/>
                </a:moveTo>
                <a:lnTo>
                  <a:pt x="971233" y="162559"/>
                </a:lnTo>
                <a:lnTo>
                  <a:pt x="970719" y="161289"/>
                </a:lnTo>
                <a:lnTo>
                  <a:pt x="978311" y="161289"/>
                </a:lnTo>
                <a:lnTo>
                  <a:pt x="979319" y="162559"/>
                </a:lnTo>
                <a:close/>
              </a:path>
              <a:path w="1000125" h="234950">
                <a:moveTo>
                  <a:pt x="844706" y="163829"/>
                </a:moveTo>
                <a:lnTo>
                  <a:pt x="789281" y="163829"/>
                </a:lnTo>
                <a:lnTo>
                  <a:pt x="789034" y="163417"/>
                </a:lnTo>
                <a:lnTo>
                  <a:pt x="789034" y="162559"/>
                </a:lnTo>
                <a:lnTo>
                  <a:pt x="844192" y="162559"/>
                </a:lnTo>
                <a:lnTo>
                  <a:pt x="844706" y="163829"/>
                </a:lnTo>
                <a:close/>
              </a:path>
              <a:path w="1000125" h="234950">
                <a:moveTo>
                  <a:pt x="866967" y="167639"/>
                </a:moveTo>
                <a:lnTo>
                  <a:pt x="848245" y="167639"/>
                </a:lnTo>
                <a:lnTo>
                  <a:pt x="847237" y="165099"/>
                </a:lnTo>
                <a:lnTo>
                  <a:pt x="846190" y="163813"/>
                </a:lnTo>
                <a:lnTo>
                  <a:pt x="844706" y="162559"/>
                </a:lnTo>
                <a:lnTo>
                  <a:pt x="890750" y="162559"/>
                </a:lnTo>
                <a:lnTo>
                  <a:pt x="892015" y="163829"/>
                </a:lnTo>
                <a:lnTo>
                  <a:pt x="854314" y="163829"/>
                </a:lnTo>
                <a:lnTo>
                  <a:pt x="854314" y="165099"/>
                </a:lnTo>
                <a:lnTo>
                  <a:pt x="855836" y="165099"/>
                </a:lnTo>
                <a:lnTo>
                  <a:pt x="856845" y="166369"/>
                </a:lnTo>
                <a:lnTo>
                  <a:pt x="865445" y="166369"/>
                </a:lnTo>
                <a:lnTo>
                  <a:pt x="866967" y="167639"/>
                </a:lnTo>
                <a:close/>
              </a:path>
              <a:path w="1000125" h="234950">
                <a:moveTo>
                  <a:pt x="893281" y="165099"/>
                </a:moveTo>
                <a:lnTo>
                  <a:pt x="890750" y="162559"/>
                </a:lnTo>
                <a:lnTo>
                  <a:pt x="891264" y="162559"/>
                </a:lnTo>
                <a:lnTo>
                  <a:pt x="893281" y="165099"/>
                </a:lnTo>
                <a:close/>
              </a:path>
              <a:path w="1000125" h="234950">
                <a:moveTo>
                  <a:pt x="924161" y="165099"/>
                </a:moveTo>
                <a:lnTo>
                  <a:pt x="893281" y="165099"/>
                </a:lnTo>
                <a:lnTo>
                  <a:pt x="891264" y="162559"/>
                </a:lnTo>
                <a:lnTo>
                  <a:pt x="912003" y="162559"/>
                </a:lnTo>
                <a:lnTo>
                  <a:pt x="912517" y="163829"/>
                </a:lnTo>
                <a:lnTo>
                  <a:pt x="923153" y="163829"/>
                </a:lnTo>
                <a:lnTo>
                  <a:pt x="924161" y="165099"/>
                </a:lnTo>
                <a:close/>
              </a:path>
              <a:path w="1000125" h="234950">
                <a:moveTo>
                  <a:pt x="922639" y="163829"/>
                </a:moveTo>
                <a:lnTo>
                  <a:pt x="913031" y="163829"/>
                </a:lnTo>
                <a:lnTo>
                  <a:pt x="913031" y="162559"/>
                </a:lnTo>
                <a:lnTo>
                  <a:pt x="922639" y="162559"/>
                </a:lnTo>
                <a:lnTo>
                  <a:pt x="922639" y="163829"/>
                </a:lnTo>
                <a:close/>
              </a:path>
              <a:path w="1000125" h="234950">
                <a:moveTo>
                  <a:pt x="932247" y="165099"/>
                </a:moveTo>
                <a:lnTo>
                  <a:pt x="925169" y="165099"/>
                </a:lnTo>
                <a:lnTo>
                  <a:pt x="923153" y="162559"/>
                </a:lnTo>
                <a:lnTo>
                  <a:pt x="930230" y="162559"/>
                </a:lnTo>
                <a:lnTo>
                  <a:pt x="932247" y="165099"/>
                </a:lnTo>
                <a:close/>
              </a:path>
              <a:path w="1000125" h="234950">
                <a:moveTo>
                  <a:pt x="941875" y="166369"/>
                </a:moveTo>
                <a:lnTo>
                  <a:pt x="935805" y="166369"/>
                </a:lnTo>
                <a:lnTo>
                  <a:pt x="933256" y="163813"/>
                </a:lnTo>
                <a:lnTo>
                  <a:pt x="931753" y="162559"/>
                </a:lnTo>
                <a:lnTo>
                  <a:pt x="938830" y="162559"/>
                </a:lnTo>
                <a:lnTo>
                  <a:pt x="941875" y="166369"/>
                </a:lnTo>
                <a:close/>
              </a:path>
              <a:path w="1000125" h="234950">
                <a:moveTo>
                  <a:pt x="939832" y="163813"/>
                </a:moveTo>
                <a:lnTo>
                  <a:pt x="938830" y="162559"/>
                </a:lnTo>
                <a:lnTo>
                  <a:pt x="939591" y="163194"/>
                </a:lnTo>
                <a:lnTo>
                  <a:pt x="939832" y="163813"/>
                </a:lnTo>
                <a:close/>
              </a:path>
              <a:path w="1000125" h="234950">
                <a:moveTo>
                  <a:pt x="946422" y="170179"/>
                </a:moveTo>
                <a:lnTo>
                  <a:pt x="941875" y="170179"/>
                </a:lnTo>
                <a:lnTo>
                  <a:pt x="941361" y="168909"/>
                </a:lnTo>
                <a:lnTo>
                  <a:pt x="940353" y="167639"/>
                </a:lnTo>
                <a:lnTo>
                  <a:pt x="939839" y="166369"/>
                </a:lnTo>
                <a:lnTo>
                  <a:pt x="941875" y="166369"/>
                </a:lnTo>
                <a:lnTo>
                  <a:pt x="941361" y="165099"/>
                </a:lnTo>
                <a:lnTo>
                  <a:pt x="940333" y="163813"/>
                </a:lnTo>
                <a:lnTo>
                  <a:pt x="939591" y="163194"/>
                </a:lnTo>
                <a:lnTo>
                  <a:pt x="939344" y="162559"/>
                </a:lnTo>
                <a:lnTo>
                  <a:pt x="964136" y="162559"/>
                </a:lnTo>
                <a:lnTo>
                  <a:pt x="965154" y="163829"/>
                </a:lnTo>
                <a:lnTo>
                  <a:pt x="943397" y="163829"/>
                </a:lnTo>
                <a:lnTo>
                  <a:pt x="943891" y="165099"/>
                </a:lnTo>
                <a:lnTo>
                  <a:pt x="944900" y="165099"/>
                </a:lnTo>
                <a:lnTo>
                  <a:pt x="945928" y="167639"/>
                </a:lnTo>
                <a:lnTo>
                  <a:pt x="959075" y="167639"/>
                </a:lnTo>
                <a:lnTo>
                  <a:pt x="959075" y="168909"/>
                </a:lnTo>
                <a:lnTo>
                  <a:pt x="946422" y="168909"/>
                </a:lnTo>
                <a:lnTo>
                  <a:pt x="946422" y="170179"/>
                </a:lnTo>
                <a:close/>
              </a:path>
              <a:path w="1000125" h="234950">
                <a:moveTo>
                  <a:pt x="974258" y="172719"/>
                </a:moveTo>
                <a:lnTo>
                  <a:pt x="971233" y="172719"/>
                </a:lnTo>
                <a:lnTo>
                  <a:pt x="969197" y="171449"/>
                </a:lnTo>
                <a:lnTo>
                  <a:pt x="968188" y="170179"/>
                </a:lnTo>
                <a:lnTo>
                  <a:pt x="967674" y="168909"/>
                </a:lnTo>
                <a:lnTo>
                  <a:pt x="966666" y="167639"/>
                </a:lnTo>
                <a:lnTo>
                  <a:pt x="965144" y="167639"/>
                </a:lnTo>
                <a:lnTo>
                  <a:pt x="964136" y="165099"/>
                </a:lnTo>
                <a:lnTo>
                  <a:pt x="966666" y="165099"/>
                </a:lnTo>
                <a:lnTo>
                  <a:pt x="966159" y="163813"/>
                </a:lnTo>
                <a:lnTo>
                  <a:pt x="965144" y="162559"/>
                </a:lnTo>
                <a:lnTo>
                  <a:pt x="973250" y="162559"/>
                </a:lnTo>
                <a:lnTo>
                  <a:pt x="973754" y="163829"/>
                </a:lnTo>
                <a:lnTo>
                  <a:pt x="970205" y="163829"/>
                </a:lnTo>
                <a:lnTo>
                  <a:pt x="971233" y="165099"/>
                </a:lnTo>
                <a:lnTo>
                  <a:pt x="971984" y="166369"/>
                </a:lnTo>
                <a:lnTo>
                  <a:pt x="966666" y="166369"/>
                </a:lnTo>
                <a:lnTo>
                  <a:pt x="967180" y="167639"/>
                </a:lnTo>
                <a:lnTo>
                  <a:pt x="968702" y="168909"/>
                </a:lnTo>
                <a:lnTo>
                  <a:pt x="968702" y="170179"/>
                </a:lnTo>
                <a:lnTo>
                  <a:pt x="969197" y="170179"/>
                </a:lnTo>
                <a:lnTo>
                  <a:pt x="972241" y="171449"/>
                </a:lnTo>
                <a:lnTo>
                  <a:pt x="974258" y="172719"/>
                </a:lnTo>
                <a:close/>
              </a:path>
              <a:path w="1000125" h="234950">
                <a:moveTo>
                  <a:pt x="986911" y="166369"/>
                </a:moveTo>
                <a:lnTo>
                  <a:pt x="978825" y="166369"/>
                </a:lnTo>
                <a:lnTo>
                  <a:pt x="976275" y="163813"/>
                </a:lnTo>
                <a:lnTo>
                  <a:pt x="974772" y="162559"/>
                </a:lnTo>
                <a:lnTo>
                  <a:pt x="983886" y="162559"/>
                </a:lnTo>
                <a:lnTo>
                  <a:pt x="983886" y="163829"/>
                </a:lnTo>
                <a:lnTo>
                  <a:pt x="984894" y="163829"/>
                </a:lnTo>
                <a:lnTo>
                  <a:pt x="986911" y="166369"/>
                </a:lnTo>
                <a:close/>
              </a:path>
              <a:path w="1000125" h="234950">
                <a:moveTo>
                  <a:pt x="990963" y="163829"/>
                </a:moveTo>
                <a:lnTo>
                  <a:pt x="984894" y="163829"/>
                </a:lnTo>
                <a:lnTo>
                  <a:pt x="983886" y="162559"/>
                </a:lnTo>
                <a:lnTo>
                  <a:pt x="988947" y="162559"/>
                </a:lnTo>
                <a:lnTo>
                  <a:pt x="990963" y="163829"/>
                </a:lnTo>
                <a:close/>
              </a:path>
              <a:path w="1000125" h="234950">
                <a:moveTo>
                  <a:pt x="789281" y="163829"/>
                </a:moveTo>
                <a:lnTo>
                  <a:pt x="789034" y="163829"/>
                </a:lnTo>
                <a:lnTo>
                  <a:pt x="789034" y="163417"/>
                </a:lnTo>
                <a:lnTo>
                  <a:pt x="789281" y="163829"/>
                </a:lnTo>
                <a:close/>
              </a:path>
              <a:path w="1000125" h="234950">
                <a:moveTo>
                  <a:pt x="807756" y="165099"/>
                </a:moveTo>
                <a:lnTo>
                  <a:pt x="790042" y="165099"/>
                </a:lnTo>
                <a:lnTo>
                  <a:pt x="790042" y="163829"/>
                </a:lnTo>
                <a:lnTo>
                  <a:pt x="807242" y="163829"/>
                </a:lnTo>
                <a:lnTo>
                  <a:pt x="807756" y="165099"/>
                </a:lnTo>
                <a:close/>
              </a:path>
              <a:path w="1000125" h="234950">
                <a:moveTo>
                  <a:pt x="807756" y="165099"/>
                </a:moveTo>
                <a:lnTo>
                  <a:pt x="807242" y="163829"/>
                </a:lnTo>
                <a:lnTo>
                  <a:pt x="807756" y="163829"/>
                </a:lnTo>
                <a:lnTo>
                  <a:pt x="807756" y="165099"/>
                </a:lnTo>
                <a:close/>
              </a:path>
              <a:path w="1000125" h="234950">
                <a:moveTo>
                  <a:pt x="845200" y="165099"/>
                </a:moveTo>
                <a:lnTo>
                  <a:pt x="807756" y="165099"/>
                </a:lnTo>
                <a:lnTo>
                  <a:pt x="807756" y="163829"/>
                </a:lnTo>
                <a:lnTo>
                  <a:pt x="845200" y="163829"/>
                </a:lnTo>
                <a:lnTo>
                  <a:pt x="845200" y="165099"/>
                </a:lnTo>
                <a:close/>
              </a:path>
              <a:path w="1000125" h="234950">
                <a:moveTo>
                  <a:pt x="893281" y="165099"/>
                </a:moveTo>
                <a:lnTo>
                  <a:pt x="857359" y="165099"/>
                </a:lnTo>
                <a:lnTo>
                  <a:pt x="856331" y="163829"/>
                </a:lnTo>
                <a:lnTo>
                  <a:pt x="892015" y="163829"/>
                </a:lnTo>
                <a:lnTo>
                  <a:pt x="893281" y="165099"/>
                </a:lnTo>
                <a:close/>
              </a:path>
              <a:path w="1000125" h="234950">
                <a:moveTo>
                  <a:pt x="966172" y="165099"/>
                </a:moveTo>
                <a:lnTo>
                  <a:pt x="946422" y="165099"/>
                </a:lnTo>
                <a:lnTo>
                  <a:pt x="943397" y="163829"/>
                </a:lnTo>
                <a:lnTo>
                  <a:pt x="965154" y="163829"/>
                </a:lnTo>
                <a:lnTo>
                  <a:pt x="966172" y="165099"/>
                </a:lnTo>
                <a:close/>
              </a:path>
              <a:path w="1000125" h="234950">
                <a:moveTo>
                  <a:pt x="974258" y="165099"/>
                </a:moveTo>
                <a:lnTo>
                  <a:pt x="971233" y="165099"/>
                </a:lnTo>
                <a:lnTo>
                  <a:pt x="970205" y="163829"/>
                </a:lnTo>
                <a:lnTo>
                  <a:pt x="973754" y="163829"/>
                </a:lnTo>
                <a:lnTo>
                  <a:pt x="974258" y="165099"/>
                </a:lnTo>
                <a:close/>
              </a:path>
              <a:path w="1000125" h="234950">
                <a:moveTo>
                  <a:pt x="999069" y="165099"/>
                </a:moveTo>
                <a:lnTo>
                  <a:pt x="998555" y="163829"/>
                </a:lnTo>
                <a:lnTo>
                  <a:pt x="999069" y="163829"/>
                </a:lnTo>
                <a:lnTo>
                  <a:pt x="999069" y="165099"/>
                </a:lnTo>
                <a:close/>
              </a:path>
              <a:path w="1000125" h="234950">
                <a:moveTo>
                  <a:pt x="865445" y="166369"/>
                </a:moveTo>
                <a:lnTo>
                  <a:pt x="857853" y="166369"/>
                </a:lnTo>
                <a:lnTo>
                  <a:pt x="857853" y="165099"/>
                </a:lnTo>
                <a:lnTo>
                  <a:pt x="864950" y="165099"/>
                </a:lnTo>
                <a:lnTo>
                  <a:pt x="865445" y="166369"/>
                </a:lnTo>
                <a:close/>
              </a:path>
              <a:path w="1000125" h="234950">
                <a:moveTo>
                  <a:pt x="941875" y="170179"/>
                </a:moveTo>
                <a:lnTo>
                  <a:pt x="870011" y="170179"/>
                </a:lnTo>
                <a:lnTo>
                  <a:pt x="869497" y="168909"/>
                </a:lnTo>
                <a:lnTo>
                  <a:pt x="866453" y="166369"/>
                </a:lnTo>
                <a:lnTo>
                  <a:pt x="865445" y="165099"/>
                </a:lnTo>
                <a:lnTo>
                  <a:pt x="899350" y="165099"/>
                </a:lnTo>
                <a:lnTo>
                  <a:pt x="899350" y="166369"/>
                </a:lnTo>
                <a:lnTo>
                  <a:pt x="938830" y="166369"/>
                </a:lnTo>
                <a:lnTo>
                  <a:pt x="938830" y="167639"/>
                </a:lnTo>
                <a:lnTo>
                  <a:pt x="929222" y="167639"/>
                </a:lnTo>
                <a:lnTo>
                  <a:pt x="930230" y="168909"/>
                </a:lnTo>
                <a:lnTo>
                  <a:pt x="940857" y="168909"/>
                </a:lnTo>
                <a:lnTo>
                  <a:pt x="941875" y="170179"/>
                </a:lnTo>
                <a:close/>
              </a:path>
              <a:path w="1000125" h="234950">
                <a:moveTo>
                  <a:pt x="899864" y="166369"/>
                </a:moveTo>
                <a:lnTo>
                  <a:pt x="899350" y="166369"/>
                </a:lnTo>
                <a:lnTo>
                  <a:pt x="899350" y="165099"/>
                </a:lnTo>
                <a:lnTo>
                  <a:pt x="899864" y="166369"/>
                </a:lnTo>
                <a:close/>
              </a:path>
              <a:path w="1000125" h="234950">
                <a:moveTo>
                  <a:pt x="935805" y="166369"/>
                </a:moveTo>
                <a:lnTo>
                  <a:pt x="899864" y="166369"/>
                </a:lnTo>
                <a:lnTo>
                  <a:pt x="899350" y="165099"/>
                </a:lnTo>
                <a:lnTo>
                  <a:pt x="933769" y="165099"/>
                </a:lnTo>
                <a:lnTo>
                  <a:pt x="935805" y="166369"/>
                </a:lnTo>
                <a:close/>
              </a:path>
              <a:path w="1000125" h="234950">
                <a:moveTo>
                  <a:pt x="967674" y="172719"/>
                </a:moveTo>
                <a:lnTo>
                  <a:pt x="958580" y="172719"/>
                </a:lnTo>
                <a:lnTo>
                  <a:pt x="957552" y="171449"/>
                </a:lnTo>
                <a:lnTo>
                  <a:pt x="957552" y="170179"/>
                </a:lnTo>
                <a:lnTo>
                  <a:pt x="960597" y="170179"/>
                </a:lnTo>
                <a:lnTo>
                  <a:pt x="960597" y="168909"/>
                </a:lnTo>
                <a:lnTo>
                  <a:pt x="959589" y="168909"/>
                </a:lnTo>
                <a:lnTo>
                  <a:pt x="959589" y="167639"/>
                </a:lnTo>
                <a:lnTo>
                  <a:pt x="948458" y="167639"/>
                </a:lnTo>
                <a:lnTo>
                  <a:pt x="948458" y="166369"/>
                </a:lnTo>
                <a:lnTo>
                  <a:pt x="946936" y="165099"/>
                </a:lnTo>
                <a:lnTo>
                  <a:pt x="962613" y="165099"/>
                </a:lnTo>
                <a:lnTo>
                  <a:pt x="963641" y="166369"/>
                </a:lnTo>
                <a:lnTo>
                  <a:pt x="964650" y="168909"/>
                </a:lnTo>
                <a:lnTo>
                  <a:pt x="967674" y="172719"/>
                </a:lnTo>
                <a:close/>
              </a:path>
              <a:path w="1000125" h="234950">
                <a:moveTo>
                  <a:pt x="977807" y="168909"/>
                </a:moveTo>
                <a:lnTo>
                  <a:pt x="975266" y="168909"/>
                </a:lnTo>
                <a:lnTo>
                  <a:pt x="974258" y="167639"/>
                </a:lnTo>
                <a:lnTo>
                  <a:pt x="973764" y="166369"/>
                </a:lnTo>
                <a:lnTo>
                  <a:pt x="972736" y="165099"/>
                </a:lnTo>
                <a:lnTo>
                  <a:pt x="977302" y="165099"/>
                </a:lnTo>
                <a:lnTo>
                  <a:pt x="978311" y="166369"/>
                </a:lnTo>
                <a:lnTo>
                  <a:pt x="981849" y="166369"/>
                </a:lnTo>
                <a:lnTo>
                  <a:pt x="982363" y="167639"/>
                </a:lnTo>
                <a:lnTo>
                  <a:pt x="976788" y="167639"/>
                </a:lnTo>
                <a:lnTo>
                  <a:pt x="977807" y="168909"/>
                </a:lnTo>
                <a:close/>
              </a:path>
              <a:path w="1000125" h="234950">
                <a:moveTo>
                  <a:pt x="988433" y="170179"/>
                </a:moveTo>
                <a:lnTo>
                  <a:pt x="985902" y="170179"/>
                </a:lnTo>
                <a:lnTo>
                  <a:pt x="984380" y="167639"/>
                </a:lnTo>
                <a:lnTo>
                  <a:pt x="983372" y="166369"/>
                </a:lnTo>
                <a:lnTo>
                  <a:pt x="987919" y="166369"/>
                </a:lnTo>
                <a:lnTo>
                  <a:pt x="986911" y="165099"/>
                </a:lnTo>
                <a:lnTo>
                  <a:pt x="995510" y="165099"/>
                </a:lnTo>
                <a:lnTo>
                  <a:pt x="996538" y="167639"/>
                </a:lnTo>
                <a:lnTo>
                  <a:pt x="987919" y="167639"/>
                </a:lnTo>
                <a:lnTo>
                  <a:pt x="987919" y="168909"/>
                </a:lnTo>
                <a:lnTo>
                  <a:pt x="988433" y="170179"/>
                </a:lnTo>
                <a:close/>
              </a:path>
              <a:path w="1000125" h="234950">
                <a:moveTo>
                  <a:pt x="789528" y="167639"/>
                </a:moveTo>
                <a:lnTo>
                  <a:pt x="781442" y="167639"/>
                </a:lnTo>
                <a:lnTo>
                  <a:pt x="781442" y="166369"/>
                </a:lnTo>
                <a:lnTo>
                  <a:pt x="789528" y="166369"/>
                </a:lnTo>
                <a:lnTo>
                  <a:pt x="789528" y="167639"/>
                </a:lnTo>
                <a:close/>
              </a:path>
              <a:path w="1000125" h="234950">
                <a:moveTo>
                  <a:pt x="807242" y="170179"/>
                </a:moveTo>
                <a:lnTo>
                  <a:pt x="792573" y="170179"/>
                </a:lnTo>
                <a:lnTo>
                  <a:pt x="792573" y="168909"/>
                </a:lnTo>
                <a:lnTo>
                  <a:pt x="792059" y="167639"/>
                </a:lnTo>
                <a:lnTo>
                  <a:pt x="791565" y="167639"/>
                </a:lnTo>
                <a:lnTo>
                  <a:pt x="790042" y="166369"/>
                </a:lnTo>
                <a:lnTo>
                  <a:pt x="804217" y="166369"/>
                </a:lnTo>
                <a:lnTo>
                  <a:pt x="804712" y="167639"/>
                </a:lnTo>
                <a:lnTo>
                  <a:pt x="806234" y="168909"/>
                </a:lnTo>
                <a:lnTo>
                  <a:pt x="807242" y="170179"/>
                </a:lnTo>
                <a:close/>
              </a:path>
              <a:path w="1000125" h="234950">
                <a:moveTo>
                  <a:pt x="816356" y="170179"/>
                </a:moveTo>
                <a:lnTo>
                  <a:pt x="807242" y="170179"/>
                </a:lnTo>
                <a:lnTo>
                  <a:pt x="805226" y="166369"/>
                </a:lnTo>
                <a:lnTo>
                  <a:pt x="831539" y="166369"/>
                </a:lnTo>
                <a:lnTo>
                  <a:pt x="832300" y="167004"/>
                </a:lnTo>
                <a:lnTo>
                  <a:pt x="832548" y="167639"/>
                </a:lnTo>
                <a:lnTo>
                  <a:pt x="815842" y="167639"/>
                </a:lnTo>
                <a:lnTo>
                  <a:pt x="815842" y="168909"/>
                </a:lnTo>
                <a:lnTo>
                  <a:pt x="816356" y="168909"/>
                </a:lnTo>
                <a:lnTo>
                  <a:pt x="816356" y="170179"/>
                </a:lnTo>
                <a:close/>
              </a:path>
              <a:path w="1000125" h="234950">
                <a:moveTo>
                  <a:pt x="832300" y="167004"/>
                </a:moveTo>
                <a:lnTo>
                  <a:pt x="831539" y="166369"/>
                </a:lnTo>
                <a:lnTo>
                  <a:pt x="832053" y="166369"/>
                </a:lnTo>
                <a:lnTo>
                  <a:pt x="832300" y="167004"/>
                </a:lnTo>
                <a:close/>
              </a:path>
              <a:path w="1000125" h="234950">
                <a:moveTo>
                  <a:pt x="848245" y="167639"/>
                </a:moveTo>
                <a:lnTo>
                  <a:pt x="833062" y="167639"/>
                </a:lnTo>
                <a:lnTo>
                  <a:pt x="832300" y="167004"/>
                </a:lnTo>
                <a:lnTo>
                  <a:pt x="832053" y="166369"/>
                </a:lnTo>
                <a:lnTo>
                  <a:pt x="847731" y="166369"/>
                </a:lnTo>
                <a:lnTo>
                  <a:pt x="848245" y="167639"/>
                </a:lnTo>
                <a:close/>
              </a:path>
              <a:path w="1000125" h="234950">
                <a:moveTo>
                  <a:pt x="978825" y="170179"/>
                </a:moveTo>
                <a:lnTo>
                  <a:pt x="972241" y="170179"/>
                </a:lnTo>
                <a:lnTo>
                  <a:pt x="970205" y="168909"/>
                </a:lnTo>
                <a:lnTo>
                  <a:pt x="968702" y="167639"/>
                </a:lnTo>
                <a:lnTo>
                  <a:pt x="966666" y="166369"/>
                </a:lnTo>
                <a:lnTo>
                  <a:pt x="971984" y="166369"/>
                </a:lnTo>
                <a:lnTo>
                  <a:pt x="972736" y="167639"/>
                </a:lnTo>
                <a:lnTo>
                  <a:pt x="974258" y="167639"/>
                </a:lnTo>
                <a:lnTo>
                  <a:pt x="975266" y="168909"/>
                </a:lnTo>
                <a:lnTo>
                  <a:pt x="977807" y="168909"/>
                </a:lnTo>
                <a:lnTo>
                  <a:pt x="978825" y="170179"/>
                </a:lnTo>
                <a:close/>
              </a:path>
              <a:path w="1000125" h="234950">
                <a:moveTo>
                  <a:pt x="791555" y="168909"/>
                </a:moveTo>
                <a:lnTo>
                  <a:pt x="776381" y="168909"/>
                </a:lnTo>
                <a:lnTo>
                  <a:pt x="776876" y="167639"/>
                </a:lnTo>
                <a:lnTo>
                  <a:pt x="790537" y="167639"/>
                </a:lnTo>
                <a:lnTo>
                  <a:pt x="791555" y="168909"/>
                </a:lnTo>
                <a:close/>
              </a:path>
              <a:path w="1000125" h="234950">
                <a:moveTo>
                  <a:pt x="844192" y="170179"/>
                </a:moveTo>
                <a:lnTo>
                  <a:pt x="829009" y="170179"/>
                </a:lnTo>
                <a:lnTo>
                  <a:pt x="829009" y="168909"/>
                </a:lnTo>
                <a:lnTo>
                  <a:pt x="815842" y="168909"/>
                </a:lnTo>
                <a:lnTo>
                  <a:pt x="815842" y="167639"/>
                </a:lnTo>
                <a:lnTo>
                  <a:pt x="841661" y="167639"/>
                </a:lnTo>
                <a:lnTo>
                  <a:pt x="843678" y="168909"/>
                </a:lnTo>
                <a:lnTo>
                  <a:pt x="844192" y="170179"/>
                </a:lnTo>
                <a:close/>
              </a:path>
              <a:path w="1000125" h="234950">
                <a:moveTo>
                  <a:pt x="843678" y="168909"/>
                </a:moveTo>
                <a:lnTo>
                  <a:pt x="841661" y="167639"/>
                </a:lnTo>
                <a:lnTo>
                  <a:pt x="842670" y="167639"/>
                </a:lnTo>
                <a:lnTo>
                  <a:pt x="843678" y="168909"/>
                </a:lnTo>
                <a:close/>
              </a:path>
              <a:path w="1000125" h="234950">
                <a:moveTo>
                  <a:pt x="853306" y="168909"/>
                </a:moveTo>
                <a:lnTo>
                  <a:pt x="843678" y="168909"/>
                </a:lnTo>
                <a:lnTo>
                  <a:pt x="842670" y="167639"/>
                </a:lnTo>
                <a:lnTo>
                  <a:pt x="853306" y="167639"/>
                </a:lnTo>
                <a:lnTo>
                  <a:pt x="853306" y="168909"/>
                </a:lnTo>
                <a:close/>
              </a:path>
              <a:path w="1000125" h="234950">
                <a:moveTo>
                  <a:pt x="859375" y="172719"/>
                </a:moveTo>
                <a:lnTo>
                  <a:pt x="853306" y="172719"/>
                </a:lnTo>
                <a:lnTo>
                  <a:pt x="848739" y="168909"/>
                </a:lnTo>
                <a:lnTo>
                  <a:pt x="853800" y="168909"/>
                </a:lnTo>
                <a:lnTo>
                  <a:pt x="853306" y="167639"/>
                </a:lnTo>
                <a:lnTo>
                  <a:pt x="860897" y="167639"/>
                </a:lnTo>
                <a:lnTo>
                  <a:pt x="863428" y="170179"/>
                </a:lnTo>
                <a:lnTo>
                  <a:pt x="858367" y="170179"/>
                </a:lnTo>
                <a:lnTo>
                  <a:pt x="859375" y="172719"/>
                </a:lnTo>
                <a:close/>
              </a:path>
              <a:path w="1000125" h="234950">
                <a:moveTo>
                  <a:pt x="870011" y="170179"/>
                </a:moveTo>
                <a:lnTo>
                  <a:pt x="865959" y="170179"/>
                </a:lnTo>
                <a:lnTo>
                  <a:pt x="863922" y="167639"/>
                </a:lnTo>
                <a:lnTo>
                  <a:pt x="867975" y="167639"/>
                </a:lnTo>
                <a:lnTo>
                  <a:pt x="870011" y="170179"/>
                </a:lnTo>
                <a:close/>
              </a:path>
              <a:path w="1000125" h="234950">
                <a:moveTo>
                  <a:pt x="940857" y="168909"/>
                </a:moveTo>
                <a:lnTo>
                  <a:pt x="931753" y="168909"/>
                </a:lnTo>
                <a:lnTo>
                  <a:pt x="930744" y="167639"/>
                </a:lnTo>
                <a:lnTo>
                  <a:pt x="939839" y="167639"/>
                </a:lnTo>
                <a:lnTo>
                  <a:pt x="940857" y="168909"/>
                </a:lnTo>
                <a:close/>
              </a:path>
              <a:path w="1000125" h="234950">
                <a:moveTo>
                  <a:pt x="987425" y="173989"/>
                </a:moveTo>
                <a:lnTo>
                  <a:pt x="984380" y="173989"/>
                </a:lnTo>
                <a:lnTo>
                  <a:pt x="983372" y="172719"/>
                </a:lnTo>
                <a:lnTo>
                  <a:pt x="980841" y="170179"/>
                </a:lnTo>
                <a:lnTo>
                  <a:pt x="976788" y="167639"/>
                </a:lnTo>
                <a:lnTo>
                  <a:pt x="982363" y="167639"/>
                </a:lnTo>
                <a:lnTo>
                  <a:pt x="985388" y="170179"/>
                </a:lnTo>
                <a:lnTo>
                  <a:pt x="988433" y="170179"/>
                </a:lnTo>
                <a:lnTo>
                  <a:pt x="990449" y="172719"/>
                </a:lnTo>
                <a:lnTo>
                  <a:pt x="987425" y="172719"/>
                </a:lnTo>
                <a:lnTo>
                  <a:pt x="987425" y="173989"/>
                </a:lnTo>
                <a:close/>
              </a:path>
              <a:path w="1000125" h="234950">
                <a:moveTo>
                  <a:pt x="994502" y="170179"/>
                </a:moveTo>
                <a:lnTo>
                  <a:pt x="990449" y="170179"/>
                </a:lnTo>
                <a:lnTo>
                  <a:pt x="987919" y="167639"/>
                </a:lnTo>
                <a:lnTo>
                  <a:pt x="991972" y="167639"/>
                </a:lnTo>
                <a:lnTo>
                  <a:pt x="994502" y="170179"/>
                </a:lnTo>
                <a:close/>
              </a:path>
              <a:path w="1000125" h="234950">
                <a:moveTo>
                  <a:pt x="792573" y="170179"/>
                </a:moveTo>
                <a:lnTo>
                  <a:pt x="792059" y="169538"/>
                </a:lnTo>
                <a:lnTo>
                  <a:pt x="792059" y="168909"/>
                </a:lnTo>
                <a:lnTo>
                  <a:pt x="792573" y="170179"/>
                </a:lnTo>
                <a:close/>
              </a:path>
              <a:path w="1000125" h="234950">
                <a:moveTo>
                  <a:pt x="828495" y="170179"/>
                </a:moveTo>
                <a:lnTo>
                  <a:pt x="816356" y="170179"/>
                </a:lnTo>
                <a:lnTo>
                  <a:pt x="816356" y="168909"/>
                </a:lnTo>
                <a:lnTo>
                  <a:pt x="828000" y="168909"/>
                </a:lnTo>
                <a:lnTo>
                  <a:pt x="828495" y="170179"/>
                </a:lnTo>
                <a:close/>
              </a:path>
              <a:path w="1000125" h="234950">
                <a:moveTo>
                  <a:pt x="846723" y="173989"/>
                </a:moveTo>
                <a:lnTo>
                  <a:pt x="843184" y="173989"/>
                </a:lnTo>
                <a:lnTo>
                  <a:pt x="842175" y="172719"/>
                </a:lnTo>
                <a:lnTo>
                  <a:pt x="841147" y="170179"/>
                </a:lnTo>
                <a:lnTo>
                  <a:pt x="844192" y="170179"/>
                </a:lnTo>
                <a:lnTo>
                  <a:pt x="844706" y="168909"/>
                </a:lnTo>
                <a:lnTo>
                  <a:pt x="848739" y="168909"/>
                </a:lnTo>
                <a:lnTo>
                  <a:pt x="848245" y="170179"/>
                </a:lnTo>
                <a:lnTo>
                  <a:pt x="849253" y="172719"/>
                </a:lnTo>
                <a:lnTo>
                  <a:pt x="846209" y="172719"/>
                </a:lnTo>
                <a:lnTo>
                  <a:pt x="846723" y="173989"/>
                </a:lnTo>
                <a:close/>
              </a:path>
              <a:path w="1000125" h="234950">
                <a:moveTo>
                  <a:pt x="960083" y="170179"/>
                </a:moveTo>
                <a:lnTo>
                  <a:pt x="946936" y="170179"/>
                </a:lnTo>
                <a:lnTo>
                  <a:pt x="946422" y="168909"/>
                </a:lnTo>
                <a:lnTo>
                  <a:pt x="959589" y="168909"/>
                </a:lnTo>
                <a:lnTo>
                  <a:pt x="960083" y="170179"/>
                </a:lnTo>
                <a:close/>
              </a:path>
              <a:path w="1000125" h="234950">
                <a:moveTo>
                  <a:pt x="811295" y="172719"/>
                </a:moveTo>
                <a:lnTo>
                  <a:pt x="783973" y="172719"/>
                </a:lnTo>
                <a:lnTo>
                  <a:pt x="783459" y="171449"/>
                </a:lnTo>
                <a:lnTo>
                  <a:pt x="794095" y="171449"/>
                </a:lnTo>
                <a:lnTo>
                  <a:pt x="794095" y="170179"/>
                </a:lnTo>
                <a:lnTo>
                  <a:pt x="810781" y="170179"/>
                </a:lnTo>
                <a:lnTo>
                  <a:pt x="811295" y="172719"/>
                </a:lnTo>
                <a:close/>
              </a:path>
              <a:path w="1000125" h="234950">
                <a:moveTo>
                  <a:pt x="847237" y="175259"/>
                </a:moveTo>
                <a:lnTo>
                  <a:pt x="838123" y="175259"/>
                </a:lnTo>
                <a:lnTo>
                  <a:pt x="836086" y="173989"/>
                </a:lnTo>
                <a:lnTo>
                  <a:pt x="834584" y="172719"/>
                </a:lnTo>
                <a:lnTo>
                  <a:pt x="833226" y="171873"/>
                </a:lnTo>
                <a:lnTo>
                  <a:pt x="833062" y="171449"/>
                </a:lnTo>
                <a:lnTo>
                  <a:pt x="812303" y="171449"/>
                </a:lnTo>
                <a:lnTo>
                  <a:pt x="811809" y="170179"/>
                </a:lnTo>
                <a:lnTo>
                  <a:pt x="839645" y="170179"/>
                </a:lnTo>
                <a:lnTo>
                  <a:pt x="840653" y="172719"/>
                </a:lnTo>
                <a:lnTo>
                  <a:pt x="842175" y="172719"/>
                </a:lnTo>
                <a:lnTo>
                  <a:pt x="842175" y="173989"/>
                </a:lnTo>
                <a:lnTo>
                  <a:pt x="846723" y="173989"/>
                </a:lnTo>
                <a:lnTo>
                  <a:pt x="847237" y="175259"/>
                </a:lnTo>
                <a:close/>
              </a:path>
              <a:path w="1000125" h="234950">
                <a:moveTo>
                  <a:pt x="864950" y="179069"/>
                </a:moveTo>
                <a:lnTo>
                  <a:pt x="855836" y="179069"/>
                </a:lnTo>
                <a:lnTo>
                  <a:pt x="854314" y="177799"/>
                </a:lnTo>
                <a:lnTo>
                  <a:pt x="853306" y="176529"/>
                </a:lnTo>
                <a:lnTo>
                  <a:pt x="851784" y="175259"/>
                </a:lnTo>
                <a:lnTo>
                  <a:pt x="858367" y="175259"/>
                </a:lnTo>
                <a:lnTo>
                  <a:pt x="855322" y="173989"/>
                </a:lnTo>
                <a:lnTo>
                  <a:pt x="862420" y="173989"/>
                </a:lnTo>
                <a:lnTo>
                  <a:pt x="862420" y="172719"/>
                </a:lnTo>
                <a:lnTo>
                  <a:pt x="860897" y="171449"/>
                </a:lnTo>
                <a:lnTo>
                  <a:pt x="859889" y="170179"/>
                </a:lnTo>
                <a:lnTo>
                  <a:pt x="865959" y="170179"/>
                </a:lnTo>
                <a:lnTo>
                  <a:pt x="866453" y="171449"/>
                </a:lnTo>
                <a:lnTo>
                  <a:pt x="928708" y="171449"/>
                </a:lnTo>
                <a:lnTo>
                  <a:pt x="929222" y="172719"/>
                </a:lnTo>
                <a:lnTo>
                  <a:pt x="865445" y="172719"/>
                </a:lnTo>
                <a:lnTo>
                  <a:pt x="866453" y="173989"/>
                </a:lnTo>
                <a:lnTo>
                  <a:pt x="866967" y="175259"/>
                </a:lnTo>
                <a:lnTo>
                  <a:pt x="868983" y="177799"/>
                </a:lnTo>
                <a:lnTo>
                  <a:pt x="864436" y="177799"/>
                </a:lnTo>
                <a:lnTo>
                  <a:pt x="864950" y="179069"/>
                </a:lnTo>
                <a:close/>
              </a:path>
              <a:path w="1000125" h="234950">
                <a:moveTo>
                  <a:pt x="868489" y="171449"/>
                </a:moveTo>
                <a:lnTo>
                  <a:pt x="866967" y="171449"/>
                </a:lnTo>
                <a:lnTo>
                  <a:pt x="866967" y="170179"/>
                </a:lnTo>
                <a:lnTo>
                  <a:pt x="868489" y="170179"/>
                </a:lnTo>
                <a:lnTo>
                  <a:pt x="868489" y="171449"/>
                </a:lnTo>
                <a:close/>
              </a:path>
              <a:path w="1000125" h="234950">
                <a:moveTo>
                  <a:pt x="918092" y="171449"/>
                </a:moveTo>
                <a:lnTo>
                  <a:pt x="872028" y="171449"/>
                </a:lnTo>
                <a:lnTo>
                  <a:pt x="868983" y="170179"/>
                </a:lnTo>
                <a:lnTo>
                  <a:pt x="917578" y="170179"/>
                </a:lnTo>
                <a:lnTo>
                  <a:pt x="918092" y="171449"/>
                </a:lnTo>
                <a:close/>
              </a:path>
              <a:path w="1000125" h="234950">
                <a:moveTo>
                  <a:pt x="928708" y="171449"/>
                </a:moveTo>
                <a:lnTo>
                  <a:pt x="918092" y="171449"/>
                </a:lnTo>
                <a:lnTo>
                  <a:pt x="917578" y="170179"/>
                </a:lnTo>
                <a:lnTo>
                  <a:pt x="927186" y="170179"/>
                </a:lnTo>
                <a:lnTo>
                  <a:pt x="928708" y="171449"/>
                </a:lnTo>
                <a:close/>
              </a:path>
              <a:path w="1000125" h="234950">
                <a:moveTo>
                  <a:pt x="938336" y="172719"/>
                </a:moveTo>
                <a:lnTo>
                  <a:pt x="929716" y="172719"/>
                </a:lnTo>
                <a:lnTo>
                  <a:pt x="928708" y="170179"/>
                </a:lnTo>
                <a:lnTo>
                  <a:pt x="937308" y="170179"/>
                </a:lnTo>
                <a:lnTo>
                  <a:pt x="938336" y="172719"/>
                </a:lnTo>
                <a:close/>
              </a:path>
              <a:path w="1000125" h="234950">
                <a:moveTo>
                  <a:pt x="956544" y="172719"/>
                </a:moveTo>
                <a:lnTo>
                  <a:pt x="938830" y="172719"/>
                </a:lnTo>
                <a:lnTo>
                  <a:pt x="937822" y="171449"/>
                </a:lnTo>
                <a:lnTo>
                  <a:pt x="937308" y="170179"/>
                </a:lnTo>
                <a:lnTo>
                  <a:pt x="956544" y="170179"/>
                </a:lnTo>
                <a:lnTo>
                  <a:pt x="956050" y="171449"/>
                </a:lnTo>
                <a:lnTo>
                  <a:pt x="956544" y="172719"/>
                </a:lnTo>
                <a:close/>
              </a:path>
              <a:path w="1000125" h="234950">
                <a:moveTo>
                  <a:pt x="982363" y="177799"/>
                </a:moveTo>
                <a:lnTo>
                  <a:pt x="980841" y="177799"/>
                </a:lnTo>
                <a:lnTo>
                  <a:pt x="977797" y="175259"/>
                </a:lnTo>
                <a:lnTo>
                  <a:pt x="975266" y="173989"/>
                </a:lnTo>
                <a:lnTo>
                  <a:pt x="973250" y="172719"/>
                </a:lnTo>
                <a:lnTo>
                  <a:pt x="974258" y="172719"/>
                </a:lnTo>
                <a:lnTo>
                  <a:pt x="973250" y="171449"/>
                </a:lnTo>
                <a:lnTo>
                  <a:pt x="972736" y="170179"/>
                </a:lnTo>
                <a:lnTo>
                  <a:pt x="977797" y="170179"/>
                </a:lnTo>
                <a:lnTo>
                  <a:pt x="977797" y="171449"/>
                </a:lnTo>
                <a:lnTo>
                  <a:pt x="975266" y="171449"/>
                </a:lnTo>
                <a:lnTo>
                  <a:pt x="979833" y="175259"/>
                </a:lnTo>
                <a:lnTo>
                  <a:pt x="982363" y="177799"/>
                </a:lnTo>
                <a:close/>
              </a:path>
              <a:path w="1000125" h="234950">
                <a:moveTo>
                  <a:pt x="987919" y="175259"/>
                </a:moveTo>
                <a:lnTo>
                  <a:pt x="983372" y="175259"/>
                </a:lnTo>
                <a:lnTo>
                  <a:pt x="981849" y="173989"/>
                </a:lnTo>
                <a:lnTo>
                  <a:pt x="979319" y="171449"/>
                </a:lnTo>
                <a:lnTo>
                  <a:pt x="977797" y="170179"/>
                </a:lnTo>
                <a:lnTo>
                  <a:pt x="979319" y="170179"/>
                </a:lnTo>
                <a:lnTo>
                  <a:pt x="982363" y="172719"/>
                </a:lnTo>
                <a:lnTo>
                  <a:pt x="984380" y="173989"/>
                </a:lnTo>
                <a:lnTo>
                  <a:pt x="987919" y="173989"/>
                </a:lnTo>
                <a:lnTo>
                  <a:pt x="987919" y="175259"/>
                </a:lnTo>
                <a:close/>
              </a:path>
              <a:path w="1000125" h="234950">
                <a:moveTo>
                  <a:pt x="773851" y="191769"/>
                </a:moveTo>
                <a:lnTo>
                  <a:pt x="769284" y="191769"/>
                </a:lnTo>
                <a:lnTo>
                  <a:pt x="769284" y="171449"/>
                </a:lnTo>
                <a:lnTo>
                  <a:pt x="783459" y="171449"/>
                </a:lnTo>
                <a:lnTo>
                  <a:pt x="783973" y="172719"/>
                </a:lnTo>
                <a:lnTo>
                  <a:pt x="799156" y="172719"/>
                </a:lnTo>
                <a:lnTo>
                  <a:pt x="799651" y="173989"/>
                </a:lnTo>
                <a:lnTo>
                  <a:pt x="800165" y="173989"/>
                </a:lnTo>
                <a:lnTo>
                  <a:pt x="800659" y="175259"/>
                </a:lnTo>
                <a:lnTo>
                  <a:pt x="781937" y="175259"/>
                </a:lnTo>
                <a:lnTo>
                  <a:pt x="781937" y="176529"/>
                </a:lnTo>
                <a:lnTo>
                  <a:pt x="786998" y="176529"/>
                </a:lnTo>
                <a:lnTo>
                  <a:pt x="786998" y="177799"/>
                </a:lnTo>
                <a:lnTo>
                  <a:pt x="816870" y="177799"/>
                </a:lnTo>
                <a:lnTo>
                  <a:pt x="817364" y="179069"/>
                </a:lnTo>
                <a:lnTo>
                  <a:pt x="808250" y="179069"/>
                </a:lnTo>
                <a:lnTo>
                  <a:pt x="809278" y="180339"/>
                </a:lnTo>
                <a:lnTo>
                  <a:pt x="790042" y="180339"/>
                </a:lnTo>
                <a:lnTo>
                  <a:pt x="790537" y="181609"/>
                </a:lnTo>
                <a:lnTo>
                  <a:pt x="790537" y="182879"/>
                </a:lnTo>
                <a:lnTo>
                  <a:pt x="786998" y="182879"/>
                </a:lnTo>
                <a:lnTo>
                  <a:pt x="786998" y="184149"/>
                </a:lnTo>
                <a:lnTo>
                  <a:pt x="815842" y="184149"/>
                </a:lnTo>
                <a:lnTo>
                  <a:pt x="816870" y="185419"/>
                </a:lnTo>
                <a:lnTo>
                  <a:pt x="783459" y="185419"/>
                </a:lnTo>
                <a:lnTo>
                  <a:pt x="783973" y="186689"/>
                </a:lnTo>
                <a:lnTo>
                  <a:pt x="798642" y="186689"/>
                </a:lnTo>
                <a:lnTo>
                  <a:pt x="799156" y="187959"/>
                </a:lnTo>
                <a:lnTo>
                  <a:pt x="779406" y="187959"/>
                </a:lnTo>
                <a:lnTo>
                  <a:pt x="780414" y="190499"/>
                </a:lnTo>
                <a:lnTo>
                  <a:pt x="773337" y="190499"/>
                </a:lnTo>
                <a:lnTo>
                  <a:pt x="773851" y="191769"/>
                </a:lnTo>
                <a:close/>
              </a:path>
              <a:path w="1000125" h="234950">
                <a:moveTo>
                  <a:pt x="826992" y="173989"/>
                </a:moveTo>
                <a:lnTo>
                  <a:pt x="814834" y="173989"/>
                </a:lnTo>
                <a:lnTo>
                  <a:pt x="813311" y="172719"/>
                </a:lnTo>
                <a:lnTo>
                  <a:pt x="812817" y="171449"/>
                </a:lnTo>
                <a:lnTo>
                  <a:pt x="832548" y="171449"/>
                </a:lnTo>
                <a:lnTo>
                  <a:pt x="833226" y="171873"/>
                </a:lnTo>
                <a:lnTo>
                  <a:pt x="833556" y="172719"/>
                </a:lnTo>
                <a:lnTo>
                  <a:pt x="826992" y="172719"/>
                </a:lnTo>
                <a:lnTo>
                  <a:pt x="826992" y="173989"/>
                </a:lnTo>
                <a:close/>
              </a:path>
              <a:path w="1000125" h="234950">
                <a:moveTo>
                  <a:pt x="833226" y="171873"/>
                </a:moveTo>
                <a:lnTo>
                  <a:pt x="832548" y="171449"/>
                </a:lnTo>
                <a:lnTo>
                  <a:pt x="833062" y="171449"/>
                </a:lnTo>
                <a:lnTo>
                  <a:pt x="833226" y="171873"/>
                </a:lnTo>
                <a:close/>
              </a:path>
              <a:path w="1000125" h="234950">
                <a:moveTo>
                  <a:pt x="977797" y="172719"/>
                </a:moveTo>
                <a:lnTo>
                  <a:pt x="975266" y="171449"/>
                </a:lnTo>
                <a:lnTo>
                  <a:pt x="977797" y="171449"/>
                </a:lnTo>
                <a:lnTo>
                  <a:pt x="977797" y="172719"/>
                </a:lnTo>
                <a:close/>
              </a:path>
              <a:path w="1000125" h="234950">
                <a:moveTo>
                  <a:pt x="837609" y="175259"/>
                </a:moveTo>
                <a:lnTo>
                  <a:pt x="801173" y="175259"/>
                </a:lnTo>
                <a:lnTo>
                  <a:pt x="800165" y="173989"/>
                </a:lnTo>
                <a:lnTo>
                  <a:pt x="799651" y="172719"/>
                </a:lnTo>
                <a:lnTo>
                  <a:pt x="812303" y="172719"/>
                </a:lnTo>
                <a:lnTo>
                  <a:pt x="814339" y="173989"/>
                </a:lnTo>
                <a:lnTo>
                  <a:pt x="836086" y="173989"/>
                </a:lnTo>
                <a:lnTo>
                  <a:pt x="837609" y="175259"/>
                </a:lnTo>
                <a:close/>
              </a:path>
              <a:path w="1000125" h="234950">
                <a:moveTo>
                  <a:pt x="835078" y="173989"/>
                </a:moveTo>
                <a:lnTo>
                  <a:pt x="827486" y="173989"/>
                </a:lnTo>
                <a:lnTo>
                  <a:pt x="826992" y="172719"/>
                </a:lnTo>
                <a:lnTo>
                  <a:pt x="834070" y="172719"/>
                </a:lnTo>
                <a:lnTo>
                  <a:pt x="835078" y="173989"/>
                </a:lnTo>
                <a:close/>
              </a:path>
              <a:path w="1000125" h="234950">
                <a:moveTo>
                  <a:pt x="857359" y="175259"/>
                </a:moveTo>
                <a:lnTo>
                  <a:pt x="848245" y="175259"/>
                </a:lnTo>
                <a:lnTo>
                  <a:pt x="847237" y="172719"/>
                </a:lnTo>
                <a:lnTo>
                  <a:pt x="854314" y="172719"/>
                </a:lnTo>
                <a:lnTo>
                  <a:pt x="854314" y="173989"/>
                </a:lnTo>
                <a:lnTo>
                  <a:pt x="855322" y="173989"/>
                </a:lnTo>
                <a:lnTo>
                  <a:pt x="857359" y="175259"/>
                </a:lnTo>
                <a:close/>
              </a:path>
              <a:path w="1000125" h="234950">
                <a:moveTo>
                  <a:pt x="861392" y="173989"/>
                </a:moveTo>
                <a:lnTo>
                  <a:pt x="855836" y="173989"/>
                </a:lnTo>
                <a:lnTo>
                  <a:pt x="855322" y="172719"/>
                </a:lnTo>
                <a:lnTo>
                  <a:pt x="860383" y="172719"/>
                </a:lnTo>
                <a:lnTo>
                  <a:pt x="861392" y="173989"/>
                </a:lnTo>
                <a:close/>
              </a:path>
              <a:path w="1000125" h="234950">
                <a:moveTo>
                  <a:pt x="875567" y="179069"/>
                </a:moveTo>
                <a:lnTo>
                  <a:pt x="871514" y="179069"/>
                </a:lnTo>
                <a:lnTo>
                  <a:pt x="868489" y="175259"/>
                </a:lnTo>
                <a:lnTo>
                  <a:pt x="867975" y="173989"/>
                </a:lnTo>
                <a:lnTo>
                  <a:pt x="866967" y="173989"/>
                </a:lnTo>
                <a:lnTo>
                  <a:pt x="866453" y="172719"/>
                </a:lnTo>
                <a:lnTo>
                  <a:pt x="870506" y="172719"/>
                </a:lnTo>
                <a:lnTo>
                  <a:pt x="874044" y="175259"/>
                </a:lnTo>
                <a:lnTo>
                  <a:pt x="878611" y="175259"/>
                </a:lnTo>
                <a:lnTo>
                  <a:pt x="878611" y="176529"/>
                </a:lnTo>
                <a:lnTo>
                  <a:pt x="879620" y="176529"/>
                </a:lnTo>
                <a:lnTo>
                  <a:pt x="880134" y="177799"/>
                </a:lnTo>
                <a:lnTo>
                  <a:pt x="875567" y="177799"/>
                </a:lnTo>
                <a:lnTo>
                  <a:pt x="875567" y="179069"/>
                </a:lnTo>
                <a:close/>
              </a:path>
              <a:path w="1000125" h="234950">
                <a:moveTo>
                  <a:pt x="914533" y="175259"/>
                </a:moveTo>
                <a:lnTo>
                  <a:pt x="874044" y="175259"/>
                </a:lnTo>
                <a:lnTo>
                  <a:pt x="873550" y="173989"/>
                </a:lnTo>
                <a:lnTo>
                  <a:pt x="873550" y="172719"/>
                </a:lnTo>
                <a:lnTo>
                  <a:pt x="908978" y="172719"/>
                </a:lnTo>
                <a:lnTo>
                  <a:pt x="909472" y="173989"/>
                </a:lnTo>
                <a:lnTo>
                  <a:pt x="914039" y="173989"/>
                </a:lnTo>
                <a:lnTo>
                  <a:pt x="914533" y="175259"/>
                </a:lnTo>
                <a:close/>
              </a:path>
              <a:path w="1000125" h="234950">
                <a:moveTo>
                  <a:pt x="925683" y="175259"/>
                </a:moveTo>
                <a:lnTo>
                  <a:pt x="915561" y="175259"/>
                </a:lnTo>
                <a:lnTo>
                  <a:pt x="915047" y="173989"/>
                </a:lnTo>
                <a:lnTo>
                  <a:pt x="909986" y="173989"/>
                </a:lnTo>
                <a:lnTo>
                  <a:pt x="909986" y="172719"/>
                </a:lnTo>
                <a:lnTo>
                  <a:pt x="924161" y="172719"/>
                </a:lnTo>
                <a:lnTo>
                  <a:pt x="924655" y="173989"/>
                </a:lnTo>
                <a:lnTo>
                  <a:pt x="925683" y="175259"/>
                </a:lnTo>
                <a:close/>
              </a:path>
              <a:path w="1000125" h="234950">
                <a:moveTo>
                  <a:pt x="970719" y="173989"/>
                </a:moveTo>
                <a:lnTo>
                  <a:pt x="925683" y="173989"/>
                </a:lnTo>
                <a:lnTo>
                  <a:pt x="924161" y="172719"/>
                </a:lnTo>
                <a:lnTo>
                  <a:pt x="970205" y="172719"/>
                </a:lnTo>
                <a:lnTo>
                  <a:pt x="970719" y="173989"/>
                </a:lnTo>
                <a:close/>
              </a:path>
              <a:path w="1000125" h="234950">
                <a:moveTo>
                  <a:pt x="997033" y="176529"/>
                </a:moveTo>
                <a:lnTo>
                  <a:pt x="990449" y="176529"/>
                </a:lnTo>
                <a:lnTo>
                  <a:pt x="990449" y="175259"/>
                </a:lnTo>
                <a:lnTo>
                  <a:pt x="989955" y="175259"/>
                </a:lnTo>
                <a:lnTo>
                  <a:pt x="989441" y="173989"/>
                </a:lnTo>
                <a:lnTo>
                  <a:pt x="988433" y="172719"/>
                </a:lnTo>
                <a:lnTo>
                  <a:pt x="991972" y="172719"/>
                </a:lnTo>
                <a:lnTo>
                  <a:pt x="993494" y="173989"/>
                </a:lnTo>
                <a:lnTo>
                  <a:pt x="995510" y="173989"/>
                </a:lnTo>
                <a:lnTo>
                  <a:pt x="996538" y="175259"/>
                </a:lnTo>
                <a:lnTo>
                  <a:pt x="997033" y="176529"/>
                </a:lnTo>
                <a:close/>
              </a:path>
              <a:path w="1000125" h="234950">
                <a:moveTo>
                  <a:pt x="858367" y="175259"/>
                </a:moveTo>
                <a:lnTo>
                  <a:pt x="857359" y="175259"/>
                </a:lnTo>
                <a:lnTo>
                  <a:pt x="855322" y="173989"/>
                </a:lnTo>
                <a:lnTo>
                  <a:pt x="858367" y="175259"/>
                </a:lnTo>
                <a:close/>
              </a:path>
              <a:path w="1000125" h="234950">
                <a:moveTo>
                  <a:pt x="935291" y="175259"/>
                </a:moveTo>
                <a:lnTo>
                  <a:pt x="926692" y="175259"/>
                </a:lnTo>
                <a:lnTo>
                  <a:pt x="926692" y="173989"/>
                </a:lnTo>
                <a:lnTo>
                  <a:pt x="935291" y="173989"/>
                </a:lnTo>
                <a:lnTo>
                  <a:pt x="935291" y="175259"/>
                </a:lnTo>
                <a:close/>
              </a:path>
              <a:path w="1000125" h="234950">
                <a:moveTo>
                  <a:pt x="946422" y="176529"/>
                </a:moveTo>
                <a:lnTo>
                  <a:pt x="937822" y="176529"/>
                </a:lnTo>
                <a:lnTo>
                  <a:pt x="936814" y="175259"/>
                </a:lnTo>
                <a:lnTo>
                  <a:pt x="935805" y="175259"/>
                </a:lnTo>
                <a:lnTo>
                  <a:pt x="935805" y="173989"/>
                </a:lnTo>
                <a:lnTo>
                  <a:pt x="944405" y="173989"/>
                </a:lnTo>
                <a:lnTo>
                  <a:pt x="946422" y="176529"/>
                </a:lnTo>
                <a:close/>
              </a:path>
              <a:path w="1000125" h="234950">
                <a:moveTo>
                  <a:pt x="945414" y="175259"/>
                </a:moveTo>
                <a:lnTo>
                  <a:pt x="944405" y="173989"/>
                </a:lnTo>
                <a:lnTo>
                  <a:pt x="944900" y="173989"/>
                </a:lnTo>
                <a:lnTo>
                  <a:pt x="945414" y="175259"/>
                </a:lnTo>
                <a:close/>
              </a:path>
              <a:path w="1000125" h="234950">
                <a:moveTo>
                  <a:pt x="954014" y="175259"/>
                </a:moveTo>
                <a:lnTo>
                  <a:pt x="945414" y="175259"/>
                </a:lnTo>
                <a:lnTo>
                  <a:pt x="944900" y="173989"/>
                </a:lnTo>
                <a:lnTo>
                  <a:pt x="954014" y="173989"/>
                </a:lnTo>
                <a:lnTo>
                  <a:pt x="954014" y="175259"/>
                </a:lnTo>
                <a:close/>
              </a:path>
              <a:path w="1000125" h="234950">
                <a:moveTo>
                  <a:pt x="964136" y="175259"/>
                </a:moveTo>
                <a:lnTo>
                  <a:pt x="955022" y="175259"/>
                </a:lnTo>
                <a:lnTo>
                  <a:pt x="954014" y="173989"/>
                </a:lnTo>
                <a:lnTo>
                  <a:pt x="963641" y="173989"/>
                </a:lnTo>
                <a:lnTo>
                  <a:pt x="964136" y="175259"/>
                </a:lnTo>
                <a:close/>
              </a:path>
              <a:path w="1000125" h="234950">
                <a:moveTo>
                  <a:pt x="984380" y="185419"/>
                </a:moveTo>
                <a:lnTo>
                  <a:pt x="973250" y="185419"/>
                </a:lnTo>
                <a:lnTo>
                  <a:pt x="972736" y="184772"/>
                </a:lnTo>
                <a:lnTo>
                  <a:pt x="972736" y="184149"/>
                </a:lnTo>
                <a:lnTo>
                  <a:pt x="972241" y="184149"/>
                </a:lnTo>
                <a:lnTo>
                  <a:pt x="971727" y="182879"/>
                </a:lnTo>
                <a:lnTo>
                  <a:pt x="975266" y="182879"/>
                </a:lnTo>
                <a:lnTo>
                  <a:pt x="975780" y="181609"/>
                </a:lnTo>
                <a:lnTo>
                  <a:pt x="975774" y="180335"/>
                </a:lnTo>
                <a:lnTo>
                  <a:pt x="973764" y="179069"/>
                </a:lnTo>
                <a:lnTo>
                  <a:pt x="972241" y="177799"/>
                </a:lnTo>
                <a:lnTo>
                  <a:pt x="967180" y="177799"/>
                </a:lnTo>
                <a:lnTo>
                  <a:pt x="966666" y="176529"/>
                </a:lnTo>
                <a:lnTo>
                  <a:pt x="965658" y="175259"/>
                </a:lnTo>
                <a:lnTo>
                  <a:pt x="965144" y="175259"/>
                </a:lnTo>
                <a:lnTo>
                  <a:pt x="963641" y="173989"/>
                </a:lnTo>
                <a:lnTo>
                  <a:pt x="971727" y="173989"/>
                </a:lnTo>
                <a:lnTo>
                  <a:pt x="976294" y="176529"/>
                </a:lnTo>
                <a:lnTo>
                  <a:pt x="978832" y="180352"/>
                </a:lnTo>
                <a:lnTo>
                  <a:pt x="980327" y="182879"/>
                </a:lnTo>
                <a:lnTo>
                  <a:pt x="982370" y="183732"/>
                </a:lnTo>
                <a:lnTo>
                  <a:pt x="984380" y="185419"/>
                </a:lnTo>
                <a:close/>
              </a:path>
              <a:path w="1000125" h="234950">
                <a:moveTo>
                  <a:pt x="798128" y="177799"/>
                </a:moveTo>
                <a:lnTo>
                  <a:pt x="787512" y="177799"/>
                </a:lnTo>
                <a:lnTo>
                  <a:pt x="787512" y="176529"/>
                </a:lnTo>
                <a:lnTo>
                  <a:pt x="782451" y="176529"/>
                </a:lnTo>
                <a:lnTo>
                  <a:pt x="781937" y="175259"/>
                </a:lnTo>
                <a:lnTo>
                  <a:pt x="796112" y="175259"/>
                </a:lnTo>
                <a:lnTo>
                  <a:pt x="797788" y="176942"/>
                </a:lnTo>
                <a:lnTo>
                  <a:pt x="798128" y="177799"/>
                </a:lnTo>
                <a:close/>
              </a:path>
              <a:path w="1000125" h="234950">
                <a:moveTo>
                  <a:pt x="840139" y="177799"/>
                </a:moveTo>
                <a:lnTo>
                  <a:pt x="798642" y="177799"/>
                </a:lnTo>
                <a:lnTo>
                  <a:pt x="797788" y="176942"/>
                </a:lnTo>
                <a:lnTo>
                  <a:pt x="797120" y="175259"/>
                </a:lnTo>
                <a:lnTo>
                  <a:pt x="801687" y="175259"/>
                </a:lnTo>
                <a:lnTo>
                  <a:pt x="802181" y="176529"/>
                </a:lnTo>
                <a:lnTo>
                  <a:pt x="839635" y="176529"/>
                </a:lnTo>
                <a:lnTo>
                  <a:pt x="840139" y="177799"/>
                </a:lnTo>
                <a:close/>
              </a:path>
              <a:path w="1000125" h="234950">
                <a:moveTo>
                  <a:pt x="838617" y="176529"/>
                </a:moveTo>
                <a:lnTo>
                  <a:pt x="802181" y="176529"/>
                </a:lnTo>
                <a:lnTo>
                  <a:pt x="801687" y="175259"/>
                </a:lnTo>
                <a:lnTo>
                  <a:pt x="838123" y="175259"/>
                </a:lnTo>
                <a:lnTo>
                  <a:pt x="838617" y="176529"/>
                </a:lnTo>
                <a:close/>
              </a:path>
              <a:path w="1000125" h="234950">
                <a:moveTo>
                  <a:pt x="850261" y="177799"/>
                </a:moveTo>
                <a:lnTo>
                  <a:pt x="845714" y="177799"/>
                </a:lnTo>
                <a:lnTo>
                  <a:pt x="843678" y="176529"/>
                </a:lnTo>
                <a:lnTo>
                  <a:pt x="839635" y="176529"/>
                </a:lnTo>
                <a:lnTo>
                  <a:pt x="839131" y="175259"/>
                </a:lnTo>
                <a:lnTo>
                  <a:pt x="848245" y="175259"/>
                </a:lnTo>
                <a:lnTo>
                  <a:pt x="848245" y="176529"/>
                </a:lnTo>
                <a:lnTo>
                  <a:pt x="850261" y="177799"/>
                </a:lnTo>
                <a:close/>
              </a:path>
              <a:path w="1000125" h="234950">
                <a:moveTo>
                  <a:pt x="848739" y="180339"/>
                </a:moveTo>
                <a:lnTo>
                  <a:pt x="848240" y="180335"/>
                </a:lnTo>
                <a:lnTo>
                  <a:pt x="846723" y="179069"/>
                </a:lnTo>
                <a:lnTo>
                  <a:pt x="846209" y="177799"/>
                </a:lnTo>
                <a:lnTo>
                  <a:pt x="850261" y="177799"/>
                </a:lnTo>
                <a:lnTo>
                  <a:pt x="849253" y="175259"/>
                </a:lnTo>
                <a:lnTo>
                  <a:pt x="851784" y="175259"/>
                </a:lnTo>
                <a:lnTo>
                  <a:pt x="851784" y="176529"/>
                </a:lnTo>
                <a:lnTo>
                  <a:pt x="852298" y="176529"/>
                </a:lnTo>
                <a:lnTo>
                  <a:pt x="854828" y="179069"/>
                </a:lnTo>
                <a:lnTo>
                  <a:pt x="848739" y="179069"/>
                </a:lnTo>
                <a:lnTo>
                  <a:pt x="848739" y="180339"/>
                </a:lnTo>
                <a:close/>
              </a:path>
              <a:path w="1000125" h="234950">
                <a:moveTo>
                  <a:pt x="912003" y="177799"/>
                </a:moveTo>
                <a:lnTo>
                  <a:pt x="881142" y="177799"/>
                </a:lnTo>
                <a:lnTo>
                  <a:pt x="879106" y="175259"/>
                </a:lnTo>
                <a:lnTo>
                  <a:pt x="910994" y="175259"/>
                </a:lnTo>
                <a:lnTo>
                  <a:pt x="911508" y="176529"/>
                </a:lnTo>
                <a:lnTo>
                  <a:pt x="912003" y="176529"/>
                </a:lnTo>
                <a:lnTo>
                  <a:pt x="912003" y="177799"/>
                </a:lnTo>
                <a:close/>
              </a:path>
              <a:path w="1000125" h="234950">
                <a:moveTo>
                  <a:pt x="912003" y="176529"/>
                </a:moveTo>
                <a:lnTo>
                  <a:pt x="911508" y="176529"/>
                </a:lnTo>
                <a:lnTo>
                  <a:pt x="910994" y="175259"/>
                </a:lnTo>
                <a:lnTo>
                  <a:pt x="912003" y="176529"/>
                </a:lnTo>
                <a:close/>
              </a:path>
              <a:path w="1000125" h="234950">
                <a:moveTo>
                  <a:pt x="937822" y="176529"/>
                </a:moveTo>
                <a:lnTo>
                  <a:pt x="912003" y="176529"/>
                </a:lnTo>
                <a:lnTo>
                  <a:pt x="910994" y="175259"/>
                </a:lnTo>
                <a:lnTo>
                  <a:pt x="936814" y="175259"/>
                </a:lnTo>
                <a:lnTo>
                  <a:pt x="937822" y="176529"/>
                </a:lnTo>
                <a:close/>
              </a:path>
              <a:path w="1000125" h="234950">
                <a:moveTo>
                  <a:pt x="956050" y="176529"/>
                </a:moveTo>
                <a:lnTo>
                  <a:pt x="946936" y="176529"/>
                </a:lnTo>
                <a:lnTo>
                  <a:pt x="945928" y="175259"/>
                </a:lnTo>
                <a:lnTo>
                  <a:pt x="955536" y="175259"/>
                </a:lnTo>
                <a:lnTo>
                  <a:pt x="956050" y="176529"/>
                </a:lnTo>
                <a:close/>
              </a:path>
              <a:path w="1000125" h="234950">
                <a:moveTo>
                  <a:pt x="966172" y="177799"/>
                </a:moveTo>
                <a:lnTo>
                  <a:pt x="957552" y="177799"/>
                </a:lnTo>
                <a:lnTo>
                  <a:pt x="957552" y="176529"/>
                </a:lnTo>
                <a:lnTo>
                  <a:pt x="957058" y="176529"/>
                </a:lnTo>
                <a:lnTo>
                  <a:pt x="956050" y="175259"/>
                </a:lnTo>
                <a:lnTo>
                  <a:pt x="964650" y="175259"/>
                </a:lnTo>
                <a:lnTo>
                  <a:pt x="965658" y="176529"/>
                </a:lnTo>
                <a:lnTo>
                  <a:pt x="966172" y="177799"/>
                </a:lnTo>
                <a:close/>
              </a:path>
              <a:path w="1000125" h="234950">
                <a:moveTo>
                  <a:pt x="994502" y="186689"/>
                </a:moveTo>
                <a:lnTo>
                  <a:pt x="989952" y="180335"/>
                </a:lnTo>
                <a:lnTo>
                  <a:pt x="987919" y="177799"/>
                </a:lnTo>
                <a:lnTo>
                  <a:pt x="985388" y="175259"/>
                </a:lnTo>
                <a:lnTo>
                  <a:pt x="990449" y="175259"/>
                </a:lnTo>
                <a:lnTo>
                  <a:pt x="990449" y="176529"/>
                </a:lnTo>
                <a:lnTo>
                  <a:pt x="997033" y="176529"/>
                </a:lnTo>
                <a:lnTo>
                  <a:pt x="998041" y="177799"/>
                </a:lnTo>
                <a:lnTo>
                  <a:pt x="994502" y="177799"/>
                </a:lnTo>
                <a:lnTo>
                  <a:pt x="994502" y="179069"/>
                </a:lnTo>
                <a:lnTo>
                  <a:pt x="996861" y="180054"/>
                </a:lnTo>
                <a:lnTo>
                  <a:pt x="997033" y="180339"/>
                </a:lnTo>
                <a:lnTo>
                  <a:pt x="991972" y="180339"/>
                </a:lnTo>
                <a:lnTo>
                  <a:pt x="992486" y="181609"/>
                </a:lnTo>
                <a:lnTo>
                  <a:pt x="993494" y="182879"/>
                </a:lnTo>
                <a:lnTo>
                  <a:pt x="996024" y="184149"/>
                </a:lnTo>
                <a:lnTo>
                  <a:pt x="998041" y="184149"/>
                </a:lnTo>
                <a:lnTo>
                  <a:pt x="998041" y="185419"/>
                </a:lnTo>
                <a:lnTo>
                  <a:pt x="994008" y="185419"/>
                </a:lnTo>
                <a:lnTo>
                  <a:pt x="994502" y="186689"/>
                </a:lnTo>
                <a:close/>
              </a:path>
              <a:path w="1000125" h="234950">
                <a:moveTo>
                  <a:pt x="787512" y="177799"/>
                </a:moveTo>
                <a:lnTo>
                  <a:pt x="786998" y="177799"/>
                </a:lnTo>
                <a:lnTo>
                  <a:pt x="786998" y="176529"/>
                </a:lnTo>
                <a:lnTo>
                  <a:pt x="787512" y="176529"/>
                </a:lnTo>
                <a:lnTo>
                  <a:pt x="787512" y="177799"/>
                </a:lnTo>
                <a:close/>
              </a:path>
              <a:path w="1000125" h="234950">
                <a:moveTo>
                  <a:pt x="848245" y="180339"/>
                </a:moveTo>
                <a:lnTo>
                  <a:pt x="831020" y="180335"/>
                </a:lnTo>
                <a:lnTo>
                  <a:pt x="828000" y="177799"/>
                </a:lnTo>
                <a:lnTo>
                  <a:pt x="840139" y="177799"/>
                </a:lnTo>
                <a:lnTo>
                  <a:pt x="839645" y="176529"/>
                </a:lnTo>
                <a:lnTo>
                  <a:pt x="843184" y="176529"/>
                </a:lnTo>
                <a:lnTo>
                  <a:pt x="845200" y="177799"/>
                </a:lnTo>
                <a:lnTo>
                  <a:pt x="848245" y="180339"/>
                </a:lnTo>
                <a:close/>
              </a:path>
              <a:path w="1000125" h="234950">
                <a:moveTo>
                  <a:pt x="957552" y="177799"/>
                </a:moveTo>
                <a:lnTo>
                  <a:pt x="912517" y="177799"/>
                </a:lnTo>
                <a:lnTo>
                  <a:pt x="912517" y="176529"/>
                </a:lnTo>
                <a:lnTo>
                  <a:pt x="957058" y="176529"/>
                </a:lnTo>
                <a:lnTo>
                  <a:pt x="957552" y="177799"/>
                </a:lnTo>
                <a:close/>
              </a:path>
              <a:path w="1000125" h="234950">
                <a:moveTo>
                  <a:pt x="798642" y="177799"/>
                </a:moveTo>
                <a:lnTo>
                  <a:pt x="798128" y="177799"/>
                </a:lnTo>
                <a:lnTo>
                  <a:pt x="797788" y="176942"/>
                </a:lnTo>
                <a:lnTo>
                  <a:pt x="798642" y="177799"/>
                </a:lnTo>
                <a:close/>
              </a:path>
              <a:path w="1000125" h="234950">
                <a:moveTo>
                  <a:pt x="827486" y="180339"/>
                </a:moveTo>
                <a:lnTo>
                  <a:pt x="818884" y="180335"/>
                </a:lnTo>
                <a:lnTo>
                  <a:pt x="817364" y="177799"/>
                </a:lnTo>
                <a:lnTo>
                  <a:pt x="826992" y="177799"/>
                </a:lnTo>
                <a:lnTo>
                  <a:pt x="826992" y="179069"/>
                </a:lnTo>
                <a:lnTo>
                  <a:pt x="827486" y="179069"/>
                </a:lnTo>
                <a:lnTo>
                  <a:pt x="827486" y="180339"/>
                </a:lnTo>
                <a:close/>
              </a:path>
              <a:path w="1000125" h="234950">
                <a:moveTo>
                  <a:pt x="876081" y="180339"/>
                </a:moveTo>
                <a:lnTo>
                  <a:pt x="867477" y="180335"/>
                </a:lnTo>
                <a:lnTo>
                  <a:pt x="866453" y="179069"/>
                </a:lnTo>
                <a:lnTo>
                  <a:pt x="866453" y="177799"/>
                </a:lnTo>
                <a:lnTo>
                  <a:pt x="870011" y="177799"/>
                </a:lnTo>
                <a:lnTo>
                  <a:pt x="871514" y="179069"/>
                </a:lnTo>
                <a:lnTo>
                  <a:pt x="875567" y="179069"/>
                </a:lnTo>
                <a:lnTo>
                  <a:pt x="876081" y="180339"/>
                </a:lnTo>
                <a:close/>
              </a:path>
              <a:path w="1000125" h="234950">
                <a:moveTo>
                  <a:pt x="887211" y="181609"/>
                </a:moveTo>
                <a:lnTo>
                  <a:pt x="878611" y="181609"/>
                </a:lnTo>
                <a:lnTo>
                  <a:pt x="878605" y="180335"/>
                </a:lnTo>
                <a:lnTo>
                  <a:pt x="876575" y="179069"/>
                </a:lnTo>
                <a:lnTo>
                  <a:pt x="875567" y="177799"/>
                </a:lnTo>
                <a:lnTo>
                  <a:pt x="943891" y="177799"/>
                </a:lnTo>
                <a:lnTo>
                  <a:pt x="943891" y="179069"/>
                </a:lnTo>
                <a:lnTo>
                  <a:pt x="885689" y="179069"/>
                </a:lnTo>
                <a:lnTo>
                  <a:pt x="886213" y="180352"/>
                </a:lnTo>
                <a:lnTo>
                  <a:pt x="887211" y="181609"/>
                </a:lnTo>
                <a:close/>
              </a:path>
              <a:path w="1000125" h="234950">
                <a:moveTo>
                  <a:pt x="955022" y="180339"/>
                </a:moveTo>
                <a:lnTo>
                  <a:pt x="944900" y="180339"/>
                </a:lnTo>
                <a:lnTo>
                  <a:pt x="944900" y="179069"/>
                </a:lnTo>
                <a:lnTo>
                  <a:pt x="943891" y="179069"/>
                </a:lnTo>
                <a:lnTo>
                  <a:pt x="943891" y="177799"/>
                </a:lnTo>
                <a:lnTo>
                  <a:pt x="952491" y="177799"/>
                </a:lnTo>
                <a:lnTo>
                  <a:pt x="953519" y="179069"/>
                </a:lnTo>
                <a:lnTo>
                  <a:pt x="955022" y="180339"/>
                </a:lnTo>
                <a:close/>
              </a:path>
              <a:path w="1000125" h="234950">
                <a:moveTo>
                  <a:pt x="953519" y="179069"/>
                </a:moveTo>
                <a:lnTo>
                  <a:pt x="952491" y="177799"/>
                </a:lnTo>
                <a:lnTo>
                  <a:pt x="953005" y="177799"/>
                </a:lnTo>
                <a:lnTo>
                  <a:pt x="953519" y="179069"/>
                </a:lnTo>
                <a:close/>
              </a:path>
              <a:path w="1000125" h="234950">
                <a:moveTo>
                  <a:pt x="963641" y="180339"/>
                </a:moveTo>
                <a:lnTo>
                  <a:pt x="958061" y="180335"/>
                </a:lnTo>
                <a:lnTo>
                  <a:pt x="956544" y="179069"/>
                </a:lnTo>
                <a:lnTo>
                  <a:pt x="953519" y="179069"/>
                </a:lnTo>
                <a:lnTo>
                  <a:pt x="953005" y="177799"/>
                </a:lnTo>
                <a:lnTo>
                  <a:pt x="962119" y="177799"/>
                </a:lnTo>
                <a:lnTo>
                  <a:pt x="962613" y="179069"/>
                </a:lnTo>
                <a:lnTo>
                  <a:pt x="963641" y="180339"/>
                </a:lnTo>
                <a:close/>
              </a:path>
              <a:path w="1000125" h="234950">
                <a:moveTo>
                  <a:pt x="971233" y="184149"/>
                </a:moveTo>
                <a:lnTo>
                  <a:pt x="963127" y="184149"/>
                </a:lnTo>
                <a:lnTo>
                  <a:pt x="960597" y="181609"/>
                </a:lnTo>
                <a:lnTo>
                  <a:pt x="959075" y="180339"/>
                </a:lnTo>
                <a:lnTo>
                  <a:pt x="963641" y="180339"/>
                </a:lnTo>
                <a:lnTo>
                  <a:pt x="963641" y="179069"/>
                </a:lnTo>
                <a:lnTo>
                  <a:pt x="963127" y="179069"/>
                </a:lnTo>
                <a:lnTo>
                  <a:pt x="962613" y="177799"/>
                </a:lnTo>
                <a:lnTo>
                  <a:pt x="969711" y="177799"/>
                </a:lnTo>
                <a:lnTo>
                  <a:pt x="972741" y="180352"/>
                </a:lnTo>
                <a:lnTo>
                  <a:pt x="973250" y="181609"/>
                </a:lnTo>
                <a:lnTo>
                  <a:pt x="969711" y="181609"/>
                </a:lnTo>
                <a:lnTo>
                  <a:pt x="969711" y="182879"/>
                </a:lnTo>
                <a:lnTo>
                  <a:pt x="970205" y="182879"/>
                </a:lnTo>
                <a:lnTo>
                  <a:pt x="971233" y="184149"/>
                </a:lnTo>
                <a:close/>
              </a:path>
              <a:path w="1000125" h="234950">
                <a:moveTo>
                  <a:pt x="972241" y="179069"/>
                </a:moveTo>
                <a:lnTo>
                  <a:pt x="969711" y="177799"/>
                </a:lnTo>
                <a:lnTo>
                  <a:pt x="972241" y="177799"/>
                </a:lnTo>
                <a:lnTo>
                  <a:pt x="972241" y="179069"/>
                </a:lnTo>
                <a:close/>
              </a:path>
              <a:path w="1000125" h="234950">
                <a:moveTo>
                  <a:pt x="986406" y="180335"/>
                </a:moveTo>
                <a:lnTo>
                  <a:pt x="984894" y="179069"/>
                </a:lnTo>
                <a:lnTo>
                  <a:pt x="983886" y="179069"/>
                </a:lnTo>
                <a:lnTo>
                  <a:pt x="983372" y="177799"/>
                </a:lnTo>
                <a:lnTo>
                  <a:pt x="984380" y="177799"/>
                </a:lnTo>
                <a:lnTo>
                  <a:pt x="986406" y="180335"/>
                </a:lnTo>
                <a:close/>
              </a:path>
              <a:path w="1000125" h="234950">
                <a:moveTo>
                  <a:pt x="999069" y="180339"/>
                </a:moveTo>
                <a:lnTo>
                  <a:pt x="997537" y="180335"/>
                </a:lnTo>
                <a:lnTo>
                  <a:pt x="996861" y="180054"/>
                </a:lnTo>
                <a:lnTo>
                  <a:pt x="995510" y="177799"/>
                </a:lnTo>
                <a:lnTo>
                  <a:pt x="999069" y="177799"/>
                </a:lnTo>
                <a:lnTo>
                  <a:pt x="999069" y="180339"/>
                </a:lnTo>
                <a:close/>
              </a:path>
              <a:path w="1000125" h="234950">
                <a:moveTo>
                  <a:pt x="818373" y="180339"/>
                </a:moveTo>
                <a:lnTo>
                  <a:pt x="809278" y="180339"/>
                </a:lnTo>
                <a:lnTo>
                  <a:pt x="808764" y="179069"/>
                </a:lnTo>
                <a:lnTo>
                  <a:pt x="817364" y="179069"/>
                </a:lnTo>
                <a:lnTo>
                  <a:pt x="818373" y="180339"/>
                </a:lnTo>
                <a:close/>
              </a:path>
              <a:path w="1000125" h="234950">
                <a:moveTo>
                  <a:pt x="855836" y="180339"/>
                </a:moveTo>
                <a:lnTo>
                  <a:pt x="849253" y="180339"/>
                </a:lnTo>
                <a:lnTo>
                  <a:pt x="848739" y="179069"/>
                </a:lnTo>
                <a:lnTo>
                  <a:pt x="854828" y="179069"/>
                </a:lnTo>
                <a:lnTo>
                  <a:pt x="855836" y="180339"/>
                </a:lnTo>
                <a:close/>
              </a:path>
              <a:path w="1000125" h="234950">
                <a:moveTo>
                  <a:pt x="866967" y="180339"/>
                </a:moveTo>
                <a:lnTo>
                  <a:pt x="856845" y="180339"/>
                </a:lnTo>
                <a:lnTo>
                  <a:pt x="856331" y="179069"/>
                </a:lnTo>
                <a:lnTo>
                  <a:pt x="865959" y="179069"/>
                </a:lnTo>
                <a:lnTo>
                  <a:pt x="866967" y="180339"/>
                </a:lnTo>
                <a:close/>
              </a:path>
              <a:path w="1000125" h="234950">
                <a:moveTo>
                  <a:pt x="958580" y="182879"/>
                </a:moveTo>
                <a:lnTo>
                  <a:pt x="951483" y="182879"/>
                </a:lnTo>
                <a:lnTo>
                  <a:pt x="951483" y="181609"/>
                </a:lnTo>
                <a:lnTo>
                  <a:pt x="887725" y="181609"/>
                </a:lnTo>
                <a:lnTo>
                  <a:pt x="887208" y="180335"/>
                </a:lnTo>
                <a:lnTo>
                  <a:pt x="886203" y="179069"/>
                </a:lnTo>
                <a:lnTo>
                  <a:pt x="944405" y="179069"/>
                </a:lnTo>
                <a:lnTo>
                  <a:pt x="944900" y="180339"/>
                </a:lnTo>
                <a:lnTo>
                  <a:pt x="957068" y="180352"/>
                </a:lnTo>
                <a:lnTo>
                  <a:pt x="958066" y="181609"/>
                </a:lnTo>
                <a:lnTo>
                  <a:pt x="888219" y="181609"/>
                </a:lnTo>
                <a:lnTo>
                  <a:pt x="888733" y="182879"/>
                </a:lnTo>
                <a:lnTo>
                  <a:pt x="958580" y="182879"/>
                </a:lnTo>
                <a:close/>
              </a:path>
              <a:path w="1000125" h="234950">
                <a:moveTo>
                  <a:pt x="957058" y="180339"/>
                </a:moveTo>
                <a:lnTo>
                  <a:pt x="955532" y="180335"/>
                </a:lnTo>
                <a:lnTo>
                  <a:pt x="954528" y="179069"/>
                </a:lnTo>
                <a:lnTo>
                  <a:pt x="956544" y="179069"/>
                </a:lnTo>
                <a:lnTo>
                  <a:pt x="957058" y="180339"/>
                </a:lnTo>
                <a:close/>
              </a:path>
              <a:path w="1000125" h="234950">
                <a:moveTo>
                  <a:pt x="984380" y="185419"/>
                </a:moveTo>
                <a:lnTo>
                  <a:pt x="983372" y="184149"/>
                </a:lnTo>
                <a:lnTo>
                  <a:pt x="982370" y="183732"/>
                </a:lnTo>
                <a:lnTo>
                  <a:pt x="981355" y="182879"/>
                </a:lnTo>
                <a:lnTo>
                  <a:pt x="978837" y="180352"/>
                </a:lnTo>
                <a:lnTo>
                  <a:pt x="979319" y="179069"/>
                </a:lnTo>
                <a:lnTo>
                  <a:pt x="982858" y="181609"/>
                </a:lnTo>
                <a:lnTo>
                  <a:pt x="985388" y="184149"/>
                </a:lnTo>
                <a:lnTo>
                  <a:pt x="984380" y="184149"/>
                </a:lnTo>
                <a:lnTo>
                  <a:pt x="984380" y="185419"/>
                </a:lnTo>
                <a:close/>
              </a:path>
              <a:path w="1000125" h="234950">
                <a:moveTo>
                  <a:pt x="985566" y="180339"/>
                </a:moveTo>
                <a:lnTo>
                  <a:pt x="985388" y="180339"/>
                </a:lnTo>
                <a:lnTo>
                  <a:pt x="984894" y="179069"/>
                </a:lnTo>
                <a:lnTo>
                  <a:pt x="985566" y="180339"/>
                </a:lnTo>
                <a:close/>
              </a:path>
              <a:path w="1000125" h="234950">
                <a:moveTo>
                  <a:pt x="999069" y="184149"/>
                </a:moveTo>
                <a:lnTo>
                  <a:pt x="996024" y="184149"/>
                </a:lnTo>
                <a:lnTo>
                  <a:pt x="995510" y="182879"/>
                </a:lnTo>
                <a:lnTo>
                  <a:pt x="993494" y="180339"/>
                </a:lnTo>
                <a:lnTo>
                  <a:pt x="997033" y="180339"/>
                </a:lnTo>
                <a:lnTo>
                  <a:pt x="996861" y="180054"/>
                </a:lnTo>
                <a:lnTo>
                  <a:pt x="997561" y="180352"/>
                </a:lnTo>
                <a:lnTo>
                  <a:pt x="999069" y="181609"/>
                </a:lnTo>
                <a:lnTo>
                  <a:pt x="999069" y="184149"/>
                </a:lnTo>
                <a:close/>
              </a:path>
              <a:path w="1000125" h="234950">
                <a:moveTo>
                  <a:pt x="815842" y="184149"/>
                </a:moveTo>
                <a:lnTo>
                  <a:pt x="793067" y="184149"/>
                </a:lnTo>
                <a:lnTo>
                  <a:pt x="791565" y="182879"/>
                </a:lnTo>
                <a:lnTo>
                  <a:pt x="790537" y="180339"/>
                </a:lnTo>
                <a:lnTo>
                  <a:pt x="820414" y="180352"/>
                </a:lnTo>
                <a:lnTo>
                  <a:pt x="820903" y="181609"/>
                </a:lnTo>
                <a:lnTo>
                  <a:pt x="805226" y="181609"/>
                </a:lnTo>
                <a:lnTo>
                  <a:pt x="805226" y="182879"/>
                </a:lnTo>
                <a:lnTo>
                  <a:pt x="815348" y="182879"/>
                </a:lnTo>
                <a:lnTo>
                  <a:pt x="815842" y="184149"/>
                </a:lnTo>
                <a:close/>
              </a:path>
              <a:path w="1000125" h="234950">
                <a:moveTo>
                  <a:pt x="830017" y="182879"/>
                </a:moveTo>
                <a:lnTo>
                  <a:pt x="805226" y="182879"/>
                </a:lnTo>
                <a:lnTo>
                  <a:pt x="805226" y="181609"/>
                </a:lnTo>
                <a:lnTo>
                  <a:pt x="820903" y="181609"/>
                </a:lnTo>
                <a:lnTo>
                  <a:pt x="820409" y="180339"/>
                </a:lnTo>
                <a:lnTo>
                  <a:pt x="828010" y="180352"/>
                </a:lnTo>
                <a:lnTo>
                  <a:pt x="830017" y="182879"/>
                </a:lnTo>
                <a:close/>
              </a:path>
              <a:path w="1000125" h="234950">
                <a:moveTo>
                  <a:pt x="833062" y="182879"/>
                </a:moveTo>
                <a:lnTo>
                  <a:pt x="832053" y="182879"/>
                </a:lnTo>
                <a:lnTo>
                  <a:pt x="831025" y="181609"/>
                </a:lnTo>
                <a:lnTo>
                  <a:pt x="829009" y="180339"/>
                </a:lnTo>
                <a:lnTo>
                  <a:pt x="830541" y="180352"/>
                </a:lnTo>
                <a:lnTo>
                  <a:pt x="831539" y="181609"/>
                </a:lnTo>
                <a:lnTo>
                  <a:pt x="832300" y="181609"/>
                </a:lnTo>
                <a:lnTo>
                  <a:pt x="833062" y="182879"/>
                </a:lnTo>
                <a:close/>
              </a:path>
              <a:path w="1000125" h="234950">
                <a:moveTo>
                  <a:pt x="833062" y="182879"/>
                </a:moveTo>
                <a:lnTo>
                  <a:pt x="831539" y="180339"/>
                </a:lnTo>
                <a:lnTo>
                  <a:pt x="841167" y="180352"/>
                </a:lnTo>
                <a:lnTo>
                  <a:pt x="843184" y="181609"/>
                </a:lnTo>
                <a:lnTo>
                  <a:pt x="832548" y="181609"/>
                </a:lnTo>
                <a:lnTo>
                  <a:pt x="833062" y="182879"/>
                </a:lnTo>
                <a:close/>
              </a:path>
              <a:path w="1000125" h="234950">
                <a:moveTo>
                  <a:pt x="878097" y="181609"/>
                </a:moveTo>
                <a:lnTo>
                  <a:pt x="843184" y="181609"/>
                </a:lnTo>
                <a:lnTo>
                  <a:pt x="843184" y="180339"/>
                </a:lnTo>
                <a:lnTo>
                  <a:pt x="877099" y="180352"/>
                </a:lnTo>
                <a:lnTo>
                  <a:pt x="878097" y="181609"/>
                </a:lnTo>
                <a:close/>
              </a:path>
              <a:path w="1000125" h="234950">
                <a:moveTo>
                  <a:pt x="999069" y="190499"/>
                </a:moveTo>
                <a:lnTo>
                  <a:pt x="990449" y="190499"/>
                </a:lnTo>
                <a:lnTo>
                  <a:pt x="993494" y="187959"/>
                </a:lnTo>
                <a:lnTo>
                  <a:pt x="988433" y="185419"/>
                </a:lnTo>
                <a:lnTo>
                  <a:pt x="985902" y="182879"/>
                </a:lnTo>
                <a:lnTo>
                  <a:pt x="986911" y="182879"/>
                </a:lnTo>
                <a:lnTo>
                  <a:pt x="985566" y="180339"/>
                </a:lnTo>
                <a:lnTo>
                  <a:pt x="986420" y="180352"/>
                </a:lnTo>
                <a:lnTo>
                  <a:pt x="987425" y="181609"/>
                </a:lnTo>
                <a:lnTo>
                  <a:pt x="987929" y="181609"/>
                </a:lnTo>
                <a:lnTo>
                  <a:pt x="990963" y="184149"/>
                </a:lnTo>
                <a:lnTo>
                  <a:pt x="991972" y="185419"/>
                </a:lnTo>
                <a:lnTo>
                  <a:pt x="993593" y="185419"/>
                </a:lnTo>
                <a:lnTo>
                  <a:pt x="994502" y="186689"/>
                </a:lnTo>
                <a:lnTo>
                  <a:pt x="999069" y="186689"/>
                </a:lnTo>
                <a:lnTo>
                  <a:pt x="999069" y="189229"/>
                </a:lnTo>
                <a:lnTo>
                  <a:pt x="998041" y="189229"/>
                </a:lnTo>
                <a:lnTo>
                  <a:pt x="999069" y="190499"/>
                </a:lnTo>
                <a:close/>
              </a:path>
              <a:path w="1000125" h="234950">
                <a:moveTo>
                  <a:pt x="987929" y="181609"/>
                </a:moveTo>
                <a:lnTo>
                  <a:pt x="987425" y="181609"/>
                </a:lnTo>
                <a:lnTo>
                  <a:pt x="986426" y="180352"/>
                </a:lnTo>
                <a:lnTo>
                  <a:pt x="987929" y="181609"/>
                </a:lnTo>
                <a:close/>
              </a:path>
              <a:path w="1000125" h="234950">
                <a:moveTo>
                  <a:pt x="834584" y="182879"/>
                </a:moveTo>
                <a:lnTo>
                  <a:pt x="833062" y="182879"/>
                </a:lnTo>
                <a:lnTo>
                  <a:pt x="832548" y="181609"/>
                </a:lnTo>
                <a:lnTo>
                  <a:pt x="834584" y="181609"/>
                </a:lnTo>
                <a:lnTo>
                  <a:pt x="834584" y="182879"/>
                </a:lnTo>
                <a:close/>
              </a:path>
              <a:path w="1000125" h="234950">
                <a:moveTo>
                  <a:pt x="835674" y="183251"/>
                </a:moveTo>
                <a:lnTo>
                  <a:pt x="835078" y="182879"/>
                </a:lnTo>
                <a:lnTo>
                  <a:pt x="834584" y="182879"/>
                </a:lnTo>
                <a:lnTo>
                  <a:pt x="834584" y="181609"/>
                </a:lnTo>
                <a:lnTo>
                  <a:pt x="835674" y="183251"/>
                </a:lnTo>
                <a:close/>
              </a:path>
              <a:path w="1000125" h="234950">
                <a:moveTo>
                  <a:pt x="843184" y="186689"/>
                </a:moveTo>
                <a:lnTo>
                  <a:pt x="839645" y="186689"/>
                </a:lnTo>
                <a:lnTo>
                  <a:pt x="838617" y="185419"/>
                </a:lnTo>
                <a:lnTo>
                  <a:pt x="837114" y="184149"/>
                </a:lnTo>
                <a:lnTo>
                  <a:pt x="835674" y="183251"/>
                </a:lnTo>
                <a:lnTo>
                  <a:pt x="834584" y="181609"/>
                </a:lnTo>
                <a:lnTo>
                  <a:pt x="861906" y="181609"/>
                </a:lnTo>
                <a:lnTo>
                  <a:pt x="861906" y="182879"/>
                </a:lnTo>
                <a:lnTo>
                  <a:pt x="846723" y="182879"/>
                </a:lnTo>
                <a:lnTo>
                  <a:pt x="847484" y="183514"/>
                </a:lnTo>
                <a:lnTo>
                  <a:pt x="847731" y="184149"/>
                </a:lnTo>
                <a:lnTo>
                  <a:pt x="839645" y="184149"/>
                </a:lnTo>
                <a:lnTo>
                  <a:pt x="839645" y="185419"/>
                </a:lnTo>
                <a:lnTo>
                  <a:pt x="843184" y="185419"/>
                </a:lnTo>
                <a:lnTo>
                  <a:pt x="843184" y="186689"/>
                </a:lnTo>
                <a:close/>
              </a:path>
              <a:path w="1000125" h="234950">
                <a:moveTo>
                  <a:pt x="871514" y="182879"/>
                </a:moveTo>
                <a:lnTo>
                  <a:pt x="862914" y="182879"/>
                </a:lnTo>
                <a:lnTo>
                  <a:pt x="862420" y="181609"/>
                </a:lnTo>
                <a:lnTo>
                  <a:pt x="871514" y="181609"/>
                </a:lnTo>
                <a:lnTo>
                  <a:pt x="871514" y="182879"/>
                </a:lnTo>
                <a:close/>
              </a:path>
              <a:path w="1000125" h="234950">
                <a:moveTo>
                  <a:pt x="884167" y="184149"/>
                </a:moveTo>
                <a:lnTo>
                  <a:pt x="874558" y="184149"/>
                </a:lnTo>
                <a:lnTo>
                  <a:pt x="873550" y="182879"/>
                </a:lnTo>
                <a:lnTo>
                  <a:pt x="871514" y="181609"/>
                </a:lnTo>
                <a:lnTo>
                  <a:pt x="887725" y="181609"/>
                </a:lnTo>
                <a:lnTo>
                  <a:pt x="888733" y="182879"/>
                </a:lnTo>
                <a:lnTo>
                  <a:pt x="884167" y="182879"/>
                </a:lnTo>
                <a:lnTo>
                  <a:pt x="884167" y="184149"/>
                </a:lnTo>
                <a:close/>
              </a:path>
              <a:path w="1000125" h="234950">
                <a:moveTo>
                  <a:pt x="941361" y="182879"/>
                </a:moveTo>
                <a:lnTo>
                  <a:pt x="888733" y="182879"/>
                </a:lnTo>
                <a:lnTo>
                  <a:pt x="888219" y="181609"/>
                </a:lnTo>
                <a:lnTo>
                  <a:pt x="940867" y="181609"/>
                </a:lnTo>
                <a:lnTo>
                  <a:pt x="941361" y="182879"/>
                </a:lnTo>
                <a:close/>
              </a:path>
              <a:path w="1000125" h="234950">
                <a:moveTo>
                  <a:pt x="951483" y="182879"/>
                </a:moveTo>
                <a:lnTo>
                  <a:pt x="941875" y="182879"/>
                </a:lnTo>
                <a:lnTo>
                  <a:pt x="940867" y="181609"/>
                </a:lnTo>
                <a:lnTo>
                  <a:pt x="950989" y="181609"/>
                </a:lnTo>
                <a:lnTo>
                  <a:pt x="951483" y="182879"/>
                </a:lnTo>
                <a:close/>
              </a:path>
              <a:path w="1000125" h="234950">
                <a:moveTo>
                  <a:pt x="975266" y="182879"/>
                </a:moveTo>
                <a:lnTo>
                  <a:pt x="970719" y="182879"/>
                </a:lnTo>
                <a:lnTo>
                  <a:pt x="969711" y="181609"/>
                </a:lnTo>
                <a:lnTo>
                  <a:pt x="973250" y="181609"/>
                </a:lnTo>
                <a:lnTo>
                  <a:pt x="975266" y="182879"/>
                </a:lnTo>
                <a:close/>
              </a:path>
              <a:path w="1000125" h="234950">
                <a:moveTo>
                  <a:pt x="792573" y="184149"/>
                </a:moveTo>
                <a:lnTo>
                  <a:pt x="787512" y="184149"/>
                </a:lnTo>
                <a:lnTo>
                  <a:pt x="786998" y="182879"/>
                </a:lnTo>
                <a:lnTo>
                  <a:pt x="790537" y="182879"/>
                </a:lnTo>
                <a:lnTo>
                  <a:pt x="792573" y="184149"/>
                </a:lnTo>
                <a:close/>
              </a:path>
              <a:path w="1000125" h="234950">
                <a:moveTo>
                  <a:pt x="839645" y="186689"/>
                </a:moveTo>
                <a:lnTo>
                  <a:pt x="819401" y="186689"/>
                </a:lnTo>
                <a:lnTo>
                  <a:pt x="817364" y="184149"/>
                </a:lnTo>
                <a:lnTo>
                  <a:pt x="816870" y="182879"/>
                </a:lnTo>
                <a:lnTo>
                  <a:pt x="835078" y="182879"/>
                </a:lnTo>
                <a:lnTo>
                  <a:pt x="835674" y="183251"/>
                </a:lnTo>
                <a:lnTo>
                  <a:pt x="837114" y="185419"/>
                </a:lnTo>
                <a:lnTo>
                  <a:pt x="838123" y="185419"/>
                </a:lnTo>
                <a:lnTo>
                  <a:pt x="839645" y="186689"/>
                </a:lnTo>
                <a:close/>
              </a:path>
              <a:path w="1000125" h="234950">
                <a:moveTo>
                  <a:pt x="847484" y="183514"/>
                </a:moveTo>
                <a:lnTo>
                  <a:pt x="846723" y="182879"/>
                </a:lnTo>
                <a:lnTo>
                  <a:pt x="847237" y="182879"/>
                </a:lnTo>
                <a:lnTo>
                  <a:pt x="847484" y="183514"/>
                </a:lnTo>
                <a:close/>
              </a:path>
              <a:path w="1000125" h="234950">
                <a:moveTo>
                  <a:pt x="848991" y="184772"/>
                </a:moveTo>
                <a:lnTo>
                  <a:pt x="847484" y="183514"/>
                </a:lnTo>
                <a:lnTo>
                  <a:pt x="847237" y="182879"/>
                </a:lnTo>
                <a:lnTo>
                  <a:pt x="872028" y="182879"/>
                </a:lnTo>
                <a:lnTo>
                  <a:pt x="874044" y="184149"/>
                </a:lnTo>
                <a:lnTo>
                  <a:pt x="848739" y="184149"/>
                </a:lnTo>
                <a:lnTo>
                  <a:pt x="848991" y="184772"/>
                </a:lnTo>
                <a:close/>
              </a:path>
              <a:path w="1000125" h="234950">
                <a:moveTo>
                  <a:pt x="905933" y="185419"/>
                </a:moveTo>
                <a:lnTo>
                  <a:pt x="885689" y="185419"/>
                </a:lnTo>
                <a:lnTo>
                  <a:pt x="885195" y="184149"/>
                </a:lnTo>
                <a:lnTo>
                  <a:pt x="884167" y="182879"/>
                </a:lnTo>
                <a:lnTo>
                  <a:pt x="893795" y="182879"/>
                </a:lnTo>
                <a:lnTo>
                  <a:pt x="894289" y="184149"/>
                </a:lnTo>
                <a:lnTo>
                  <a:pt x="904925" y="184149"/>
                </a:lnTo>
                <a:lnTo>
                  <a:pt x="905933" y="185419"/>
                </a:lnTo>
                <a:close/>
              </a:path>
              <a:path w="1000125" h="234950">
                <a:moveTo>
                  <a:pt x="962119" y="184149"/>
                </a:moveTo>
                <a:lnTo>
                  <a:pt x="895317" y="184149"/>
                </a:lnTo>
                <a:lnTo>
                  <a:pt x="894803" y="182879"/>
                </a:lnTo>
                <a:lnTo>
                  <a:pt x="960597" y="182879"/>
                </a:lnTo>
                <a:lnTo>
                  <a:pt x="962119" y="184149"/>
                </a:lnTo>
                <a:close/>
              </a:path>
              <a:path w="1000125" h="234950">
                <a:moveTo>
                  <a:pt x="849253" y="185419"/>
                </a:moveTo>
                <a:lnTo>
                  <a:pt x="839645" y="185419"/>
                </a:lnTo>
                <a:lnTo>
                  <a:pt x="839645" y="184149"/>
                </a:lnTo>
                <a:lnTo>
                  <a:pt x="848245" y="184149"/>
                </a:lnTo>
                <a:lnTo>
                  <a:pt x="848991" y="184772"/>
                </a:lnTo>
                <a:lnTo>
                  <a:pt x="849253" y="185419"/>
                </a:lnTo>
                <a:close/>
              </a:path>
              <a:path w="1000125" h="234950">
                <a:moveTo>
                  <a:pt x="858861" y="185419"/>
                </a:moveTo>
                <a:lnTo>
                  <a:pt x="849767" y="185419"/>
                </a:lnTo>
                <a:lnTo>
                  <a:pt x="848991" y="184772"/>
                </a:lnTo>
                <a:lnTo>
                  <a:pt x="848739" y="184149"/>
                </a:lnTo>
                <a:lnTo>
                  <a:pt x="858861" y="184149"/>
                </a:lnTo>
                <a:lnTo>
                  <a:pt x="858861" y="185419"/>
                </a:lnTo>
                <a:close/>
              </a:path>
              <a:path w="1000125" h="234950">
                <a:moveTo>
                  <a:pt x="860897" y="186689"/>
                </a:moveTo>
                <a:lnTo>
                  <a:pt x="843184" y="186689"/>
                </a:lnTo>
                <a:lnTo>
                  <a:pt x="843184" y="185419"/>
                </a:lnTo>
                <a:lnTo>
                  <a:pt x="858861" y="185419"/>
                </a:lnTo>
                <a:lnTo>
                  <a:pt x="858861" y="184149"/>
                </a:lnTo>
                <a:lnTo>
                  <a:pt x="860897" y="186689"/>
                </a:lnTo>
                <a:close/>
              </a:path>
              <a:path w="1000125" h="234950">
                <a:moveTo>
                  <a:pt x="870506" y="186689"/>
                </a:moveTo>
                <a:lnTo>
                  <a:pt x="861392" y="186689"/>
                </a:lnTo>
                <a:lnTo>
                  <a:pt x="860383" y="185419"/>
                </a:lnTo>
                <a:lnTo>
                  <a:pt x="859889" y="184149"/>
                </a:lnTo>
                <a:lnTo>
                  <a:pt x="874044" y="184149"/>
                </a:lnTo>
                <a:lnTo>
                  <a:pt x="875072" y="185419"/>
                </a:lnTo>
                <a:lnTo>
                  <a:pt x="869497" y="185419"/>
                </a:lnTo>
                <a:lnTo>
                  <a:pt x="870506" y="186689"/>
                </a:lnTo>
                <a:close/>
              </a:path>
              <a:path w="1000125" h="234950">
                <a:moveTo>
                  <a:pt x="885195" y="185419"/>
                </a:moveTo>
                <a:lnTo>
                  <a:pt x="875567" y="185419"/>
                </a:lnTo>
                <a:lnTo>
                  <a:pt x="875072" y="184149"/>
                </a:lnTo>
                <a:lnTo>
                  <a:pt x="885195" y="184149"/>
                </a:lnTo>
                <a:lnTo>
                  <a:pt x="885195" y="185419"/>
                </a:lnTo>
                <a:close/>
              </a:path>
              <a:path w="1000125" h="234950">
                <a:moveTo>
                  <a:pt x="956544" y="185419"/>
                </a:moveTo>
                <a:lnTo>
                  <a:pt x="905933" y="185419"/>
                </a:lnTo>
                <a:lnTo>
                  <a:pt x="905439" y="184149"/>
                </a:lnTo>
                <a:lnTo>
                  <a:pt x="956050" y="184149"/>
                </a:lnTo>
                <a:lnTo>
                  <a:pt x="956544" y="185419"/>
                </a:lnTo>
                <a:close/>
              </a:path>
              <a:path w="1000125" h="234950">
                <a:moveTo>
                  <a:pt x="963127" y="187959"/>
                </a:moveTo>
                <a:lnTo>
                  <a:pt x="960083" y="187959"/>
                </a:lnTo>
                <a:lnTo>
                  <a:pt x="959589" y="186689"/>
                </a:lnTo>
                <a:lnTo>
                  <a:pt x="958066" y="185419"/>
                </a:lnTo>
                <a:lnTo>
                  <a:pt x="957552" y="184149"/>
                </a:lnTo>
                <a:lnTo>
                  <a:pt x="972241" y="184149"/>
                </a:lnTo>
                <a:lnTo>
                  <a:pt x="972736" y="184772"/>
                </a:lnTo>
                <a:lnTo>
                  <a:pt x="972736" y="185419"/>
                </a:lnTo>
                <a:lnTo>
                  <a:pt x="967674" y="185419"/>
                </a:lnTo>
                <a:lnTo>
                  <a:pt x="968693" y="186689"/>
                </a:lnTo>
                <a:lnTo>
                  <a:pt x="962613" y="186689"/>
                </a:lnTo>
                <a:lnTo>
                  <a:pt x="963127" y="187959"/>
                </a:lnTo>
                <a:close/>
              </a:path>
              <a:path w="1000125" h="234950">
                <a:moveTo>
                  <a:pt x="985308" y="184357"/>
                </a:moveTo>
                <a:lnTo>
                  <a:pt x="984894" y="184149"/>
                </a:lnTo>
                <a:lnTo>
                  <a:pt x="985388" y="184149"/>
                </a:lnTo>
                <a:lnTo>
                  <a:pt x="985308" y="184357"/>
                </a:lnTo>
                <a:close/>
              </a:path>
              <a:path w="1000125" h="234950">
                <a:moveTo>
                  <a:pt x="988937" y="187959"/>
                </a:moveTo>
                <a:lnTo>
                  <a:pt x="979319" y="187959"/>
                </a:lnTo>
                <a:lnTo>
                  <a:pt x="978825" y="186689"/>
                </a:lnTo>
                <a:lnTo>
                  <a:pt x="977797" y="185419"/>
                </a:lnTo>
                <a:lnTo>
                  <a:pt x="984894" y="185419"/>
                </a:lnTo>
                <a:lnTo>
                  <a:pt x="985308" y="184357"/>
                </a:lnTo>
                <a:lnTo>
                  <a:pt x="987425" y="185419"/>
                </a:lnTo>
                <a:lnTo>
                  <a:pt x="988937" y="187959"/>
                </a:lnTo>
                <a:close/>
              </a:path>
              <a:path w="1000125" h="234950">
                <a:moveTo>
                  <a:pt x="973250" y="185419"/>
                </a:moveTo>
                <a:lnTo>
                  <a:pt x="972736" y="185419"/>
                </a:lnTo>
                <a:lnTo>
                  <a:pt x="972736" y="184772"/>
                </a:lnTo>
                <a:lnTo>
                  <a:pt x="973250" y="185419"/>
                </a:lnTo>
                <a:close/>
              </a:path>
              <a:path w="1000125" h="234950">
                <a:moveTo>
                  <a:pt x="798642" y="186689"/>
                </a:moveTo>
                <a:lnTo>
                  <a:pt x="784467" y="186689"/>
                </a:lnTo>
                <a:lnTo>
                  <a:pt x="783459" y="185419"/>
                </a:lnTo>
                <a:lnTo>
                  <a:pt x="798128" y="185419"/>
                </a:lnTo>
                <a:lnTo>
                  <a:pt x="798642" y="186689"/>
                </a:lnTo>
                <a:close/>
              </a:path>
              <a:path w="1000125" h="234950">
                <a:moveTo>
                  <a:pt x="841661" y="187959"/>
                </a:moveTo>
                <a:lnTo>
                  <a:pt x="800165" y="187959"/>
                </a:lnTo>
                <a:lnTo>
                  <a:pt x="798128" y="185419"/>
                </a:lnTo>
                <a:lnTo>
                  <a:pt x="812303" y="185419"/>
                </a:lnTo>
                <a:lnTo>
                  <a:pt x="812303" y="186689"/>
                </a:lnTo>
                <a:lnTo>
                  <a:pt x="841661" y="186689"/>
                </a:lnTo>
                <a:lnTo>
                  <a:pt x="841661" y="187959"/>
                </a:lnTo>
                <a:close/>
              </a:path>
              <a:path w="1000125" h="234950">
                <a:moveTo>
                  <a:pt x="819401" y="186689"/>
                </a:moveTo>
                <a:lnTo>
                  <a:pt x="813311" y="186689"/>
                </a:lnTo>
                <a:lnTo>
                  <a:pt x="812303" y="185419"/>
                </a:lnTo>
                <a:lnTo>
                  <a:pt x="817878" y="185419"/>
                </a:lnTo>
                <a:lnTo>
                  <a:pt x="819401" y="186689"/>
                </a:lnTo>
                <a:close/>
              </a:path>
              <a:path w="1000125" h="234950">
                <a:moveTo>
                  <a:pt x="883158" y="189229"/>
                </a:moveTo>
                <a:lnTo>
                  <a:pt x="845714" y="189229"/>
                </a:lnTo>
                <a:lnTo>
                  <a:pt x="845200" y="187959"/>
                </a:lnTo>
                <a:lnTo>
                  <a:pt x="842175" y="187959"/>
                </a:lnTo>
                <a:lnTo>
                  <a:pt x="841661" y="186689"/>
                </a:lnTo>
                <a:lnTo>
                  <a:pt x="870506" y="186689"/>
                </a:lnTo>
                <a:lnTo>
                  <a:pt x="870506" y="185419"/>
                </a:lnTo>
                <a:lnTo>
                  <a:pt x="880628" y="185419"/>
                </a:lnTo>
                <a:lnTo>
                  <a:pt x="880134" y="186689"/>
                </a:lnTo>
                <a:lnTo>
                  <a:pt x="882150" y="187959"/>
                </a:lnTo>
                <a:lnTo>
                  <a:pt x="883158" y="189229"/>
                </a:lnTo>
                <a:close/>
              </a:path>
              <a:path w="1000125" h="234950">
                <a:moveTo>
                  <a:pt x="949466" y="186689"/>
                </a:moveTo>
                <a:lnTo>
                  <a:pt x="881142" y="186689"/>
                </a:lnTo>
                <a:lnTo>
                  <a:pt x="880628" y="185419"/>
                </a:lnTo>
                <a:lnTo>
                  <a:pt x="948458" y="185419"/>
                </a:lnTo>
                <a:lnTo>
                  <a:pt x="949466" y="186689"/>
                </a:lnTo>
                <a:close/>
              </a:path>
              <a:path w="1000125" h="234950">
                <a:moveTo>
                  <a:pt x="960083" y="187959"/>
                </a:moveTo>
                <a:lnTo>
                  <a:pt x="892272" y="187959"/>
                </a:lnTo>
                <a:lnTo>
                  <a:pt x="891758" y="186689"/>
                </a:lnTo>
                <a:lnTo>
                  <a:pt x="949961" y="186689"/>
                </a:lnTo>
                <a:lnTo>
                  <a:pt x="948952" y="185419"/>
                </a:lnTo>
                <a:lnTo>
                  <a:pt x="957552" y="185419"/>
                </a:lnTo>
                <a:lnTo>
                  <a:pt x="960083" y="187959"/>
                </a:lnTo>
                <a:close/>
              </a:path>
              <a:path w="1000125" h="234950">
                <a:moveTo>
                  <a:pt x="978825" y="187959"/>
                </a:moveTo>
                <a:lnTo>
                  <a:pt x="969711" y="187959"/>
                </a:lnTo>
                <a:lnTo>
                  <a:pt x="969197" y="186689"/>
                </a:lnTo>
                <a:lnTo>
                  <a:pt x="968188" y="185419"/>
                </a:lnTo>
                <a:lnTo>
                  <a:pt x="976788" y="185419"/>
                </a:lnTo>
                <a:lnTo>
                  <a:pt x="977797" y="186689"/>
                </a:lnTo>
                <a:lnTo>
                  <a:pt x="978825" y="186689"/>
                </a:lnTo>
                <a:lnTo>
                  <a:pt x="978825" y="187959"/>
                </a:lnTo>
                <a:close/>
              </a:path>
              <a:path w="1000125" h="234950">
                <a:moveTo>
                  <a:pt x="999069" y="186689"/>
                </a:moveTo>
                <a:lnTo>
                  <a:pt x="994502" y="186689"/>
                </a:lnTo>
                <a:lnTo>
                  <a:pt x="994008" y="185419"/>
                </a:lnTo>
                <a:lnTo>
                  <a:pt x="999069" y="185419"/>
                </a:lnTo>
                <a:lnTo>
                  <a:pt x="999069" y="186689"/>
                </a:lnTo>
                <a:close/>
              </a:path>
              <a:path w="1000125" h="234950">
                <a:moveTo>
                  <a:pt x="893795" y="189229"/>
                </a:moveTo>
                <a:lnTo>
                  <a:pt x="883672" y="189229"/>
                </a:lnTo>
                <a:lnTo>
                  <a:pt x="883158" y="187959"/>
                </a:lnTo>
                <a:lnTo>
                  <a:pt x="882150" y="186689"/>
                </a:lnTo>
                <a:lnTo>
                  <a:pt x="891264" y="186689"/>
                </a:lnTo>
                <a:lnTo>
                  <a:pt x="891758" y="187959"/>
                </a:lnTo>
                <a:lnTo>
                  <a:pt x="893795" y="187959"/>
                </a:lnTo>
                <a:lnTo>
                  <a:pt x="893795" y="189229"/>
                </a:lnTo>
                <a:close/>
              </a:path>
              <a:path w="1000125" h="234950">
                <a:moveTo>
                  <a:pt x="986416" y="204469"/>
                </a:moveTo>
                <a:lnTo>
                  <a:pt x="978311" y="204469"/>
                </a:lnTo>
                <a:lnTo>
                  <a:pt x="976294" y="201929"/>
                </a:lnTo>
                <a:lnTo>
                  <a:pt x="981355" y="201929"/>
                </a:lnTo>
                <a:lnTo>
                  <a:pt x="981355" y="200659"/>
                </a:lnTo>
                <a:lnTo>
                  <a:pt x="979833" y="199389"/>
                </a:lnTo>
                <a:lnTo>
                  <a:pt x="983372" y="199389"/>
                </a:lnTo>
                <a:lnTo>
                  <a:pt x="982858" y="198119"/>
                </a:lnTo>
                <a:lnTo>
                  <a:pt x="992486" y="198119"/>
                </a:lnTo>
                <a:lnTo>
                  <a:pt x="992486" y="196849"/>
                </a:lnTo>
                <a:lnTo>
                  <a:pt x="990963" y="196849"/>
                </a:lnTo>
                <a:lnTo>
                  <a:pt x="990449" y="195579"/>
                </a:lnTo>
                <a:lnTo>
                  <a:pt x="976294" y="195579"/>
                </a:lnTo>
                <a:lnTo>
                  <a:pt x="975780" y="194309"/>
                </a:lnTo>
                <a:lnTo>
                  <a:pt x="984380" y="194309"/>
                </a:lnTo>
                <a:lnTo>
                  <a:pt x="984380" y="193039"/>
                </a:lnTo>
                <a:lnTo>
                  <a:pt x="988947" y="193039"/>
                </a:lnTo>
                <a:lnTo>
                  <a:pt x="987919" y="191769"/>
                </a:lnTo>
                <a:lnTo>
                  <a:pt x="987425" y="190499"/>
                </a:lnTo>
                <a:lnTo>
                  <a:pt x="986416" y="189229"/>
                </a:lnTo>
                <a:lnTo>
                  <a:pt x="965658" y="189229"/>
                </a:lnTo>
                <a:lnTo>
                  <a:pt x="963641" y="186689"/>
                </a:lnTo>
                <a:lnTo>
                  <a:pt x="968693" y="186689"/>
                </a:lnTo>
                <a:lnTo>
                  <a:pt x="969711" y="187959"/>
                </a:lnTo>
                <a:lnTo>
                  <a:pt x="988937" y="187959"/>
                </a:lnTo>
                <a:lnTo>
                  <a:pt x="990449" y="190499"/>
                </a:lnTo>
                <a:lnTo>
                  <a:pt x="999069" y="190499"/>
                </a:lnTo>
                <a:lnTo>
                  <a:pt x="999069" y="200659"/>
                </a:lnTo>
                <a:lnTo>
                  <a:pt x="982858" y="200659"/>
                </a:lnTo>
                <a:lnTo>
                  <a:pt x="983372" y="201929"/>
                </a:lnTo>
                <a:lnTo>
                  <a:pt x="984894" y="203199"/>
                </a:lnTo>
                <a:lnTo>
                  <a:pt x="985388" y="203199"/>
                </a:lnTo>
                <a:lnTo>
                  <a:pt x="986416" y="204469"/>
                </a:lnTo>
                <a:close/>
              </a:path>
              <a:path w="1000125" h="234950">
                <a:moveTo>
                  <a:pt x="780928" y="190499"/>
                </a:moveTo>
                <a:lnTo>
                  <a:pt x="780414" y="190499"/>
                </a:lnTo>
                <a:lnTo>
                  <a:pt x="779406" y="187959"/>
                </a:lnTo>
                <a:lnTo>
                  <a:pt x="780414" y="189229"/>
                </a:lnTo>
                <a:lnTo>
                  <a:pt x="780928" y="190499"/>
                </a:lnTo>
                <a:close/>
              </a:path>
              <a:path w="1000125" h="234950">
                <a:moveTo>
                  <a:pt x="790537" y="191769"/>
                </a:moveTo>
                <a:lnTo>
                  <a:pt x="774345" y="191769"/>
                </a:lnTo>
                <a:lnTo>
                  <a:pt x="774345" y="190499"/>
                </a:lnTo>
                <a:lnTo>
                  <a:pt x="780928" y="190499"/>
                </a:lnTo>
                <a:lnTo>
                  <a:pt x="780414" y="189229"/>
                </a:lnTo>
                <a:lnTo>
                  <a:pt x="779406" y="187959"/>
                </a:lnTo>
                <a:lnTo>
                  <a:pt x="799651" y="187959"/>
                </a:lnTo>
                <a:lnTo>
                  <a:pt x="800165" y="189229"/>
                </a:lnTo>
                <a:lnTo>
                  <a:pt x="789034" y="189229"/>
                </a:lnTo>
                <a:lnTo>
                  <a:pt x="790537" y="191769"/>
                </a:lnTo>
                <a:close/>
              </a:path>
              <a:path w="1000125" h="234950">
                <a:moveTo>
                  <a:pt x="826741" y="196537"/>
                </a:moveTo>
                <a:lnTo>
                  <a:pt x="824462" y="195579"/>
                </a:lnTo>
                <a:lnTo>
                  <a:pt x="820903" y="195579"/>
                </a:lnTo>
                <a:lnTo>
                  <a:pt x="820409" y="194309"/>
                </a:lnTo>
                <a:lnTo>
                  <a:pt x="809269" y="194309"/>
                </a:lnTo>
                <a:lnTo>
                  <a:pt x="808764" y="193039"/>
                </a:lnTo>
                <a:lnTo>
                  <a:pt x="807756" y="193039"/>
                </a:lnTo>
                <a:lnTo>
                  <a:pt x="806748" y="191769"/>
                </a:lnTo>
                <a:lnTo>
                  <a:pt x="811809" y="191769"/>
                </a:lnTo>
                <a:lnTo>
                  <a:pt x="811295" y="190499"/>
                </a:lnTo>
                <a:lnTo>
                  <a:pt x="810781" y="190499"/>
                </a:lnTo>
                <a:lnTo>
                  <a:pt x="810287" y="189229"/>
                </a:lnTo>
                <a:lnTo>
                  <a:pt x="800659" y="189229"/>
                </a:lnTo>
                <a:lnTo>
                  <a:pt x="800659" y="187959"/>
                </a:lnTo>
                <a:lnTo>
                  <a:pt x="818887" y="187959"/>
                </a:lnTo>
                <a:lnTo>
                  <a:pt x="823434" y="193039"/>
                </a:lnTo>
                <a:lnTo>
                  <a:pt x="825480" y="194963"/>
                </a:lnTo>
                <a:lnTo>
                  <a:pt x="826741" y="196537"/>
                </a:lnTo>
                <a:close/>
              </a:path>
              <a:path w="1000125" h="234950">
                <a:moveTo>
                  <a:pt x="828000" y="191769"/>
                </a:moveTo>
                <a:lnTo>
                  <a:pt x="824956" y="191769"/>
                </a:lnTo>
                <a:lnTo>
                  <a:pt x="823948" y="190499"/>
                </a:lnTo>
                <a:lnTo>
                  <a:pt x="822425" y="189229"/>
                </a:lnTo>
                <a:lnTo>
                  <a:pt x="819401" y="187959"/>
                </a:lnTo>
                <a:lnTo>
                  <a:pt x="824956" y="187959"/>
                </a:lnTo>
                <a:lnTo>
                  <a:pt x="824956" y="189229"/>
                </a:lnTo>
                <a:lnTo>
                  <a:pt x="825964" y="190499"/>
                </a:lnTo>
                <a:lnTo>
                  <a:pt x="828000" y="191769"/>
                </a:lnTo>
                <a:close/>
              </a:path>
              <a:path w="1000125" h="234950">
                <a:moveTo>
                  <a:pt x="825633" y="188812"/>
                </a:moveTo>
                <a:lnTo>
                  <a:pt x="824956" y="187959"/>
                </a:lnTo>
                <a:lnTo>
                  <a:pt x="825964" y="187959"/>
                </a:lnTo>
                <a:lnTo>
                  <a:pt x="825633" y="188812"/>
                </a:lnTo>
                <a:close/>
              </a:path>
              <a:path w="1000125" h="234950">
                <a:moveTo>
                  <a:pt x="835078" y="196849"/>
                </a:moveTo>
                <a:lnTo>
                  <a:pt x="834070" y="196849"/>
                </a:lnTo>
                <a:lnTo>
                  <a:pt x="833062" y="195579"/>
                </a:lnTo>
                <a:lnTo>
                  <a:pt x="832053" y="195579"/>
                </a:lnTo>
                <a:lnTo>
                  <a:pt x="829009" y="193039"/>
                </a:lnTo>
                <a:lnTo>
                  <a:pt x="828000" y="193039"/>
                </a:lnTo>
                <a:lnTo>
                  <a:pt x="826478" y="191769"/>
                </a:lnTo>
                <a:lnTo>
                  <a:pt x="828000" y="191769"/>
                </a:lnTo>
                <a:lnTo>
                  <a:pt x="826992" y="190499"/>
                </a:lnTo>
                <a:lnTo>
                  <a:pt x="828000" y="190499"/>
                </a:lnTo>
                <a:lnTo>
                  <a:pt x="825964" y="187959"/>
                </a:lnTo>
                <a:lnTo>
                  <a:pt x="834584" y="187959"/>
                </a:lnTo>
                <a:lnTo>
                  <a:pt x="834584" y="189229"/>
                </a:lnTo>
                <a:lnTo>
                  <a:pt x="830017" y="189229"/>
                </a:lnTo>
                <a:lnTo>
                  <a:pt x="834584" y="193039"/>
                </a:lnTo>
                <a:lnTo>
                  <a:pt x="834593" y="194334"/>
                </a:lnTo>
                <a:lnTo>
                  <a:pt x="835078" y="195579"/>
                </a:lnTo>
                <a:lnTo>
                  <a:pt x="835078" y="196849"/>
                </a:lnTo>
                <a:close/>
              </a:path>
              <a:path w="1000125" h="234950">
                <a:moveTo>
                  <a:pt x="845200" y="189229"/>
                </a:moveTo>
                <a:lnTo>
                  <a:pt x="835078" y="189229"/>
                </a:lnTo>
                <a:lnTo>
                  <a:pt x="834584" y="187959"/>
                </a:lnTo>
                <a:lnTo>
                  <a:pt x="845200" y="187959"/>
                </a:lnTo>
                <a:lnTo>
                  <a:pt x="845200" y="189229"/>
                </a:lnTo>
                <a:close/>
              </a:path>
              <a:path w="1000125" h="234950">
                <a:moveTo>
                  <a:pt x="845714" y="189229"/>
                </a:moveTo>
                <a:lnTo>
                  <a:pt x="845200" y="189229"/>
                </a:lnTo>
                <a:lnTo>
                  <a:pt x="845200" y="187959"/>
                </a:lnTo>
                <a:lnTo>
                  <a:pt x="845714" y="189229"/>
                </a:lnTo>
                <a:close/>
              </a:path>
              <a:path w="1000125" h="234950">
                <a:moveTo>
                  <a:pt x="966172" y="190499"/>
                </a:moveTo>
                <a:lnTo>
                  <a:pt x="856331" y="190499"/>
                </a:lnTo>
                <a:lnTo>
                  <a:pt x="855836" y="189229"/>
                </a:lnTo>
                <a:lnTo>
                  <a:pt x="894289" y="189229"/>
                </a:lnTo>
                <a:lnTo>
                  <a:pt x="893795" y="187959"/>
                </a:lnTo>
                <a:lnTo>
                  <a:pt x="964136" y="187959"/>
                </a:lnTo>
                <a:lnTo>
                  <a:pt x="964650" y="189229"/>
                </a:lnTo>
                <a:lnTo>
                  <a:pt x="966172" y="190499"/>
                </a:lnTo>
                <a:close/>
              </a:path>
              <a:path w="1000125" h="234950">
                <a:moveTo>
                  <a:pt x="825964" y="189229"/>
                </a:moveTo>
                <a:lnTo>
                  <a:pt x="825470" y="189229"/>
                </a:lnTo>
                <a:lnTo>
                  <a:pt x="825633" y="188812"/>
                </a:lnTo>
                <a:lnTo>
                  <a:pt x="825964" y="189229"/>
                </a:lnTo>
                <a:close/>
              </a:path>
              <a:path w="1000125" h="234950">
                <a:moveTo>
                  <a:pt x="811809" y="191769"/>
                </a:moveTo>
                <a:lnTo>
                  <a:pt x="792059" y="191769"/>
                </a:lnTo>
                <a:lnTo>
                  <a:pt x="792573" y="190499"/>
                </a:lnTo>
                <a:lnTo>
                  <a:pt x="790537" y="189229"/>
                </a:lnTo>
                <a:lnTo>
                  <a:pt x="809278" y="189229"/>
                </a:lnTo>
                <a:lnTo>
                  <a:pt x="809773" y="190499"/>
                </a:lnTo>
                <a:lnTo>
                  <a:pt x="811295" y="190499"/>
                </a:lnTo>
                <a:lnTo>
                  <a:pt x="811809" y="191769"/>
                </a:lnTo>
                <a:close/>
              </a:path>
              <a:path w="1000125" h="234950">
                <a:moveTo>
                  <a:pt x="851784" y="193039"/>
                </a:moveTo>
                <a:lnTo>
                  <a:pt x="835592" y="193039"/>
                </a:lnTo>
                <a:lnTo>
                  <a:pt x="835592" y="191769"/>
                </a:lnTo>
                <a:lnTo>
                  <a:pt x="832548" y="190499"/>
                </a:lnTo>
                <a:lnTo>
                  <a:pt x="831025" y="189229"/>
                </a:lnTo>
                <a:lnTo>
                  <a:pt x="835592" y="189229"/>
                </a:lnTo>
                <a:lnTo>
                  <a:pt x="836086" y="190499"/>
                </a:lnTo>
                <a:lnTo>
                  <a:pt x="888733" y="190499"/>
                </a:lnTo>
                <a:lnTo>
                  <a:pt x="889228" y="191769"/>
                </a:lnTo>
                <a:lnTo>
                  <a:pt x="851784" y="191769"/>
                </a:lnTo>
                <a:lnTo>
                  <a:pt x="851784" y="193039"/>
                </a:lnTo>
                <a:close/>
              </a:path>
              <a:path w="1000125" h="234950">
                <a:moveTo>
                  <a:pt x="855836" y="190499"/>
                </a:moveTo>
                <a:lnTo>
                  <a:pt x="836600" y="190499"/>
                </a:lnTo>
                <a:lnTo>
                  <a:pt x="836086" y="189229"/>
                </a:lnTo>
                <a:lnTo>
                  <a:pt x="855836" y="189229"/>
                </a:lnTo>
                <a:lnTo>
                  <a:pt x="855836" y="190499"/>
                </a:lnTo>
                <a:close/>
              </a:path>
              <a:path w="1000125" h="234950">
                <a:moveTo>
                  <a:pt x="856331" y="190499"/>
                </a:moveTo>
                <a:lnTo>
                  <a:pt x="855836" y="190499"/>
                </a:lnTo>
                <a:lnTo>
                  <a:pt x="855836" y="189229"/>
                </a:lnTo>
                <a:lnTo>
                  <a:pt x="856331" y="190499"/>
                </a:lnTo>
                <a:close/>
              </a:path>
              <a:path w="1000125" h="234950">
                <a:moveTo>
                  <a:pt x="987425" y="191769"/>
                </a:moveTo>
                <a:lnTo>
                  <a:pt x="968188" y="191769"/>
                </a:lnTo>
                <a:lnTo>
                  <a:pt x="967180" y="190499"/>
                </a:lnTo>
                <a:lnTo>
                  <a:pt x="966666" y="189229"/>
                </a:lnTo>
                <a:lnTo>
                  <a:pt x="975266" y="189229"/>
                </a:lnTo>
                <a:lnTo>
                  <a:pt x="975266" y="190499"/>
                </a:lnTo>
                <a:lnTo>
                  <a:pt x="985902" y="190499"/>
                </a:lnTo>
                <a:lnTo>
                  <a:pt x="987425" y="191769"/>
                </a:lnTo>
                <a:close/>
              </a:path>
              <a:path w="1000125" h="234950">
                <a:moveTo>
                  <a:pt x="985902" y="190499"/>
                </a:moveTo>
                <a:lnTo>
                  <a:pt x="976294" y="190499"/>
                </a:lnTo>
                <a:lnTo>
                  <a:pt x="975780" y="189229"/>
                </a:lnTo>
                <a:lnTo>
                  <a:pt x="985388" y="189229"/>
                </a:lnTo>
                <a:lnTo>
                  <a:pt x="985902" y="190499"/>
                </a:lnTo>
                <a:close/>
              </a:path>
              <a:path w="1000125" h="234950">
                <a:moveTo>
                  <a:pt x="901386" y="193039"/>
                </a:moveTo>
                <a:lnTo>
                  <a:pt x="891758" y="193039"/>
                </a:lnTo>
                <a:lnTo>
                  <a:pt x="891758" y="191769"/>
                </a:lnTo>
                <a:lnTo>
                  <a:pt x="888733" y="190499"/>
                </a:lnTo>
                <a:lnTo>
                  <a:pt x="899350" y="190499"/>
                </a:lnTo>
                <a:lnTo>
                  <a:pt x="901386" y="193039"/>
                </a:lnTo>
                <a:close/>
              </a:path>
              <a:path w="1000125" h="234950">
                <a:moveTo>
                  <a:pt x="909986" y="191769"/>
                </a:moveTo>
                <a:lnTo>
                  <a:pt x="900872" y="191769"/>
                </a:lnTo>
                <a:lnTo>
                  <a:pt x="900872" y="190499"/>
                </a:lnTo>
                <a:lnTo>
                  <a:pt x="908978" y="190499"/>
                </a:lnTo>
                <a:lnTo>
                  <a:pt x="909986" y="191769"/>
                </a:lnTo>
                <a:close/>
              </a:path>
              <a:path w="1000125" h="234950">
                <a:moveTo>
                  <a:pt x="911508" y="193039"/>
                </a:moveTo>
                <a:lnTo>
                  <a:pt x="909472" y="190499"/>
                </a:lnTo>
                <a:lnTo>
                  <a:pt x="951997" y="190499"/>
                </a:lnTo>
                <a:lnTo>
                  <a:pt x="952491" y="191769"/>
                </a:lnTo>
                <a:lnTo>
                  <a:pt x="910994" y="191769"/>
                </a:lnTo>
                <a:lnTo>
                  <a:pt x="911508" y="193039"/>
                </a:lnTo>
                <a:close/>
              </a:path>
              <a:path w="1000125" h="234950">
                <a:moveTo>
                  <a:pt x="963641" y="193039"/>
                </a:moveTo>
                <a:lnTo>
                  <a:pt x="955536" y="193039"/>
                </a:lnTo>
                <a:lnTo>
                  <a:pt x="954014" y="191769"/>
                </a:lnTo>
                <a:lnTo>
                  <a:pt x="953005" y="190499"/>
                </a:lnTo>
                <a:lnTo>
                  <a:pt x="962119" y="190499"/>
                </a:lnTo>
                <a:lnTo>
                  <a:pt x="962613" y="191769"/>
                </a:lnTo>
                <a:lnTo>
                  <a:pt x="963641" y="193039"/>
                </a:lnTo>
                <a:close/>
              </a:path>
              <a:path w="1000125" h="234950">
                <a:moveTo>
                  <a:pt x="976294" y="195579"/>
                </a:moveTo>
                <a:lnTo>
                  <a:pt x="970719" y="195579"/>
                </a:lnTo>
                <a:lnTo>
                  <a:pt x="969711" y="194309"/>
                </a:lnTo>
                <a:lnTo>
                  <a:pt x="966172" y="194309"/>
                </a:lnTo>
                <a:lnTo>
                  <a:pt x="963127" y="190499"/>
                </a:lnTo>
                <a:lnTo>
                  <a:pt x="967180" y="190499"/>
                </a:lnTo>
                <a:lnTo>
                  <a:pt x="968188" y="191769"/>
                </a:lnTo>
                <a:lnTo>
                  <a:pt x="972241" y="191769"/>
                </a:lnTo>
                <a:lnTo>
                  <a:pt x="972241" y="193039"/>
                </a:lnTo>
                <a:lnTo>
                  <a:pt x="973764" y="193039"/>
                </a:lnTo>
                <a:lnTo>
                  <a:pt x="974802" y="194334"/>
                </a:lnTo>
                <a:lnTo>
                  <a:pt x="976294" y="195579"/>
                </a:lnTo>
                <a:close/>
              </a:path>
              <a:path w="1000125" h="234950">
                <a:moveTo>
                  <a:pt x="774345" y="209549"/>
                </a:moveTo>
                <a:lnTo>
                  <a:pt x="770292" y="209549"/>
                </a:lnTo>
                <a:lnTo>
                  <a:pt x="769284" y="208279"/>
                </a:lnTo>
                <a:lnTo>
                  <a:pt x="769284" y="191769"/>
                </a:lnTo>
                <a:lnTo>
                  <a:pt x="770292" y="193039"/>
                </a:lnTo>
                <a:lnTo>
                  <a:pt x="770806" y="194309"/>
                </a:lnTo>
                <a:lnTo>
                  <a:pt x="803703" y="194309"/>
                </a:lnTo>
                <a:lnTo>
                  <a:pt x="803703" y="195579"/>
                </a:lnTo>
                <a:lnTo>
                  <a:pt x="784467" y="195579"/>
                </a:lnTo>
                <a:lnTo>
                  <a:pt x="784467" y="196849"/>
                </a:lnTo>
                <a:lnTo>
                  <a:pt x="796112" y="196849"/>
                </a:lnTo>
                <a:lnTo>
                  <a:pt x="796112" y="198119"/>
                </a:lnTo>
                <a:lnTo>
                  <a:pt x="780414" y="198119"/>
                </a:lnTo>
                <a:lnTo>
                  <a:pt x="780928" y="199389"/>
                </a:lnTo>
                <a:lnTo>
                  <a:pt x="781442" y="199389"/>
                </a:lnTo>
                <a:lnTo>
                  <a:pt x="781442" y="200659"/>
                </a:lnTo>
                <a:lnTo>
                  <a:pt x="783459" y="201929"/>
                </a:lnTo>
                <a:lnTo>
                  <a:pt x="824462" y="201929"/>
                </a:lnTo>
                <a:lnTo>
                  <a:pt x="825470" y="203199"/>
                </a:lnTo>
                <a:lnTo>
                  <a:pt x="820409" y="203199"/>
                </a:lnTo>
                <a:lnTo>
                  <a:pt x="820903" y="204469"/>
                </a:lnTo>
                <a:lnTo>
                  <a:pt x="794589" y="204469"/>
                </a:lnTo>
                <a:lnTo>
                  <a:pt x="796112" y="205739"/>
                </a:lnTo>
                <a:lnTo>
                  <a:pt x="795598" y="207009"/>
                </a:lnTo>
                <a:lnTo>
                  <a:pt x="801687" y="207009"/>
                </a:lnTo>
                <a:lnTo>
                  <a:pt x="802191" y="208279"/>
                </a:lnTo>
                <a:lnTo>
                  <a:pt x="774345" y="208279"/>
                </a:lnTo>
                <a:lnTo>
                  <a:pt x="774345" y="209549"/>
                </a:lnTo>
                <a:close/>
              </a:path>
              <a:path w="1000125" h="234950">
                <a:moveTo>
                  <a:pt x="785990" y="193039"/>
                </a:moveTo>
                <a:lnTo>
                  <a:pt x="770292" y="193039"/>
                </a:lnTo>
                <a:lnTo>
                  <a:pt x="769798" y="191769"/>
                </a:lnTo>
                <a:lnTo>
                  <a:pt x="786504" y="191769"/>
                </a:lnTo>
                <a:lnTo>
                  <a:pt x="785990" y="193039"/>
                </a:lnTo>
                <a:close/>
              </a:path>
              <a:path w="1000125" h="234950">
                <a:moveTo>
                  <a:pt x="785990" y="193039"/>
                </a:moveTo>
                <a:lnTo>
                  <a:pt x="786504" y="191769"/>
                </a:lnTo>
                <a:lnTo>
                  <a:pt x="786751" y="192081"/>
                </a:lnTo>
                <a:lnTo>
                  <a:pt x="785990" y="193039"/>
                </a:lnTo>
                <a:close/>
              </a:path>
              <a:path w="1000125" h="234950">
                <a:moveTo>
                  <a:pt x="786751" y="192081"/>
                </a:moveTo>
                <a:lnTo>
                  <a:pt x="786504" y="191769"/>
                </a:lnTo>
                <a:lnTo>
                  <a:pt x="786998" y="191769"/>
                </a:lnTo>
                <a:lnTo>
                  <a:pt x="786751" y="192081"/>
                </a:lnTo>
                <a:close/>
              </a:path>
              <a:path w="1000125" h="234950">
                <a:moveTo>
                  <a:pt x="802695" y="194309"/>
                </a:moveTo>
                <a:lnTo>
                  <a:pt x="788520" y="194309"/>
                </a:lnTo>
                <a:lnTo>
                  <a:pt x="786751" y="192081"/>
                </a:lnTo>
                <a:lnTo>
                  <a:pt x="786998" y="191769"/>
                </a:lnTo>
                <a:lnTo>
                  <a:pt x="797120" y="191769"/>
                </a:lnTo>
                <a:lnTo>
                  <a:pt x="797634" y="193039"/>
                </a:lnTo>
                <a:lnTo>
                  <a:pt x="802695" y="193039"/>
                </a:lnTo>
                <a:lnTo>
                  <a:pt x="802695" y="194309"/>
                </a:lnTo>
                <a:close/>
              </a:path>
              <a:path w="1000125" h="234950">
                <a:moveTo>
                  <a:pt x="814834" y="196849"/>
                </a:moveTo>
                <a:lnTo>
                  <a:pt x="805720" y="196849"/>
                </a:lnTo>
                <a:lnTo>
                  <a:pt x="804384" y="196008"/>
                </a:lnTo>
                <a:lnTo>
                  <a:pt x="804217" y="195579"/>
                </a:lnTo>
                <a:lnTo>
                  <a:pt x="804217" y="194309"/>
                </a:lnTo>
                <a:lnTo>
                  <a:pt x="803189" y="194309"/>
                </a:lnTo>
                <a:lnTo>
                  <a:pt x="802695" y="193039"/>
                </a:lnTo>
                <a:lnTo>
                  <a:pt x="797634" y="193039"/>
                </a:lnTo>
                <a:lnTo>
                  <a:pt x="797120" y="191769"/>
                </a:lnTo>
                <a:lnTo>
                  <a:pt x="806748" y="191769"/>
                </a:lnTo>
                <a:lnTo>
                  <a:pt x="806748" y="193039"/>
                </a:lnTo>
                <a:lnTo>
                  <a:pt x="808271" y="194334"/>
                </a:lnTo>
                <a:lnTo>
                  <a:pt x="809278" y="195579"/>
                </a:lnTo>
                <a:lnTo>
                  <a:pt x="815348" y="195579"/>
                </a:lnTo>
                <a:lnTo>
                  <a:pt x="814834" y="196849"/>
                </a:lnTo>
                <a:close/>
              </a:path>
              <a:path w="1000125" h="234950">
                <a:moveTo>
                  <a:pt x="825964" y="193039"/>
                </a:moveTo>
                <a:lnTo>
                  <a:pt x="825470" y="191769"/>
                </a:lnTo>
                <a:lnTo>
                  <a:pt x="826478" y="191769"/>
                </a:lnTo>
                <a:lnTo>
                  <a:pt x="825964" y="193039"/>
                </a:lnTo>
                <a:close/>
              </a:path>
              <a:path w="1000125" h="234950">
                <a:moveTo>
                  <a:pt x="888733" y="195579"/>
                </a:moveTo>
                <a:lnTo>
                  <a:pt x="856845" y="195579"/>
                </a:lnTo>
                <a:lnTo>
                  <a:pt x="856331" y="194309"/>
                </a:lnTo>
                <a:lnTo>
                  <a:pt x="853800" y="193039"/>
                </a:lnTo>
                <a:lnTo>
                  <a:pt x="852298" y="191769"/>
                </a:lnTo>
                <a:lnTo>
                  <a:pt x="890750" y="191769"/>
                </a:lnTo>
                <a:lnTo>
                  <a:pt x="891758" y="193039"/>
                </a:lnTo>
                <a:lnTo>
                  <a:pt x="885689" y="193039"/>
                </a:lnTo>
                <a:lnTo>
                  <a:pt x="887211" y="194309"/>
                </a:lnTo>
                <a:lnTo>
                  <a:pt x="888219" y="194309"/>
                </a:lnTo>
                <a:lnTo>
                  <a:pt x="888733" y="195579"/>
                </a:lnTo>
                <a:close/>
              </a:path>
              <a:path w="1000125" h="234950">
                <a:moveTo>
                  <a:pt x="911508" y="193039"/>
                </a:moveTo>
                <a:lnTo>
                  <a:pt x="901386" y="193039"/>
                </a:lnTo>
                <a:lnTo>
                  <a:pt x="901386" y="191769"/>
                </a:lnTo>
                <a:lnTo>
                  <a:pt x="910490" y="191769"/>
                </a:lnTo>
                <a:lnTo>
                  <a:pt x="911508" y="193039"/>
                </a:lnTo>
                <a:close/>
              </a:path>
              <a:path w="1000125" h="234950">
                <a:moveTo>
                  <a:pt x="955536" y="193039"/>
                </a:moveTo>
                <a:lnTo>
                  <a:pt x="911508" y="193039"/>
                </a:lnTo>
                <a:lnTo>
                  <a:pt x="910994" y="191769"/>
                </a:lnTo>
                <a:lnTo>
                  <a:pt x="952491" y="191769"/>
                </a:lnTo>
                <a:lnTo>
                  <a:pt x="955536" y="193039"/>
                </a:lnTo>
                <a:close/>
              </a:path>
              <a:path w="1000125" h="234950">
                <a:moveTo>
                  <a:pt x="984380" y="194309"/>
                </a:moveTo>
                <a:lnTo>
                  <a:pt x="975266" y="194309"/>
                </a:lnTo>
                <a:lnTo>
                  <a:pt x="974258" y="193039"/>
                </a:lnTo>
                <a:lnTo>
                  <a:pt x="972241" y="191769"/>
                </a:lnTo>
                <a:lnTo>
                  <a:pt x="987919" y="191769"/>
                </a:lnTo>
                <a:lnTo>
                  <a:pt x="988947" y="193039"/>
                </a:lnTo>
                <a:lnTo>
                  <a:pt x="983886" y="193039"/>
                </a:lnTo>
                <a:lnTo>
                  <a:pt x="984380" y="194309"/>
                </a:lnTo>
                <a:close/>
              </a:path>
              <a:path w="1000125" h="234950">
                <a:moveTo>
                  <a:pt x="770806" y="194309"/>
                </a:moveTo>
                <a:lnTo>
                  <a:pt x="770806" y="193039"/>
                </a:lnTo>
                <a:lnTo>
                  <a:pt x="771320" y="193039"/>
                </a:lnTo>
                <a:lnTo>
                  <a:pt x="770806" y="194309"/>
                </a:lnTo>
                <a:close/>
              </a:path>
              <a:path w="1000125" h="234950">
                <a:moveTo>
                  <a:pt x="788006" y="194309"/>
                </a:moveTo>
                <a:lnTo>
                  <a:pt x="771320" y="194309"/>
                </a:lnTo>
                <a:lnTo>
                  <a:pt x="771320" y="193039"/>
                </a:lnTo>
                <a:lnTo>
                  <a:pt x="787512" y="193039"/>
                </a:lnTo>
                <a:lnTo>
                  <a:pt x="788006" y="194309"/>
                </a:lnTo>
                <a:close/>
              </a:path>
              <a:path w="1000125" h="234950">
                <a:moveTo>
                  <a:pt x="803189" y="194309"/>
                </a:moveTo>
                <a:lnTo>
                  <a:pt x="802695" y="194309"/>
                </a:lnTo>
                <a:lnTo>
                  <a:pt x="802695" y="193039"/>
                </a:lnTo>
                <a:lnTo>
                  <a:pt x="803189" y="194309"/>
                </a:lnTo>
                <a:close/>
              </a:path>
              <a:path w="1000125" h="234950">
                <a:moveTo>
                  <a:pt x="831025" y="196849"/>
                </a:moveTo>
                <a:lnTo>
                  <a:pt x="827486" y="196849"/>
                </a:lnTo>
                <a:lnTo>
                  <a:pt x="825480" y="194963"/>
                </a:lnTo>
                <a:lnTo>
                  <a:pt x="824976" y="194334"/>
                </a:lnTo>
                <a:lnTo>
                  <a:pt x="824956" y="193039"/>
                </a:lnTo>
                <a:lnTo>
                  <a:pt x="825964" y="193039"/>
                </a:lnTo>
                <a:lnTo>
                  <a:pt x="831025" y="196849"/>
                </a:lnTo>
                <a:close/>
              </a:path>
              <a:path w="1000125" h="234950">
                <a:moveTo>
                  <a:pt x="839131" y="195579"/>
                </a:moveTo>
                <a:lnTo>
                  <a:pt x="836600" y="195579"/>
                </a:lnTo>
                <a:lnTo>
                  <a:pt x="836600" y="194309"/>
                </a:lnTo>
                <a:lnTo>
                  <a:pt x="836086" y="193039"/>
                </a:lnTo>
                <a:lnTo>
                  <a:pt x="852298" y="193039"/>
                </a:lnTo>
                <a:lnTo>
                  <a:pt x="855322" y="194309"/>
                </a:lnTo>
                <a:lnTo>
                  <a:pt x="839131" y="194309"/>
                </a:lnTo>
                <a:lnTo>
                  <a:pt x="839131" y="195579"/>
                </a:lnTo>
                <a:close/>
              </a:path>
              <a:path w="1000125" h="234950">
                <a:moveTo>
                  <a:pt x="896325" y="194309"/>
                </a:moveTo>
                <a:lnTo>
                  <a:pt x="887725" y="194309"/>
                </a:lnTo>
                <a:lnTo>
                  <a:pt x="887211" y="193039"/>
                </a:lnTo>
                <a:lnTo>
                  <a:pt x="896325" y="193039"/>
                </a:lnTo>
                <a:lnTo>
                  <a:pt x="896325" y="194309"/>
                </a:lnTo>
                <a:close/>
              </a:path>
              <a:path w="1000125" h="234950">
                <a:moveTo>
                  <a:pt x="951997" y="195579"/>
                </a:moveTo>
                <a:lnTo>
                  <a:pt x="918092" y="195579"/>
                </a:lnTo>
                <a:lnTo>
                  <a:pt x="917064" y="194309"/>
                </a:lnTo>
                <a:lnTo>
                  <a:pt x="897847" y="194309"/>
                </a:lnTo>
                <a:lnTo>
                  <a:pt x="897847" y="193039"/>
                </a:lnTo>
                <a:lnTo>
                  <a:pt x="949466" y="193039"/>
                </a:lnTo>
                <a:lnTo>
                  <a:pt x="950505" y="194334"/>
                </a:lnTo>
                <a:lnTo>
                  <a:pt x="951997" y="195579"/>
                </a:lnTo>
                <a:close/>
              </a:path>
              <a:path w="1000125" h="234950">
                <a:moveTo>
                  <a:pt x="960083" y="195579"/>
                </a:moveTo>
                <a:lnTo>
                  <a:pt x="951997" y="195579"/>
                </a:lnTo>
                <a:lnTo>
                  <a:pt x="951483" y="194309"/>
                </a:lnTo>
                <a:lnTo>
                  <a:pt x="950475" y="193039"/>
                </a:lnTo>
                <a:lnTo>
                  <a:pt x="964650" y="193039"/>
                </a:lnTo>
                <a:lnTo>
                  <a:pt x="965658" y="194309"/>
                </a:lnTo>
                <a:lnTo>
                  <a:pt x="959589" y="194309"/>
                </a:lnTo>
                <a:lnTo>
                  <a:pt x="960083" y="195579"/>
                </a:lnTo>
                <a:close/>
              </a:path>
              <a:path w="1000125" h="234950">
                <a:moveTo>
                  <a:pt x="809278" y="194334"/>
                </a:moveTo>
                <a:close/>
              </a:path>
              <a:path w="1000125" h="234950">
                <a:moveTo>
                  <a:pt x="819401" y="195579"/>
                </a:moveTo>
                <a:lnTo>
                  <a:pt x="809773" y="195579"/>
                </a:lnTo>
                <a:lnTo>
                  <a:pt x="809278" y="194334"/>
                </a:lnTo>
                <a:lnTo>
                  <a:pt x="818373" y="194309"/>
                </a:lnTo>
                <a:lnTo>
                  <a:pt x="819401" y="195579"/>
                </a:lnTo>
                <a:close/>
              </a:path>
              <a:path w="1000125" h="234950">
                <a:moveTo>
                  <a:pt x="856845" y="195579"/>
                </a:moveTo>
                <a:lnTo>
                  <a:pt x="840139" y="195579"/>
                </a:lnTo>
                <a:lnTo>
                  <a:pt x="839131" y="194309"/>
                </a:lnTo>
                <a:lnTo>
                  <a:pt x="855322" y="194309"/>
                </a:lnTo>
                <a:lnTo>
                  <a:pt x="856845" y="195579"/>
                </a:lnTo>
                <a:close/>
              </a:path>
              <a:path w="1000125" h="234950">
                <a:moveTo>
                  <a:pt x="908464" y="196849"/>
                </a:moveTo>
                <a:lnTo>
                  <a:pt x="894289" y="196849"/>
                </a:lnTo>
                <a:lnTo>
                  <a:pt x="892272" y="195579"/>
                </a:lnTo>
                <a:lnTo>
                  <a:pt x="888733" y="195579"/>
                </a:lnTo>
                <a:lnTo>
                  <a:pt x="888219" y="194309"/>
                </a:lnTo>
                <a:lnTo>
                  <a:pt x="906942" y="194309"/>
                </a:lnTo>
                <a:lnTo>
                  <a:pt x="907456" y="195579"/>
                </a:lnTo>
                <a:lnTo>
                  <a:pt x="908464" y="196849"/>
                </a:lnTo>
                <a:close/>
              </a:path>
              <a:path w="1000125" h="234950">
                <a:moveTo>
                  <a:pt x="920622" y="196849"/>
                </a:moveTo>
                <a:lnTo>
                  <a:pt x="908978" y="196849"/>
                </a:lnTo>
                <a:lnTo>
                  <a:pt x="908464" y="195579"/>
                </a:lnTo>
                <a:lnTo>
                  <a:pt x="907970" y="195579"/>
                </a:lnTo>
                <a:lnTo>
                  <a:pt x="907456" y="194309"/>
                </a:lnTo>
                <a:lnTo>
                  <a:pt x="917064" y="194309"/>
                </a:lnTo>
                <a:lnTo>
                  <a:pt x="917578" y="195579"/>
                </a:lnTo>
                <a:lnTo>
                  <a:pt x="920622" y="196849"/>
                </a:lnTo>
                <a:close/>
              </a:path>
              <a:path w="1000125" h="234950">
                <a:moveTo>
                  <a:pt x="968188" y="199389"/>
                </a:moveTo>
                <a:lnTo>
                  <a:pt x="964650" y="199389"/>
                </a:lnTo>
                <a:lnTo>
                  <a:pt x="963127" y="196849"/>
                </a:lnTo>
                <a:lnTo>
                  <a:pt x="961111" y="194309"/>
                </a:lnTo>
                <a:lnTo>
                  <a:pt x="969711" y="194309"/>
                </a:lnTo>
                <a:lnTo>
                  <a:pt x="969711" y="195579"/>
                </a:lnTo>
                <a:lnTo>
                  <a:pt x="970205" y="195579"/>
                </a:lnTo>
                <a:lnTo>
                  <a:pt x="972241" y="196849"/>
                </a:lnTo>
                <a:lnTo>
                  <a:pt x="967180" y="196849"/>
                </a:lnTo>
                <a:lnTo>
                  <a:pt x="968188" y="199389"/>
                </a:lnTo>
                <a:close/>
              </a:path>
              <a:path w="1000125" h="234950">
                <a:moveTo>
                  <a:pt x="794095" y="196849"/>
                </a:moveTo>
                <a:lnTo>
                  <a:pt x="785990" y="196849"/>
                </a:lnTo>
                <a:lnTo>
                  <a:pt x="784467" y="195579"/>
                </a:lnTo>
                <a:lnTo>
                  <a:pt x="794589" y="195579"/>
                </a:lnTo>
                <a:lnTo>
                  <a:pt x="794095" y="196849"/>
                </a:lnTo>
                <a:close/>
              </a:path>
              <a:path w="1000125" h="234950">
                <a:moveTo>
                  <a:pt x="804712" y="196849"/>
                </a:moveTo>
                <a:lnTo>
                  <a:pt x="795103" y="196849"/>
                </a:lnTo>
                <a:lnTo>
                  <a:pt x="795103" y="195579"/>
                </a:lnTo>
                <a:lnTo>
                  <a:pt x="803703" y="195579"/>
                </a:lnTo>
                <a:lnTo>
                  <a:pt x="804384" y="196008"/>
                </a:lnTo>
                <a:lnTo>
                  <a:pt x="804712" y="196849"/>
                </a:lnTo>
                <a:close/>
              </a:path>
              <a:path w="1000125" h="234950">
                <a:moveTo>
                  <a:pt x="820409" y="196849"/>
                </a:moveTo>
                <a:lnTo>
                  <a:pt x="815348" y="196849"/>
                </a:lnTo>
                <a:lnTo>
                  <a:pt x="815348" y="195579"/>
                </a:lnTo>
                <a:lnTo>
                  <a:pt x="819895" y="195579"/>
                </a:lnTo>
                <a:lnTo>
                  <a:pt x="820409" y="196849"/>
                </a:lnTo>
                <a:close/>
              </a:path>
              <a:path w="1000125" h="234950">
                <a:moveTo>
                  <a:pt x="823948" y="196849"/>
                </a:moveTo>
                <a:lnTo>
                  <a:pt x="821417" y="196849"/>
                </a:lnTo>
                <a:lnTo>
                  <a:pt x="821417" y="195579"/>
                </a:lnTo>
                <a:lnTo>
                  <a:pt x="823948" y="195579"/>
                </a:lnTo>
                <a:lnTo>
                  <a:pt x="823948" y="196849"/>
                </a:lnTo>
                <a:close/>
              </a:path>
              <a:path w="1000125" h="234950">
                <a:moveTo>
                  <a:pt x="824462" y="196849"/>
                </a:moveTo>
                <a:lnTo>
                  <a:pt x="823948" y="196849"/>
                </a:lnTo>
                <a:lnTo>
                  <a:pt x="823948" y="195579"/>
                </a:lnTo>
                <a:lnTo>
                  <a:pt x="824462" y="196849"/>
                </a:lnTo>
                <a:close/>
              </a:path>
              <a:path w="1000125" h="234950">
                <a:moveTo>
                  <a:pt x="824462" y="196849"/>
                </a:moveTo>
                <a:lnTo>
                  <a:pt x="823948" y="195579"/>
                </a:lnTo>
                <a:lnTo>
                  <a:pt x="824462" y="195579"/>
                </a:lnTo>
                <a:lnTo>
                  <a:pt x="824462" y="196849"/>
                </a:lnTo>
                <a:close/>
              </a:path>
              <a:path w="1000125" h="234950">
                <a:moveTo>
                  <a:pt x="840653" y="196849"/>
                </a:moveTo>
                <a:lnTo>
                  <a:pt x="837114" y="196849"/>
                </a:lnTo>
                <a:lnTo>
                  <a:pt x="836086" y="195579"/>
                </a:lnTo>
                <a:lnTo>
                  <a:pt x="839645" y="195579"/>
                </a:lnTo>
                <a:lnTo>
                  <a:pt x="840653" y="196849"/>
                </a:lnTo>
                <a:close/>
              </a:path>
              <a:path w="1000125" h="234950">
                <a:moveTo>
                  <a:pt x="893281" y="196849"/>
                </a:moveTo>
                <a:lnTo>
                  <a:pt x="842175" y="196849"/>
                </a:lnTo>
                <a:lnTo>
                  <a:pt x="841661" y="195579"/>
                </a:lnTo>
                <a:lnTo>
                  <a:pt x="892272" y="195579"/>
                </a:lnTo>
                <a:lnTo>
                  <a:pt x="893281" y="196849"/>
                </a:lnTo>
                <a:close/>
              </a:path>
              <a:path w="1000125" h="234950">
                <a:moveTo>
                  <a:pt x="955536" y="196849"/>
                </a:moveTo>
                <a:lnTo>
                  <a:pt x="920622" y="196849"/>
                </a:lnTo>
                <a:lnTo>
                  <a:pt x="919100" y="195579"/>
                </a:lnTo>
                <a:lnTo>
                  <a:pt x="955022" y="195579"/>
                </a:lnTo>
                <a:lnTo>
                  <a:pt x="955536" y="196849"/>
                </a:lnTo>
                <a:close/>
              </a:path>
              <a:path w="1000125" h="234950">
                <a:moveTo>
                  <a:pt x="964650" y="199389"/>
                </a:moveTo>
                <a:lnTo>
                  <a:pt x="959589" y="199389"/>
                </a:lnTo>
                <a:lnTo>
                  <a:pt x="959075" y="198119"/>
                </a:lnTo>
                <a:lnTo>
                  <a:pt x="958066" y="196849"/>
                </a:lnTo>
                <a:lnTo>
                  <a:pt x="957058" y="196849"/>
                </a:lnTo>
                <a:lnTo>
                  <a:pt x="955022" y="195579"/>
                </a:lnTo>
                <a:lnTo>
                  <a:pt x="961605" y="195579"/>
                </a:lnTo>
                <a:lnTo>
                  <a:pt x="964650" y="199389"/>
                </a:lnTo>
                <a:close/>
              </a:path>
              <a:path w="1000125" h="234950">
                <a:moveTo>
                  <a:pt x="979833" y="196849"/>
                </a:moveTo>
                <a:lnTo>
                  <a:pt x="972736" y="196849"/>
                </a:lnTo>
                <a:lnTo>
                  <a:pt x="971727" y="195579"/>
                </a:lnTo>
                <a:lnTo>
                  <a:pt x="979319" y="195579"/>
                </a:lnTo>
                <a:lnTo>
                  <a:pt x="979833" y="196849"/>
                </a:lnTo>
                <a:close/>
              </a:path>
              <a:path w="1000125" h="234950">
                <a:moveTo>
                  <a:pt x="992486" y="198119"/>
                </a:moveTo>
                <a:lnTo>
                  <a:pt x="983372" y="198119"/>
                </a:lnTo>
                <a:lnTo>
                  <a:pt x="981355" y="195579"/>
                </a:lnTo>
                <a:lnTo>
                  <a:pt x="990449" y="195579"/>
                </a:lnTo>
                <a:lnTo>
                  <a:pt x="990449" y="196849"/>
                </a:lnTo>
                <a:lnTo>
                  <a:pt x="991972" y="196849"/>
                </a:lnTo>
                <a:lnTo>
                  <a:pt x="992486" y="198119"/>
                </a:lnTo>
                <a:close/>
              </a:path>
              <a:path w="1000125" h="234950">
                <a:moveTo>
                  <a:pt x="805720" y="196849"/>
                </a:moveTo>
                <a:lnTo>
                  <a:pt x="804712" y="196849"/>
                </a:lnTo>
                <a:lnTo>
                  <a:pt x="804384" y="196008"/>
                </a:lnTo>
                <a:lnTo>
                  <a:pt x="805720" y="196849"/>
                </a:lnTo>
                <a:close/>
              </a:path>
              <a:path w="1000125" h="234950">
                <a:moveTo>
                  <a:pt x="830017" y="199389"/>
                </a:moveTo>
                <a:lnTo>
                  <a:pt x="826992" y="196849"/>
                </a:lnTo>
                <a:lnTo>
                  <a:pt x="826741" y="196537"/>
                </a:lnTo>
                <a:lnTo>
                  <a:pt x="827486" y="196849"/>
                </a:lnTo>
                <a:lnTo>
                  <a:pt x="831025" y="196849"/>
                </a:lnTo>
                <a:lnTo>
                  <a:pt x="832053" y="198119"/>
                </a:lnTo>
                <a:lnTo>
                  <a:pt x="831025" y="198119"/>
                </a:lnTo>
                <a:lnTo>
                  <a:pt x="830017" y="199389"/>
                </a:lnTo>
                <a:close/>
              </a:path>
              <a:path w="1000125" h="234950">
                <a:moveTo>
                  <a:pt x="799651" y="198119"/>
                </a:moveTo>
                <a:lnTo>
                  <a:pt x="796626" y="198119"/>
                </a:lnTo>
                <a:lnTo>
                  <a:pt x="796626" y="196849"/>
                </a:lnTo>
                <a:lnTo>
                  <a:pt x="799651" y="196849"/>
                </a:lnTo>
                <a:lnTo>
                  <a:pt x="799651" y="198119"/>
                </a:lnTo>
                <a:close/>
              </a:path>
              <a:path w="1000125" h="234950">
                <a:moveTo>
                  <a:pt x="815842" y="198119"/>
                </a:moveTo>
                <a:lnTo>
                  <a:pt x="800165" y="198119"/>
                </a:lnTo>
                <a:lnTo>
                  <a:pt x="799651" y="196849"/>
                </a:lnTo>
                <a:lnTo>
                  <a:pt x="815348" y="196849"/>
                </a:lnTo>
                <a:lnTo>
                  <a:pt x="815842" y="198119"/>
                </a:lnTo>
                <a:close/>
              </a:path>
              <a:path w="1000125" h="234950">
                <a:moveTo>
                  <a:pt x="830531" y="203199"/>
                </a:moveTo>
                <a:lnTo>
                  <a:pt x="826478" y="203199"/>
                </a:lnTo>
                <a:lnTo>
                  <a:pt x="824462" y="200659"/>
                </a:lnTo>
                <a:lnTo>
                  <a:pt x="792573" y="200659"/>
                </a:lnTo>
                <a:lnTo>
                  <a:pt x="791051" y="199389"/>
                </a:lnTo>
                <a:lnTo>
                  <a:pt x="817878" y="199389"/>
                </a:lnTo>
                <a:lnTo>
                  <a:pt x="816356" y="196849"/>
                </a:lnTo>
                <a:lnTo>
                  <a:pt x="824956" y="196849"/>
                </a:lnTo>
                <a:lnTo>
                  <a:pt x="829523" y="200659"/>
                </a:lnTo>
                <a:lnTo>
                  <a:pt x="793067" y="200659"/>
                </a:lnTo>
                <a:lnTo>
                  <a:pt x="792905" y="201077"/>
                </a:lnTo>
                <a:lnTo>
                  <a:pt x="830023" y="201077"/>
                </a:lnTo>
                <a:lnTo>
                  <a:pt x="830838" y="201757"/>
                </a:lnTo>
                <a:lnTo>
                  <a:pt x="830861" y="201929"/>
                </a:lnTo>
                <a:lnTo>
                  <a:pt x="830017" y="201929"/>
                </a:lnTo>
                <a:lnTo>
                  <a:pt x="830531" y="203199"/>
                </a:lnTo>
                <a:close/>
              </a:path>
              <a:path w="1000125" h="234950">
                <a:moveTo>
                  <a:pt x="861906" y="207009"/>
                </a:moveTo>
                <a:lnTo>
                  <a:pt x="853800" y="207009"/>
                </a:lnTo>
                <a:lnTo>
                  <a:pt x="853306" y="205739"/>
                </a:lnTo>
                <a:lnTo>
                  <a:pt x="853306" y="204469"/>
                </a:lnTo>
                <a:lnTo>
                  <a:pt x="838123" y="204469"/>
                </a:lnTo>
                <a:lnTo>
                  <a:pt x="834584" y="200659"/>
                </a:lnTo>
                <a:lnTo>
                  <a:pt x="832548" y="198119"/>
                </a:lnTo>
                <a:lnTo>
                  <a:pt x="834070" y="196849"/>
                </a:lnTo>
                <a:lnTo>
                  <a:pt x="840653" y="201929"/>
                </a:lnTo>
                <a:lnTo>
                  <a:pt x="844706" y="201929"/>
                </a:lnTo>
                <a:lnTo>
                  <a:pt x="845200" y="203199"/>
                </a:lnTo>
                <a:lnTo>
                  <a:pt x="855322" y="203199"/>
                </a:lnTo>
                <a:lnTo>
                  <a:pt x="855836" y="204469"/>
                </a:lnTo>
                <a:lnTo>
                  <a:pt x="858861" y="205739"/>
                </a:lnTo>
                <a:lnTo>
                  <a:pt x="861906" y="205739"/>
                </a:lnTo>
                <a:lnTo>
                  <a:pt x="861906" y="207009"/>
                </a:lnTo>
                <a:close/>
              </a:path>
              <a:path w="1000125" h="234950">
                <a:moveTo>
                  <a:pt x="844192" y="201929"/>
                </a:moveTo>
                <a:lnTo>
                  <a:pt x="841147" y="201929"/>
                </a:lnTo>
                <a:lnTo>
                  <a:pt x="839131" y="198119"/>
                </a:lnTo>
                <a:lnTo>
                  <a:pt x="838123" y="196849"/>
                </a:lnTo>
                <a:lnTo>
                  <a:pt x="893795" y="196849"/>
                </a:lnTo>
                <a:lnTo>
                  <a:pt x="893795" y="198119"/>
                </a:lnTo>
                <a:lnTo>
                  <a:pt x="846723" y="198119"/>
                </a:lnTo>
                <a:lnTo>
                  <a:pt x="846723" y="199389"/>
                </a:lnTo>
                <a:lnTo>
                  <a:pt x="847237" y="199389"/>
                </a:lnTo>
                <a:lnTo>
                  <a:pt x="849253" y="200659"/>
                </a:lnTo>
                <a:lnTo>
                  <a:pt x="844192" y="200659"/>
                </a:lnTo>
                <a:lnTo>
                  <a:pt x="844192" y="201929"/>
                </a:lnTo>
                <a:close/>
              </a:path>
              <a:path w="1000125" h="234950">
                <a:moveTo>
                  <a:pt x="904925" y="199389"/>
                </a:moveTo>
                <a:lnTo>
                  <a:pt x="847731" y="199389"/>
                </a:lnTo>
                <a:lnTo>
                  <a:pt x="847237" y="198119"/>
                </a:lnTo>
                <a:lnTo>
                  <a:pt x="895317" y="198119"/>
                </a:lnTo>
                <a:lnTo>
                  <a:pt x="895317" y="196849"/>
                </a:lnTo>
                <a:lnTo>
                  <a:pt x="903917" y="196849"/>
                </a:lnTo>
                <a:lnTo>
                  <a:pt x="903917" y="198119"/>
                </a:lnTo>
                <a:lnTo>
                  <a:pt x="904925" y="199389"/>
                </a:lnTo>
                <a:close/>
              </a:path>
              <a:path w="1000125" h="234950">
                <a:moveTo>
                  <a:pt x="915561" y="199389"/>
                </a:moveTo>
                <a:lnTo>
                  <a:pt x="905439" y="199389"/>
                </a:lnTo>
                <a:lnTo>
                  <a:pt x="905439" y="198119"/>
                </a:lnTo>
                <a:lnTo>
                  <a:pt x="904925" y="198119"/>
                </a:lnTo>
                <a:lnTo>
                  <a:pt x="904411" y="196849"/>
                </a:lnTo>
                <a:lnTo>
                  <a:pt x="914533" y="196849"/>
                </a:lnTo>
                <a:lnTo>
                  <a:pt x="914533" y="198119"/>
                </a:lnTo>
                <a:lnTo>
                  <a:pt x="915561" y="199389"/>
                </a:lnTo>
                <a:close/>
              </a:path>
              <a:path w="1000125" h="234950">
                <a:moveTo>
                  <a:pt x="917578" y="200659"/>
                </a:moveTo>
                <a:lnTo>
                  <a:pt x="916055" y="199389"/>
                </a:lnTo>
                <a:lnTo>
                  <a:pt x="915047" y="196849"/>
                </a:lnTo>
                <a:lnTo>
                  <a:pt x="938830" y="196849"/>
                </a:lnTo>
                <a:lnTo>
                  <a:pt x="938830" y="198119"/>
                </a:lnTo>
                <a:lnTo>
                  <a:pt x="925169" y="198119"/>
                </a:lnTo>
                <a:lnTo>
                  <a:pt x="925169" y="199389"/>
                </a:lnTo>
                <a:lnTo>
                  <a:pt x="916569" y="199389"/>
                </a:lnTo>
                <a:lnTo>
                  <a:pt x="917578" y="200659"/>
                </a:lnTo>
                <a:close/>
              </a:path>
              <a:path w="1000125" h="234950">
                <a:moveTo>
                  <a:pt x="939344" y="198119"/>
                </a:moveTo>
                <a:lnTo>
                  <a:pt x="938830" y="198119"/>
                </a:lnTo>
                <a:lnTo>
                  <a:pt x="938830" y="196849"/>
                </a:lnTo>
                <a:lnTo>
                  <a:pt x="939344" y="198119"/>
                </a:lnTo>
                <a:close/>
              </a:path>
              <a:path w="1000125" h="234950">
                <a:moveTo>
                  <a:pt x="948458" y="198119"/>
                </a:moveTo>
                <a:lnTo>
                  <a:pt x="940353" y="198119"/>
                </a:lnTo>
                <a:lnTo>
                  <a:pt x="939839" y="196849"/>
                </a:lnTo>
                <a:lnTo>
                  <a:pt x="947944" y="196849"/>
                </a:lnTo>
                <a:lnTo>
                  <a:pt x="948458" y="198119"/>
                </a:lnTo>
                <a:close/>
              </a:path>
              <a:path w="1000125" h="234950">
                <a:moveTo>
                  <a:pt x="958580" y="199389"/>
                </a:moveTo>
                <a:lnTo>
                  <a:pt x="926178" y="199389"/>
                </a:lnTo>
                <a:lnTo>
                  <a:pt x="926178" y="198119"/>
                </a:lnTo>
                <a:lnTo>
                  <a:pt x="948458" y="198119"/>
                </a:lnTo>
                <a:lnTo>
                  <a:pt x="947944" y="196849"/>
                </a:lnTo>
                <a:lnTo>
                  <a:pt x="956544" y="196849"/>
                </a:lnTo>
                <a:lnTo>
                  <a:pt x="957058" y="198119"/>
                </a:lnTo>
                <a:lnTo>
                  <a:pt x="958580" y="199389"/>
                </a:lnTo>
                <a:close/>
              </a:path>
              <a:path w="1000125" h="234950">
                <a:moveTo>
                  <a:pt x="983372" y="199389"/>
                </a:moveTo>
                <a:lnTo>
                  <a:pt x="978311" y="199389"/>
                </a:lnTo>
                <a:lnTo>
                  <a:pt x="977302" y="198119"/>
                </a:lnTo>
                <a:lnTo>
                  <a:pt x="968188" y="198119"/>
                </a:lnTo>
                <a:lnTo>
                  <a:pt x="967180" y="196849"/>
                </a:lnTo>
                <a:lnTo>
                  <a:pt x="980841" y="196849"/>
                </a:lnTo>
                <a:lnTo>
                  <a:pt x="983372" y="199389"/>
                </a:lnTo>
                <a:close/>
              </a:path>
              <a:path w="1000125" h="234950">
                <a:moveTo>
                  <a:pt x="792573" y="201929"/>
                </a:moveTo>
                <a:lnTo>
                  <a:pt x="783459" y="201929"/>
                </a:lnTo>
                <a:lnTo>
                  <a:pt x="781442" y="199389"/>
                </a:lnTo>
                <a:lnTo>
                  <a:pt x="780928" y="198119"/>
                </a:lnTo>
                <a:lnTo>
                  <a:pt x="816356" y="198119"/>
                </a:lnTo>
                <a:lnTo>
                  <a:pt x="816870" y="199389"/>
                </a:lnTo>
                <a:lnTo>
                  <a:pt x="791051" y="199389"/>
                </a:lnTo>
                <a:lnTo>
                  <a:pt x="791565" y="200659"/>
                </a:lnTo>
                <a:lnTo>
                  <a:pt x="792573" y="200659"/>
                </a:lnTo>
                <a:lnTo>
                  <a:pt x="792905" y="201077"/>
                </a:lnTo>
                <a:lnTo>
                  <a:pt x="792573" y="201929"/>
                </a:lnTo>
                <a:close/>
              </a:path>
              <a:path w="1000125" h="234950">
                <a:moveTo>
                  <a:pt x="832548" y="199389"/>
                </a:moveTo>
                <a:lnTo>
                  <a:pt x="831539" y="199389"/>
                </a:lnTo>
                <a:lnTo>
                  <a:pt x="831025" y="198119"/>
                </a:lnTo>
                <a:lnTo>
                  <a:pt x="832053" y="198119"/>
                </a:lnTo>
                <a:lnTo>
                  <a:pt x="832548" y="199389"/>
                </a:lnTo>
                <a:close/>
              </a:path>
              <a:path w="1000125" h="234950">
                <a:moveTo>
                  <a:pt x="978825" y="200659"/>
                </a:moveTo>
                <a:lnTo>
                  <a:pt x="971233" y="200659"/>
                </a:lnTo>
                <a:lnTo>
                  <a:pt x="970205" y="199389"/>
                </a:lnTo>
                <a:lnTo>
                  <a:pt x="969711" y="199389"/>
                </a:lnTo>
                <a:lnTo>
                  <a:pt x="968702" y="198119"/>
                </a:lnTo>
                <a:lnTo>
                  <a:pt x="976788" y="198119"/>
                </a:lnTo>
                <a:lnTo>
                  <a:pt x="978825" y="200659"/>
                </a:lnTo>
                <a:close/>
              </a:path>
              <a:path w="1000125" h="234950">
                <a:moveTo>
                  <a:pt x="833062" y="201929"/>
                </a:moveTo>
                <a:lnTo>
                  <a:pt x="831045" y="201929"/>
                </a:lnTo>
                <a:lnTo>
                  <a:pt x="830838" y="201757"/>
                </a:lnTo>
                <a:lnTo>
                  <a:pt x="830531" y="199389"/>
                </a:lnTo>
                <a:lnTo>
                  <a:pt x="831539" y="200659"/>
                </a:lnTo>
                <a:lnTo>
                  <a:pt x="832548" y="200659"/>
                </a:lnTo>
                <a:lnTo>
                  <a:pt x="833062" y="201929"/>
                </a:lnTo>
                <a:close/>
              </a:path>
              <a:path w="1000125" h="234950">
                <a:moveTo>
                  <a:pt x="911508" y="201929"/>
                </a:moveTo>
                <a:lnTo>
                  <a:pt x="850261" y="201929"/>
                </a:lnTo>
                <a:lnTo>
                  <a:pt x="849253" y="199389"/>
                </a:lnTo>
                <a:lnTo>
                  <a:pt x="881142" y="199389"/>
                </a:lnTo>
                <a:lnTo>
                  <a:pt x="882150" y="200659"/>
                </a:lnTo>
                <a:lnTo>
                  <a:pt x="911508" y="200659"/>
                </a:lnTo>
                <a:lnTo>
                  <a:pt x="911508" y="201929"/>
                </a:lnTo>
                <a:close/>
              </a:path>
              <a:path w="1000125" h="234950">
                <a:moveTo>
                  <a:pt x="917578" y="200659"/>
                </a:moveTo>
                <a:lnTo>
                  <a:pt x="882664" y="200659"/>
                </a:lnTo>
                <a:lnTo>
                  <a:pt x="881142" y="199389"/>
                </a:lnTo>
                <a:lnTo>
                  <a:pt x="916055" y="199389"/>
                </a:lnTo>
                <a:lnTo>
                  <a:pt x="917578" y="200659"/>
                </a:lnTo>
                <a:close/>
              </a:path>
              <a:path w="1000125" h="234950">
                <a:moveTo>
                  <a:pt x="935805" y="200659"/>
                </a:moveTo>
                <a:lnTo>
                  <a:pt x="917578" y="200659"/>
                </a:lnTo>
                <a:lnTo>
                  <a:pt x="916569" y="199389"/>
                </a:lnTo>
                <a:lnTo>
                  <a:pt x="934283" y="199389"/>
                </a:lnTo>
                <a:lnTo>
                  <a:pt x="935805" y="200659"/>
                </a:lnTo>
                <a:close/>
              </a:path>
              <a:path w="1000125" h="234950">
                <a:moveTo>
                  <a:pt x="937822" y="201929"/>
                </a:moveTo>
                <a:lnTo>
                  <a:pt x="936814" y="200659"/>
                </a:lnTo>
                <a:lnTo>
                  <a:pt x="935291" y="199389"/>
                </a:lnTo>
                <a:lnTo>
                  <a:pt x="944900" y="199389"/>
                </a:lnTo>
                <a:lnTo>
                  <a:pt x="945928" y="200659"/>
                </a:lnTo>
                <a:lnTo>
                  <a:pt x="937308" y="200659"/>
                </a:lnTo>
                <a:lnTo>
                  <a:pt x="937822" y="201929"/>
                </a:lnTo>
                <a:close/>
              </a:path>
              <a:path w="1000125" h="234950">
                <a:moveTo>
                  <a:pt x="955536" y="201929"/>
                </a:moveTo>
                <a:lnTo>
                  <a:pt x="937822" y="201929"/>
                </a:lnTo>
                <a:lnTo>
                  <a:pt x="937308" y="200659"/>
                </a:lnTo>
                <a:lnTo>
                  <a:pt x="945928" y="200659"/>
                </a:lnTo>
                <a:lnTo>
                  <a:pt x="945414" y="199389"/>
                </a:lnTo>
                <a:lnTo>
                  <a:pt x="954528" y="199389"/>
                </a:lnTo>
                <a:lnTo>
                  <a:pt x="955536" y="201929"/>
                </a:lnTo>
                <a:close/>
              </a:path>
              <a:path w="1000125" h="234950">
                <a:moveTo>
                  <a:pt x="970719" y="200659"/>
                </a:moveTo>
                <a:lnTo>
                  <a:pt x="955536" y="200659"/>
                </a:lnTo>
                <a:lnTo>
                  <a:pt x="954528" y="199389"/>
                </a:lnTo>
                <a:lnTo>
                  <a:pt x="968702" y="199389"/>
                </a:lnTo>
                <a:lnTo>
                  <a:pt x="970719" y="200659"/>
                </a:lnTo>
                <a:close/>
              </a:path>
              <a:path w="1000125" h="234950">
                <a:moveTo>
                  <a:pt x="793067" y="201282"/>
                </a:moveTo>
                <a:lnTo>
                  <a:pt x="792905" y="201077"/>
                </a:lnTo>
                <a:lnTo>
                  <a:pt x="793067" y="200659"/>
                </a:lnTo>
                <a:lnTo>
                  <a:pt x="793067" y="201282"/>
                </a:lnTo>
                <a:close/>
              </a:path>
              <a:path w="1000125" h="234950">
                <a:moveTo>
                  <a:pt x="793581" y="201929"/>
                </a:moveTo>
                <a:lnTo>
                  <a:pt x="793067" y="201282"/>
                </a:lnTo>
                <a:lnTo>
                  <a:pt x="793067" y="200659"/>
                </a:lnTo>
                <a:lnTo>
                  <a:pt x="793581" y="201929"/>
                </a:lnTo>
                <a:close/>
              </a:path>
              <a:path w="1000125" h="234950">
                <a:moveTo>
                  <a:pt x="823434" y="201929"/>
                </a:moveTo>
                <a:lnTo>
                  <a:pt x="793581" y="201929"/>
                </a:lnTo>
                <a:lnTo>
                  <a:pt x="793067" y="200659"/>
                </a:lnTo>
                <a:lnTo>
                  <a:pt x="822425" y="200659"/>
                </a:lnTo>
                <a:lnTo>
                  <a:pt x="823434" y="201929"/>
                </a:lnTo>
                <a:close/>
              </a:path>
              <a:path w="1000125" h="234950">
                <a:moveTo>
                  <a:pt x="850261" y="201929"/>
                </a:moveTo>
                <a:lnTo>
                  <a:pt x="844706" y="201929"/>
                </a:lnTo>
                <a:lnTo>
                  <a:pt x="844192" y="200659"/>
                </a:lnTo>
                <a:lnTo>
                  <a:pt x="849253" y="200659"/>
                </a:lnTo>
                <a:lnTo>
                  <a:pt x="850261" y="201929"/>
                </a:lnTo>
                <a:close/>
              </a:path>
              <a:path w="1000125" h="234950">
                <a:moveTo>
                  <a:pt x="933769" y="204469"/>
                </a:moveTo>
                <a:lnTo>
                  <a:pt x="893795" y="204469"/>
                </a:lnTo>
                <a:lnTo>
                  <a:pt x="893795" y="203199"/>
                </a:lnTo>
                <a:lnTo>
                  <a:pt x="893281" y="203199"/>
                </a:lnTo>
                <a:lnTo>
                  <a:pt x="892272" y="202358"/>
                </a:lnTo>
                <a:lnTo>
                  <a:pt x="892272" y="201929"/>
                </a:lnTo>
                <a:lnTo>
                  <a:pt x="912517" y="201929"/>
                </a:lnTo>
                <a:lnTo>
                  <a:pt x="912003" y="200659"/>
                </a:lnTo>
                <a:lnTo>
                  <a:pt x="931239" y="200659"/>
                </a:lnTo>
                <a:lnTo>
                  <a:pt x="933275" y="203199"/>
                </a:lnTo>
                <a:lnTo>
                  <a:pt x="933769" y="204469"/>
                </a:lnTo>
                <a:close/>
              </a:path>
              <a:path w="1000125" h="234950">
                <a:moveTo>
                  <a:pt x="949466" y="205739"/>
                </a:moveTo>
                <a:lnTo>
                  <a:pt x="935805" y="205739"/>
                </a:lnTo>
                <a:lnTo>
                  <a:pt x="935291" y="204469"/>
                </a:lnTo>
                <a:lnTo>
                  <a:pt x="934283" y="203199"/>
                </a:lnTo>
                <a:lnTo>
                  <a:pt x="933769" y="201929"/>
                </a:lnTo>
                <a:lnTo>
                  <a:pt x="931239" y="200659"/>
                </a:lnTo>
                <a:lnTo>
                  <a:pt x="936814" y="200659"/>
                </a:lnTo>
                <a:lnTo>
                  <a:pt x="937822" y="201929"/>
                </a:lnTo>
                <a:lnTo>
                  <a:pt x="941875" y="201929"/>
                </a:lnTo>
                <a:lnTo>
                  <a:pt x="941875" y="203199"/>
                </a:lnTo>
                <a:lnTo>
                  <a:pt x="942369" y="203199"/>
                </a:lnTo>
                <a:lnTo>
                  <a:pt x="942369" y="204469"/>
                </a:lnTo>
                <a:lnTo>
                  <a:pt x="949466" y="204469"/>
                </a:lnTo>
                <a:lnTo>
                  <a:pt x="949466" y="205739"/>
                </a:lnTo>
                <a:close/>
              </a:path>
              <a:path w="1000125" h="234950">
                <a:moveTo>
                  <a:pt x="965658" y="201929"/>
                </a:moveTo>
                <a:lnTo>
                  <a:pt x="957058" y="201929"/>
                </a:lnTo>
                <a:lnTo>
                  <a:pt x="956050" y="200659"/>
                </a:lnTo>
                <a:lnTo>
                  <a:pt x="965144" y="200659"/>
                </a:lnTo>
                <a:lnTo>
                  <a:pt x="965658" y="201929"/>
                </a:lnTo>
                <a:close/>
              </a:path>
              <a:path w="1000125" h="234950">
                <a:moveTo>
                  <a:pt x="981355" y="201929"/>
                </a:moveTo>
                <a:lnTo>
                  <a:pt x="965658" y="201929"/>
                </a:lnTo>
                <a:lnTo>
                  <a:pt x="965144" y="200659"/>
                </a:lnTo>
                <a:lnTo>
                  <a:pt x="980327" y="200659"/>
                </a:lnTo>
                <a:lnTo>
                  <a:pt x="981355" y="201929"/>
                </a:lnTo>
                <a:close/>
              </a:path>
              <a:path w="1000125" h="234950">
                <a:moveTo>
                  <a:pt x="989955" y="205739"/>
                </a:moveTo>
                <a:lnTo>
                  <a:pt x="986911" y="203199"/>
                </a:lnTo>
                <a:lnTo>
                  <a:pt x="985902" y="201929"/>
                </a:lnTo>
                <a:lnTo>
                  <a:pt x="984894" y="201929"/>
                </a:lnTo>
                <a:lnTo>
                  <a:pt x="983886" y="200659"/>
                </a:lnTo>
                <a:lnTo>
                  <a:pt x="999069" y="200659"/>
                </a:lnTo>
                <a:lnTo>
                  <a:pt x="999069" y="203199"/>
                </a:lnTo>
                <a:lnTo>
                  <a:pt x="996024" y="203199"/>
                </a:lnTo>
                <a:lnTo>
                  <a:pt x="996538" y="204469"/>
                </a:lnTo>
                <a:lnTo>
                  <a:pt x="988947" y="204469"/>
                </a:lnTo>
                <a:lnTo>
                  <a:pt x="989955" y="205739"/>
                </a:lnTo>
                <a:close/>
              </a:path>
              <a:path w="1000125" h="234950">
                <a:moveTo>
                  <a:pt x="793067" y="201929"/>
                </a:moveTo>
                <a:lnTo>
                  <a:pt x="792573" y="201929"/>
                </a:lnTo>
                <a:lnTo>
                  <a:pt x="792905" y="201077"/>
                </a:lnTo>
                <a:lnTo>
                  <a:pt x="793067" y="201282"/>
                </a:lnTo>
                <a:lnTo>
                  <a:pt x="793067" y="201929"/>
                </a:lnTo>
                <a:close/>
              </a:path>
              <a:path w="1000125" h="234950">
                <a:moveTo>
                  <a:pt x="793581" y="201929"/>
                </a:moveTo>
                <a:lnTo>
                  <a:pt x="793067" y="201929"/>
                </a:lnTo>
                <a:lnTo>
                  <a:pt x="793067" y="201282"/>
                </a:lnTo>
                <a:lnTo>
                  <a:pt x="793581" y="201929"/>
                </a:lnTo>
                <a:close/>
              </a:path>
              <a:path w="1000125" h="234950">
                <a:moveTo>
                  <a:pt x="835592" y="203199"/>
                </a:moveTo>
                <a:lnTo>
                  <a:pt x="831025" y="203199"/>
                </a:lnTo>
                <a:lnTo>
                  <a:pt x="830838" y="201757"/>
                </a:lnTo>
                <a:lnTo>
                  <a:pt x="831045" y="201929"/>
                </a:lnTo>
                <a:lnTo>
                  <a:pt x="834584" y="201929"/>
                </a:lnTo>
                <a:lnTo>
                  <a:pt x="835592" y="203199"/>
                </a:lnTo>
                <a:close/>
              </a:path>
              <a:path w="1000125" h="234950">
                <a:moveTo>
                  <a:pt x="855322" y="203199"/>
                </a:moveTo>
                <a:lnTo>
                  <a:pt x="845714" y="203199"/>
                </a:lnTo>
                <a:lnTo>
                  <a:pt x="845714" y="201929"/>
                </a:lnTo>
                <a:lnTo>
                  <a:pt x="854314" y="201929"/>
                </a:lnTo>
                <a:lnTo>
                  <a:pt x="855322" y="203199"/>
                </a:lnTo>
                <a:close/>
              </a:path>
              <a:path w="1000125" h="234950">
                <a:moveTo>
                  <a:pt x="887725" y="207009"/>
                </a:moveTo>
                <a:lnTo>
                  <a:pt x="863428" y="207009"/>
                </a:lnTo>
                <a:lnTo>
                  <a:pt x="861906" y="205739"/>
                </a:lnTo>
                <a:lnTo>
                  <a:pt x="858861" y="205739"/>
                </a:lnTo>
                <a:lnTo>
                  <a:pt x="856331" y="203199"/>
                </a:lnTo>
                <a:lnTo>
                  <a:pt x="854314" y="201929"/>
                </a:lnTo>
                <a:lnTo>
                  <a:pt x="891758" y="201929"/>
                </a:lnTo>
                <a:lnTo>
                  <a:pt x="892272" y="202358"/>
                </a:lnTo>
                <a:lnTo>
                  <a:pt x="892272" y="203199"/>
                </a:lnTo>
                <a:lnTo>
                  <a:pt x="892786" y="203199"/>
                </a:lnTo>
                <a:lnTo>
                  <a:pt x="893795" y="204469"/>
                </a:lnTo>
                <a:lnTo>
                  <a:pt x="884681" y="204469"/>
                </a:lnTo>
                <a:lnTo>
                  <a:pt x="887725" y="207009"/>
                </a:lnTo>
                <a:close/>
              </a:path>
              <a:path w="1000125" h="234950">
                <a:moveTo>
                  <a:pt x="892272" y="202358"/>
                </a:moveTo>
                <a:lnTo>
                  <a:pt x="891758" y="201929"/>
                </a:lnTo>
                <a:lnTo>
                  <a:pt x="892272" y="201929"/>
                </a:lnTo>
                <a:lnTo>
                  <a:pt x="892272" y="202358"/>
                </a:lnTo>
                <a:close/>
              </a:path>
              <a:path w="1000125" h="234950">
                <a:moveTo>
                  <a:pt x="951997" y="204469"/>
                </a:moveTo>
                <a:lnTo>
                  <a:pt x="944405" y="204469"/>
                </a:lnTo>
                <a:lnTo>
                  <a:pt x="943891" y="203199"/>
                </a:lnTo>
                <a:lnTo>
                  <a:pt x="942883" y="201929"/>
                </a:lnTo>
                <a:lnTo>
                  <a:pt x="957058" y="201929"/>
                </a:lnTo>
                <a:lnTo>
                  <a:pt x="957552" y="203199"/>
                </a:lnTo>
                <a:lnTo>
                  <a:pt x="951483" y="203199"/>
                </a:lnTo>
                <a:lnTo>
                  <a:pt x="951997" y="204469"/>
                </a:lnTo>
                <a:close/>
              </a:path>
              <a:path w="1000125" h="234950">
                <a:moveTo>
                  <a:pt x="967674" y="203199"/>
                </a:moveTo>
                <a:lnTo>
                  <a:pt x="958580" y="203199"/>
                </a:lnTo>
                <a:lnTo>
                  <a:pt x="957552" y="201929"/>
                </a:lnTo>
                <a:lnTo>
                  <a:pt x="966666" y="201929"/>
                </a:lnTo>
                <a:lnTo>
                  <a:pt x="967674" y="203199"/>
                </a:lnTo>
                <a:close/>
              </a:path>
              <a:path w="1000125" h="234950">
                <a:moveTo>
                  <a:pt x="978311" y="204469"/>
                </a:moveTo>
                <a:lnTo>
                  <a:pt x="969197" y="204469"/>
                </a:lnTo>
                <a:lnTo>
                  <a:pt x="967180" y="201929"/>
                </a:lnTo>
                <a:lnTo>
                  <a:pt x="974772" y="201929"/>
                </a:lnTo>
                <a:lnTo>
                  <a:pt x="976294" y="203199"/>
                </a:lnTo>
                <a:lnTo>
                  <a:pt x="977302" y="203199"/>
                </a:lnTo>
                <a:lnTo>
                  <a:pt x="978311" y="204469"/>
                </a:lnTo>
                <a:close/>
              </a:path>
              <a:path w="1000125" h="234950">
                <a:moveTo>
                  <a:pt x="830531" y="204469"/>
                </a:moveTo>
                <a:lnTo>
                  <a:pt x="820903" y="204469"/>
                </a:lnTo>
                <a:lnTo>
                  <a:pt x="820409" y="203199"/>
                </a:lnTo>
                <a:lnTo>
                  <a:pt x="830017" y="203199"/>
                </a:lnTo>
                <a:lnTo>
                  <a:pt x="830531" y="204469"/>
                </a:lnTo>
                <a:close/>
              </a:path>
              <a:path w="1000125" h="234950">
                <a:moveTo>
                  <a:pt x="831063" y="203246"/>
                </a:moveTo>
                <a:close/>
              </a:path>
              <a:path w="1000125" h="234950">
                <a:moveTo>
                  <a:pt x="835078" y="209549"/>
                </a:moveTo>
                <a:lnTo>
                  <a:pt x="831539" y="209549"/>
                </a:lnTo>
                <a:lnTo>
                  <a:pt x="831025" y="208279"/>
                </a:lnTo>
                <a:lnTo>
                  <a:pt x="830017" y="208279"/>
                </a:lnTo>
                <a:lnTo>
                  <a:pt x="829009" y="207009"/>
                </a:lnTo>
                <a:lnTo>
                  <a:pt x="802695" y="207009"/>
                </a:lnTo>
                <a:lnTo>
                  <a:pt x="802181" y="206581"/>
                </a:lnTo>
                <a:lnTo>
                  <a:pt x="802181" y="205739"/>
                </a:lnTo>
                <a:lnTo>
                  <a:pt x="833576" y="205739"/>
                </a:lnTo>
                <a:lnTo>
                  <a:pt x="832218" y="204893"/>
                </a:lnTo>
                <a:lnTo>
                  <a:pt x="832053" y="204469"/>
                </a:lnTo>
                <a:lnTo>
                  <a:pt x="831063" y="203246"/>
                </a:lnTo>
                <a:lnTo>
                  <a:pt x="832053" y="203199"/>
                </a:lnTo>
                <a:lnTo>
                  <a:pt x="833065" y="204469"/>
                </a:lnTo>
                <a:lnTo>
                  <a:pt x="834584" y="207009"/>
                </a:lnTo>
                <a:lnTo>
                  <a:pt x="834584" y="208279"/>
                </a:lnTo>
                <a:lnTo>
                  <a:pt x="835078" y="209549"/>
                </a:lnTo>
                <a:close/>
              </a:path>
              <a:path w="1000125" h="234950">
                <a:moveTo>
                  <a:pt x="844192" y="215899"/>
                </a:moveTo>
                <a:lnTo>
                  <a:pt x="840653" y="215899"/>
                </a:lnTo>
                <a:lnTo>
                  <a:pt x="840139" y="214629"/>
                </a:lnTo>
                <a:lnTo>
                  <a:pt x="836503" y="212339"/>
                </a:lnTo>
                <a:lnTo>
                  <a:pt x="836285" y="211976"/>
                </a:lnTo>
                <a:lnTo>
                  <a:pt x="838123" y="210819"/>
                </a:lnTo>
                <a:lnTo>
                  <a:pt x="837444" y="210396"/>
                </a:lnTo>
                <a:lnTo>
                  <a:pt x="837114" y="209549"/>
                </a:lnTo>
                <a:lnTo>
                  <a:pt x="832053" y="203199"/>
                </a:lnTo>
                <a:lnTo>
                  <a:pt x="836600" y="203199"/>
                </a:lnTo>
                <a:lnTo>
                  <a:pt x="838123" y="204469"/>
                </a:lnTo>
                <a:lnTo>
                  <a:pt x="841147" y="204469"/>
                </a:lnTo>
                <a:lnTo>
                  <a:pt x="841147" y="205739"/>
                </a:lnTo>
                <a:lnTo>
                  <a:pt x="841661" y="205739"/>
                </a:lnTo>
                <a:lnTo>
                  <a:pt x="842670" y="207009"/>
                </a:lnTo>
                <a:lnTo>
                  <a:pt x="862914" y="207009"/>
                </a:lnTo>
                <a:lnTo>
                  <a:pt x="863428" y="208279"/>
                </a:lnTo>
                <a:lnTo>
                  <a:pt x="838123" y="208279"/>
                </a:lnTo>
                <a:lnTo>
                  <a:pt x="839131" y="209549"/>
                </a:lnTo>
                <a:lnTo>
                  <a:pt x="859375" y="209549"/>
                </a:lnTo>
                <a:lnTo>
                  <a:pt x="861392" y="212089"/>
                </a:lnTo>
                <a:lnTo>
                  <a:pt x="872028" y="212089"/>
                </a:lnTo>
                <a:lnTo>
                  <a:pt x="873036" y="213359"/>
                </a:lnTo>
                <a:lnTo>
                  <a:pt x="867481" y="213359"/>
                </a:lnTo>
                <a:lnTo>
                  <a:pt x="867975" y="214629"/>
                </a:lnTo>
                <a:lnTo>
                  <a:pt x="844192" y="214629"/>
                </a:lnTo>
                <a:lnTo>
                  <a:pt x="844192" y="215899"/>
                </a:lnTo>
                <a:close/>
              </a:path>
              <a:path w="1000125" h="234950">
                <a:moveTo>
                  <a:pt x="966666" y="207009"/>
                </a:moveTo>
                <a:lnTo>
                  <a:pt x="956544" y="207009"/>
                </a:lnTo>
                <a:lnTo>
                  <a:pt x="955536" y="205739"/>
                </a:lnTo>
                <a:lnTo>
                  <a:pt x="953519" y="204469"/>
                </a:lnTo>
                <a:lnTo>
                  <a:pt x="952491" y="203199"/>
                </a:lnTo>
                <a:lnTo>
                  <a:pt x="962613" y="203199"/>
                </a:lnTo>
                <a:lnTo>
                  <a:pt x="963127" y="204469"/>
                </a:lnTo>
                <a:lnTo>
                  <a:pt x="963641" y="204469"/>
                </a:lnTo>
                <a:lnTo>
                  <a:pt x="964136" y="205739"/>
                </a:lnTo>
                <a:lnTo>
                  <a:pt x="965658" y="205739"/>
                </a:lnTo>
                <a:lnTo>
                  <a:pt x="966666" y="207009"/>
                </a:lnTo>
                <a:close/>
              </a:path>
              <a:path w="1000125" h="234950">
                <a:moveTo>
                  <a:pt x="968188" y="204469"/>
                </a:moveTo>
                <a:lnTo>
                  <a:pt x="963641" y="204469"/>
                </a:lnTo>
                <a:lnTo>
                  <a:pt x="962613" y="203199"/>
                </a:lnTo>
                <a:lnTo>
                  <a:pt x="968188" y="203199"/>
                </a:lnTo>
                <a:lnTo>
                  <a:pt x="968188" y="204469"/>
                </a:lnTo>
                <a:close/>
              </a:path>
              <a:path w="1000125" h="234950">
                <a:moveTo>
                  <a:pt x="999069" y="213359"/>
                </a:moveTo>
                <a:lnTo>
                  <a:pt x="996024" y="213359"/>
                </a:lnTo>
                <a:lnTo>
                  <a:pt x="994502" y="212089"/>
                </a:lnTo>
                <a:lnTo>
                  <a:pt x="994008" y="210819"/>
                </a:lnTo>
                <a:lnTo>
                  <a:pt x="992980" y="210819"/>
                </a:lnTo>
                <a:lnTo>
                  <a:pt x="989955" y="208279"/>
                </a:lnTo>
                <a:lnTo>
                  <a:pt x="988947" y="207009"/>
                </a:lnTo>
                <a:lnTo>
                  <a:pt x="985902" y="207009"/>
                </a:lnTo>
                <a:lnTo>
                  <a:pt x="984894" y="205739"/>
                </a:lnTo>
                <a:lnTo>
                  <a:pt x="989955" y="205739"/>
                </a:lnTo>
                <a:lnTo>
                  <a:pt x="988947" y="204469"/>
                </a:lnTo>
                <a:lnTo>
                  <a:pt x="997033" y="204469"/>
                </a:lnTo>
                <a:lnTo>
                  <a:pt x="997033" y="203199"/>
                </a:lnTo>
                <a:lnTo>
                  <a:pt x="999069" y="203199"/>
                </a:lnTo>
                <a:lnTo>
                  <a:pt x="999069" y="213359"/>
                </a:lnTo>
                <a:close/>
              </a:path>
              <a:path w="1000125" h="234950">
                <a:moveTo>
                  <a:pt x="832218" y="204893"/>
                </a:moveTo>
                <a:lnTo>
                  <a:pt x="831539" y="204469"/>
                </a:lnTo>
                <a:lnTo>
                  <a:pt x="831063" y="203246"/>
                </a:lnTo>
                <a:lnTo>
                  <a:pt x="832053" y="204469"/>
                </a:lnTo>
                <a:lnTo>
                  <a:pt x="832218" y="204893"/>
                </a:lnTo>
                <a:close/>
              </a:path>
              <a:path w="1000125" h="234950">
                <a:moveTo>
                  <a:pt x="800165" y="205739"/>
                </a:moveTo>
                <a:lnTo>
                  <a:pt x="797120" y="205739"/>
                </a:lnTo>
                <a:lnTo>
                  <a:pt x="796626" y="204469"/>
                </a:lnTo>
                <a:lnTo>
                  <a:pt x="799156" y="204469"/>
                </a:lnTo>
                <a:lnTo>
                  <a:pt x="800165" y="205739"/>
                </a:lnTo>
                <a:close/>
              </a:path>
              <a:path w="1000125" h="234950">
                <a:moveTo>
                  <a:pt x="832548" y="205739"/>
                </a:moveTo>
                <a:lnTo>
                  <a:pt x="801687" y="205739"/>
                </a:lnTo>
                <a:lnTo>
                  <a:pt x="800165" y="204469"/>
                </a:lnTo>
                <a:lnTo>
                  <a:pt x="831539" y="204469"/>
                </a:lnTo>
                <a:lnTo>
                  <a:pt x="832220" y="204898"/>
                </a:lnTo>
                <a:lnTo>
                  <a:pt x="832548" y="205739"/>
                </a:lnTo>
                <a:close/>
              </a:path>
              <a:path w="1000125" h="234950">
                <a:moveTo>
                  <a:pt x="836285" y="211976"/>
                </a:moveTo>
                <a:lnTo>
                  <a:pt x="835592" y="210819"/>
                </a:lnTo>
                <a:lnTo>
                  <a:pt x="835592" y="209549"/>
                </a:lnTo>
                <a:lnTo>
                  <a:pt x="835078" y="209549"/>
                </a:lnTo>
                <a:lnTo>
                  <a:pt x="834584" y="208279"/>
                </a:lnTo>
                <a:lnTo>
                  <a:pt x="834584" y="207009"/>
                </a:lnTo>
                <a:lnTo>
                  <a:pt x="833062" y="204469"/>
                </a:lnTo>
                <a:lnTo>
                  <a:pt x="836102" y="208279"/>
                </a:lnTo>
                <a:lnTo>
                  <a:pt x="835592" y="208279"/>
                </a:lnTo>
                <a:lnTo>
                  <a:pt x="836086" y="209549"/>
                </a:lnTo>
                <a:lnTo>
                  <a:pt x="837444" y="210396"/>
                </a:lnTo>
                <a:lnTo>
                  <a:pt x="837609" y="210819"/>
                </a:lnTo>
                <a:lnTo>
                  <a:pt x="838123" y="210819"/>
                </a:lnTo>
                <a:lnTo>
                  <a:pt x="836285" y="211976"/>
                </a:lnTo>
                <a:close/>
              </a:path>
              <a:path w="1000125" h="234950">
                <a:moveTo>
                  <a:pt x="852792" y="207009"/>
                </a:moveTo>
                <a:lnTo>
                  <a:pt x="843184" y="207009"/>
                </a:lnTo>
                <a:lnTo>
                  <a:pt x="842670" y="205739"/>
                </a:lnTo>
                <a:lnTo>
                  <a:pt x="843184" y="205739"/>
                </a:lnTo>
                <a:lnTo>
                  <a:pt x="841147" y="204469"/>
                </a:lnTo>
                <a:lnTo>
                  <a:pt x="851784" y="204469"/>
                </a:lnTo>
                <a:lnTo>
                  <a:pt x="851784" y="205739"/>
                </a:lnTo>
                <a:lnTo>
                  <a:pt x="852792" y="207009"/>
                </a:lnTo>
                <a:close/>
              </a:path>
              <a:path w="1000125" h="234950">
                <a:moveTo>
                  <a:pt x="900378" y="207009"/>
                </a:moveTo>
                <a:lnTo>
                  <a:pt x="887725" y="207009"/>
                </a:lnTo>
                <a:lnTo>
                  <a:pt x="886697" y="204469"/>
                </a:lnTo>
                <a:lnTo>
                  <a:pt x="898342" y="204469"/>
                </a:lnTo>
                <a:lnTo>
                  <a:pt x="900378" y="207009"/>
                </a:lnTo>
                <a:close/>
              </a:path>
              <a:path w="1000125" h="234950">
                <a:moveTo>
                  <a:pt x="921630" y="207009"/>
                </a:moveTo>
                <a:lnTo>
                  <a:pt x="901386" y="207009"/>
                </a:lnTo>
                <a:lnTo>
                  <a:pt x="898342" y="204469"/>
                </a:lnTo>
                <a:lnTo>
                  <a:pt x="919594" y="204469"/>
                </a:lnTo>
                <a:lnTo>
                  <a:pt x="919594" y="205739"/>
                </a:lnTo>
                <a:lnTo>
                  <a:pt x="921630" y="207009"/>
                </a:lnTo>
                <a:close/>
              </a:path>
              <a:path w="1000125" h="234950">
                <a:moveTo>
                  <a:pt x="932247" y="208279"/>
                </a:moveTo>
                <a:lnTo>
                  <a:pt x="928214" y="208279"/>
                </a:lnTo>
                <a:lnTo>
                  <a:pt x="927186" y="207009"/>
                </a:lnTo>
                <a:lnTo>
                  <a:pt x="923153" y="207009"/>
                </a:lnTo>
                <a:lnTo>
                  <a:pt x="922125" y="205739"/>
                </a:lnTo>
                <a:lnTo>
                  <a:pt x="921630" y="204469"/>
                </a:lnTo>
                <a:lnTo>
                  <a:pt x="928708" y="204469"/>
                </a:lnTo>
                <a:lnTo>
                  <a:pt x="929222" y="205739"/>
                </a:lnTo>
                <a:lnTo>
                  <a:pt x="930230" y="205739"/>
                </a:lnTo>
                <a:lnTo>
                  <a:pt x="932247" y="208279"/>
                </a:lnTo>
                <a:close/>
              </a:path>
              <a:path w="1000125" h="234950">
                <a:moveTo>
                  <a:pt x="939839" y="207009"/>
                </a:moveTo>
                <a:lnTo>
                  <a:pt x="931239" y="207009"/>
                </a:lnTo>
                <a:lnTo>
                  <a:pt x="929222" y="204469"/>
                </a:lnTo>
                <a:lnTo>
                  <a:pt x="934283" y="204469"/>
                </a:lnTo>
                <a:lnTo>
                  <a:pt x="934777" y="205739"/>
                </a:lnTo>
                <a:lnTo>
                  <a:pt x="939839" y="205739"/>
                </a:lnTo>
                <a:lnTo>
                  <a:pt x="939839" y="207009"/>
                </a:lnTo>
                <a:close/>
              </a:path>
              <a:path w="1000125" h="234950">
                <a:moveTo>
                  <a:pt x="962119" y="209549"/>
                </a:moveTo>
                <a:lnTo>
                  <a:pt x="957552" y="209549"/>
                </a:lnTo>
                <a:lnTo>
                  <a:pt x="956050" y="208279"/>
                </a:lnTo>
                <a:lnTo>
                  <a:pt x="955022" y="208279"/>
                </a:lnTo>
                <a:lnTo>
                  <a:pt x="951997" y="207009"/>
                </a:lnTo>
                <a:lnTo>
                  <a:pt x="950989" y="205739"/>
                </a:lnTo>
                <a:lnTo>
                  <a:pt x="949466" y="204469"/>
                </a:lnTo>
                <a:lnTo>
                  <a:pt x="952491" y="204469"/>
                </a:lnTo>
                <a:lnTo>
                  <a:pt x="953519" y="205739"/>
                </a:lnTo>
                <a:lnTo>
                  <a:pt x="956544" y="207009"/>
                </a:lnTo>
                <a:lnTo>
                  <a:pt x="960083" y="207009"/>
                </a:lnTo>
                <a:lnTo>
                  <a:pt x="962119" y="209549"/>
                </a:lnTo>
                <a:close/>
              </a:path>
              <a:path w="1000125" h="234950">
                <a:moveTo>
                  <a:pt x="975266" y="207009"/>
                </a:moveTo>
                <a:lnTo>
                  <a:pt x="966666" y="207009"/>
                </a:lnTo>
                <a:lnTo>
                  <a:pt x="965658" y="205739"/>
                </a:lnTo>
                <a:lnTo>
                  <a:pt x="965144" y="204469"/>
                </a:lnTo>
                <a:lnTo>
                  <a:pt x="972241" y="204469"/>
                </a:lnTo>
                <a:lnTo>
                  <a:pt x="972736" y="205739"/>
                </a:lnTo>
                <a:lnTo>
                  <a:pt x="975266" y="207009"/>
                </a:lnTo>
                <a:close/>
              </a:path>
              <a:path w="1000125" h="234950">
                <a:moveTo>
                  <a:pt x="985902" y="208279"/>
                </a:moveTo>
                <a:lnTo>
                  <a:pt x="976788" y="208279"/>
                </a:lnTo>
                <a:lnTo>
                  <a:pt x="976294" y="207009"/>
                </a:lnTo>
                <a:lnTo>
                  <a:pt x="975266" y="207009"/>
                </a:lnTo>
                <a:lnTo>
                  <a:pt x="974258" y="205739"/>
                </a:lnTo>
                <a:lnTo>
                  <a:pt x="972736" y="204469"/>
                </a:lnTo>
                <a:lnTo>
                  <a:pt x="982858" y="204469"/>
                </a:lnTo>
                <a:lnTo>
                  <a:pt x="983365" y="204893"/>
                </a:lnTo>
                <a:lnTo>
                  <a:pt x="983372" y="205739"/>
                </a:lnTo>
                <a:lnTo>
                  <a:pt x="985388" y="207009"/>
                </a:lnTo>
                <a:lnTo>
                  <a:pt x="985902" y="208279"/>
                </a:lnTo>
                <a:close/>
              </a:path>
              <a:path w="1000125" h="234950">
                <a:moveTo>
                  <a:pt x="983372" y="204898"/>
                </a:moveTo>
                <a:lnTo>
                  <a:pt x="982858" y="204469"/>
                </a:lnTo>
                <a:lnTo>
                  <a:pt x="983372" y="204469"/>
                </a:lnTo>
                <a:lnTo>
                  <a:pt x="983372" y="204898"/>
                </a:lnTo>
                <a:close/>
              </a:path>
              <a:path w="1000125" h="234950">
                <a:moveTo>
                  <a:pt x="989955" y="205739"/>
                </a:moveTo>
                <a:lnTo>
                  <a:pt x="984380" y="205739"/>
                </a:lnTo>
                <a:lnTo>
                  <a:pt x="983372" y="204898"/>
                </a:lnTo>
                <a:lnTo>
                  <a:pt x="983372" y="204469"/>
                </a:lnTo>
                <a:lnTo>
                  <a:pt x="988433" y="204469"/>
                </a:lnTo>
                <a:lnTo>
                  <a:pt x="989955" y="205739"/>
                </a:lnTo>
                <a:close/>
              </a:path>
              <a:path w="1000125" h="234950">
                <a:moveTo>
                  <a:pt x="802181" y="207009"/>
                </a:moveTo>
                <a:lnTo>
                  <a:pt x="796626" y="207009"/>
                </a:lnTo>
                <a:lnTo>
                  <a:pt x="796626" y="205739"/>
                </a:lnTo>
                <a:lnTo>
                  <a:pt x="801173" y="205739"/>
                </a:lnTo>
                <a:lnTo>
                  <a:pt x="802181" y="206581"/>
                </a:lnTo>
                <a:lnTo>
                  <a:pt x="802181" y="207009"/>
                </a:lnTo>
                <a:close/>
              </a:path>
              <a:path w="1000125" h="234950">
                <a:moveTo>
                  <a:pt x="952491" y="217169"/>
                </a:moveTo>
                <a:lnTo>
                  <a:pt x="944900" y="217169"/>
                </a:lnTo>
                <a:lnTo>
                  <a:pt x="942883" y="215899"/>
                </a:lnTo>
                <a:lnTo>
                  <a:pt x="941361" y="214629"/>
                </a:lnTo>
                <a:lnTo>
                  <a:pt x="940353" y="213359"/>
                </a:lnTo>
                <a:lnTo>
                  <a:pt x="952491" y="213359"/>
                </a:lnTo>
                <a:lnTo>
                  <a:pt x="950475" y="210819"/>
                </a:lnTo>
                <a:lnTo>
                  <a:pt x="948458" y="209549"/>
                </a:lnTo>
                <a:lnTo>
                  <a:pt x="946936" y="208279"/>
                </a:lnTo>
                <a:lnTo>
                  <a:pt x="944900" y="207009"/>
                </a:lnTo>
                <a:lnTo>
                  <a:pt x="940353" y="207009"/>
                </a:lnTo>
                <a:lnTo>
                  <a:pt x="940353" y="205739"/>
                </a:lnTo>
                <a:lnTo>
                  <a:pt x="947944" y="205739"/>
                </a:lnTo>
                <a:lnTo>
                  <a:pt x="950475" y="208279"/>
                </a:lnTo>
                <a:lnTo>
                  <a:pt x="950989" y="208279"/>
                </a:lnTo>
                <a:lnTo>
                  <a:pt x="951997" y="209549"/>
                </a:lnTo>
                <a:lnTo>
                  <a:pt x="967180" y="209549"/>
                </a:lnTo>
                <a:lnTo>
                  <a:pt x="968188" y="210819"/>
                </a:lnTo>
                <a:lnTo>
                  <a:pt x="952491" y="210819"/>
                </a:lnTo>
                <a:lnTo>
                  <a:pt x="953519" y="212089"/>
                </a:lnTo>
                <a:lnTo>
                  <a:pt x="954014" y="213359"/>
                </a:lnTo>
                <a:lnTo>
                  <a:pt x="955536" y="214629"/>
                </a:lnTo>
                <a:lnTo>
                  <a:pt x="956544" y="215899"/>
                </a:lnTo>
                <a:lnTo>
                  <a:pt x="952491" y="215899"/>
                </a:lnTo>
                <a:lnTo>
                  <a:pt x="952491" y="217169"/>
                </a:lnTo>
                <a:close/>
              </a:path>
              <a:path w="1000125" h="234950">
                <a:moveTo>
                  <a:pt x="802695" y="207009"/>
                </a:moveTo>
                <a:lnTo>
                  <a:pt x="802181" y="207009"/>
                </a:lnTo>
                <a:lnTo>
                  <a:pt x="802181" y="206581"/>
                </a:lnTo>
                <a:lnTo>
                  <a:pt x="802695" y="207009"/>
                </a:lnTo>
                <a:close/>
              </a:path>
              <a:path w="1000125" h="234950">
                <a:moveTo>
                  <a:pt x="809278" y="209549"/>
                </a:moveTo>
                <a:lnTo>
                  <a:pt x="804712" y="209549"/>
                </a:lnTo>
                <a:lnTo>
                  <a:pt x="801687" y="207009"/>
                </a:lnTo>
                <a:lnTo>
                  <a:pt x="828495" y="207009"/>
                </a:lnTo>
                <a:lnTo>
                  <a:pt x="828495" y="208279"/>
                </a:lnTo>
                <a:lnTo>
                  <a:pt x="809278" y="208279"/>
                </a:lnTo>
                <a:lnTo>
                  <a:pt x="809278" y="209549"/>
                </a:lnTo>
                <a:close/>
              </a:path>
              <a:path w="1000125" h="234950">
                <a:moveTo>
                  <a:pt x="923647" y="212089"/>
                </a:moveTo>
                <a:lnTo>
                  <a:pt x="873036" y="212089"/>
                </a:lnTo>
                <a:lnTo>
                  <a:pt x="872028" y="210819"/>
                </a:lnTo>
                <a:lnTo>
                  <a:pt x="870675" y="209967"/>
                </a:lnTo>
                <a:lnTo>
                  <a:pt x="870506" y="209549"/>
                </a:lnTo>
                <a:lnTo>
                  <a:pt x="839645" y="209549"/>
                </a:lnTo>
                <a:lnTo>
                  <a:pt x="839131" y="208279"/>
                </a:lnTo>
                <a:lnTo>
                  <a:pt x="863922" y="208279"/>
                </a:lnTo>
                <a:lnTo>
                  <a:pt x="863922" y="207009"/>
                </a:lnTo>
                <a:lnTo>
                  <a:pt x="883672" y="207009"/>
                </a:lnTo>
                <a:lnTo>
                  <a:pt x="884167" y="208279"/>
                </a:lnTo>
                <a:lnTo>
                  <a:pt x="885195" y="209549"/>
                </a:lnTo>
                <a:lnTo>
                  <a:pt x="887211" y="210819"/>
                </a:lnTo>
                <a:lnTo>
                  <a:pt x="923143" y="210819"/>
                </a:lnTo>
                <a:lnTo>
                  <a:pt x="923647" y="212089"/>
                </a:lnTo>
                <a:close/>
              </a:path>
              <a:path w="1000125" h="234950">
                <a:moveTo>
                  <a:pt x="918092" y="209549"/>
                </a:moveTo>
                <a:lnTo>
                  <a:pt x="886697" y="209549"/>
                </a:lnTo>
                <a:lnTo>
                  <a:pt x="885195" y="208279"/>
                </a:lnTo>
                <a:lnTo>
                  <a:pt x="884167" y="207009"/>
                </a:lnTo>
                <a:lnTo>
                  <a:pt x="906447" y="207009"/>
                </a:lnTo>
                <a:lnTo>
                  <a:pt x="906447" y="208279"/>
                </a:lnTo>
                <a:lnTo>
                  <a:pt x="917064" y="208279"/>
                </a:lnTo>
                <a:lnTo>
                  <a:pt x="918092" y="209549"/>
                </a:lnTo>
                <a:close/>
              </a:path>
              <a:path w="1000125" h="234950">
                <a:moveTo>
                  <a:pt x="906942" y="208279"/>
                </a:moveTo>
                <a:lnTo>
                  <a:pt x="906447" y="208279"/>
                </a:lnTo>
                <a:lnTo>
                  <a:pt x="906447" y="207009"/>
                </a:lnTo>
                <a:lnTo>
                  <a:pt x="906942" y="208279"/>
                </a:lnTo>
                <a:close/>
              </a:path>
              <a:path w="1000125" h="234950">
                <a:moveTo>
                  <a:pt x="906942" y="208279"/>
                </a:moveTo>
                <a:lnTo>
                  <a:pt x="906447" y="207009"/>
                </a:lnTo>
                <a:lnTo>
                  <a:pt x="907456" y="207009"/>
                </a:lnTo>
                <a:lnTo>
                  <a:pt x="906942" y="208279"/>
                </a:lnTo>
                <a:close/>
              </a:path>
              <a:path w="1000125" h="234950">
                <a:moveTo>
                  <a:pt x="916569" y="208279"/>
                </a:moveTo>
                <a:lnTo>
                  <a:pt x="907456" y="208279"/>
                </a:lnTo>
                <a:lnTo>
                  <a:pt x="907456" y="207009"/>
                </a:lnTo>
                <a:lnTo>
                  <a:pt x="916569" y="207009"/>
                </a:lnTo>
                <a:lnTo>
                  <a:pt x="916569" y="208279"/>
                </a:lnTo>
                <a:close/>
              </a:path>
              <a:path w="1000125" h="234950">
                <a:moveTo>
                  <a:pt x="929716" y="219709"/>
                </a:moveTo>
                <a:lnTo>
                  <a:pt x="896819" y="219709"/>
                </a:lnTo>
                <a:lnTo>
                  <a:pt x="896325" y="218439"/>
                </a:lnTo>
                <a:lnTo>
                  <a:pt x="886697" y="218439"/>
                </a:lnTo>
                <a:lnTo>
                  <a:pt x="886203" y="217169"/>
                </a:lnTo>
                <a:lnTo>
                  <a:pt x="925683" y="217169"/>
                </a:lnTo>
                <a:lnTo>
                  <a:pt x="925169" y="215899"/>
                </a:lnTo>
                <a:lnTo>
                  <a:pt x="924161" y="214629"/>
                </a:lnTo>
                <a:lnTo>
                  <a:pt x="928214" y="214629"/>
                </a:lnTo>
                <a:lnTo>
                  <a:pt x="927186" y="213359"/>
                </a:lnTo>
                <a:lnTo>
                  <a:pt x="926692" y="212089"/>
                </a:lnTo>
                <a:lnTo>
                  <a:pt x="924161" y="209549"/>
                </a:lnTo>
                <a:lnTo>
                  <a:pt x="919100" y="209549"/>
                </a:lnTo>
                <a:lnTo>
                  <a:pt x="918092" y="208279"/>
                </a:lnTo>
                <a:lnTo>
                  <a:pt x="917064" y="208279"/>
                </a:lnTo>
                <a:lnTo>
                  <a:pt x="916569" y="207009"/>
                </a:lnTo>
                <a:lnTo>
                  <a:pt x="926178" y="207009"/>
                </a:lnTo>
                <a:lnTo>
                  <a:pt x="925169" y="208279"/>
                </a:lnTo>
                <a:lnTo>
                  <a:pt x="928214" y="209549"/>
                </a:lnTo>
                <a:lnTo>
                  <a:pt x="928708" y="210819"/>
                </a:lnTo>
                <a:lnTo>
                  <a:pt x="929716" y="210819"/>
                </a:lnTo>
                <a:lnTo>
                  <a:pt x="931753" y="212089"/>
                </a:lnTo>
                <a:lnTo>
                  <a:pt x="930230" y="212089"/>
                </a:lnTo>
                <a:lnTo>
                  <a:pt x="930744" y="213359"/>
                </a:lnTo>
                <a:lnTo>
                  <a:pt x="932761" y="215899"/>
                </a:lnTo>
                <a:lnTo>
                  <a:pt x="927186" y="215899"/>
                </a:lnTo>
                <a:lnTo>
                  <a:pt x="927186" y="217169"/>
                </a:lnTo>
                <a:lnTo>
                  <a:pt x="928708" y="218439"/>
                </a:lnTo>
                <a:lnTo>
                  <a:pt x="929716" y="219709"/>
                </a:lnTo>
                <a:close/>
              </a:path>
              <a:path w="1000125" h="234950">
                <a:moveTo>
                  <a:pt x="934777" y="212089"/>
                </a:moveTo>
                <a:lnTo>
                  <a:pt x="931753" y="212089"/>
                </a:lnTo>
                <a:lnTo>
                  <a:pt x="929716" y="209549"/>
                </a:lnTo>
                <a:lnTo>
                  <a:pt x="929222" y="208279"/>
                </a:lnTo>
                <a:lnTo>
                  <a:pt x="932247" y="208279"/>
                </a:lnTo>
                <a:lnTo>
                  <a:pt x="932247" y="207009"/>
                </a:lnTo>
                <a:lnTo>
                  <a:pt x="936814" y="207009"/>
                </a:lnTo>
                <a:lnTo>
                  <a:pt x="936300" y="208279"/>
                </a:lnTo>
                <a:lnTo>
                  <a:pt x="936300" y="209549"/>
                </a:lnTo>
                <a:lnTo>
                  <a:pt x="936814" y="209549"/>
                </a:lnTo>
                <a:lnTo>
                  <a:pt x="937308" y="210819"/>
                </a:lnTo>
                <a:lnTo>
                  <a:pt x="934777" y="210819"/>
                </a:lnTo>
                <a:lnTo>
                  <a:pt x="934777" y="212089"/>
                </a:lnTo>
                <a:close/>
              </a:path>
              <a:path w="1000125" h="234950">
                <a:moveTo>
                  <a:pt x="948952" y="212089"/>
                </a:moveTo>
                <a:lnTo>
                  <a:pt x="935291" y="212089"/>
                </a:lnTo>
                <a:lnTo>
                  <a:pt x="934777" y="210819"/>
                </a:lnTo>
                <a:lnTo>
                  <a:pt x="940353" y="210819"/>
                </a:lnTo>
                <a:lnTo>
                  <a:pt x="939839" y="209549"/>
                </a:lnTo>
                <a:lnTo>
                  <a:pt x="939344" y="209549"/>
                </a:lnTo>
                <a:lnTo>
                  <a:pt x="936814" y="207009"/>
                </a:lnTo>
                <a:lnTo>
                  <a:pt x="944900" y="207009"/>
                </a:lnTo>
                <a:lnTo>
                  <a:pt x="946936" y="209549"/>
                </a:lnTo>
                <a:lnTo>
                  <a:pt x="947430" y="210819"/>
                </a:lnTo>
                <a:lnTo>
                  <a:pt x="948952" y="212089"/>
                </a:lnTo>
                <a:close/>
              </a:path>
              <a:path w="1000125" h="234950">
                <a:moveTo>
                  <a:pt x="972241" y="209549"/>
                </a:moveTo>
                <a:lnTo>
                  <a:pt x="962613" y="209549"/>
                </a:lnTo>
                <a:lnTo>
                  <a:pt x="962119" y="208279"/>
                </a:lnTo>
                <a:lnTo>
                  <a:pt x="961111" y="207009"/>
                </a:lnTo>
                <a:lnTo>
                  <a:pt x="970205" y="207009"/>
                </a:lnTo>
                <a:lnTo>
                  <a:pt x="970719" y="208279"/>
                </a:lnTo>
                <a:lnTo>
                  <a:pt x="971727" y="208279"/>
                </a:lnTo>
                <a:lnTo>
                  <a:pt x="972241" y="209549"/>
                </a:lnTo>
                <a:close/>
              </a:path>
              <a:path w="1000125" h="234950">
                <a:moveTo>
                  <a:pt x="974772" y="210819"/>
                </a:moveTo>
                <a:lnTo>
                  <a:pt x="974258" y="210819"/>
                </a:lnTo>
                <a:lnTo>
                  <a:pt x="973250" y="209549"/>
                </a:lnTo>
                <a:lnTo>
                  <a:pt x="972736" y="208279"/>
                </a:lnTo>
                <a:lnTo>
                  <a:pt x="971727" y="207009"/>
                </a:lnTo>
                <a:lnTo>
                  <a:pt x="975780" y="207009"/>
                </a:lnTo>
                <a:lnTo>
                  <a:pt x="976788" y="208279"/>
                </a:lnTo>
                <a:lnTo>
                  <a:pt x="974772" y="208279"/>
                </a:lnTo>
                <a:lnTo>
                  <a:pt x="974772" y="210819"/>
                </a:lnTo>
                <a:close/>
              </a:path>
              <a:path w="1000125" h="234950">
                <a:moveTo>
                  <a:pt x="976788" y="208279"/>
                </a:moveTo>
                <a:lnTo>
                  <a:pt x="975780" y="207009"/>
                </a:lnTo>
                <a:lnTo>
                  <a:pt x="976294" y="207009"/>
                </a:lnTo>
                <a:lnTo>
                  <a:pt x="976788" y="208279"/>
                </a:lnTo>
                <a:close/>
              </a:path>
              <a:path w="1000125" h="234950">
                <a:moveTo>
                  <a:pt x="999069" y="222249"/>
                </a:moveTo>
                <a:lnTo>
                  <a:pt x="995510" y="222249"/>
                </a:lnTo>
                <a:lnTo>
                  <a:pt x="995510" y="220979"/>
                </a:lnTo>
                <a:lnTo>
                  <a:pt x="995016" y="219709"/>
                </a:lnTo>
                <a:lnTo>
                  <a:pt x="994502" y="219709"/>
                </a:lnTo>
                <a:lnTo>
                  <a:pt x="993494" y="218439"/>
                </a:lnTo>
                <a:lnTo>
                  <a:pt x="989441" y="218439"/>
                </a:lnTo>
                <a:lnTo>
                  <a:pt x="988947" y="217169"/>
                </a:lnTo>
                <a:lnTo>
                  <a:pt x="998041" y="217169"/>
                </a:lnTo>
                <a:lnTo>
                  <a:pt x="998041" y="215899"/>
                </a:lnTo>
                <a:lnTo>
                  <a:pt x="994008" y="214629"/>
                </a:lnTo>
                <a:lnTo>
                  <a:pt x="992486" y="214629"/>
                </a:lnTo>
                <a:lnTo>
                  <a:pt x="991477" y="213359"/>
                </a:lnTo>
                <a:lnTo>
                  <a:pt x="989441" y="212089"/>
                </a:lnTo>
                <a:lnTo>
                  <a:pt x="988947" y="212089"/>
                </a:lnTo>
                <a:lnTo>
                  <a:pt x="988433" y="210819"/>
                </a:lnTo>
                <a:lnTo>
                  <a:pt x="983886" y="210819"/>
                </a:lnTo>
                <a:lnTo>
                  <a:pt x="982363" y="209549"/>
                </a:lnTo>
                <a:lnTo>
                  <a:pt x="980327" y="208279"/>
                </a:lnTo>
                <a:lnTo>
                  <a:pt x="987425" y="208279"/>
                </a:lnTo>
                <a:lnTo>
                  <a:pt x="986416" y="207009"/>
                </a:lnTo>
                <a:lnTo>
                  <a:pt x="988947" y="207009"/>
                </a:lnTo>
                <a:lnTo>
                  <a:pt x="989955" y="209549"/>
                </a:lnTo>
                <a:lnTo>
                  <a:pt x="992980" y="212089"/>
                </a:lnTo>
                <a:lnTo>
                  <a:pt x="996024" y="213359"/>
                </a:lnTo>
                <a:lnTo>
                  <a:pt x="999069" y="213359"/>
                </a:lnTo>
                <a:lnTo>
                  <a:pt x="999069" y="222249"/>
                </a:lnTo>
                <a:close/>
              </a:path>
              <a:path w="1000125" h="234950">
                <a:moveTo>
                  <a:pt x="792573" y="209549"/>
                </a:moveTo>
                <a:lnTo>
                  <a:pt x="774859" y="209549"/>
                </a:lnTo>
                <a:lnTo>
                  <a:pt x="774345" y="208279"/>
                </a:lnTo>
                <a:lnTo>
                  <a:pt x="792059" y="208279"/>
                </a:lnTo>
                <a:lnTo>
                  <a:pt x="792573" y="209549"/>
                </a:lnTo>
                <a:close/>
              </a:path>
              <a:path w="1000125" h="234950">
                <a:moveTo>
                  <a:pt x="805226" y="212089"/>
                </a:moveTo>
                <a:lnTo>
                  <a:pt x="794589" y="212089"/>
                </a:lnTo>
                <a:lnTo>
                  <a:pt x="793581" y="209549"/>
                </a:lnTo>
                <a:lnTo>
                  <a:pt x="792573" y="208279"/>
                </a:lnTo>
                <a:lnTo>
                  <a:pt x="802191" y="208279"/>
                </a:lnTo>
                <a:lnTo>
                  <a:pt x="802695" y="209549"/>
                </a:lnTo>
                <a:lnTo>
                  <a:pt x="809773" y="209549"/>
                </a:lnTo>
                <a:lnTo>
                  <a:pt x="810287" y="210819"/>
                </a:lnTo>
                <a:lnTo>
                  <a:pt x="802695" y="210819"/>
                </a:lnTo>
                <a:lnTo>
                  <a:pt x="804207" y="211454"/>
                </a:lnTo>
                <a:lnTo>
                  <a:pt x="805226" y="212089"/>
                </a:lnTo>
                <a:close/>
              </a:path>
              <a:path w="1000125" h="234950">
                <a:moveTo>
                  <a:pt x="813311" y="212089"/>
                </a:moveTo>
                <a:lnTo>
                  <a:pt x="805720" y="212089"/>
                </a:lnTo>
                <a:lnTo>
                  <a:pt x="804207" y="211454"/>
                </a:lnTo>
                <a:lnTo>
                  <a:pt x="803189" y="210819"/>
                </a:lnTo>
                <a:lnTo>
                  <a:pt x="810287" y="210819"/>
                </a:lnTo>
                <a:lnTo>
                  <a:pt x="809773" y="209549"/>
                </a:lnTo>
                <a:lnTo>
                  <a:pt x="809773" y="208279"/>
                </a:lnTo>
                <a:lnTo>
                  <a:pt x="811295" y="208279"/>
                </a:lnTo>
                <a:lnTo>
                  <a:pt x="811809" y="209549"/>
                </a:lnTo>
                <a:lnTo>
                  <a:pt x="811967" y="209549"/>
                </a:lnTo>
                <a:lnTo>
                  <a:pt x="813311" y="212089"/>
                </a:lnTo>
                <a:close/>
              </a:path>
              <a:path w="1000125" h="234950">
                <a:moveTo>
                  <a:pt x="811967" y="209549"/>
                </a:moveTo>
                <a:lnTo>
                  <a:pt x="811809" y="209549"/>
                </a:lnTo>
                <a:lnTo>
                  <a:pt x="811295" y="208279"/>
                </a:lnTo>
                <a:lnTo>
                  <a:pt x="811967" y="209549"/>
                </a:lnTo>
                <a:close/>
              </a:path>
              <a:path w="1000125" h="234950">
                <a:moveTo>
                  <a:pt x="833556" y="210819"/>
                </a:moveTo>
                <a:lnTo>
                  <a:pt x="824956" y="210819"/>
                </a:lnTo>
                <a:lnTo>
                  <a:pt x="823948" y="209549"/>
                </a:lnTo>
                <a:lnTo>
                  <a:pt x="811967" y="209549"/>
                </a:lnTo>
                <a:lnTo>
                  <a:pt x="811295" y="208279"/>
                </a:lnTo>
                <a:lnTo>
                  <a:pt x="830017" y="208279"/>
                </a:lnTo>
                <a:lnTo>
                  <a:pt x="831539" y="209549"/>
                </a:lnTo>
                <a:lnTo>
                  <a:pt x="833556" y="210819"/>
                </a:lnTo>
                <a:close/>
              </a:path>
              <a:path w="1000125" h="234950">
                <a:moveTo>
                  <a:pt x="837444" y="210396"/>
                </a:moveTo>
                <a:lnTo>
                  <a:pt x="836086" y="209549"/>
                </a:lnTo>
                <a:lnTo>
                  <a:pt x="835592" y="208279"/>
                </a:lnTo>
                <a:lnTo>
                  <a:pt x="836106" y="209549"/>
                </a:lnTo>
                <a:lnTo>
                  <a:pt x="837114" y="209549"/>
                </a:lnTo>
                <a:lnTo>
                  <a:pt x="837444" y="210396"/>
                </a:lnTo>
                <a:close/>
              </a:path>
              <a:path w="1000125" h="234950">
                <a:moveTo>
                  <a:pt x="837114" y="209549"/>
                </a:moveTo>
                <a:lnTo>
                  <a:pt x="836106" y="209549"/>
                </a:lnTo>
                <a:lnTo>
                  <a:pt x="835592" y="208279"/>
                </a:lnTo>
                <a:lnTo>
                  <a:pt x="836102" y="208279"/>
                </a:lnTo>
                <a:lnTo>
                  <a:pt x="837114" y="209549"/>
                </a:lnTo>
                <a:close/>
              </a:path>
              <a:path w="1000125" h="234950">
                <a:moveTo>
                  <a:pt x="955536" y="209549"/>
                </a:moveTo>
                <a:lnTo>
                  <a:pt x="954014" y="209549"/>
                </a:lnTo>
                <a:lnTo>
                  <a:pt x="954014" y="208279"/>
                </a:lnTo>
                <a:lnTo>
                  <a:pt x="954528" y="208279"/>
                </a:lnTo>
                <a:lnTo>
                  <a:pt x="955536" y="209549"/>
                </a:lnTo>
                <a:close/>
              </a:path>
              <a:path w="1000125" h="234950">
                <a:moveTo>
                  <a:pt x="993494" y="219709"/>
                </a:moveTo>
                <a:lnTo>
                  <a:pt x="985388" y="219709"/>
                </a:lnTo>
                <a:lnTo>
                  <a:pt x="984380" y="217169"/>
                </a:lnTo>
                <a:lnTo>
                  <a:pt x="980841" y="214629"/>
                </a:lnTo>
                <a:lnTo>
                  <a:pt x="982363" y="213359"/>
                </a:lnTo>
                <a:lnTo>
                  <a:pt x="979319" y="210819"/>
                </a:lnTo>
                <a:lnTo>
                  <a:pt x="975780" y="208279"/>
                </a:lnTo>
                <a:lnTo>
                  <a:pt x="979833" y="208279"/>
                </a:lnTo>
                <a:lnTo>
                  <a:pt x="981849" y="210819"/>
                </a:lnTo>
                <a:lnTo>
                  <a:pt x="983372" y="210819"/>
                </a:lnTo>
                <a:lnTo>
                  <a:pt x="984380" y="212089"/>
                </a:lnTo>
                <a:lnTo>
                  <a:pt x="988433" y="212089"/>
                </a:lnTo>
                <a:lnTo>
                  <a:pt x="990449" y="214629"/>
                </a:lnTo>
                <a:lnTo>
                  <a:pt x="994008" y="214629"/>
                </a:lnTo>
                <a:lnTo>
                  <a:pt x="995510" y="215899"/>
                </a:lnTo>
                <a:lnTo>
                  <a:pt x="985902" y="215899"/>
                </a:lnTo>
                <a:lnTo>
                  <a:pt x="987425" y="217169"/>
                </a:lnTo>
                <a:lnTo>
                  <a:pt x="989441" y="218439"/>
                </a:lnTo>
                <a:lnTo>
                  <a:pt x="993494" y="218439"/>
                </a:lnTo>
                <a:lnTo>
                  <a:pt x="993494" y="219709"/>
                </a:lnTo>
                <a:close/>
              </a:path>
              <a:path w="1000125" h="234950">
                <a:moveTo>
                  <a:pt x="790537" y="214629"/>
                </a:moveTo>
                <a:lnTo>
                  <a:pt x="769798" y="214629"/>
                </a:lnTo>
                <a:lnTo>
                  <a:pt x="768790" y="213359"/>
                </a:lnTo>
                <a:lnTo>
                  <a:pt x="768790" y="209549"/>
                </a:lnTo>
                <a:lnTo>
                  <a:pt x="770292" y="209549"/>
                </a:lnTo>
                <a:lnTo>
                  <a:pt x="770292" y="210819"/>
                </a:lnTo>
                <a:lnTo>
                  <a:pt x="770806" y="210819"/>
                </a:lnTo>
                <a:lnTo>
                  <a:pt x="771815" y="212089"/>
                </a:lnTo>
                <a:lnTo>
                  <a:pt x="789528" y="212089"/>
                </a:lnTo>
                <a:lnTo>
                  <a:pt x="790537" y="214629"/>
                </a:lnTo>
                <a:close/>
              </a:path>
              <a:path w="1000125" h="234950">
                <a:moveTo>
                  <a:pt x="794095" y="212089"/>
                </a:moveTo>
                <a:lnTo>
                  <a:pt x="774859" y="212089"/>
                </a:lnTo>
                <a:lnTo>
                  <a:pt x="773851" y="210819"/>
                </a:lnTo>
                <a:lnTo>
                  <a:pt x="773337" y="210819"/>
                </a:lnTo>
                <a:lnTo>
                  <a:pt x="772823" y="209549"/>
                </a:lnTo>
                <a:lnTo>
                  <a:pt x="791565" y="209549"/>
                </a:lnTo>
                <a:lnTo>
                  <a:pt x="793067" y="210819"/>
                </a:lnTo>
                <a:lnTo>
                  <a:pt x="794095" y="212089"/>
                </a:lnTo>
                <a:close/>
              </a:path>
              <a:path w="1000125" h="234950">
                <a:moveTo>
                  <a:pt x="831025" y="214629"/>
                </a:moveTo>
                <a:lnTo>
                  <a:pt x="818373" y="214629"/>
                </a:lnTo>
                <a:lnTo>
                  <a:pt x="817364" y="213359"/>
                </a:lnTo>
                <a:lnTo>
                  <a:pt x="814339" y="210819"/>
                </a:lnTo>
                <a:lnTo>
                  <a:pt x="812303" y="209549"/>
                </a:lnTo>
                <a:lnTo>
                  <a:pt x="823948" y="209549"/>
                </a:lnTo>
                <a:lnTo>
                  <a:pt x="823948" y="210819"/>
                </a:lnTo>
                <a:lnTo>
                  <a:pt x="824462" y="210819"/>
                </a:lnTo>
                <a:lnTo>
                  <a:pt x="825470" y="212089"/>
                </a:lnTo>
                <a:lnTo>
                  <a:pt x="836106" y="212089"/>
                </a:lnTo>
                <a:lnTo>
                  <a:pt x="836503" y="212339"/>
                </a:lnTo>
                <a:lnTo>
                  <a:pt x="837114" y="213359"/>
                </a:lnTo>
                <a:lnTo>
                  <a:pt x="830531" y="213359"/>
                </a:lnTo>
                <a:lnTo>
                  <a:pt x="831025" y="214629"/>
                </a:lnTo>
                <a:close/>
              </a:path>
              <a:path w="1000125" h="234950">
                <a:moveTo>
                  <a:pt x="836106" y="212089"/>
                </a:moveTo>
                <a:lnTo>
                  <a:pt x="825964" y="212089"/>
                </a:lnTo>
                <a:lnTo>
                  <a:pt x="825964" y="210819"/>
                </a:lnTo>
                <a:lnTo>
                  <a:pt x="833556" y="210819"/>
                </a:lnTo>
                <a:lnTo>
                  <a:pt x="833062" y="209549"/>
                </a:lnTo>
                <a:lnTo>
                  <a:pt x="835592" y="209549"/>
                </a:lnTo>
                <a:lnTo>
                  <a:pt x="835592" y="210819"/>
                </a:lnTo>
                <a:lnTo>
                  <a:pt x="836285" y="211976"/>
                </a:lnTo>
                <a:lnTo>
                  <a:pt x="836106" y="212089"/>
                </a:lnTo>
                <a:close/>
              </a:path>
              <a:path w="1000125" h="234950">
                <a:moveTo>
                  <a:pt x="872028" y="212089"/>
                </a:moveTo>
                <a:lnTo>
                  <a:pt x="862420" y="212089"/>
                </a:lnTo>
                <a:lnTo>
                  <a:pt x="861392" y="209549"/>
                </a:lnTo>
                <a:lnTo>
                  <a:pt x="870011" y="209549"/>
                </a:lnTo>
                <a:lnTo>
                  <a:pt x="870675" y="209967"/>
                </a:lnTo>
                <a:lnTo>
                  <a:pt x="871020" y="210819"/>
                </a:lnTo>
                <a:lnTo>
                  <a:pt x="871514" y="210819"/>
                </a:lnTo>
                <a:lnTo>
                  <a:pt x="872028" y="212089"/>
                </a:lnTo>
                <a:close/>
              </a:path>
              <a:path w="1000125" h="234950">
                <a:moveTo>
                  <a:pt x="870675" y="209967"/>
                </a:moveTo>
                <a:lnTo>
                  <a:pt x="870011" y="209549"/>
                </a:lnTo>
                <a:lnTo>
                  <a:pt x="870506" y="209549"/>
                </a:lnTo>
                <a:lnTo>
                  <a:pt x="870675" y="209967"/>
                </a:lnTo>
                <a:close/>
              </a:path>
              <a:path w="1000125" h="234950">
                <a:moveTo>
                  <a:pt x="920622" y="210819"/>
                </a:moveTo>
                <a:lnTo>
                  <a:pt x="887211" y="210819"/>
                </a:lnTo>
                <a:lnTo>
                  <a:pt x="887211" y="209549"/>
                </a:lnTo>
                <a:lnTo>
                  <a:pt x="919594" y="209549"/>
                </a:lnTo>
                <a:lnTo>
                  <a:pt x="920622" y="210819"/>
                </a:lnTo>
                <a:close/>
              </a:path>
              <a:path w="1000125" h="234950">
                <a:moveTo>
                  <a:pt x="923143" y="210819"/>
                </a:moveTo>
                <a:lnTo>
                  <a:pt x="920622" y="210819"/>
                </a:lnTo>
                <a:lnTo>
                  <a:pt x="920108" y="209549"/>
                </a:lnTo>
                <a:lnTo>
                  <a:pt x="922639" y="209549"/>
                </a:lnTo>
                <a:lnTo>
                  <a:pt x="923143" y="210819"/>
                </a:lnTo>
                <a:close/>
              </a:path>
              <a:path w="1000125" h="234950">
                <a:moveTo>
                  <a:pt x="978818" y="213359"/>
                </a:moveTo>
                <a:lnTo>
                  <a:pt x="961111" y="213359"/>
                </a:lnTo>
                <a:lnTo>
                  <a:pt x="960597" y="212089"/>
                </a:lnTo>
                <a:lnTo>
                  <a:pt x="969197" y="212089"/>
                </a:lnTo>
                <a:lnTo>
                  <a:pt x="968188" y="210819"/>
                </a:lnTo>
                <a:lnTo>
                  <a:pt x="967674" y="209549"/>
                </a:lnTo>
                <a:lnTo>
                  <a:pt x="973250" y="209549"/>
                </a:lnTo>
                <a:lnTo>
                  <a:pt x="974258" y="210819"/>
                </a:lnTo>
                <a:lnTo>
                  <a:pt x="974772" y="210819"/>
                </a:lnTo>
                <a:lnTo>
                  <a:pt x="978818" y="213359"/>
                </a:lnTo>
                <a:close/>
              </a:path>
              <a:path w="1000125" h="234950">
                <a:moveTo>
                  <a:pt x="838123" y="210819"/>
                </a:moveTo>
                <a:lnTo>
                  <a:pt x="837609" y="210819"/>
                </a:lnTo>
                <a:lnTo>
                  <a:pt x="837444" y="210396"/>
                </a:lnTo>
                <a:lnTo>
                  <a:pt x="838123" y="210819"/>
                </a:lnTo>
                <a:close/>
              </a:path>
              <a:path w="1000125" h="234950">
                <a:moveTo>
                  <a:pt x="771815" y="212089"/>
                </a:moveTo>
                <a:lnTo>
                  <a:pt x="770806" y="210819"/>
                </a:lnTo>
                <a:lnTo>
                  <a:pt x="771320" y="210819"/>
                </a:lnTo>
                <a:lnTo>
                  <a:pt x="771815" y="212089"/>
                </a:lnTo>
                <a:close/>
              </a:path>
              <a:path w="1000125" h="234950">
                <a:moveTo>
                  <a:pt x="774859" y="212089"/>
                </a:moveTo>
                <a:lnTo>
                  <a:pt x="771815" y="212089"/>
                </a:lnTo>
                <a:lnTo>
                  <a:pt x="771320" y="210819"/>
                </a:lnTo>
                <a:lnTo>
                  <a:pt x="772823" y="210819"/>
                </a:lnTo>
                <a:lnTo>
                  <a:pt x="774859" y="212089"/>
                </a:lnTo>
                <a:close/>
              </a:path>
              <a:path w="1000125" h="234950">
                <a:moveTo>
                  <a:pt x="959075" y="212089"/>
                </a:moveTo>
                <a:lnTo>
                  <a:pt x="955536" y="212089"/>
                </a:lnTo>
                <a:lnTo>
                  <a:pt x="952491" y="210819"/>
                </a:lnTo>
                <a:lnTo>
                  <a:pt x="957552" y="210819"/>
                </a:lnTo>
                <a:lnTo>
                  <a:pt x="959075" y="212089"/>
                </a:lnTo>
                <a:close/>
              </a:path>
              <a:path w="1000125" h="234950">
                <a:moveTo>
                  <a:pt x="968188" y="212089"/>
                </a:moveTo>
                <a:lnTo>
                  <a:pt x="960083" y="212089"/>
                </a:lnTo>
                <a:lnTo>
                  <a:pt x="957552" y="210819"/>
                </a:lnTo>
                <a:lnTo>
                  <a:pt x="968188" y="210819"/>
                </a:lnTo>
                <a:lnTo>
                  <a:pt x="968188" y="212089"/>
                </a:lnTo>
                <a:close/>
              </a:path>
              <a:path w="1000125" h="234950">
                <a:moveTo>
                  <a:pt x="988433" y="212089"/>
                </a:moveTo>
                <a:lnTo>
                  <a:pt x="984380" y="212089"/>
                </a:lnTo>
                <a:lnTo>
                  <a:pt x="984380" y="210819"/>
                </a:lnTo>
                <a:lnTo>
                  <a:pt x="988433" y="210819"/>
                </a:lnTo>
                <a:lnTo>
                  <a:pt x="988433" y="212089"/>
                </a:lnTo>
                <a:close/>
              </a:path>
              <a:path w="1000125" h="234950">
                <a:moveTo>
                  <a:pt x="805720" y="212089"/>
                </a:moveTo>
                <a:lnTo>
                  <a:pt x="805226" y="212089"/>
                </a:lnTo>
                <a:lnTo>
                  <a:pt x="804207" y="211454"/>
                </a:lnTo>
                <a:lnTo>
                  <a:pt x="805720" y="212089"/>
                </a:lnTo>
                <a:close/>
              </a:path>
              <a:path w="1000125" h="234950">
                <a:moveTo>
                  <a:pt x="803189" y="215899"/>
                </a:moveTo>
                <a:lnTo>
                  <a:pt x="792573" y="215899"/>
                </a:lnTo>
                <a:lnTo>
                  <a:pt x="792059" y="214629"/>
                </a:lnTo>
                <a:lnTo>
                  <a:pt x="789528" y="212089"/>
                </a:lnTo>
                <a:lnTo>
                  <a:pt x="809278" y="212089"/>
                </a:lnTo>
                <a:lnTo>
                  <a:pt x="810287" y="213359"/>
                </a:lnTo>
                <a:lnTo>
                  <a:pt x="800165" y="213359"/>
                </a:lnTo>
                <a:lnTo>
                  <a:pt x="800165" y="214629"/>
                </a:lnTo>
                <a:lnTo>
                  <a:pt x="799651" y="214629"/>
                </a:lnTo>
                <a:lnTo>
                  <a:pt x="803189" y="215899"/>
                </a:lnTo>
                <a:close/>
              </a:path>
              <a:path w="1000125" h="234950">
                <a:moveTo>
                  <a:pt x="817878" y="218439"/>
                </a:moveTo>
                <a:lnTo>
                  <a:pt x="808764" y="218439"/>
                </a:lnTo>
                <a:lnTo>
                  <a:pt x="808250" y="217169"/>
                </a:lnTo>
                <a:lnTo>
                  <a:pt x="814339" y="217169"/>
                </a:lnTo>
                <a:lnTo>
                  <a:pt x="813311" y="214629"/>
                </a:lnTo>
                <a:lnTo>
                  <a:pt x="812303" y="213359"/>
                </a:lnTo>
                <a:lnTo>
                  <a:pt x="811809" y="213359"/>
                </a:lnTo>
                <a:lnTo>
                  <a:pt x="810287" y="212089"/>
                </a:lnTo>
                <a:lnTo>
                  <a:pt x="814834" y="212089"/>
                </a:lnTo>
                <a:lnTo>
                  <a:pt x="816356" y="213359"/>
                </a:lnTo>
                <a:lnTo>
                  <a:pt x="818373" y="214629"/>
                </a:lnTo>
                <a:lnTo>
                  <a:pt x="831025" y="214629"/>
                </a:lnTo>
                <a:lnTo>
                  <a:pt x="832043" y="215899"/>
                </a:lnTo>
                <a:lnTo>
                  <a:pt x="815842" y="215899"/>
                </a:lnTo>
                <a:lnTo>
                  <a:pt x="817878" y="218439"/>
                </a:lnTo>
                <a:close/>
              </a:path>
              <a:path w="1000125" h="234950">
                <a:moveTo>
                  <a:pt x="883672" y="213359"/>
                </a:moveTo>
                <a:lnTo>
                  <a:pt x="874558" y="213359"/>
                </a:lnTo>
                <a:lnTo>
                  <a:pt x="874044" y="212089"/>
                </a:lnTo>
                <a:lnTo>
                  <a:pt x="883672" y="212089"/>
                </a:lnTo>
                <a:lnTo>
                  <a:pt x="883672" y="213359"/>
                </a:lnTo>
                <a:close/>
              </a:path>
              <a:path w="1000125" h="234950">
                <a:moveTo>
                  <a:pt x="893281" y="213359"/>
                </a:moveTo>
                <a:lnTo>
                  <a:pt x="883672" y="213359"/>
                </a:lnTo>
                <a:lnTo>
                  <a:pt x="883672" y="212089"/>
                </a:lnTo>
                <a:lnTo>
                  <a:pt x="893281" y="212089"/>
                </a:lnTo>
                <a:lnTo>
                  <a:pt x="893281" y="213359"/>
                </a:lnTo>
                <a:close/>
              </a:path>
              <a:path w="1000125" h="234950">
                <a:moveTo>
                  <a:pt x="902394" y="213359"/>
                </a:moveTo>
                <a:lnTo>
                  <a:pt x="893795" y="213359"/>
                </a:lnTo>
                <a:lnTo>
                  <a:pt x="893795" y="212089"/>
                </a:lnTo>
                <a:lnTo>
                  <a:pt x="902394" y="212089"/>
                </a:lnTo>
                <a:lnTo>
                  <a:pt x="902394" y="213359"/>
                </a:lnTo>
                <a:close/>
              </a:path>
              <a:path w="1000125" h="234950">
                <a:moveTo>
                  <a:pt x="920108" y="213359"/>
                </a:moveTo>
                <a:lnTo>
                  <a:pt x="902908" y="213359"/>
                </a:lnTo>
                <a:lnTo>
                  <a:pt x="902394" y="212089"/>
                </a:lnTo>
                <a:lnTo>
                  <a:pt x="919100" y="212089"/>
                </a:lnTo>
                <a:lnTo>
                  <a:pt x="920108" y="213359"/>
                </a:lnTo>
                <a:close/>
              </a:path>
              <a:path w="1000125" h="234950">
                <a:moveTo>
                  <a:pt x="925683" y="213359"/>
                </a:moveTo>
                <a:lnTo>
                  <a:pt x="922639" y="213359"/>
                </a:lnTo>
                <a:lnTo>
                  <a:pt x="921116" y="212089"/>
                </a:lnTo>
                <a:lnTo>
                  <a:pt x="924161" y="212089"/>
                </a:lnTo>
                <a:lnTo>
                  <a:pt x="925683" y="213359"/>
                </a:lnTo>
                <a:close/>
              </a:path>
              <a:path w="1000125" h="234950">
                <a:moveTo>
                  <a:pt x="936814" y="214629"/>
                </a:moveTo>
                <a:lnTo>
                  <a:pt x="933275" y="214629"/>
                </a:lnTo>
                <a:lnTo>
                  <a:pt x="930230" y="212089"/>
                </a:lnTo>
                <a:lnTo>
                  <a:pt x="935291" y="212089"/>
                </a:lnTo>
                <a:lnTo>
                  <a:pt x="936300" y="213359"/>
                </a:lnTo>
                <a:lnTo>
                  <a:pt x="936814" y="214629"/>
                </a:lnTo>
                <a:close/>
              </a:path>
              <a:path w="1000125" h="234950">
                <a:moveTo>
                  <a:pt x="940353" y="214629"/>
                </a:moveTo>
                <a:lnTo>
                  <a:pt x="938830" y="214629"/>
                </a:lnTo>
                <a:lnTo>
                  <a:pt x="937822" y="213359"/>
                </a:lnTo>
                <a:lnTo>
                  <a:pt x="935805" y="212089"/>
                </a:lnTo>
                <a:lnTo>
                  <a:pt x="943397" y="212089"/>
                </a:lnTo>
                <a:lnTo>
                  <a:pt x="945826" y="213109"/>
                </a:lnTo>
                <a:lnTo>
                  <a:pt x="945928" y="213359"/>
                </a:lnTo>
                <a:lnTo>
                  <a:pt x="940353" y="213359"/>
                </a:lnTo>
                <a:lnTo>
                  <a:pt x="940353" y="214629"/>
                </a:lnTo>
                <a:close/>
              </a:path>
              <a:path w="1000125" h="234950">
                <a:moveTo>
                  <a:pt x="952491" y="213359"/>
                </a:moveTo>
                <a:lnTo>
                  <a:pt x="946422" y="213359"/>
                </a:lnTo>
                <a:lnTo>
                  <a:pt x="945826" y="213109"/>
                </a:lnTo>
                <a:lnTo>
                  <a:pt x="945414" y="212089"/>
                </a:lnTo>
                <a:lnTo>
                  <a:pt x="950475" y="212089"/>
                </a:lnTo>
                <a:lnTo>
                  <a:pt x="952491" y="213359"/>
                </a:lnTo>
                <a:close/>
              </a:path>
              <a:path w="1000125" h="234950">
                <a:moveTo>
                  <a:pt x="968702" y="217169"/>
                </a:moveTo>
                <a:lnTo>
                  <a:pt x="959589" y="217169"/>
                </a:lnTo>
                <a:lnTo>
                  <a:pt x="958066" y="214629"/>
                </a:lnTo>
                <a:lnTo>
                  <a:pt x="957552" y="213359"/>
                </a:lnTo>
                <a:lnTo>
                  <a:pt x="956544" y="212089"/>
                </a:lnTo>
                <a:lnTo>
                  <a:pt x="960083" y="212089"/>
                </a:lnTo>
                <a:lnTo>
                  <a:pt x="961111" y="213359"/>
                </a:lnTo>
                <a:lnTo>
                  <a:pt x="978818" y="213359"/>
                </a:lnTo>
                <a:lnTo>
                  <a:pt x="980841" y="214629"/>
                </a:lnTo>
                <a:lnTo>
                  <a:pt x="966172" y="214629"/>
                </a:lnTo>
                <a:lnTo>
                  <a:pt x="967180" y="215899"/>
                </a:lnTo>
                <a:lnTo>
                  <a:pt x="967674" y="215899"/>
                </a:lnTo>
                <a:lnTo>
                  <a:pt x="968702" y="217169"/>
                </a:lnTo>
                <a:close/>
              </a:path>
              <a:path w="1000125" h="234950">
                <a:moveTo>
                  <a:pt x="875072" y="218439"/>
                </a:moveTo>
                <a:lnTo>
                  <a:pt x="840653" y="218439"/>
                </a:lnTo>
                <a:lnTo>
                  <a:pt x="839131" y="215899"/>
                </a:lnTo>
                <a:lnTo>
                  <a:pt x="837114" y="213359"/>
                </a:lnTo>
                <a:lnTo>
                  <a:pt x="836503" y="212339"/>
                </a:lnTo>
                <a:lnTo>
                  <a:pt x="840139" y="214629"/>
                </a:lnTo>
                <a:lnTo>
                  <a:pt x="839131" y="214629"/>
                </a:lnTo>
                <a:lnTo>
                  <a:pt x="840139" y="215899"/>
                </a:lnTo>
                <a:lnTo>
                  <a:pt x="880628" y="215899"/>
                </a:lnTo>
                <a:lnTo>
                  <a:pt x="881142" y="217169"/>
                </a:lnTo>
                <a:lnTo>
                  <a:pt x="875072" y="217169"/>
                </a:lnTo>
                <a:lnTo>
                  <a:pt x="875072" y="218439"/>
                </a:lnTo>
                <a:close/>
              </a:path>
              <a:path w="1000125" h="234950">
                <a:moveTo>
                  <a:pt x="946422" y="213359"/>
                </a:moveTo>
                <a:lnTo>
                  <a:pt x="945928" y="213359"/>
                </a:lnTo>
                <a:lnTo>
                  <a:pt x="945826" y="213109"/>
                </a:lnTo>
                <a:lnTo>
                  <a:pt x="946422" y="213359"/>
                </a:lnTo>
                <a:close/>
              </a:path>
              <a:path w="1000125" h="234950">
                <a:moveTo>
                  <a:pt x="814339" y="217169"/>
                </a:moveTo>
                <a:lnTo>
                  <a:pt x="788006" y="217169"/>
                </a:lnTo>
                <a:lnTo>
                  <a:pt x="786998" y="215899"/>
                </a:lnTo>
                <a:lnTo>
                  <a:pt x="803189" y="215899"/>
                </a:lnTo>
                <a:lnTo>
                  <a:pt x="802695" y="214629"/>
                </a:lnTo>
                <a:lnTo>
                  <a:pt x="801687" y="214629"/>
                </a:lnTo>
                <a:lnTo>
                  <a:pt x="801173" y="213359"/>
                </a:lnTo>
                <a:lnTo>
                  <a:pt x="810287" y="213359"/>
                </a:lnTo>
                <a:lnTo>
                  <a:pt x="813311" y="215899"/>
                </a:lnTo>
                <a:lnTo>
                  <a:pt x="814339" y="217169"/>
                </a:lnTo>
                <a:close/>
              </a:path>
              <a:path w="1000125" h="234950">
                <a:moveTo>
                  <a:pt x="835592" y="218439"/>
                </a:moveTo>
                <a:lnTo>
                  <a:pt x="829523" y="218439"/>
                </a:lnTo>
                <a:lnTo>
                  <a:pt x="829009" y="217169"/>
                </a:lnTo>
                <a:lnTo>
                  <a:pt x="833062" y="217169"/>
                </a:lnTo>
                <a:lnTo>
                  <a:pt x="831025" y="214629"/>
                </a:lnTo>
                <a:lnTo>
                  <a:pt x="830531" y="213359"/>
                </a:lnTo>
                <a:lnTo>
                  <a:pt x="833556" y="217169"/>
                </a:lnTo>
                <a:lnTo>
                  <a:pt x="835592" y="218439"/>
                </a:lnTo>
                <a:close/>
              </a:path>
              <a:path w="1000125" h="234950">
                <a:moveTo>
                  <a:pt x="888219" y="224789"/>
                </a:moveTo>
                <a:lnTo>
                  <a:pt x="819401" y="224789"/>
                </a:lnTo>
                <a:lnTo>
                  <a:pt x="818887" y="223519"/>
                </a:lnTo>
                <a:lnTo>
                  <a:pt x="814834" y="220979"/>
                </a:lnTo>
                <a:lnTo>
                  <a:pt x="804712" y="220979"/>
                </a:lnTo>
                <a:lnTo>
                  <a:pt x="804217" y="219709"/>
                </a:lnTo>
                <a:lnTo>
                  <a:pt x="831025" y="219709"/>
                </a:lnTo>
                <a:lnTo>
                  <a:pt x="830531" y="218439"/>
                </a:lnTo>
                <a:lnTo>
                  <a:pt x="835592" y="218439"/>
                </a:lnTo>
                <a:lnTo>
                  <a:pt x="836086" y="217169"/>
                </a:lnTo>
                <a:lnTo>
                  <a:pt x="833556" y="217169"/>
                </a:lnTo>
                <a:lnTo>
                  <a:pt x="830531" y="213359"/>
                </a:lnTo>
                <a:lnTo>
                  <a:pt x="837114" y="213359"/>
                </a:lnTo>
                <a:lnTo>
                  <a:pt x="838123" y="214629"/>
                </a:lnTo>
                <a:lnTo>
                  <a:pt x="838617" y="215899"/>
                </a:lnTo>
                <a:lnTo>
                  <a:pt x="839645" y="217169"/>
                </a:lnTo>
                <a:lnTo>
                  <a:pt x="840042" y="218189"/>
                </a:lnTo>
                <a:lnTo>
                  <a:pt x="840139" y="220979"/>
                </a:lnTo>
                <a:lnTo>
                  <a:pt x="841661" y="222249"/>
                </a:lnTo>
                <a:lnTo>
                  <a:pt x="826478" y="222249"/>
                </a:lnTo>
                <a:lnTo>
                  <a:pt x="826478" y="223519"/>
                </a:lnTo>
                <a:lnTo>
                  <a:pt x="888219" y="223519"/>
                </a:lnTo>
                <a:lnTo>
                  <a:pt x="888219" y="224789"/>
                </a:lnTo>
                <a:close/>
              </a:path>
              <a:path w="1000125" h="234950">
                <a:moveTo>
                  <a:pt x="879620" y="215899"/>
                </a:moveTo>
                <a:lnTo>
                  <a:pt x="844706" y="215899"/>
                </a:lnTo>
                <a:lnTo>
                  <a:pt x="844192" y="214629"/>
                </a:lnTo>
                <a:lnTo>
                  <a:pt x="868489" y="214629"/>
                </a:lnTo>
                <a:lnTo>
                  <a:pt x="867481" y="213359"/>
                </a:lnTo>
                <a:lnTo>
                  <a:pt x="878097" y="213359"/>
                </a:lnTo>
                <a:lnTo>
                  <a:pt x="878611" y="214629"/>
                </a:lnTo>
                <a:lnTo>
                  <a:pt x="879620" y="215899"/>
                </a:lnTo>
                <a:close/>
              </a:path>
              <a:path w="1000125" h="234950">
                <a:moveTo>
                  <a:pt x="889228" y="214629"/>
                </a:moveTo>
                <a:lnTo>
                  <a:pt x="879106" y="214629"/>
                </a:lnTo>
                <a:lnTo>
                  <a:pt x="878097" y="213359"/>
                </a:lnTo>
                <a:lnTo>
                  <a:pt x="889228" y="213359"/>
                </a:lnTo>
                <a:lnTo>
                  <a:pt x="889228" y="214629"/>
                </a:lnTo>
                <a:close/>
              </a:path>
              <a:path w="1000125" h="234950">
                <a:moveTo>
                  <a:pt x="928214" y="214629"/>
                </a:moveTo>
                <a:lnTo>
                  <a:pt x="890256" y="214629"/>
                </a:lnTo>
                <a:lnTo>
                  <a:pt x="889228" y="213359"/>
                </a:lnTo>
                <a:lnTo>
                  <a:pt x="926692" y="213359"/>
                </a:lnTo>
                <a:lnTo>
                  <a:pt x="928214" y="214629"/>
                </a:lnTo>
                <a:close/>
              </a:path>
              <a:path w="1000125" h="234950">
                <a:moveTo>
                  <a:pt x="780414" y="234949"/>
                </a:moveTo>
                <a:lnTo>
                  <a:pt x="768790" y="234949"/>
                </a:lnTo>
                <a:lnTo>
                  <a:pt x="768790" y="214629"/>
                </a:lnTo>
                <a:lnTo>
                  <a:pt x="785990" y="214629"/>
                </a:lnTo>
                <a:lnTo>
                  <a:pt x="785990" y="215899"/>
                </a:lnTo>
                <a:lnTo>
                  <a:pt x="770292" y="215899"/>
                </a:lnTo>
                <a:lnTo>
                  <a:pt x="770806" y="217169"/>
                </a:lnTo>
                <a:lnTo>
                  <a:pt x="797634" y="217169"/>
                </a:lnTo>
                <a:lnTo>
                  <a:pt x="799156" y="218439"/>
                </a:lnTo>
                <a:lnTo>
                  <a:pt x="782945" y="218439"/>
                </a:lnTo>
                <a:lnTo>
                  <a:pt x="782945" y="219709"/>
                </a:lnTo>
                <a:lnTo>
                  <a:pt x="783459" y="219709"/>
                </a:lnTo>
                <a:lnTo>
                  <a:pt x="784467" y="220979"/>
                </a:lnTo>
                <a:lnTo>
                  <a:pt x="785476" y="220979"/>
                </a:lnTo>
                <a:lnTo>
                  <a:pt x="785990" y="221614"/>
                </a:lnTo>
                <a:lnTo>
                  <a:pt x="785990" y="222249"/>
                </a:lnTo>
                <a:lnTo>
                  <a:pt x="779920" y="222249"/>
                </a:lnTo>
                <a:lnTo>
                  <a:pt x="781442" y="223519"/>
                </a:lnTo>
                <a:lnTo>
                  <a:pt x="775353" y="223519"/>
                </a:lnTo>
                <a:lnTo>
                  <a:pt x="775867" y="224789"/>
                </a:lnTo>
                <a:lnTo>
                  <a:pt x="777884" y="227329"/>
                </a:lnTo>
                <a:lnTo>
                  <a:pt x="773851" y="227329"/>
                </a:lnTo>
                <a:lnTo>
                  <a:pt x="773851" y="228599"/>
                </a:lnTo>
                <a:lnTo>
                  <a:pt x="774345" y="229869"/>
                </a:lnTo>
                <a:lnTo>
                  <a:pt x="785476" y="229869"/>
                </a:lnTo>
                <a:lnTo>
                  <a:pt x="786504" y="231139"/>
                </a:lnTo>
                <a:lnTo>
                  <a:pt x="793067" y="231139"/>
                </a:lnTo>
                <a:lnTo>
                  <a:pt x="793581" y="232409"/>
                </a:lnTo>
                <a:lnTo>
                  <a:pt x="794095" y="232409"/>
                </a:lnTo>
                <a:lnTo>
                  <a:pt x="794589" y="233679"/>
                </a:lnTo>
                <a:lnTo>
                  <a:pt x="780414" y="233679"/>
                </a:lnTo>
                <a:lnTo>
                  <a:pt x="780414" y="234949"/>
                </a:lnTo>
                <a:close/>
              </a:path>
              <a:path w="1000125" h="234950">
                <a:moveTo>
                  <a:pt x="792573" y="215899"/>
                </a:moveTo>
                <a:lnTo>
                  <a:pt x="786504" y="215899"/>
                </a:lnTo>
                <a:lnTo>
                  <a:pt x="786504" y="214629"/>
                </a:lnTo>
                <a:lnTo>
                  <a:pt x="791565" y="214629"/>
                </a:lnTo>
                <a:lnTo>
                  <a:pt x="792573" y="215899"/>
                </a:lnTo>
                <a:close/>
              </a:path>
              <a:path w="1000125" h="234950">
                <a:moveTo>
                  <a:pt x="840653" y="215899"/>
                </a:moveTo>
                <a:lnTo>
                  <a:pt x="840139" y="215899"/>
                </a:lnTo>
                <a:lnTo>
                  <a:pt x="839131" y="214629"/>
                </a:lnTo>
                <a:lnTo>
                  <a:pt x="840139" y="214629"/>
                </a:lnTo>
                <a:lnTo>
                  <a:pt x="840653" y="215899"/>
                </a:lnTo>
                <a:close/>
              </a:path>
              <a:path w="1000125" h="234950">
                <a:moveTo>
                  <a:pt x="891758" y="217169"/>
                </a:moveTo>
                <a:lnTo>
                  <a:pt x="881636" y="217169"/>
                </a:lnTo>
                <a:lnTo>
                  <a:pt x="879620" y="214629"/>
                </a:lnTo>
                <a:lnTo>
                  <a:pt x="889742" y="214629"/>
                </a:lnTo>
                <a:lnTo>
                  <a:pt x="890256" y="215899"/>
                </a:lnTo>
                <a:lnTo>
                  <a:pt x="891758" y="217169"/>
                </a:lnTo>
                <a:close/>
              </a:path>
              <a:path w="1000125" h="234950">
                <a:moveTo>
                  <a:pt x="923647" y="217169"/>
                </a:moveTo>
                <a:lnTo>
                  <a:pt x="892272" y="217169"/>
                </a:lnTo>
                <a:lnTo>
                  <a:pt x="891264" y="215899"/>
                </a:lnTo>
                <a:lnTo>
                  <a:pt x="890750" y="214629"/>
                </a:lnTo>
                <a:lnTo>
                  <a:pt x="921630" y="214629"/>
                </a:lnTo>
                <a:lnTo>
                  <a:pt x="922125" y="215899"/>
                </a:lnTo>
                <a:lnTo>
                  <a:pt x="923153" y="215899"/>
                </a:lnTo>
                <a:lnTo>
                  <a:pt x="923647" y="217169"/>
                </a:lnTo>
                <a:close/>
              </a:path>
              <a:path w="1000125" h="234950">
                <a:moveTo>
                  <a:pt x="938830" y="218439"/>
                </a:moveTo>
                <a:lnTo>
                  <a:pt x="937308" y="218439"/>
                </a:lnTo>
                <a:lnTo>
                  <a:pt x="934777" y="215899"/>
                </a:lnTo>
                <a:lnTo>
                  <a:pt x="934777" y="214629"/>
                </a:lnTo>
                <a:lnTo>
                  <a:pt x="940867" y="214629"/>
                </a:lnTo>
                <a:lnTo>
                  <a:pt x="943397" y="217169"/>
                </a:lnTo>
                <a:lnTo>
                  <a:pt x="938830" y="217169"/>
                </a:lnTo>
                <a:lnTo>
                  <a:pt x="938830" y="218439"/>
                </a:lnTo>
                <a:close/>
              </a:path>
              <a:path w="1000125" h="234950">
                <a:moveTo>
                  <a:pt x="981849" y="217169"/>
                </a:moveTo>
                <a:lnTo>
                  <a:pt x="969197" y="217169"/>
                </a:lnTo>
                <a:lnTo>
                  <a:pt x="968188" y="215899"/>
                </a:lnTo>
                <a:lnTo>
                  <a:pt x="966666" y="214629"/>
                </a:lnTo>
                <a:lnTo>
                  <a:pt x="975780" y="214629"/>
                </a:lnTo>
                <a:lnTo>
                  <a:pt x="976294" y="215899"/>
                </a:lnTo>
                <a:lnTo>
                  <a:pt x="981849" y="215899"/>
                </a:lnTo>
                <a:lnTo>
                  <a:pt x="981849" y="217169"/>
                </a:lnTo>
                <a:close/>
              </a:path>
              <a:path w="1000125" h="234950">
                <a:moveTo>
                  <a:pt x="981849" y="215899"/>
                </a:moveTo>
                <a:lnTo>
                  <a:pt x="976788" y="215899"/>
                </a:lnTo>
                <a:lnTo>
                  <a:pt x="976788" y="214629"/>
                </a:lnTo>
                <a:lnTo>
                  <a:pt x="980841" y="214629"/>
                </a:lnTo>
                <a:lnTo>
                  <a:pt x="981849" y="215899"/>
                </a:lnTo>
                <a:close/>
              </a:path>
              <a:path w="1000125" h="234950">
                <a:moveTo>
                  <a:pt x="771320" y="217169"/>
                </a:moveTo>
                <a:lnTo>
                  <a:pt x="770806" y="217169"/>
                </a:lnTo>
                <a:lnTo>
                  <a:pt x="770292" y="215899"/>
                </a:lnTo>
                <a:lnTo>
                  <a:pt x="771320" y="217169"/>
                </a:lnTo>
                <a:close/>
              </a:path>
              <a:path w="1000125" h="234950">
                <a:moveTo>
                  <a:pt x="786998" y="217169"/>
                </a:moveTo>
                <a:lnTo>
                  <a:pt x="771320" y="217169"/>
                </a:lnTo>
                <a:lnTo>
                  <a:pt x="770292" y="215899"/>
                </a:lnTo>
                <a:lnTo>
                  <a:pt x="785990" y="215899"/>
                </a:lnTo>
                <a:lnTo>
                  <a:pt x="786998" y="217169"/>
                </a:lnTo>
                <a:close/>
              </a:path>
              <a:path w="1000125" h="234950">
                <a:moveTo>
                  <a:pt x="829009" y="219709"/>
                </a:moveTo>
                <a:lnTo>
                  <a:pt x="820409" y="219709"/>
                </a:lnTo>
                <a:lnTo>
                  <a:pt x="820409" y="218439"/>
                </a:lnTo>
                <a:lnTo>
                  <a:pt x="819895" y="218439"/>
                </a:lnTo>
                <a:lnTo>
                  <a:pt x="815842" y="215899"/>
                </a:lnTo>
                <a:lnTo>
                  <a:pt x="821417" y="215899"/>
                </a:lnTo>
                <a:lnTo>
                  <a:pt x="821417" y="217169"/>
                </a:lnTo>
                <a:lnTo>
                  <a:pt x="829009" y="217169"/>
                </a:lnTo>
                <a:lnTo>
                  <a:pt x="828495" y="218439"/>
                </a:lnTo>
                <a:lnTo>
                  <a:pt x="829009" y="219709"/>
                </a:lnTo>
                <a:close/>
              </a:path>
              <a:path w="1000125" h="234950">
                <a:moveTo>
                  <a:pt x="833062" y="217169"/>
                </a:moveTo>
                <a:lnTo>
                  <a:pt x="823948" y="217169"/>
                </a:lnTo>
                <a:lnTo>
                  <a:pt x="821931" y="215899"/>
                </a:lnTo>
                <a:lnTo>
                  <a:pt x="832043" y="215899"/>
                </a:lnTo>
                <a:lnTo>
                  <a:pt x="833062" y="217169"/>
                </a:lnTo>
                <a:close/>
              </a:path>
              <a:path w="1000125" h="234950">
                <a:moveTo>
                  <a:pt x="937308" y="218439"/>
                </a:moveTo>
                <a:lnTo>
                  <a:pt x="931753" y="218439"/>
                </a:lnTo>
                <a:lnTo>
                  <a:pt x="929222" y="217169"/>
                </a:lnTo>
                <a:lnTo>
                  <a:pt x="927186" y="215899"/>
                </a:lnTo>
                <a:lnTo>
                  <a:pt x="932761" y="215899"/>
                </a:lnTo>
                <a:lnTo>
                  <a:pt x="933769" y="217169"/>
                </a:lnTo>
                <a:lnTo>
                  <a:pt x="935291" y="217169"/>
                </a:lnTo>
                <a:lnTo>
                  <a:pt x="937308" y="218439"/>
                </a:lnTo>
                <a:close/>
              </a:path>
              <a:path w="1000125" h="234950">
                <a:moveTo>
                  <a:pt x="966666" y="219709"/>
                </a:moveTo>
                <a:lnTo>
                  <a:pt x="956544" y="219709"/>
                </a:lnTo>
                <a:lnTo>
                  <a:pt x="955022" y="217169"/>
                </a:lnTo>
                <a:lnTo>
                  <a:pt x="954014" y="215899"/>
                </a:lnTo>
                <a:lnTo>
                  <a:pt x="956544" y="215899"/>
                </a:lnTo>
                <a:lnTo>
                  <a:pt x="959589" y="217169"/>
                </a:lnTo>
                <a:lnTo>
                  <a:pt x="963641" y="217169"/>
                </a:lnTo>
                <a:lnTo>
                  <a:pt x="965658" y="218439"/>
                </a:lnTo>
                <a:lnTo>
                  <a:pt x="966666" y="219709"/>
                </a:lnTo>
                <a:close/>
              </a:path>
              <a:path w="1000125" h="234950">
                <a:moveTo>
                  <a:pt x="996024" y="217169"/>
                </a:moveTo>
                <a:lnTo>
                  <a:pt x="988433" y="217169"/>
                </a:lnTo>
                <a:lnTo>
                  <a:pt x="985902" y="215899"/>
                </a:lnTo>
                <a:lnTo>
                  <a:pt x="995510" y="215899"/>
                </a:lnTo>
                <a:lnTo>
                  <a:pt x="996024" y="217169"/>
                </a:lnTo>
                <a:close/>
              </a:path>
              <a:path w="1000125" h="234950">
                <a:moveTo>
                  <a:pt x="819895" y="219709"/>
                </a:moveTo>
                <a:lnTo>
                  <a:pt x="799651" y="219709"/>
                </a:lnTo>
                <a:lnTo>
                  <a:pt x="799156" y="218439"/>
                </a:lnTo>
                <a:lnTo>
                  <a:pt x="798128" y="217169"/>
                </a:lnTo>
                <a:lnTo>
                  <a:pt x="807242" y="217169"/>
                </a:lnTo>
                <a:lnTo>
                  <a:pt x="808250" y="218439"/>
                </a:lnTo>
                <a:lnTo>
                  <a:pt x="817878" y="218439"/>
                </a:lnTo>
                <a:lnTo>
                  <a:pt x="819895" y="219709"/>
                </a:lnTo>
                <a:close/>
              </a:path>
              <a:path w="1000125" h="234950">
                <a:moveTo>
                  <a:pt x="887211" y="219709"/>
                </a:moveTo>
                <a:lnTo>
                  <a:pt x="878097" y="219709"/>
                </a:lnTo>
                <a:lnTo>
                  <a:pt x="875072" y="217169"/>
                </a:lnTo>
                <a:lnTo>
                  <a:pt x="886203" y="217169"/>
                </a:lnTo>
                <a:lnTo>
                  <a:pt x="886697" y="218439"/>
                </a:lnTo>
                <a:lnTo>
                  <a:pt x="887211" y="218439"/>
                </a:lnTo>
                <a:lnTo>
                  <a:pt x="887211" y="219709"/>
                </a:lnTo>
                <a:close/>
              </a:path>
              <a:path w="1000125" h="234950">
                <a:moveTo>
                  <a:pt x="945928" y="218439"/>
                </a:moveTo>
                <a:lnTo>
                  <a:pt x="939344" y="218439"/>
                </a:lnTo>
                <a:lnTo>
                  <a:pt x="939344" y="217169"/>
                </a:lnTo>
                <a:lnTo>
                  <a:pt x="943397" y="217169"/>
                </a:lnTo>
                <a:lnTo>
                  <a:pt x="945826" y="218189"/>
                </a:lnTo>
                <a:lnTo>
                  <a:pt x="945928" y="218439"/>
                </a:lnTo>
                <a:close/>
              </a:path>
              <a:path w="1000125" h="234950">
                <a:moveTo>
                  <a:pt x="956544" y="219709"/>
                </a:moveTo>
                <a:lnTo>
                  <a:pt x="933275" y="219709"/>
                </a:lnTo>
                <a:lnTo>
                  <a:pt x="932247" y="218439"/>
                </a:lnTo>
                <a:lnTo>
                  <a:pt x="946422" y="218439"/>
                </a:lnTo>
                <a:lnTo>
                  <a:pt x="945826" y="218189"/>
                </a:lnTo>
                <a:lnTo>
                  <a:pt x="945414" y="217169"/>
                </a:lnTo>
                <a:lnTo>
                  <a:pt x="953005" y="217169"/>
                </a:lnTo>
                <a:lnTo>
                  <a:pt x="953519" y="218439"/>
                </a:lnTo>
                <a:lnTo>
                  <a:pt x="956544" y="219709"/>
                </a:lnTo>
                <a:close/>
              </a:path>
              <a:path w="1000125" h="234950">
                <a:moveTo>
                  <a:pt x="973250" y="219709"/>
                </a:moveTo>
                <a:lnTo>
                  <a:pt x="966666" y="219709"/>
                </a:lnTo>
                <a:lnTo>
                  <a:pt x="965658" y="218439"/>
                </a:lnTo>
                <a:lnTo>
                  <a:pt x="965144" y="217169"/>
                </a:lnTo>
                <a:lnTo>
                  <a:pt x="972736" y="217169"/>
                </a:lnTo>
                <a:lnTo>
                  <a:pt x="973148" y="218189"/>
                </a:lnTo>
                <a:lnTo>
                  <a:pt x="973250" y="219709"/>
                </a:lnTo>
                <a:close/>
              </a:path>
              <a:path w="1000125" h="234950">
                <a:moveTo>
                  <a:pt x="993494" y="220979"/>
                </a:moveTo>
                <a:lnTo>
                  <a:pt x="976788" y="220979"/>
                </a:lnTo>
                <a:lnTo>
                  <a:pt x="976788" y="219709"/>
                </a:lnTo>
                <a:lnTo>
                  <a:pt x="975266" y="218439"/>
                </a:lnTo>
                <a:lnTo>
                  <a:pt x="974772" y="217169"/>
                </a:lnTo>
                <a:lnTo>
                  <a:pt x="982858" y="217169"/>
                </a:lnTo>
                <a:lnTo>
                  <a:pt x="983372" y="218439"/>
                </a:lnTo>
                <a:lnTo>
                  <a:pt x="984380" y="219709"/>
                </a:lnTo>
                <a:lnTo>
                  <a:pt x="993494" y="219709"/>
                </a:lnTo>
                <a:lnTo>
                  <a:pt x="993494" y="220979"/>
                </a:lnTo>
                <a:close/>
              </a:path>
              <a:path w="1000125" h="234950">
                <a:moveTo>
                  <a:pt x="946422" y="218439"/>
                </a:moveTo>
                <a:lnTo>
                  <a:pt x="945928" y="218439"/>
                </a:lnTo>
                <a:lnTo>
                  <a:pt x="945826" y="218189"/>
                </a:lnTo>
                <a:lnTo>
                  <a:pt x="946422" y="218439"/>
                </a:lnTo>
                <a:close/>
              </a:path>
              <a:path w="1000125" h="234950">
                <a:moveTo>
                  <a:pt x="796626" y="222249"/>
                </a:moveTo>
                <a:lnTo>
                  <a:pt x="786504" y="222249"/>
                </a:lnTo>
                <a:lnTo>
                  <a:pt x="785990" y="221614"/>
                </a:lnTo>
                <a:lnTo>
                  <a:pt x="785990" y="220979"/>
                </a:lnTo>
                <a:lnTo>
                  <a:pt x="782945" y="218439"/>
                </a:lnTo>
                <a:lnTo>
                  <a:pt x="799156" y="218439"/>
                </a:lnTo>
                <a:lnTo>
                  <a:pt x="799651" y="219709"/>
                </a:lnTo>
                <a:lnTo>
                  <a:pt x="794589" y="219709"/>
                </a:lnTo>
                <a:lnTo>
                  <a:pt x="795103" y="220979"/>
                </a:lnTo>
                <a:lnTo>
                  <a:pt x="795598" y="220979"/>
                </a:lnTo>
                <a:lnTo>
                  <a:pt x="796626" y="222249"/>
                </a:lnTo>
                <a:close/>
              </a:path>
              <a:path w="1000125" h="234950">
                <a:moveTo>
                  <a:pt x="876575" y="219709"/>
                </a:moveTo>
                <a:lnTo>
                  <a:pt x="841147" y="219709"/>
                </a:lnTo>
                <a:lnTo>
                  <a:pt x="841147" y="218439"/>
                </a:lnTo>
                <a:lnTo>
                  <a:pt x="875567" y="218439"/>
                </a:lnTo>
                <a:lnTo>
                  <a:pt x="876575" y="219709"/>
                </a:lnTo>
                <a:close/>
              </a:path>
              <a:path w="1000125" h="234950">
                <a:moveTo>
                  <a:pt x="896325" y="219709"/>
                </a:moveTo>
                <a:lnTo>
                  <a:pt x="887725" y="219709"/>
                </a:lnTo>
                <a:lnTo>
                  <a:pt x="887725" y="218439"/>
                </a:lnTo>
                <a:lnTo>
                  <a:pt x="896325" y="218439"/>
                </a:lnTo>
                <a:lnTo>
                  <a:pt x="896325" y="219709"/>
                </a:lnTo>
                <a:close/>
              </a:path>
              <a:path w="1000125" h="234950">
                <a:moveTo>
                  <a:pt x="805720" y="222249"/>
                </a:moveTo>
                <a:lnTo>
                  <a:pt x="796626" y="222249"/>
                </a:lnTo>
                <a:lnTo>
                  <a:pt x="795103" y="219709"/>
                </a:lnTo>
                <a:lnTo>
                  <a:pt x="804217" y="219709"/>
                </a:lnTo>
                <a:lnTo>
                  <a:pt x="804217" y="220979"/>
                </a:lnTo>
                <a:lnTo>
                  <a:pt x="805226" y="220979"/>
                </a:lnTo>
                <a:lnTo>
                  <a:pt x="805720" y="222249"/>
                </a:lnTo>
                <a:close/>
              </a:path>
              <a:path w="1000125" h="234950">
                <a:moveTo>
                  <a:pt x="878611" y="220979"/>
                </a:moveTo>
                <a:lnTo>
                  <a:pt x="842175" y="220979"/>
                </a:lnTo>
                <a:lnTo>
                  <a:pt x="841661" y="219709"/>
                </a:lnTo>
                <a:lnTo>
                  <a:pt x="877603" y="219709"/>
                </a:lnTo>
                <a:lnTo>
                  <a:pt x="878611" y="220979"/>
                </a:lnTo>
                <a:close/>
              </a:path>
              <a:path w="1000125" h="234950">
                <a:moveTo>
                  <a:pt x="883672" y="222249"/>
                </a:moveTo>
                <a:lnTo>
                  <a:pt x="843184" y="222249"/>
                </a:lnTo>
                <a:lnTo>
                  <a:pt x="842670" y="220979"/>
                </a:lnTo>
                <a:lnTo>
                  <a:pt x="878611" y="220979"/>
                </a:lnTo>
                <a:lnTo>
                  <a:pt x="878611" y="219709"/>
                </a:lnTo>
                <a:lnTo>
                  <a:pt x="881636" y="219709"/>
                </a:lnTo>
                <a:lnTo>
                  <a:pt x="882150" y="220979"/>
                </a:lnTo>
                <a:lnTo>
                  <a:pt x="883672" y="222249"/>
                </a:lnTo>
                <a:close/>
              </a:path>
              <a:path w="1000125" h="234950">
                <a:moveTo>
                  <a:pt x="888219" y="223519"/>
                </a:moveTo>
                <a:lnTo>
                  <a:pt x="885689" y="223519"/>
                </a:lnTo>
                <a:lnTo>
                  <a:pt x="884681" y="220979"/>
                </a:lnTo>
                <a:lnTo>
                  <a:pt x="881636" y="219709"/>
                </a:lnTo>
                <a:lnTo>
                  <a:pt x="908464" y="219709"/>
                </a:lnTo>
                <a:lnTo>
                  <a:pt x="908464" y="220979"/>
                </a:lnTo>
                <a:lnTo>
                  <a:pt x="893281" y="220979"/>
                </a:lnTo>
                <a:lnTo>
                  <a:pt x="893795" y="222249"/>
                </a:lnTo>
                <a:lnTo>
                  <a:pt x="888733" y="222249"/>
                </a:lnTo>
                <a:lnTo>
                  <a:pt x="888219" y="223519"/>
                </a:lnTo>
                <a:close/>
              </a:path>
              <a:path w="1000125" h="234950">
                <a:moveTo>
                  <a:pt x="908978" y="222249"/>
                </a:moveTo>
                <a:lnTo>
                  <a:pt x="893795" y="222249"/>
                </a:lnTo>
                <a:lnTo>
                  <a:pt x="893281" y="220979"/>
                </a:lnTo>
                <a:lnTo>
                  <a:pt x="908464" y="220979"/>
                </a:lnTo>
                <a:lnTo>
                  <a:pt x="908464" y="219709"/>
                </a:lnTo>
                <a:lnTo>
                  <a:pt x="908978" y="220979"/>
                </a:lnTo>
                <a:lnTo>
                  <a:pt x="908978" y="222249"/>
                </a:lnTo>
                <a:close/>
              </a:path>
              <a:path w="1000125" h="234950">
                <a:moveTo>
                  <a:pt x="932761" y="224789"/>
                </a:moveTo>
                <a:lnTo>
                  <a:pt x="925683" y="224789"/>
                </a:lnTo>
                <a:lnTo>
                  <a:pt x="924655" y="223519"/>
                </a:lnTo>
                <a:lnTo>
                  <a:pt x="911508" y="223519"/>
                </a:lnTo>
                <a:lnTo>
                  <a:pt x="909472" y="220979"/>
                </a:lnTo>
                <a:lnTo>
                  <a:pt x="908978" y="220979"/>
                </a:lnTo>
                <a:lnTo>
                  <a:pt x="908464" y="219709"/>
                </a:lnTo>
                <a:lnTo>
                  <a:pt x="926178" y="219709"/>
                </a:lnTo>
                <a:lnTo>
                  <a:pt x="926692" y="220979"/>
                </a:lnTo>
                <a:lnTo>
                  <a:pt x="927700" y="222249"/>
                </a:lnTo>
                <a:lnTo>
                  <a:pt x="929222" y="222249"/>
                </a:lnTo>
                <a:lnTo>
                  <a:pt x="930744" y="223519"/>
                </a:lnTo>
                <a:lnTo>
                  <a:pt x="932761" y="224789"/>
                </a:lnTo>
                <a:close/>
              </a:path>
              <a:path w="1000125" h="234950">
                <a:moveTo>
                  <a:pt x="931239" y="227329"/>
                </a:moveTo>
                <a:lnTo>
                  <a:pt x="928708" y="227329"/>
                </a:lnTo>
                <a:lnTo>
                  <a:pt x="927700" y="226059"/>
                </a:lnTo>
                <a:lnTo>
                  <a:pt x="927186" y="224789"/>
                </a:lnTo>
                <a:lnTo>
                  <a:pt x="932761" y="224789"/>
                </a:lnTo>
                <a:lnTo>
                  <a:pt x="930744" y="223519"/>
                </a:lnTo>
                <a:lnTo>
                  <a:pt x="929716" y="222249"/>
                </a:lnTo>
                <a:lnTo>
                  <a:pt x="926692" y="219709"/>
                </a:lnTo>
                <a:lnTo>
                  <a:pt x="935291" y="219709"/>
                </a:lnTo>
                <a:lnTo>
                  <a:pt x="936814" y="220979"/>
                </a:lnTo>
                <a:lnTo>
                  <a:pt x="937822" y="222249"/>
                </a:lnTo>
                <a:lnTo>
                  <a:pt x="932761" y="222249"/>
                </a:lnTo>
                <a:lnTo>
                  <a:pt x="935805" y="226059"/>
                </a:lnTo>
                <a:lnTo>
                  <a:pt x="930230" y="226059"/>
                </a:lnTo>
                <a:lnTo>
                  <a:pt x="931239" y="227329"/>
                </a:lnTo>
                <a:close/>
              </a:path>
              <a:path w="1000125" h="234950">
                <a:moveTo>
                  <a:pt x="960597" y="222249"/>
                </a:moveTo>
                <a:lnTo>
                  <a:pt x="939344" y="222249"/>
                </a:lnTo>
                <a:lnTo>
                  <a:pt x="936300" y="219709"/>
                </a:lnTo>
                <a:lnTo>
                  <a:pt x="950989" y="219709"/>
                </a:lnTo>
                <a:lnTo>
                  <a:pt x="951483" y="220979"/>
                </a:lnTo>
                <a:lnTo>
                  <a:pt x="960597" y="220979"/>
                </a:lnTo>
                <a:lnTo>
                  <a:pt x="960597" y="222249"/>
                </a:lnTo>
                <a:close/>
              </a:path>
              <a:path w="1000125" h="234950">
                <a:moveTo>
                  <a:pt x="960083" y="220979"/>
                </a:moveTo>
                <a:lnTo>
                  <a:pt x="951483" y="220979"/>
                </a:lnTo>
                <a:lnTo>
                  <a:pt x="951483" y="219709"/>
                </a:lnTo>
                <a:lnTo>
                  <a:pt x="959589" y="219709"/>
                </a:lnTo>
                <a:lnTo>
                  <a:pt x="960083" y="220979"/>
                </a:lnTo>
                <a:close/>
              </a:path>
              <a:path w="1000125" h="234950">
                <a:moveTo>
                  <a:pt x="971727" y="222249"/>
                </a:moveTo>
                <a:lnTo>
                  <a:pt x="963641" y="222249"/>
                </a:lnTo>
                <a:lnTo>
                  <a:pt x="963127" y="220979"/>
                </a:lnTo>
                <a:lnTo>
                  <a:pt x="962613" y="220979"/>
                </a:lnTo>
                <a:lnTo>
                  <a:pt x="959589" y="219709"/>
                </a:lnTo>
                <a:lnTo>
                  <a:pt x="970205" y="219709"/>
                </a:lnTo>
                <a:lnTo>
                  <a:pt x="970719" y="220979"/>
                </a:lnTo>
                <a:lnTo>
                  <a:pt x="971727" y="222249"/>
                </a:lnTo>
                <a:close/>
              </a:path>
              <a:path w="1000125" h="234950">
                <a:moveTo>
                  <a:pt x="976788" y="220979"/>
                </a:moveTo>
                <a:lnTo>
                  <a:pt x="971233" y="220979"/>
                </a:lnTo>
                <a:lnTo>
                  <a:pt x="970205" y="219709"/>
                </a:lnTo>
                <a:lnTo>
                  <a:pt x="974258" y="219709"/>
                </a:lnTo>
                <a:lnTo>
                  <a:pt x="976788" y="220979"/>
                </a:lnTo>
                <a:close/>
              </a:path>
              <a:path w="1000125" h="234950">
                <a:moveTo>
                  <a:pt x="817364" y="223519"/>
                </a:moveTo>
                <a:lnTo>
                  <a:pt x="792059" y="223519"/>
                </a:lnTo>
                <a:lnTo>
                  <a:pt x="791565" y="222249"/>
                </a:lnTo>
                <a:lnTo>
                  <a:pt x="805720" y="222249"/>
                </a:lnTo>
                <a:lnTo>
                  <a:pt x="805226" y="220979"/>
                </a:lnTo>
                <a:lnTo>
                  <a:pt x="814834" y="220979"/>
                </a:lnTo>
                <a:lnTo>
                  <a:pt x="815842" y="222249"/>
                </a:lnTo>
                <a:lnTo>
                  <a:pt x="817364" y="223519"/>
                </a:lnTo>
                <a:close/>
              </a:path>
              <a:path w="1000125" h="234950">
                <a:moveTo>
                  <a:pt x="990963" y="222249"/>
                </a:moveTo>
                <a:lnTo>
                  <a:pt x="972736" y="222249"/>
                </a:lnTo>
                <a:lnTo>
                  <a:pt x="971727" y="220979"/>
                </a:lnTo>
                <a:lnTo>
                  <a:pt x="990963" y="220979"/>
                </a:lnTo>
                <a:lnTo>
                  <a:pt x="990963" y="222249"/>
                </a:lnTo>
                <a:close/>
              </a:path>
              <a:path w="1000125" h="234950">
                <a:moveTo>
                  <a:pt x="999069" y="233679"/>
                </a:moveTo>
                <a:lnTo>
                  <a:pt x="986416" y="233679"/>
                </a:lnTo>
                <a:lnTo>
                  <a:pt x="985902" y="232409"/>
                </a:lnTo>
                <a:lnTo>
                  <a:pt x="974772" y="232409"/>
                </a:lnTo>
                <a:lnTo>
                  <a:pt x="972736" y="231139"/>
                </a:lnTo>
                <a:lnTo>
                  <a:pt x="979833" y="231139"/>
                </a:lnTo>
                <a:lnTo>
                  <a:pt x="979319" y="229869"/>
                </a:lnTo>
                <a:lnTo>
                  <a:pt x="998555" y="229869"/>
                </a:lnTo>
                <a:lnTo>
                  <a:pt x="996538" y="228599"/>
                </a:lnTo>
                <a:lnTo>
                  <a:pt x="982858" y="228599"/>
                </a:lnTo>
                <a:lnTo>
                  <a:pt x="982363" y="227329"/>
                </a:lnTo>
                <a:lnTo>
                  <a:pt x="989955" y="227329"/>
                </a:lnTo>
                <a:lnTo>
                  <a:pt x="989955" y="226059"/>
                </a:lnTo>
                <a:lnTo>
                  <a:pt x="989441" y="226059"/>
                </a:lnTo>
                <a:lnTo>
                  <a:pt x="989441" y="224789"/>
                </a:lnTo>
                <a:lnTo>
                  <a:pt x="969711" y="224789"/>
                </a:lnTo>
                <a:lnTo>
                  <a:pt x="968702" y="223519"/>
                </a:lnTo>
                <a:lnTo>
                  <a:pt x="992980" y="223519"/>
                </a:lnTo>
                <a:lnTo>
                  <a:pt x="992980" y="222249"/>
                </a:lnTo>
                <a:lnTo>
                  <a:pt x="991972" y="220979"/>
                </a:lnTo>
                <a:lnTo>
                  <a:pt x="995510" y="220979"/>
                </a:lnTo>
                <a:lnTo>
                  <a:pt x="995510" y="222249"/>
                </a:lnTo>
                <a:lnTo>
                  <a:pt x="999069" y="222249"/>
                </a:lnTo>
                <a:lnTo>
                  <a:pt x="999069" y="233679"/>
                </a:lnTo>
                <a:close/>
              </a:path>
              <a:path w="1000125" h="234950">
                <a:moveTo>
                  <a:pt x="786504" y="222249"/>
                </a:moveTo>
                <a:lnTo>
                  <a:pt x="785990" y="222249"/>
                </a:lnTo>
                <a:lnTo>
                  <a:pt x="785990" y="221614"/>
                </a:lnTo>
                <a:lnTo>
                  <a:pt x="786504" y="222249"/>
                </a:lnTo>
                <a:close/>
              </a:path>
              <a:path w="1000125" h="234950">
                <a:moveTo>
                  <a:pt x="801687" y="226059"/>
                </a:moveTo>
                <a:lnTo>
                  <a:pt x="783973" y="226059"/>
                </a:lnTo>
                <a:lnTo>
                  <a:pt x="783459" y="224789"/>
                </a:lnTo>
                <a:lnTo>
                  <a:pt x="781442" y="222249"/>
                </a:lnTo>
                <a:lnTo>
                  <a:pt x="791051" y="222249"/>
                </a:lnTo>
                <a:lnTo>
                  <a:pt x="791051" y="223519"/>
                </a:lnTo>
                <a:lnTo>
                  <a:pt x="792059" y="224789"/>
                </a:lnTo>
                <a:lnTo>
                  <a:pt x="801687" y="224789"/>
                </a:lnTo>
                <a:lnTo>
                  <a:pt x="801687" y="226059"/>
                </a:lnTo>
                <a:close/>
              </a:path>
              <a:path w="1000125" h="234950">
                <a:moveTo>
                  <a:pt x="837114" y="223519"/>
                </a:moveTo>
                <a:lnTo>
                  <a:pt x="828495" y="223519"/>
                </a:lnTo>
                <a:lnTo>
                  <a:pt x="827486" y="222249"/>
                </a:lnTo>
                <a:lnTo>
                  <a:pt x="836600" y="222249"/>
                </a:lnTo>
                <a:lnTo>
                  <a:pt x="837114" y="223519"/>
                </a:lnTo>
                <a:close/>
              </a:path>
              <a:path w="1000125" h="234950">
                <a:moveTo>
                  <a:pt x="885195" y="223519"/>
                </a:moveTo>
                <a:lnTo>
                  <a:pt x="838123" y="223519"/>
                </a:lnTo>
                <a:lnTo>
                  <a:pt x="838123" y="222249"/>
                </a:lnTo>
                <a:lnTo>
                  <a:pt x="884167" y="222249"/>
                </a:lnTo>
                <a:lnTo>
                  <a:pt x="885195" y="223519"/>
                </a:lnTo>
                <a:close/>
              </a:path>
              <a:path w="1000125" h="234950">
                <a:moveTo>
                  <a:pt x="901386" y="227329"/>
                </a:moveTo>
                <a:lnTo>
                  <a:pt x="887725" y="227329"/>
                </a:lnTo>
                <a:lnTo>
                  <a:pt x="886697" y="226059"/>
                </a:lnTo>
                <a:lnTo>
                  <a:pt x="893281" y="226059"/>
                </a:lnTo>
                <a:lnTo>
                  <a:pt x="890256" y="223519"/>
                </a:lnTo>
                <a:lnTo>
                  <a:pt x="889228" y="222249"/>
                </a:lnTo>
                <a:lnTo>
                  <a:pt x="894289" y="222249"/>
                </a:lnTo>
                <a:lnTo>
                  <a:pt x="895317" y="223519"/>
                </a:lnTo>
                <a:lnTo>
                  <a:pt x="903403" y="223519"/>
                </a:lnTo>
                <a:lnTo>
                  <a:pt x="904411" y="224789"/>
                </a:lnTo>
                <a:lnTo>
                  <a:pt x="900378" y="224789"/>
                </a:lnTo>
                <a:lnTo>
                  <a:pt x="901386" y="227329"/>
                </a:lnTo>
                <a:close/>
              </a:path>
              <a:path w="1000125" h="234950">
                <a:moveTo>
                  <a:pt x="903403" y="223519"/>
                </a:moveTo>
                <a:lnTo>
                  <a:pt x="895317" y="223519"/>
                </a:lnTo>
                <a:lnTo>
                  <a:pt x="894803" y="222249"/>
                </a:lnTo>
                <a:lnTo>
                  <a:pt x="902394" y="222249"/>
                </a:lnTo>
                <a:lnTo>
                  <a:pt x="903403" y="223519"/>
                </a:lnTo>
                <a:close/>
              </a:path>
              <a:path w="1000125" h="234950">
                <a:moveTo>
                  <a:pt x="909986" y="223519"/>
                </a:moveTo>
                <a:lnTo>
                  <a:pt x="905933" y="223519"/>
                </a:lnTo>
                <a:lnTo>
                  <a:pt x="904925" y="222249"/>
                </a:lnTo>
                <a:lnTo>
                  <a:pt x="909472" y="222249"/>
                </a:lnTo>
                <a:lnTo>
                  <a:pt x="909986" y="223519"/>
                </a:lnTo>
                <a:close/>
              </a:path>
              <a:path w="1000125" h="234950">
                <a:moveTo>
                  <a:pt x="941361" y="224789"/>
                </a:moveTo>
                <a:lnTo>
                  <a:pt x="937308" y="224789"/>
                </a:lnTo>
                <a:lnTo>
                  <a:pt x="934283" y="223519"/>
                </a:lnTo>
                <a:lnTo>
                  <a:pt x="932761" y="222249"/>
                </a:lnTo>
                <a:lnTo>
                  <a:pt x="937822" y="222249"/>
                </a:lnTo>
                <a:lnTo>
                  <a:pt x="938830" y="223519"/>
                </a:lnTo>
                <a:lnTo>
                  <a:pt x="939839" y="223519"/>
                </a:lnTo>
                <a:lnTo>
                  <a:pt x="941361" y="224789"/>
                </a:lnTo>
                <a:close/>
              </a:path>
              <a:path w="1000125" h="234950">
                <a:moveTo>
                  <a:pt x="958580" y="224789"/>
                </a:moveTo>
                <a:lnTo>
                  <a:pt x="941361" y="224789"/>
                </a:lnTo>
                <a:lnTo>
                  <a:pt x="940867" y="223519"/>
                </a:lnTo>
                <a:lnTo>
                  <a:pt x="939839" y="222249"/>
                </a:lnTo>
                <a:lnTo>
                  <a:pt x="947944" y="222249"/>
                </a:lnTo>
                <a:lnTo>
                  <a:pt x="948458" y="223519"/>
                </a:lnTo>
                <a:lnTo>
                  <a:pt x="958580" y="223519"/>
                </a:lnTo>
                <a:lnTo>
                  <a:pt x="958580" y="224789"/>
                </a:lnTo>
                <a:close/>
              </a:path>
              <a:path w="1000125" h="234950">
                <a:moveTo>
                  <a:pt x="973764" y="223519"/>
                </a:moveTo>
                <a:lnTo>
                  <a:pt x="950475" y="223519"/>
                </a:lnTo>
                <a:lnTo>
                  <a:pt x="948952" y="222249"/>
                </a:lnTo>
                <a:lnTo>
                  <a:pt x="972241" y="222249"/>
                </a:lnTo>
                <a:lnTo>
                  <a:pt x="973764" y="223519"/>
                </a:lnTo>
                <a:close/>
              </a:path>
              <a:path w="1000125" h="234950">
                <a:moveTo>
                  <a:pt x="992486" y="223519"/>
                </a:moveTo>
                <a:lnTo>
                  <a:pt x="974258" y="223519"/>
                </a:lnTo>
                <a:lnTo>
                  <a:pt x="973250" y="222249"/>
                </a:lnTo>
                <a:lnTo>
                  <a:pt x="991477" y="222249"/>
                </a:lnTo>
                <a:lnTo>
                  <a:pt x="992486" y="223519"/>
                </a:lnTo>
                <a:close/>
              </a:path>
              <a:path w="1000125" h="234950">
                <a:moveTo>
                  <a:pt x="781937" y="224789"/>
                </a:moveTo>
                <a:lnTo>
                  <a:pt x="776381" y="224789"/>
                </a:lnTo>
                <a:lnTo>
                  <a:pt x="775867" y="223519"/>
                </a:lnTo>
                <a:lnTo>
                  <a:pt x="781442" y="223519"/>
                </a:lnTo>
                <a:lnTo>
                  <a:pt x="781937" y="224789"/>
                </a:lnTo>
                <a:close/>
              </a:path>
              <a:path w="1000125" h="234950">
                <a:moveTo>
                  <a:pt x="801173" y="224789"/>
                </a:moveTo>
                <a:lnTo>
                  <a:pt x="792573" y="224789"/>
                </a:lnTo>
                <a:lnTo>
                  <a:pt x="792573" y="223519"/>
                </a:lnTo>
                <a:lnTo>
                  <a:pt x="801173" y="223519"/>
                </a:lnTo>
                <a:lnTo>
                  <a:pt x="801173" y="224789"/>
                </a:lnTo>
                <a:close/>
              </a:path>
              <a:path w="1000125" h="234950">
                <a:moveTo>
                  <a:pt x="822425" y="231139"/>
                </a:moveTo>
                <a:lnTo>
                  <a:pt x="812817" y="231139"/>
                </a:lnTo>
                <a:lnTo>
                  <a:pt x="812303" y="230819"/>
                </a:lnTo>
                <a:lnTo>
                  <a:pt x="812303" y="229869"/>
                </a:lnTo>
                <a:lnTo>
                  <a:pt x="809278" y="227329"/>
                </a:lnTo>
                <a:lnTo>
                  <a:pt x="805226" y="227329"/>
                </a:lnTo>
                <a:lnTo>
                  <a:pt x="805226" y="226059"/>
                </a:lnTo>
                <a:lnTo>
                  <a:pt x="804217" y="224789"/>
                </a:lnTo>
                <a:lnTo>
                  <a:pt x="802695" y="223519"/>
                </a:lnTo>
                <a:lnTo>
                  <a:pt x="818373" y="223519"/>
                </a:lnTo>
                <a:lnTo>
                  <a:pt x="819401" y="224789"/>
                </a:lnTo>
                <a:lnTo>
                  <a:pt x="822939" y="224789"/>
                </a:lnTo>
                <a:lnTo>
                  <a:pt x="823434" y="226059"/>
                </a:lnTo>
                <a:lnTo>
                  <a:pt x="823948" y="226059"/>
                </a:lnTo>
                <a:lnTo>
                  <a:pt x="824462" y="227329"/>
                </a:lnTo>
                <a:lnTo>
                  <a:pt x="825213" y="227964"/>
                </a:lnTo>
                <a:lnTo>
                  <a:pt x="825470" y="228599"/>
                </a:lnTo>
                <a:lnTo>
                  <a:pt x="831025" y="228599"/>
                </a:lnTo>
                <a:lnTo>
                  <a:pt x="831025" y="229869"/>
                </a:lnTo>
                <a:lnTo>
                  <a:pt x="822425" y="229869"/>
                </a:lnTo>
                <a:lnTo>
                  <a:pt x="822425" y="231139"/>
                </a:lnTo>
                <a:close/>
              </a:path>
              <a:path w="1000125" h="234950">
                <a:moveTo>
                  <a:pt x="918092" y="229869"/>
                </a:moveTo>
                <a:lnTo>
                  <a:pt x="916569" y="228599"/>
                </a:lnTo>
                <a:lnTo>
                  <a:pt x="913525" y="228599"/>
                </a:lnTo>
                <a:lnTo>
                  <a:pt x="909986" y="226059"/>
                </a:lnTo>
                <a:lnTo>
                  <a:pt x="901880" y="226059"/>
                </a:lnTo>
                <a:lnTo>
                  <a:pt x="900872" y="224789"/>
                </a:lnTo>
                <a:lnTo>
                  <a:pt x="908464" y="224789"/>
                </a:lnTo>
                <a:lnTo>
                  <a:pt x="906447" y="223519"/>
                </a:lnTo>
                <a:lnTo>
                  <a:pt x="912517" y="223519"/>
                </a:lnTo>
                <a:lnTo>
                  <a:pt x="915561" y="227329"/>
                </a:lnTo>
                <a:lnTo>
                  <a:pt x="917064" y="227329"/>
                </a:lnTo>
                <a:lnTo>
                  <a:pt x="918092" y="229869"/>
                </a:lnTo>
                <a:close/>
              </a:path>
              <a:path w="1000125" h="234950">
                <a:moveTo>
                  <a:pt x="927186" y="227329"/>
                </a:moveTo>
                <a:lnTo>
                  <a:pt x="921116" y="227329"/>
                </a:lnTo>
                <a:lnTo>
                  <a:pt x="919100" y="226059"/>
                </a:lnTo>
                <a:lnTo>
                  <a:pt x="917064" y="226059"/>
                </a:lnTo>
                <a:lnTo>
                  <a:pt x="912517" y="223519"/>
                </a:lnTo>
                <a:lnTo>
                  <a:pt x="924161" y="223519"/>
                </a:lnTo>
                <a:lnTo>
                  <a:pt x="924655" y="224789"/>
                </a:lnTo>
                <a:lnTo>
                  <a:pt x="926178" y="226059"/>
                </a:lnTo>
                <a:lnTo>
                  <a:pt x="919100" y="226059"/>
                </a:lnTo>
                <a:lnTo>
                  <a:pt x="918690" y="227074"/>
                </a:lnTo>
                <a:lnTo>
                  <a:pt x="926983" y="227074"/>
                </a:lnTo>
                <a:lnTo>
                  <a:pt x="927186" y="227329"/>
                </a:lnTo>
                <a:close/>
              </a:path>
              <a:path w="1000125" h="234950">
                <a:moveTo>
                  <a:pt x="959075" y="224789"/>
                </a:moveTo>
                <a:lnTo>
                  <a:pt x="958580" y="224789"/>
                </a:lnTo>
                <a:lnTo>
                  <a:pt x="958580" y="223519"/>
                </a:lnTo>
                <a:lnTo>
                  <a:pt x="959075" y="224789"/>
                </a:lnTo>
                <a:close/>
              </a:path>
              <a:path w="1000125" h="234950">
                <a:moveTo>
                  <a:pt x="968188" y="224789"/>
                </a:moveTo>
                <a:lnTo>
                  <a:pt x="959589" y="224789"/>
                </a:lnTo>
                <a:lnTo>
                  <a:pt x="959075" y="223519"/>
                </a:lnTo>
                <a:lnTo>
                  <a:pt x="968188" y="223519"/>
                </a:lnTo>
                <a:lnTo>
                  <a:pt x="968188" y="224789"/>
                </a:lnTo>
                <a:close/>
              </a:path>
              <a:path w="1000125" h="234950">
                <a:moveTo>
                  <a:pt x="778912" y="227329"/>
                </a:moveTo>
                <a:lnTo>
                  <a:pt x="777897" y="227329"/>
                </a:lnTo>
                <a:lnTo>
                  <a:pt x="776381" y="224789"/>
                </a:lnTo>
                <a:lnTo>
                  <a:pt x="778912" y="227329"/>
                </a:lnTo>
                <a:close/>
              </a:path>
              <a:path w="1000125" h="234950">
                <a:moveTo>
                  <a:pt x="787512" y="227329"/>
                </a:moveTo>
                <a:lnTo>
                  <a:pt x="779406" y="227329"/>
                </a:lnTo>
                <a:lnTo>
                  <a:pt x="779406" y="226059"/>
                </a:lnTo>
                <a:lnTo>
                  <a:pt x="778912" y="224789"/>
                </a:lnTo>
                <a:lnTo>
                  <a:pt x="782945" y="224789"/>
                </a:lnTo>
                <a:lnTo>
                  <a:pt x="783973" y="226059"/>
                </a:lnTo>
                <a:lnTo>
                  <a:pt x="786998" y="226059"/>
                </a:lnTo>
                <a:lnTo>
                  <a:pt x="787512" y="227329"/>
                </a:lnTo>
                <a:close/>
              </a:path>
              <a:path w="1000125" h="234950">
                <a:moveTo>
                  <a:pt x="823948" y="226059"/>
                </a:moveTo>
                <a:lnTo>
                  <a:pt x="823434" y="226059"/>
                </a:lnTo>
                <a:lnTo>
                  <a:pt x="822939" y="224789"/>
                </a:lnTo>
                <a:lnTo>
                  <a:pt x="823434" y="224789"/>
                </a:lnTo>
                <a:lnTo>
                  <a:pt x="823948" y="226059"/>
                </a:lnTo>
                <a:close/>
              </a:path>
              <a:path w="1000125" h="234950">
                <a:moveTo>
                  <a:pt x="859375" y="226059"/>
                </a:moveTo>
                <a:lnTo>
                  <a:pt x="823948" y="226059"/>
                </a:lnTo>
                <a:lnTo>
                  <a:pt x="823434" y="224789"/>
                </a:lnTo>
                <a:lnTo>
                  <a:pt x="858861" y="224789"/>
                </a:lnTo>
                <a:lnTo>
                  <a:pt x="859375" y="226059"/>
                </a:lnTo>
                <a:close/>
              </a:path>
              <a:path w="1000125" h="234950">
                <a:moveTo>
                  <a:pt x="893281" y="226059"/>
                </a:moveTo>
                <a:lnTo>
                  <a:pt x="859375" y="226059"/>
                </a:lnTo>
                <a:lnTo>
                  <a:pt x="858861" y="224789"/>
                </a:lnTo>
                <a:lnTo>
                  <a:pt x="890256" y="224789"/>
                </a:lnTo>
                <a:lnTo>
                  <a:pt x="893281" y="226059"/>
                </a:lnTo>
                <a:close/>
              </a:path>
              <a:path w="1000125" h="234950">
                <a:moveTo>
                  <a:pt x="944405" y="227329"/>
                </a:moveTo>
                <a:lnTo>
                  <a:pt x="938830" y="227329"/>
                </a:lnTo>
                <a:lnTo>
                  <a:pt x="937822" y="224789"/>
                </a:lnTo>
                <a:lnTo>
                  <a:pt x="963641" y="224789"/>
                </a:lnTo>
                <a:lnTo>
                  <a:pt x="964650" y="226059"/>
                </a:lnTo>
                <a:lnTo>
                  <a:pt x="943891" y="226059"/>
                </a:lnTo>
                <a:lnTo>
                  <a:pt x="944405" y="227329"/>
                </a:lnTo>
                <a:close/>
              </a:path>
              <a:path w="1000125" h="234950">
                <a:moveTo>
                  <a:pt x="972241" y="227329"/>
                </a:moveTo>
                <a:lnTo>
                  <a:pt x="968188" y="227329"/>
                </a:lnTo>
                <a:lnTo>
                  <a:pt x="965144" y="224789"/>
                </a:lnTo>
                <a:lnTo>
                  <a:pt x="969197" y="224789"/>
                </a:lnTo>
                <a:lnTo>
                  <a:pt x="970205" y="226059"/>
                </a:lnTo>
                <a:lnTo>
                  <a:pt x="972241" y="227329"/>
                </a:lnTo>
                <a:close/>
              </a:path>
              <a:path w="1000125" h="234950">
                <a:moveTo>
                  <a:pt x="980327" y="227329"/>
                </a:moveTo>
                <a:lnTo>
                  <a:pt x="972241" y="227329"/>
                </a:lnTo>
                <a:lnTo>
                  <a:pt x="971233" y="226059"/>
                </a:lnTo>
                <a:lnTo>
                  <a:pt x="970719" y="224789"/>
                </a:lnTo>
                <a:lnTo>
                  <a:pt x="979319" y="224789"/>
                </a:lnTo>
                <a:lnTo>
                  <a:pt x="980327" y="227329"/>
                </a:lnTo>
                <a:close/>
              </a:path>
              <a:path w="1000125" h="234950">
                <a:moveTo>
                  <a:pt x="989955" y="227329"/>
                </a:moveTo>
                <a:lnTo>
                  <a:pt x="981849" y="227329"/>
                </a:lnTo>
                <a:lnTo>
                  <a:pt x="981355" y="226059"/>
                </a:lnTo>
                <a:lnTo>
                  <a:pt x="980327" y="226059"/>
                </a:lnTo>
                <a:lnTo>
                  <a:pt x="979319" y="224789"/>
                </a:lnTo>
                <a:lnTo>
                  <a:pt x="988947" y="224789"/>
                </a:lnTo>
                <a:lnTo>
                  <a:pt x="988947" y="226059"/>
                </a:lnTo>
                <a:lnTo>
                  <a:pt x="989955" y="227329"/>
                </a:lnTo>
                <a:close/>
              </a:path>
              <a:path w="1000125" h="234950">
                <a:moveTo>
                  <a:pt x="801687" y="229869"/>
                </a:moveTo>
                <a:lnTo>
                  <a:pt x="792059" y="229869"/>
                </a:lnTo>
                <a:lnTo>
                  <a:pt x="792059" y="228599"/>
                </a:lnTo>
                <a:lnTo>
                  <a:pt x="791565" y="227329"/>
                </a:lnTo>
                <a:lnTo>
                  <a:pt x="790042" y="227329"/>
                </a:lnTo>
                <a:lnTo>
                  <a:pt x="788520" y="226059"/>
                </a:lnTo>
                <a:lnTo>
                  <a:pt x="798128" y="226059"/>
                </a:lnTo>
                <a:lnTo>
                  <a:pt x="800165" y="227329"/>
                </a:lnTo>
                <a:lnTo>
                  <a:pt x="800659" y="228599"/>
                </a:lnTo>
                <a:lnTo>
                  <a:pt x="801687" y="228599"/>
                </a:lnTo>
                <a:lnTo>
                  <a:pt x="801687" y="229869"/>
                </a:lnTo>
                <a:close/>
              </a:path>
              <a:path w="1000125" h="234950">
                <a:moveTo>
                  <a:pt x="805226" y="227329"/>
                </a:moveTo>
                <a:lnTo>
                  <a:pt x="800165" y="227329"/>
                </a:lnTo>
                <a:lnTo>
                  <a:pt x="799651" y="226059"/>
                </a:lnTo>
                <a:lnTo>
                  <a:pt x="803189" y="226059"/>
                </a:lnTo>
                <a:lnTo>
                  <a:pt x="805226" y="227329"/>
                </a:lnTo>
                <a:close/>
              </a:path>
              <a:path w="1000125" h="234950">
                <a:moveTo>
                  <a:pt x="836600" y="228599"/>
                </a:moveTo>
                <a:lnTo>
                  <a:pt x="826478" y="228599"/>
                </a:lnTo>
                <a:lnTo>
                  <a:pt x="825964" y="227329"/>
                </a:lnTo>
                <a:lnTo>
                  <a:pt x="824462" y="227329"/>
                </a:lnTo>
                <a:lnTo>
                  <a:pt x="824956" y="226059"/>
                </a:lnTo>
                <a:lnTo>
                  <a:pt x="833556" y="226059"/>
                </a:lnTo>
                <a:lnTo>
                  <a:pt x="835078" y="227329"/>
                </a:lnTo>
                <a:lnTo>
                  <a:pt x="824956" y="227329"/>
                </a:lnTo>
                <a:lnTo>
                  <a:pt x="825213" y="227964"/>
                </a:lnTo>
                <a:lnTo>
                  <a:pt x="835839" y="227964"/>
                </a:lnTo>
                <a:lnTo>
                  <a:pt x="836600" y="228599"/>
                </a:lnTo>
                <a:close/>
              </a:path>
              <a:path w="1000125" h="234950">
                <a:moveTo>
                  <a:pt x="889742" y="229869"/>
                </a:moveTo>
                <a:lnTo>
                  <a:pt x="857853" y="229869"/>
                </a:lnTo>
                <a:lnTo>
                  <a:pt x="857359" y="228599"/>
                </a:lnTo>
                <a:lnTo>
                  <a:pt x="837609" y="228599"/>
                </a:lnTo>
                <a:lnTo>
                  <a:pt x="835592" y="227329"/>
                </a:lnTo>
                <a:lnTo>
                  <a:pt x="834584" y="226059"/>
                </a:lnTo>
                <a:lnTo>
                  <a:pt x="886203" y="226059"/>
                </a:lnTo>
                <a:lnTo>
                  <a:pt x="888219" y="228599"/>
                </a:lnTo>
                <a:lnTo>
                  <a:pt x="889742" y="229869"/>
                </a:lnTo>
                <a:close/>
              </a:path>
              <a:path w="1000125" h="234950">
                <a:moveTo>
                  <a:pt x="912003" y="229869"/>
                </a:moveTo>
                <a:lnTo>
                  <a:pt x="900872" y="229869"/>
                </a:lnTo>
                <a:lnTo>
                  <a:pt x="899350" y="228599"/>
                </a:lnTo>
                <a:lnTo>
                  <a:pt x="904925" y="228599"/>
                </a:lnTo>
                <a:lnTo>
                  <a:pt x="904849" y="227266"/>
                </a:lnTo>
                <a:lnTo>
                  <a:pt x="903403" y="226059"/>
                </a:lnTo>
                <a:lnTo>
                  <a:pt x="909986" y="226059"/>
                </a:lnTo>
                <a:lnTo>
                  <a:pt x="908978" y="227329"/>
                </a:lnTo>
                <a:lnTo>
                  <a:pt x="912003" y="229869"/>
                </a:lnTo>
                <a:close/>
              </a:path>
              <a:path w="1000125" h="234950">
                <a:moveTo>
                  <a:pt x="937308" y="227329"/>
                </a:moveTo>
                <a:lnTo>
                  <a:pt x="931753" y="227329"/>
                </a:lnTo>
                <a:lnTo>
                  <a:pt x="931239" y="226059"/>
                </a:lnTo>
                <a:lnTo>
                  <a:pt x="935805" y="226059"/>
                </a:lnTo>
                <a:lnTo>
                  <a:pt x="937308" y="227329"/>
                </a:lnTo>
                <a:close/>
              </a:path>
              <a:path w="1000125" h="234950">
                <a:moveTo>
                  <a:pt x="967180" y="229869"/>
                </a:moveTo>
                <a:lnTo>
                  <a:pt x="953519" y="229869"/>
                </a:lnTo>
                <a:lnTo>
                  <a:pt x="953005" y="228599"/>
                </a:lnTo>
                <a:lnTo>
                  <a:pt x="948952" y="228599"/>
                </a:lnTo>
                <a:lnTo>
                  <a:pt x="946422" y="226059"/>
                </a:lnTo>
                <a:lnTo>
                  <a:pt x="956050" y="226059"/>
                </a:lnTo>
                <a:lnTo>
                  <a:pt x="956050" y="227329"/>
                </a:lnTo>
                <a:lnTo>
                  <a:pt x="965915" y="227329"/>
                </a:lnTo>
                <a:lnTo>
                  <a:pt x="967180" y="228599"/>
                </a:lnTo>
                <a:lnTo>
                  <a:pt x="967180" y="229869"/>
                </a:lnTo>
                <a:close/>
              </a:path>
              <a:path w="1000125" h="234950">
                <a:moveTo>
                  <a:pt x="965915" y="227329"/>
                </a:moveTo>
                <a:lnTo>
                  <a:pt x="956544" y="227329"/>
                </a:lnTo>
                <a:lnTo>
                  <a:pt x="956544" y="226059"/>
                </a:lnTo>
                <a:lnTo>
                  <a:pt x="964650" y="226059"/>
                </a:lnTo>
                <a:lnTo>
                  <a:pt x="965915" y="227329"/>
                </a:lnTo>
                <a:close/>
              </a:path>
              <a:path w="1000125" h="234950">
                <a:moveTo>
                  <a:pt x="924655" y="232409"/>
                </a:moveTo>
                <a:lnTo>
                  <a:pt x="923647" y="232409"/>
                </a:lnTo>
                <a:lnTo>
                  <a:pt x="919594" y="228599"/>
                </a:lnTo>
                <a:lnTo>
                  <a:pt x="918586" y="227329"/>
                </a:lnTo>
                <a:lnTo>
                  <a:pt x="918690" y="227074"/>
                </a:lnTo>
                <a:lnTo>
                  <a:pt x="919100" y="227329"/>
                </a:lnTo>
                <a:lnTo>
                  <a:pt x="921116" y="227329"/>
                </a:lnTo>
                <a:lnTo>
                  <a:pt x="923153" y="229869"/>
                </a:lnTo>
                <a:lnTo>
                  <a:pt x="924655" y="229869"/>
                </a:lnTo>
                <a:lnTo>
                  <a:pt x="925169" y="231139"/>
                </a:lnTo>
                <a:lnTo>
                  <a:pt x="924655" y="232409"/>
                </a:lnTo>
                <a:close/>
              </a:path>
              <a:path w="1000125" h="234950">
                <a:moveTo>
                  <a:pt x="778912" y="228599"/>
                </a:moveTo>
                <a:lnTo>
                  <a:pt x="774859" y="228599"/>
                </a:lnTo>
                <a:lnTo>
                  <a:pt x="773851" y="227329"/>
                </a:lnTo>
                <a:lnTo>
                  <a:pt x="777884" y="227329"/>
                </a:lnTo>
                <a:lnTo>
                  <a:pt x="778912" y="228599"/>
                </a:lnTo>
                <a:close/>
              </a:path>
              <a:path w="1000125" h="234950">
                <a:moveTo>
                  <a:pt x="792059" y="229869"/>
                </a:moveTo>
                <a:lnTo>
                  <a:pt x="786504" y="229869"/>
                </a:lnTo>
                <a:lnTo>
                  <a:pt x="786504" y="228599"/>
                </a:lnTo>
                <a:lnTo>
                  <a:pt x="778912" y="228599"/>
                </a:lnTo>
                <a:lnTo>
                  <a:pt x="778912" y="227329"/>
                </a:lnTo>
                <a:lnTo>
                  <a:pt x="789034" y="227329"/>
                </a:lnTo>
                <a:lnTo>
                  <a:pt x="792059" y="229869"/>
                </a:lnTo>
                <a:close/>
              </a:path>
              <a:path w="1000125" h="234950">
                <a:moveTo>
                  <a:pt x="812303" y="231139"/>
                </a:moveTo>
                <a:lnTo>
                  <a:pt x="786504" y="231139"/>
                </a:lnTo>
                <a:lnTo>
                  <a:pt x="786998" y="229869"/>
                </a:lnTo>
                <a:lnTo>
                  <a:pt x="802181" y="229869"/>
                </a:lnTo>
                <a:lnTo>
                  <a:pt x="801687" y="228599"/>
                </a:lnTo>
                <a:lnTo>
                  <a:pt x="800659" y="227329"/>
                </a:lnTo>
                <a:lnTo>
                  <a:pt x="809278" y="227329"/>
                </a:lnTo>
                <a:lnTo>
                  <a:pt x="809278" y="228599"/>
                </a:lnTo>
                <a:lnTo>
                  <a:pt x="809773" y="228599"/>
                </a:lnTo>
                <a:lnTo>
                  <a:pt x="810781" y="229869"/>
                </a:lnTo>
                <a:lnTo>
                  <a:pt x="812303" y="230819"/>
                </a:lnTo>
                <a:lnTo>
                  <a:pt x="812303" y="231139"/>
                </a:lnTo>
                <a:close/>
              </a:path>
              <a:path w="1000125" h="234950">
                <a:moveTo>
                  <a:pt x="826478" y="228599"/>
                </a:moveTo>
                <a:lnTo>
                  <a:pt x="825964" y="228599"/>
                </a:lnTo>
                <a:lnTo>
                  <a:pt x="825213" y="227964"/>
                </a:lnTo>
                <a:lnTo>
                  <a:pt x="824956" y="227329"/>
                </a:lnTo>
                <a:lnTo>
                  <a:pt x="825470" y="227329"/>
                </a:lnTo>
                <a:lnTo>
                  <a:pt x="826478" y="228599"/>
                </a:lnTo>
                <a:close/>
              </a:path>
              <a:path w="1000125" h="234950">
                <a:moveTo>
                  <a:pt x="892272" y="231139"/>
                </a:moveTo>
                <a:lnTo>
                  <a:pt x="890750" y="229869"/>
                </a:lnTo>
                <a:lnTo>
                  <a:pt x="889742" y="228599"/>
                </a:lnTo>
                <a:lnTo>
                  <a:pt x="888219" y="227329"/>
                </a:lnTo>
                <a:lnTo>
                  <a:pt x="889742" y="227329"/>
                </a:lnTo>
                <a:lnTo>
                  <a:pt x="890750" y="228599"/>
                </a:lnTo>
                <a:lnTo>
                  <a:pt x="891758" y="228599"/>
                </a:lnTo>
                <a:lnTo>
                  <a:pt x="892786" y="229869"/>
                </a:lnTo>
                <a:lnTo>
                  <a:pt x="891264" y="229869"/>
                </a:lnTo>
                <a:lnTo>
                  <a:pt x="892272" y="231139"/>
                </a:lnTo>
                <a:close/>
              </a:path>
              <a:path w="1000125" h="234950">
                <a:moveTo>
                  <a:pt x="913031" y="231139"/>
                </a:moveTo>
                <a:lnTo>
                  <a:pt x="895317" y="231139"/>
                </a:lnTo>
                <a:lnTo>
                  <a:pt x="894289" y="229869"/>
                </a:lnTo>
                <a:lnTo>
                  <a:pt x="892786" y="228599"/>
                </a:lnTo>
                <a:lnTo>
                  <a:pt x="889742" y="227329"/>
                </a:lnTo>
                <a:lnTo>
                  <a:pt x="902908" y="227329"/>
                </a:lnTo>
                <a:lnTo>
                  <a:pt x="904925" y="228599"/>
                </a:lnTo>
                <a:lnTo>
                  <a:pt x="898856" y="228599"/>
                </a:lnTo>
                <a:lnTo>
                  <a:pt x="900872" y="229869"/>
                </a:lnTo>
                <a:lnTo>
                  <a:pt x="913031" y="229869"/>
                </a:lnTo>
                <a:lnTo>
                  <a:pt x="913031" y="231139"/>
                </a:lnTo>
                <a:close/>
              </a:path>
              <a:path w="1000125" h="234950">
                <a:moveTo>
                  <a:pt x="929222" y="233679"/>
                </a:moveTo>
                <a:lnTo>
                  <a:pt x="927186" y="233679"/>
                </a:lnTo>
                <a:lnTo>
                  <a:pt x="925683" y="229869"/>
                </a:lnTo>
                <a:lnTo>
                  <a:pt x="921630" y="227329"/>
                </a:lnTo>
                <a:lnTo>
                  <a:pt x="932247" y="227329"/>
                </a:lnTo>
                <a:lnTo>
                  <a:pt x="934283" y="229869"/>
                </a:lnTo>
                <a:lnTo>
                  <a:pt x="927186" y="229869"/>
                </a:lnTo>
                <a:lnTo>
                  <a:pt x="927700" y="231139"/>
                </a:lnTo>
                <a:lnTo>
                  <a:pt x="929222" y="232409"/>
                </a:lnTo>
                <a:lnTo>
                  <a:pt x="929222" y="233679"/>
                </a:lnTo>
                <a:close/>
              </a:path>
              <a:path w="1000125" h="234950">
                <a:moveTo>
                  <a:pt x="942369" y="229869"/>
                </a:moveTo>
                <a:lnTo>
                  <a:pt x="934283" y="229869"/>
                </a:lnTo>
                <a:lnTo>
                  <a:pt x="933275" y="228599"/>
                </a:lnTo>
                <a:lnTo>
                  <a:pt x="932761" y="227329"/>
                </a:lnTo>
                <a:lnTo>
                  <a:pt x="940353" y="227329"/>
                </a:lnTo>
                <a:lnTo>
                  <a:pt x="941875" y="228599"/>
                </a:lnTo>
                <a:lnTo>
                  <a:pt x="942369" y="229869"/>
                </a:lnTo>
                <a:close/>
              </a:path>
              <a:path w="1000125" h="234950">
                <a:moveTo>
                  <a:pt x="963127" y="232409"/>
                </a:moveTo>
                <a:lnTo>
                  <a:pt x="946936" y="232409"/>
                </a:lnTo>
                <a:lnTo>
                  <a:pt x="945928" y="231139"/>
                </a:lnTo>
                <a:lnTo>
                  <a:pt x="945414" y="229869"/>
                </a:lnTo>
                <a:lnTo>
                  <a:pt x="944405" y="228599"/>
                </a:lnTo>
                <a:lnTo>
                  <a:pt x="941361" y="227329"/>
                </a:lnTo>
                <a:lnTo>
                  <a:pt x="946936" y="227329"/>
                </a:lnTo>
                <a:lnTo>
                  <a:pt x="947944" y="228599"/>
                </a:lnTo>
                <a:lnTo>
                  <a:pt x="953005" y="228599"/>
                </a:lnTo>
                <a:lnTo>
                  <a:pt x="953519" y="229869"/>
                </a:lnTo>
                <a:lnTo>
                  <a:pt x="969197" y="229869"/>
                </a:lnTo>
                <a:lnTo>
                  <a:pt x="970719" y="231139"/>
                </a:lnTo>
                <a:lnTo>
                  <a:pt x="963641" y="231139"/>
                </a:lnTo>
                <a:lnTo>
                  <a:pt x="963127" y="232409"/>
                </a:lnTo>
                <a:close/>
              </a:path>
              <a:path w="1000125" h="234950">
                <a:moveTo>
                  <a:pt x="979833" y="231139"/>
                </a:moveTo>
                <a:lnTo>
                  <a:pt x="970719" y="231139"/>
                </a:lnTo>
                <a:lnTo>
                  <a:pt x="969711" y="229869"/>
                </a:lnTo>
                <a:lnTo>
                  <a:pt x="969197" y="227329"/>
                </a:lnTo>
                <a:lnTo>
                  <a:pt x="975780" y="227329"/>
                </a:lnTo>
                <a:lnTo>
                  <a:pt x="975780" y="228599"/>
                </a:lnTo>
                <a:lnTo>
                  <a:pt x="976294" y="228599"/>
                </a:lnTo>
                <a:lnTo>
                  <a:pt x="977797" y="229869"/>
                </a:lnTo>
                <a:lnTo>
                  <a:pt x="978825" y="229869"/>
                </a:lnTo>
                <a:lnTo>
                  <a:pt x="979833" y="231139"/>
                </a:lnTo>
                <a:close/>
              </a:path>
              <a:path w="1000125" h="234950">
                <a:moveTo>
                  <a:pt x="986911" y="229869"/>
                </a:moveTo>
                <a:lnTo>
                  <a:pt x="978825" y="229869"/>
                </a:lnTo>
                <a:lnTo>
                  <a:pt x="977797" y="228599"/>
                </a:lnTo>
                <a:lnTo>
                  <a:pt x="975780" y="227329"/>
                </a:lnTo>
                <a:lnTo>
                  <a:pt x="981355" y="227329"/>
                </a:lnTo>
                <a:lnTo>
                  <a:pt x="982858" y="228599"/>
                </a:lnTo>
                <a:lnTo>
                  <a:pt x="986416" y="228599"/>
                </a:lnTo>
                <a:lnTo>
                  <a:pt x="986911" y="229869"/>
                </a:lnTo>
                <a:close/>
              </a:path>
              <a:path w="1000125" h="234950">
                <a:moveTo>
                  <a:pt x="775353" y="229869"/>
                </a:moveTo>
                <a:lnTo>
                  <a:pt x="774859" y="229869"/>
                </a:lnTo>
                <a:lnTo>
                  <a:pt x="774859" y="228599"/>
                </a:lnTo>
                <a:lnTo>
                  <a:pt x="775353" y="229869"/>
                </a:lnTo>
                <a:close/>
              </a:path>
              <a:path w="1000125" h="234950">
                <a:moveTo>
                  <a:pt x="785476" y="229869"/>
                </a:moveTo>
                <a:lnTo>
                  <a:pt x="775867" y="229869"/>
                </a:lnTo>
                <a:lnTo>
                  <a:pt x="775353" y="228599"/>
                </a:lnTo>
                <a:lnTo>
                  <a:pt x="784981" y="228599"/>
                </a:lnTo>
                <a:lnTo>
                  <a:pt x="785476" y="229869"/>
                </a:lnTo>
                <a:close/>
              </a:path>
              <a:path w="1000125" h="234950">
                <a:moveTo>
                  <a:pt x="857359" y="229869"/>
                </a:moveTo>
                <a:lnTo>
                  <a:pt x="832053" y="229869"/>
                </a:lnTo>
                <a:lnTo>
                  <a:pt x="831539" y="228599"/>
                </a:lnTo>
                <a:lnTo>
                  <a:pt x="856845" y="228599"/>
                </a:lnTo>
                <a:lnTo>
                  <a:pt x="857359" y="229869"/>
                </a:lnTo>
                <a:close/>
              </a:path>
              <a:path w="1000125" h="234950">
                <a:moveTo>
                  <a:pt x="916569" y="231139"/>
                </a:moveTo>
                <a:lnTo>
                  <a:pt x="915561" y="229869"/>
                </a:lnTo>
                <a:lnTo>
                  <a:pt x="914039" y="228599"/>
                </a:lnTo>
                <a:lnTo>
                  <a:pt x="916569" y="228599"/>
                </a:lnTo>
                <a:lnTo>
                  <a:pt x="916055" y="229869"/>
                </a:lnTo>
                <a:lnTo>
                  <a:pt x="916569" y="231139"/>
                </a:lnTo>
                <a:close/>
              </a:path>
              <a:path w="1000125" h="234950">
                <a:moveTo>
                  <a:pt x="997033" y="229869"/>
                </a:moveTo>
                <a:lnTo>
                  <a:pt x="987919" y="229869"/>
                </a:lnTo>
                <a:lnTo>
                  <a:pt x="987919" y="228599"/>
                </a:lnTo>
                <a:lnTo>
                  <a:pt x="996024" y="228599"/>
                </a:lnTo>
                <a:lnTo>
                  <a:pt x="997033" y="229869"/>
                </a:lnTo>
                <a:close/>
              </a:path>
              <a:path w="1000125" h="234950">
                <a:moveTo>
                  <a:pt x="892272" y="231139"/>
                </a:moveTo>
                <a:lnTo>
                  <a:pt x="822939" y="231139"/>
                </a:lnTo>
                <a:lnTo>
                  <a:pt x="822939" y="229869"/>
                </a:lnTo>
                <a:lnTo>
                  <a:pt x="890750" y="229869"/>
                </a:lnTo>
                <a:lnTo>
                  <a:pt x="892272" y="231139"/>
                </a:lnTo>
                <a:close/>
              </a:path>
              <a:path w="1000125" h="234950">
                <a:moveTo>
                  <a:pt x="807242" y="234949"/>
                </a:moveTo>
                <a:lnTo>
                  <a:pt x="798128" y="234949"/>
                </a:lnTo>
                <a:lnTo>
                  <a:pt x="795103" y="232409"/>
                </a:lnTo>
                <a:lnTo>
                  <a:pt x="793067" y="231139"/>
                </a:lnTo>
                <a:lnTo>
                  <a:pt x="892272" y="231139"/>
                </a:lnTo>
                <a:lnTo>
                  <a:pt x="891264" y="229869"/>
                </a:lnTo>
                <a:lnTo>
                  <a:pt x="892786" y="229869"/>
                </a:lnTo>
                <a:lnTo>
                  <a:pt x="894803" y="231139"/>
                </a:lnTo>
                <a:lnTo>
                  <a:pt x="894803" y="232409"/>
                </a:lnTo>
                <a:lnTo>
                  <a:pt x="805226" y="232409"/>
                </a:lnTo>
                <a:lnTo>
                  <a:pt x="807242" y="234949"/>
                </a:lnTo>
                <a:close/>
              </a:path>
              <a:path w="1000125" h="234950">
                <a:moveTo>
                  <a:pt x="920622" y="232409"/>
                </a:moveTo>
                <a:lnTo>
                  <a:pt x="918092" y="232409"/>
                </a:lnTo>
                <a:lnTo>
                  <a:pt x="916569" y="231139"/>
                </a:lnTo>
                <a:lnTo>
                  <a:pt x="917064" y="229869"/>
                </a:lnTo>
                <a:lnTo>
                  <a:pt x="918092" y="231139"/>
                </a:lnTo>
                <a:lnTo>
                  <a:pt x="919100" y="231139"/>
                </a:lnTo>
                <a:lnTo>
                  <a:pt x="920622" y="232409"/>
                </a:lnTo>
                <a:close/>
              </a:path>
              <a:path w="1000125" h="234950">
                <a:moveTo>
                  <a:pt x="946936" y="232409"/>
                </a:moveTo>
                <a:lnTo>
                  <a:pt x="929222" y="232409"/>
                </a:lnTo>
                <a:lnTo>
                  <a:pt x="927186" y="229869"/>
                </a:lnTo>
                <a:lnTo>
                  <a:pt x="944405" y="229869"/>
                </a:lnTo>
                <a:lnTo>
                  <a:pt x="945414" y="231139"/>
                </a:lnTo>
                <a:lnTo>
                  <a:pt x="946936" y="232409"/>
                </a:lnTo>
                <a:close/>
              </a:path>
              <a:path w="1000125" h="234950">
                <a:moveTo>
                  <a:pt x="812817" y="231139"/>
                </a:moveTo>
                <a:lnTo>
                  <a:pt x="812303" y="231139"/>
                </a:lnTo>
                <a:lnTo>
                  <a:pt x="812303" y="230819"/>
                </a:lnTo>
                <a:lnTo>
                  <a:pt x="812817" y="231139"/>
                </a:lnTo>
                <a:close/>
              </a:path>
              <a:path w="1000125" h="234950">
                <a:moveTo>
                  <a:pt x="911508" y="234949"/>
                </a:moveTo>
                <a:lnTo>
                  <a:pt x="907456" y="234949"/>
                </a:lnTo>
                <a:lnTo>
                  <a:pt x="906942" y="233679"/>
                </a:lnTo>
                <a:lnTo>
                  <a:pt x="896819" y="233679"/>
                </a:lnTo>
                <a:lnTo>
                  <a:pt x="895317" y="232409"/>
                </a:lnTo>
                <a:lnTo>
                  <a:pt x="894803" y="231139"/>
                </a:lnTo>
                <a:lnTo>
                  <a:pt x="914533" y="231139"/>
                </a:lnTo>
                <a:lnTo>
                  <a:pt x="915047" y="232409"/>
                </a:lnTo>
                <a:lnTo>
                  <a:pt x="908978" y="232409"/>
                </a:lnTo>
                <a:lnTo>
                  <a:pt x="910500" y="233679"/>
                </a:lnTo>
                <a:lnTo>
                  <a:pt x="911508" y="234949"/>
                </a:lnTo>
                <a:close/>
              </a:path>
              <a:path w="1000125" h="234950">
                <a:moveTo>
                  <a:pt x="976294" y="233679"/>
                </a:moveTo>
                <a:lnTo>
                  <a:pt x="965658" y="233679"/>
                </a:lnTo>
                <a:lnTo>
                  <a:pt x="965144" y="232409"/>
                </a:lnTo>
                <a:lnTo>
                  <a:pt x="964136" y="231139"/>
                </a:lnTo>
                <a:lnTo>
                  <a:pt x="972736" y="231139"/>
                </a:lnTo>
                <a:lnTo>
                  <a:pt x="974258" y="232409"/>
                </a:lnTo>
                <a:lnTo>
                  <a:pt x="974772" y="232409"/>
                </a:lnTo>
                <a:lnTo>
                  <a:pt x="976294" y="233679"/>
                </a:lnTo>
                <a:close/>
              </a:path>
              <a:path w="1000125" h="234950">
                <a:moveTo>
                  <a:pt x="974772" y="232409"/>
                </a:moveTo>
                <a:lnTo>
                  <a:pt x="974258" y="232409"/>
                </a:lnTo>
                <a:lnTo>
                  <a:pt x="972736" y="231139"/>
                </a:lnTo>
                <a:lnTo>
                  <a:pt x="974772" y="232409"/>
                </a:lnTo>
                <a:close/>
              </a:path>
              <a:path w="1000125" h="234950">
                <a:moveTo>
                  <a:pt x="826992" y="234949"/>
                </a:moveTo>
                <a:lnTo>
                  <a:pt x="808250" y="234949"/>
                </a:lnTo>
                <a:lnTo>
                  <a:pt x="807756" y="233679"/>
                </a:lnTo>
                <a:lnTo>
                  <a:pt x="806234" y="232409"/>
                </a:lnTo>
                <a:lnTo>
                  <a:pt x="852792" y="232409"/>
                </a:lnTo>
                <a:lnTo>
                  <a:pt x="853306" y="233679"/>
                </a:lnTo>
                <a:lnTo>
                  <a:pt x="825964" y="233679"/>
                </a:lnTo>
                <a:lnTo>
                  <a:pt x="826992" y="234949"/>
                </a:lnTo>
                <a:close/>
              </a:path>
              <a:path w="1000125" h="234950">
                <a:moveTo>
                  <a:pt x="896819" y="234949"/>
                </a:moveTo>
                <a:lnTo>
                  <a:pt x="854828" y="234949"/>
                </a:lnTo>
                <a:lnTo>
                  <a:pt x="852792" y="232409"/>
                </a:lnTo>
                <a:lnTo>
                  <a:pt x="894289" y="232409"/>
                </a:lnTo>
                <a:lnTo>
                  <a:pt x="896819" y="234949"/>
                </a:lnTo>
                <a:close/>
              </a:path>
              <a:path w="1000125" h="234950">
                <a:moveTo>
                  <a:pt x="916055" y="233679"/>
                </a:moveTo>
                <a:lnTo>
                  <a:pt x="913031" y="233679"/>
                </a:lnTo>
                <a:lnTo>
                  <a:pt x="909986" y="232409"/>
                </a:lnTo>
                <a:lnTo>
                  <a:pt x="915047" y="232409"/>
                </a:lnTo>
                <a:lnTo>
                  <a:pt x="916055" y="233679"/>
                </a:lnTo>
                <a:close/>
              </a:path>
              <a:path w="1000125" h="234950">
                <a:moveTo>
                  <a:pt x="963641" y="233679"/>
                </a:moveTo>
                <a:lnTo>
                  <a:pt x="931753" y="233679"/>
                </a:lnTo>
                <a:lnTo>
                  <a:pt x="930230" y="232409"/>
                </a:lnTo>
                <a:lnTo>
                  <a:pt x="963641" y="232409"/>
                </a:lnTo>
                <a:lnTo>
                  <a:pt x="963641" y="233679"/>
                </a:lnTo>
                <a:close/>
              </a:path>
              <a:path w="1000125" h="234950">
                <a:moveTo>
                  <a:pt x="984894" y="233679"/>
                </a:moveTo>
                <a:lnTo>
                  <a:pt x="977302" y="233679"/>
                </a:lnTo>
                <a:lnTo>
                  <a:pt x="975780" y="232409"/>
                </a:lnTo>
                <a:lnTo>
                  <a:pt x="984894" y="232409"/>
                </a:lnTo>
                <a:lnTo>
                  <a:pt x="984894" y="233679"/>
                </a:lnTo>
                <a:close/>
              </a:path>
              <a:path w="1000125" h="234950">
                <a:moveTo>
                  <a:pt x="795598" y="234949"/>
                </a:moveTo>
                <a:lnTo>
                  <a:pt x="782451" y="234949"/>
                </a:lnTo>
                <a:lnTo>
                  <a:pt x="781937" y="233679"/>
                </a:lnTo>
                <a:lnTo>
                  <a:pt x="794589" y="233679"/>
                </a:lnTo>
                <a:lnTo>
                  <a:pt x="795598" y="234949"/>
                </a:lnTo>
                <a:close/>
              </a:path>
              <a:path w="1000125" h="234950">
                <a:moveTo>
                  <a:pt x="853800" y="234949"/>
                </a:moveTo>
                <a:lnTo>
                  <a:pt x="828495" y="234949"/>
                </a:lnTo>
                <a:lnTo>
                  <a:pt x="826992" y="233679"/>
                </a:lnTo>
                <a:lnTo>
                  <a:pt x="853800" y="233679"/>
                </a:lnTo>
                <a:lnTo>
                  <a:pt x="853800" y="234949"/>
                </a:lnTo>
                <a:close/>
              </a:path>
              <a:path w="1000125" h="234950">
                <a:moveTo>
                  <a:pt x="906942" y="234949"/>
                </a:moveTo>
                <a:lnTo>
                  <a:pt x="897333" y="234949"/>
                </a:lnTo>
                <a:lnTo>
                  <a:pt x="897333" y="233679"/>
                </a:lnTo>
                <a:lnTo>
                  <a:pt x="906942" y="233679"/>
                </a:lnTo>
                <a:lnTo>
                  <a:pt x="906942" y="234949"/>
                </a:lnTo>
                <a:close/>
              </a:path>
              <a:path w="1000125" h="234950">
                <a:moveTo>
                  <a:pt x="914533" y="234949"/>
                </a:moveTo>
                <a:lnTo>
                  <a:pt x="913525" y="234949"/>
                </a:lnTo>
                <a:lnTo>
                  <a:pt x="913525" y="233679"/>
                </a:lnTo>
                <a:lnTo>
                  <a:pt x="914533" y="233679"/>
                </a:lnTo>
                <a:lnTo>
                  <a:pt x="914533" y="234949"/>
                </a:lnTo>
                <a:close/>
              </a:path>
            </a:pathLst>
          </a:custGeom>
          <a:solidFill>
            <a:srgbClr val="324A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1587321"/>
            <a:ext cx="1547495" cy="1383030"/>
          </a:xfrm>
          <a:custGeom>
            <a:avLst/>
            <a:gdLst/>
            <a:ahLst/>
            <a:cxnLst/>
            <a:rect l="l" t="t" r="r" b="b"/>
            <a:pathLst>
              <a:path w="1547495" h="1383030">
                <a:moveTo>
                  <a:pt x="3492" y="1153325"/>
                </a:moveTo>
                <a:lnTo>
                  <a:pt x="0" y="1153325"/>
                </a:lnTo>
                <a:lnTo>
                  <a:pt x="0" y="1382788"/>
                </a:lnTo>
                <a:lnTo>
                  <a:pt x="3492" y="1382788"/>
                </a:lnTo>
                <a:lnTo>
                  <a:pt x="3492" y="1153325"/>
                </a:lnTo>
                <a:close/>
              </a:path>
              <a:path w="1547495" h="1383030">
                <a:moveTo>
                  <a:pt x="3492" y="768731"/>
                </a:moveTo>
                <a:lnTo>
                  <a:pt x="0" y="768731"/>
                </a:lnTo>
                <a:lnTo>
                  <a:pt x="0" y="998169"/>
                </a:lnTo>
                <a:lnTo>
                  <a:pt x="3492" y="998169"/>
                </a:lnTo>
                <a:lnTo>
                  <a:pt x="3492" y="768731"/>
                </a:lnTo>
                <a:close/>
              </a:path>
              <a:path w="1547495" h="1383030">
                <a:moveTo>
                  <a:pt x="3492" y="384111"/>
                </a:moveTo>
                <a:lnTo>
                  <a:pt x="0" y="384111"/>
                </a:lnTo>
                <a:lnTo>
                  <a:pt x="0" y="613575"/>
                </a:lnTo>
                <a:lnTo>
                  <a:pt x="3492" y="613575"/>
                </a:lnTo>
                <a:lnTo>
                  <a:pt x="3492" y="384111"/>
                </a:lnTo>
                <a:close/>
              </a:path>
              <a:path w="1547495" h="1383030">
                <a:moveTo>
                  <a:pt x="9563" y="0"/>
                </a:moveTo>
                <a:lnTo>
                  <a:pt x="0" y="0"/>
                </a:lnTo>
                <a:lnTo>
                  <a:pt x="0" y="229463"/>
                </a:lnTo>
                <a:lnTo>
                  <a:pt x="9563" y="229463"/>
                </a:lnTo>
                <a:lnTo>
                  <a:pt x="9563" y="0"/>
                </a:lnTo>
                <a:close/>
              </a:path>
              <a:path w="1547495" h="1383030">
                <a:moveTo>
                  <a:pt x="387642" y="768731"/>
                </a:moveTo>
                <a:lnTo>
                  <a:pt x="157848" y="768731"/>
                </a:lnTo>
                <a:lnTo>
                  <a:pt x="157848" y="998169"/>
                </a:lnTo>
                <a:lnTo>
                  <a:pt x="387642" y="998169"/>
                </a:lnTo>
                <a:lnTo>
                  <a:pt x="387642" y="768731"/>
                </a:lnTo>
                <a:close/>
              </a:path>
              <a:path w="1547495" h="1383030">
                <a:moveTo>
                  <a:pt x="387642" y="384111"/>
                </a:moveTo>
                <a:lnTo>
                  <a:pt x="157848" y="384111"/>
                </a:lnTo>
                <a:lnTo>
                  <a:pt x="157848" y="613575"/>
                </a:lnTo>
                <a:lnTo>
                  <a:pt x="387642" y="613575"/>
                </a:lnTo>
                <a:lnTo>
                  <a:pt x="387642" y="384111"/>
                </a:lnTo>
                <a:close/>
              </a:path>
              <a:path w="1547495" h="1383030">
                <a:moveTo>
                  <a:pt x="393712" y="0"/>
                </a:moveTo>
                <a:lnTo>
                  <a:pt x="163918" y="0"/>
                </a:lnTo>
                <a:lnTo>
                  <a:pt x="163918" y="229463"/>
                </a:lnTo>
                <a:lnTo>
                  <a:pt x="393712" y="229463"/>
                </a:lnTo>
                <a:lnTo>
                  <a:pt x="393712" y="0"/>
                </a:lnTo>
                <a:close/>
              </a:path>
              <a:path w="1547495" h="1383030">
                <a:moveTo>
                  <a:pt x="772287" y="768731"/>
                </a:moveTo>
                <a:lnTo>
                  <a:pt x="542493" y="768731"/>
                </a:lnTo>
                <a:lnTo>
                  <a:pt x="542493" y="998169"/>
                </a:lnTo>
                <a:lnTo>
                  <a:pt x="772287" y="998169"/>
                </a:lnTo>
                <a:lnTo>
                  <a:pt x="772287" y="768731"/>
                </a:lnTo>
                <a:close/>
              </a:path>
              <a:path w="1547495" h="1383030">
                <a:moveTo>
                  <a:pt x="778344" y="0"/>
                </a:moveTo>
                <a:lnTo>
                  <a:pt x="548563" y="0"/>
                </a:lnTo>
                <a:lnTo>
                  <a:pt x="548563" y="229463"/>
                </a:lnTo>
                <a:lnTo>
                  <a:pt x="778344" y="229463"/>
                </a:lnTo>
                <a:lnTo>
                  <a:pt x="778344" y="0"/>
                </a:lnTo>
                <a:close/>
              </a:path>
              <a:path w="1547495" h="1383030">
                <a:moveTo>
                  <a:pt x="1156919" y="768731"/>
                </a:moveTo>
                <a:lnTo>
                  <a:pt x="927138" y="768731"/>
                </a:lnTo>
                <a:lnTo>
                  <a:pt x="927138" y="998169"/>
                </a:lnTo>
                <a:lnTo>
                  <a:pt x="1156919" y="998169"/>
                </a:lnTo>
                <a:lnTo>
                  <a:pt x="1156919" y="768731"/>
                </a:lnTo>
                <a:close/>
              </a:path>
              <a:path w="1547495" h="1383030">
                <a:moveTo>
                  <a:pt x="1156919" y="384111"/>
                </a:moveTo>
                <a:lnTo>
                  <a:pt x="927138" y="384111"/>
                </a:lnTo>
                <a:lnTo>
                  <a:pt x="927138" y="613575"/>
                </a:lnTo>
                <a:lnTo>
                  <a:pt x="1156919" y="613575"/>
                </a:lnTo>
                <a:lnTo>
                  <a:pt x="1156919" y="384111"/>
                </a:lnTo>
                <a:close/>
              </a:path>
              <a:path w="1547495" h="1383030">
                <a:moveTo>
                  <a:pt x="1162989" y="0"/>
                </a:moveTo>
                <a:lnTo>
                  <a:pt x="933208" y="0"/>
                </a:lnTo>
                <a:lnTo>
                  <a:pt x="933208" y="229463"/>
                </a:lnTo>
                <a:lnTo>
                  <a:pt x="1162989" y="229463"/>
                </a:lnTo>
                <a:lnTo>
                  <a:pt x="1162989" y="0"/>
                </a:lnTo>
                <a:close/>
              </a:path>
              <a:path w="1547495" h="1383030">
                <a:moveTo>
                  <a:pt x="1541056" y="768731"/>
                </a:moveTo>
                <a:lnTo>
                  <a:pt x="1311287" y="768731"/>
                </a:lnTo>
                <a:lnTo>
                  <a:pt x="1311287" y="998169"/>
                </a:lnTo>
                <a:lnTo>
                  <a:pt x="1541056" y="998169"/>
                </a:lnTo>
                <a:lnTo>
                  <a:pt x="1541056" y="768731"/>
                </a:lnTo>
                <a:close/>
              </a:path>
              <a:path w="1547495" h="1383030">
                <a:moveTo>
                  <a:pt x="1547126" y="0"/>
                </a:moveTo>
                <a:lnTo>
                  <a:pt x="1317358" y="0"/>
                </a:lnTo>
                <a:lnTo>
                  <a:pt x="1317358" y="229463"/>
                </a:lnTo>
                <a:lnTo>
                  <a:pt x="1547126" y="229463"/>
                </a:lnTo>
                <a:lnTo>
                  <a:pt x="1547126" y="0"/>
                </a:lnTo>
                <a:close/>
              </a:path>
            </a:pathLst>
          </a:custGeom>
          <a:solidFill>
            <a:srgbClr val="F29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720558"/>
            <a:ext cx="1866900" cy="633095"/>
          </a:xfrm>
          <a:custGeom>
            <a:avLst/>
            <a:gdLst/>
            <a:ahLst/>
            <a:cxnLst/>
            <a:rect l="l" t="t" r="r" b="b"/>
            <a:pathLst>
              <a:path w="1866900" h="633094">
                <a:moveTo>
                  <a:pt x="1866489" y="632757"/>
                </a:moveTo>
                <a:lnTo>
                  <a:pt x="0" y="632757"/>
                </a:lnTo>
                <a:lnTo>
                  <a:pt x="0" y="195433"/>
                </a:lnTo>
                <a:lnTo>
                  <a:pt x="4269" y="194571"/>
                </a:lnTo>
                <a:lnTo>
                  <a:pt x="24878" y="180744"/>
                </a:lnTo>
                <a:lnTo>
                  <a:pt x="38845" y="160188"/>
                </a:lnTo>
                <a:lnTo>
                  <a:pt x="43986" y="134937"/>
                </a:lnTo>
                <a:lnTo>
                  <a:pt x="38845" y="109699"/>
                </a:lnTo>
                <a:lnTo>
                  <a:pt x="24878" y="89148"/>
                </a:lnTo>
                <a:lnTo>
                  <a:pt x="4269" y="75323"/>
                </a:lnTo>
                <a:lnTo>
                  <a:pt x="0" y="74461"/>
                </a:lnTo>
                <a:lnTo>
                  <a:pt x="0" y="0"/>
                </a:lnTo>
                <a:lnTo>
                  <a:pt x="1508161" y="0"/>
                </a:lnTo>
                <a:lnTo>
                  <a:pt x="1556783" y="3276"/>
                </a:lnTo>
                <a:lnTo>
                  <a:pt x="1603418" y="12820"/>
                </a:lnTo>
                <a:lnTo>
                  <a:pt x="1647637" y="28200"/>
                </a:lnTo>
                <a:lnTo>
                  <a:pt x="1689015" y="48987"/>
                </a:lnTo>
                <a:lnTo>
                  <a:pt x="1720483" y="70262"/>
                </a:lnTo>
                <a:lnTo>
                  <a:pt x="546555" y="70262"/>
                </a:lnTo>
                <a:lnTo>
                  <a:pt x="521269" y="75393"/>
                </a:lnTo>
                <a:lnTo>
                  <a:pt x="500684" y="89333"/>
                </a:lnTo>
                <a:lnTo>
                  <a:pt x="486838" y="109907"/>
                </a:lnTo>
                <a:lnTo>
                  <a:pt x="481769" y="134937"/>
                </a:lnTo>
                <a:lnTo>
                  <a:pt x="486910" y="160188"/>
                </a:lnTo>
                <a:lnTo>
                  <a:pt x="500877" y="180744"/>
                </a:lnTo>
                <a:lnTo>
                  <a:pt x="521486" y="194571"/>
                </a:lnTo>
                <a:lnTo>
                  <a:pt x="546555" y="199633"/>
                </a:lnTo>
                <a:lnTo>
                  <a:pt x="1828621" y="199633"/>
                </a:lnTo>
                <a:lnTo>
                  <a:pt x="1838330" y="218979"/>
                </a:lnTo>
                <a:lnTo>
                  <a:pt x="1853689" y="263179"/>
                </a:lnTo>
                <a:lnTo>
                  <a:pt x="1863218" y="309776"/>
                </a:lnTo>
                <a:lnTo>
                  <a:pt x="1866489" y="358340"/>
                </a:lnTo>
                <a:lnTo>
                  <a:pt x="1866489" y="632757"/>
                </a:lnTo>
                <a:close/>
              </a:path>
              <a:path w="1866900" h="633094">
                <a:moveTo>
                  <a:pt x="1113910" y="199633"/>
                </a:moveTo>
                <a:lnTo>
                  <a:pt x="546555" y="199633"/>
                </a:lnTo>
                <a:lnTo>
                  <a:pt x="571841" y="194571"/>
                </a:lnTo>
                <a:lnTo>
                  <a:pt x="592426" y="180744"/>
                </a:lnTo>
                <a:lnTo>
                  <a:pt x="606272" y="160188"/>
                </a:lnTo>
                <a:lnTo>
                  <a:pt x="611341" y="134937"/>
                </a:lnTo>
                <a:lnTo>
                  <a:pt x="606200" y="109699"/>
                </a:lnTo>
                <a:lnTo>
                  <a:pt x="592233" y="89148"/>
                </a:lnTo>
                <a:lnTo>
                  <a:pt x="571624" y="75323"/>
                </a:lnTo>
                <a:lnTo>
                  <a:pt x="546555" y="70262"/>
                </a:lnTo>
                <a:lnTo>
                  <a:pt x="1113910" y="70262"/>
                </a:lnTo>
                <a:lnTo>
                  <a:pt x="1088625" y="75393"/>
                </a:lnTo>
                <a:lnTo>
                  <a:pt x="1068039" y="89333"/>
                </a:lnTo>
                <a:lnTo>
                  <a:pt x="1054193" y="109907"/>
                </a:lnTo>
                <a:lnTo>
                  <a:pt x="1049125" y="134937"/>
                </a:lnTo>
                <a:lnTo>
                  <a:pt x="1054265" y="160188"/>
                </a:lnTo>
                <a:lnTo>
                  <a:pt x="1068232" y="180744"/>
                </a:lnTo>
                <a:lnTo>
                  <a:pt x="1088842" y="194571"/>
                </a:lnTo>
                <a:lnTo>
                  <a:pt x="1113910" y="199633"/>
                </a:lnTo>
                <a:close/>
              </a:path>
              <a:path w="1866900" h="633094">
                <a:moveTo>
                  <a:pt x="1828621" y="199633"/>
                </a:moveTo>
                <a:lnTo>
                  <a:pt x="1113910" y="199633"/>
                </a:lnTo>
                <a:lnTo>
                  <a:pt x="1139185" y="194571"/>
                </a:lnTo>
                <a:lnTo>
                  <a:pt x="1159764" y="180744"/>
                </a:lnTo>
                <a:lnTo>
                  <a:pt x="1173608" y="160188"/>
                </a:lnTo>
                <a:lnTo>
                  <a:pt x="1178676" y="134937"/>
                </a:lnTo>
                <a:lnTo>
                  <a:pt x="1173539" y="109699"/>
                </a:lnTo>
                <a:lnTo>
                  <a:pt x="1159579" y="89148"/>
                </a:lnTo>
                <a:lnTo>
                  <a:pt x="1138976" y="75323"/>
                </a:lnTo>
                <a:lnTo>
                  <a:pt x="1113910" y="70262"/>
                </a:lnTo>
                <a:lnTo>
                  <a:pt x="1720483" y="70262"/>
                </a:lnTo>
                <a:lnTo>
                  <a:pt x="1727123" y="74751"/>
                </a:lnTo>
                <a:lnTo>
                  <a:pt x="1761536" y="105063"/>
                </a:lnTo>
                <a:lnTo>
                  <a:pt x="1791826" y="139491"/>
                </a:lnTo>
                <a:lnTo>
                  <a:pt x="1817566" y="177606"/>
                </a:lnTo>
                <a:lnTo>
                  <a:pt x="1828621" y="199633"/>
                </a:lnTo>
                <a:close/>
              </a:path>
            </a:pathLst>
          </a:custGeom>
          <a:solidFill>
            <a:srgbClr val="E36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659417"/>
            <a:ext cx="1163955" cy="202565"/>
          </a:xfrm>
          <a:custGeom>
            <a:avLst/>
            <a:gdLst/>
            <a:ahLst/>
            <a:cxnLst/>
            <a:rect l="l" t="t" r="r" b="b"/>
            <a:pathLst>
              <a:path w="1163955" h="202565">
                <a:moveTo>
                  <a:pt x="1079985" y="68722"/>
                </a:moveTo>
                <a:lnTo>
                  <a:pt x="1070377" y="64181"/>
                </a:lnTo>
                <a:lnTo>
                  <a:pt x="1071899" y="57094"/>
                </a:lnTo>
                <a:lnTo>
                  <a:pt x="1080405" y="36232"/>
                </a:lnTo>
                <a:lnTo>
                  <a:pt x="1095554" y="15658"/>
                </a:lnTo>
                <a:lnTo>
                  <a:pt x="1115447" y="1527"/>
                </a:lnTo>
                <a:lnTo>
                  <a:pt x="1138188" y="0"/>
                </a:lnTo>
                <a:lnTo>
                  <a:pt x="1155595" y="14206"/>
                </a:lnTo>
                <a:lnTo>
                  <a:pt x="1157086" y="19189"/>
                </a:lnTo>
                <a:lnTo>
                  <a:pt x="1118457" y="19189"/>
                </a:lnTo>
                <a:lnTo>
                  <a:pt x="1107520" y="24838"/>
                </a:lnTo>
                <a:lnTo>
                  <a:pt x="1097768" y="36693"/>
                </a:lnTo>
                <a:lnTo>
                  <a:pt x="1089633" y="50536"/>
                </a:lnTo>
                <a:lnTo>
                  <a:pt x="1083544" y="62148"/>
                </a:lnTo>
                <a:lnTo>
                  <a:pt x="1079985" y="68722"/>
                </a:lnTo>
                <a:close/>
              </a:path>
              <a:path w="1163955" h="202565">
                <a:moveTo>
                  <a:pt x="1155148" y="160472"/>
                </a:moveTo>
                <a:lnTo>
                  <a:pt x="1112845" y="160472"/>
                </a:lnTo>
                <a:lnTo>
                  <a:pt x="1119466" y="157167"/>
                </a:lnTo>
                <a:lnTo>
                  <a:pt x="1124945" y="151234"/>
                </a:lnTo>
                <a:lnTo>
                  <a:pt x="1136488" y="101262"/>
                </a:lnTo>
                <a:lnTo>
                  <a:pt x="1137179" y="74289"/>
                </a:lnTo>
                <a:lnTo>
                  <a:pt x="1137765" y="66143"/>
                </a:lnTo>
                <a:lnTo>
                  <a:pt x="1138825" y="56911"/>
                </a:lnTo>
                <a:lnTo>
                  <a:pt x="1139315" y="47776"/>
                </a:lnTo>
                <a:lnTo>
                  <a:pt x="1138188" y="39918"/>
                </a:lnTo>
                <a:lnTo>
                  <a:pt x="1135819" y="33764"/>
                </a:lnTo>
                <a:lnTo>
                  <a:pt x="1131740" y="26711"/>
                </a:lnTo>
                <a:lnTo>
                  <a:pt x="1125952" y="21079"/>
                </a:lnTo>
                <a:lnTo>
                  <a:pt x="1118457" y="19189"/>
                </a:lnTo>
                <a:lnTo>
                  <a:pt x="1157086" y="19189"/>
                </a:lnTo>
                <a:lnTo>
                  <a:pt x="1162799" y="38275"/>
                </a:lnTo>
                <a:lnTo>
                  <a:pt x="1163901" y="62148"/>
                </a:lnTo>
                <a:lnTo>
                  <a:pt x="1163927" y="68722"/>
                </a:lnTo>
                <a:lnTo>
                  <a:pt x="1163493" y="86411"/>
                </a:lnTo>
                <a:lnTo>
                  <a:pt x="1163595" y="114911"/>
                </a:lnTo>
                <a:lnTo>
                  <a:pt x="1160085" y="146869"/>
                </a:lnTo>
                <a:lnTo>
                  <a:pt x="1155148" y="160472"/>
                </a:lnTo>
                <a:close/>
              </a:path>
              <a:path w="1163955" h="202565">
                <a:moveTo>
                  <a:pt x="1107859" y="198620"/>
                </a:moveTo>
                <a:lnTo>
                  <a:pt x="1090748" y="189522"/>
                </a:lnTo>
                <a:lnTo>
                  <a:pt x="1078762" y="172840"/>
                </a:lnTo>
                <a:lnTo>
                  <a:pt x="1073422" y="153120"/>
                </a:lnTo>
                <a:lnTo>
                  <a:pt x="1076270" y="143698"/>
                </a:lnTo>
                <a:lnTo>
                  <a:pt x="1084107" y="139106"/>
                </a:lnTo>
                <a:lnTo>
                  <a:pt x="1093561" y="139625"/>
                </a:lnTo>
                <a:lnTo>
                  <a:pt x="1101258" y="145539"/>
                </a:lnTo>
                <a:lnTo>
                  <a:pt x="1105876" y="153616"/>
                </a:lnTo>
                <a:lnTo>
                  <a:pt x="1109027" y="158942"/>
                </a:lnTo>
                <a:lnTo>
                  <a:pt x="1112845" y="160472"/>
                </a:lnTo>
                <a:lnTo>
                  <a:pt x="1155148" y="160472"/>
                </a:lnTo>
                <a:lnTo>
                  <a:pt x="1149551" y="175892"/>
                </a:lnTo>
                <a:lnTo>
                  <a:pt x="1128580" y="195586"/>
                </a:lnTo>
                <a:lnTo>
                  <a:pt x="1107859" y="198620"/>
                </a:lnTo>
                <a:close/>
              </a:path>
              <a:path w="1163955" h="202565">
                <a:moveTo>
                  <a:pt x="523052" y="65990"/>
                </a:moveTo>
                <a:lnTo>
                  <a:pt x="517076" y="64811"/>
                </a:lnTo>
                <a:lnTo>
                  <a:pt x="513186" y="60030"/>
                </a:lnTo>
                <a:lnTo>
                  <a:pt x="513658" y="53067"/>
                </a:lnTo>
                <a:lnTo>
                  <a:pt x="523718" y="36669"/>
                </a:lnTo>
                <a:lnTo>
                  <a:pt x="537953" y="22735"/>
                </a:lnTo>
                <a:lnTo>
                  <a:pt x="555224" y="15246"/>
                </a:lnTo>
                <a:lnTo>
                  <a:pt x="574391" y="18182"/>
                </a:lnTo>
                <a:lnTo>
                  <a:pt x="590008" y="34470"/>
                </a:lnTo>
                <a:lnTo>
                  <a:pt x="591769" y="40549"/>
                </a:lnTo>
                <a:lnTo>
                  <a:pt x="556186" y="40549"/>
                </a:lnTo>
                <a:lnTo>
                  <a:pt x="538450" y="46986"/>
                </a:lnTo>
                <a:lnTo>
                  <a:pt x="532380" y="57094"/>
                </a:lnTo>
                <a:lnTo>
                  <a:pt x="528841" y="62148"/>
                </a:lnTo>
                <a:lnTo>
                  <a:pt x="523052" y="65990"/>
                </a:lnTo>
                <a:close/>
              </a:path>
              <a:path w="1163955" h="202565">
                <a:moveTo>
                  <a:pt x="592856" y="165755"/>
                </a:moveTo>
                <a:lnTo>
                  <a:pt x="559208" y="165755"/>
                </a:lnTo>
                <a:lnTo>
                  <a:pt x="564783" y="162221"/>
                </a:lnTo>
                <a:lnTo>
                  <a:pt x="564783" y="152626"/>
                </a:lnTo>
                <a:lnTo>
                  <a:pt x="568601" y="142823"/>
                </a:lnTo>
                <a:lnTo>
                  <a:pt x="570621" y="131250"/>
                </a:lnTo>
                <a:lnTo>
                  <a:pt x="570739" y="130454"/>
                </a:lnTo>
                <a:lnTo>
                  <a:pt x="572869" y="107634"/>
                </a:lnTo>
                <a:lnTo>
                  <a:pt x="574048" y="96262"/>
                </a:lnTo>
                <a:lnTo>
                  <a:pt x="575083" y="84891"/>
                </a:lnTo>
                <a:lnTo>
                  <a:pt x="575643" y="73519"/>
                </a:lnTo>
                <a:lnTo>
                  <a:pt x="575399" y="62148"/>
                </a:lnTo>
                <a:lnTo>
                  <a:pt x="574755" y="48130"/>
                </a:lnTo>
                <a:lnTo>
                  <a:pt x="568319" y="40930"/>
                </a:lnTo>
                <a:lnTo>
                  <a:pt x="556186" y="40549"/>
                </a:lnTo>
                <a:lnTo>
                  <a:pt x="591769" y="40549"/>
                </a:lnTo>
                <a:lnTo>
                  <a:pt x="597225" y="59379"/>
                </a:lnTo>
                <a:lnTo>
                  <a:pt x="599101" y="84891"/>
                </a:lnTo>
                <a:lnTo>
                  <a:pt x="599182" y="109667"/>
                </a:lnTo>
                <a:lnTo>
                  <a:pt x="598082" y="133394"/>
                </a:lnTo>
                <a:lnTo>
                  <a:pt x="594887" y="160013"/>
                </a:lnTo>
                <a:lnTo>
                  <a:pt x="592856" y="165755"/>
                </a:lnTo>
                <a:close/>
              </a:path>
              <a:path w="1163955" h="202565">
                <a:moveTo>
                  <a:pt x="546788" y="202313"/>
                </a:moveTo>
                <a:lnTo>
                  <a:pt x="529469" y="190334"/>
                </a:lnTo>
                <a:lnTo>
                  <a:pt x="517658" y="170493"/>
                </a:lnTo>
                <a:lnTo>
                  <a:pt x="511642" y="149093"/>
                </a:lnTo>
                <a:lnTo>
                  <a:pt x="514444" y="136953"/>
                </a:lnTo>
                <a:lnTo>
                  <a:pt x="523842" y="130454"/>
                </a:lnTo>
                <a:lnTo>
                  <a:pt x="534475" y="131250"/>
                </a:lnTo>
                <a:lnTo>
                  <a:pt x="540980" y="140998"/>
                </a:lnTo>
                <a:lnTo>
                  <a:pt x="541494" y="149093"/>
                </a:lnTo>
                <a:lnTo>
                  <a:pt x="544025" y="157167"/>
                </a:lnTo>
                <a:lnTo>
                  <a:pt x="548077" y="164255"/>
                </a:lnTo>
                <a:lnTo>
                  <a:pt x="559208" y="165755"/>
                </a:lnTo>
                <a:lnTo>
                  <a:pt x="592856" y="165755"/>
                </a:lnTo>
                <a:lnTo>
                  <a:pt x="586377" y="184074"/>
                </a:lnTo>
                <a:lnTo>
                  <a:pt x="569330" y="200126"/>
                </a:lnTo>
                <a:lnTo>
                  <a:pt x="546788" y="202313"/>
                </a:lnTo>
                <a:close/>
              </a:path>
              <a:path w="1163955" h="202565">
                <a:moveTo>
                  <a:pt x="0" y="60737"/>
                </a:moveTo>
                <a:lnTo>
                  <a:pt x="0" y="27907"/>
                </a:lnTo>
                <a:lnTo>
                  <a:pt x="1275" y="30037"/>
                </a:lnTo>
                <a:lnTo>
                  <a:pt x="5019" y="51546"/>
                </a:lnTo>
                <a:lnTo>
                  <a:pt x="5019" y="60134"/>
                </a:lnTo>
                <a:lnTo>
                  <a:pt x="0" y="60737"/>
                </a:lnTo>
                <a:close/>
              </a:path>
              <a:path w="1163955" h="202565">
                <a:moveTo>
                  <a:pt x="0" y="185026"/>
                </a:moveTo>
                <a:lnTo>
                  <a:pt x="0" y="136465"/>
                </a:lnTo>
                <a:lnTo>
                  <a:pt x="4451" y="136129"/>
                </a:lnTo>
                <a:lnTo>
                  <a:pt x="14721" y="143449"/>
                </a:lnTo>
                <a:lnTo>
                  <a:pt x="17158" y="157167"/>
                </a:lnTo>
                <a:lnTo>
                  <a:pt x="6201" y="180780"/>
                </a:lnTo>
                <a:lnTo>
                  <a:pt x="0" y="185026"/>
                </a:lnTo>
                <a:close/>
              </a:path>
            </a:pathLst>
          </a:custGeom>
          <a:solidFill>
            <a:srgbClr val="324A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720558"/>
            <a:ext cx="1866900" cy="633730"/>
          </a:xfrm>
          <a:custGeom>
            <a:avLst/>
            <a:gdLst/>
            <a:ahLst/>
            <a:cxnLst/>
            <a:rect l="l" t="t" r="r" b="b"/>
            <a:pathLst>
              <a:path w="1866900" h="633730">
                <a:moveTo>
                  <a:pt x="588566" y="422522"/>
                </a:moveTo>
                <a:lnTo>
                  <a:pt x="587558" y="422009"/>
                </a:lnTo>
                <a:lnTo>
                  <a:pt x="586036" y="421515"/>
                </a:lnTo>
                <a:lnTo>
                  <a:pt x="583999" y="421002"/>
                </a:lnTo>
                <a:lnTo>
                  <a:pt x="581983" y="419995"/>
                </a:lnTo>
                <a:lnTo>
                  <a:pt x="583505" y="418475"/>
                </a:lnTo>
                <a:lnTo>
                  <a:pt x="583999" y="417468"/>
                </a:lnTo>
                <a:lnTo>
                  <a:pt x="584513" y="417468"/>
                </a:lnTo>
                <a:lnTo>
                  <a:pt x="586530" y="417962"/>
                </a:lnTo>
                <a:lnTo>
                  <a:pt x="589574" y="419995"/>
                </a:lnTo>
                <a:lnTo>
                  <a:pt x="589060" y="421002"/>
                </a:lnTo>
                <a:lnTo>
                  <a:pt x="588566" y="422522"/>
                </a:lnTo>
                <a:close/>
              </a:path>
              <a:path w="1866900" h="633730">
                <a:moveTo>
                  <a:pt x="523780" y="543818"/>
                </a:moveTo>
                <a:lnTo>
                  <a:pt x="519233" y="540778"/>
                </a:lnTo>
                <a:lnTo>
                  <a:pt x="515180" y="537244"/>
                </a:lnTo>
                <a:lnTo>
                  <a:pt x="510614" y="534204"/>
                </a:lnTo>
                <a:lnTo>
                  <a:pt x="511128" y="533197"/>
                </a:lnTo>
                <a:lnTo>
                  <a:pt x="512136" y="531677"/>
                </a:lnTo>
                <a:lnTo>
                  <a:pt x="516703" y="533710"/>
                </a:lnTo>
                <a:lnTo>
                  <a:pt x="520736" y="535724"/>
                </a:lnTo>
                <a:lnTo>
                  <a:pt x="525303" y="538251"/>
                </a:lnTo>
                <a:lnTo>
                  <a:pt x="525797" y="538251"/>
                </a:lnTo>
                <a:lnTo>
                  <a:pt x="525797" y="541291"/>
                </a:lnTo>
                <a:lnTo>
                  <a:pt x="524789" y="542298"/>
                </a:lnTo>
                <a:lnTo>
                  <a:pt x="523780" y="543818"/>
                </a:lnTo>
                <a:close/>
              </a:path>
              <a:path w="1866900" h="633730">
                <a:moveTo>
                  <a:pt x="548077" y="563027"/>
                </a:moveTo>
                <a:lnTo>
                  <a:pt x="547563" y="563027"/>
                </a:lnTo>
                <a:lnTo>
                  <a:pt x="546555" y="560500"/>
                </a:lnTo>
                <a:lnTo>
                  <a:pt x="545547" y="559474"/>
                </a:lnTo>
                <a:lnTo>
                  <a:pt x="550094" y="557460"/>
                </a:lnTo>
                <a:lnTo>
                  <a:pt x="554147" y="555446"/>
                </a:lnTo>
                <a:lnTo>
                  <a:pt x="559208" y="553413"/>
                </a:lnTo>
                <a:lnTo>
                  <a:pt x="559722" y="554420"/>
                </a:lnTo>
                <a:lnTo>
                  <a:pt x="559722" y="554933"/>
                </a:lnTo>
                <a:lnTo>
                  <a:pt x="559208" y="555940"/>
                </a:lnTo>
                <a:lnTo>
                  <a:pt x="559208" y="557460"/>
                </a:lnTo>
                <a:lnTo>
                  <a:pt x="558694" y="557973"/>
                </a:lnTo>
                <a:lnTo>
                  <a:pt x="551616" y="562001"/>
                </a:lnTo>
                <a:lnTo>
                  <a:pt x="548077" y="563027"/>
                </a:lnTo>
                <a:close/>
              </a:path>
              <a:path w="1866900" h="633730">
                <a:moveTo>
                  <a:pt x="581469" y="538764"/>
                </a:moveTo>
                <a:lnTo>
                  <a:pt x="580460" y="538251"/>
                </a:lnTo>
                <a:lnTo>
                  <a:pt x="578938" y="537244"/>
                </a:lnTo>
                <a:lnTo>
                  <a:pt x="577930" y="536237"/>
                </a:lnTo>
                <a:lnTo>
                  <a:pt x="578444" y="535724"/>
                </a:lnTo>
                <a:lnTo>
                  <a:pt x="578938" y="534717"/>
                </a:lnTo>
                <a:lnTo>
                  <a:pt x="578938" y="533197"/>
                </a:lnTo>
                <a:lnTo>
                  <a:pt x="580460" y="534204"/>
                </a:lnTo>
                <a:lnTo>
                  <a:pt x="581469" y="535230"/>
                </a:lnTo>
                <a:lnTo>
                  <a:pt x="582991" y="536731"/>
                </a:lnTo>
                <a:lnTo>
                  <a:pt x="581469" y="538764"/>
                </a:lnTo>
                <a:close/>
              </a:path>
              <a:path w="1866900" h="633730">
                <a:moveTo>
                  <a:pt x="559208" y="448286"/>
                </a:moveTo>
                <a:lnTo>
                  <a:pt x="551102" y="447279"/>
                </a:lnTo>
                <a:lnTo>
                  <a:pt x="545033" y="445265"/>
                </a:lnTo>
                <a:lnTo>
                  <a:pt x="542502" y="444258"/>
                </a:lnTo>
                <a:lnTo>
                  <a:pt x="542008" y="444258"/>
                </a:lnTo>
                <a:lnTo>
                  <a:pt x="542502" y="441731"/>
                </a:lnTo>
                <a:lnTo>
                  <a:pt x="542502" y="440211"/>
                </a:lnTo>
                <a:lnTo>
                  <a:pt x="548761" y="439756"/>
                </a:lnTo>
                <a:lnTo>
                  <a:pt x="554213" y="436603"/>
                </a:lnTo>
                <a:lnTo>
                  <a:pt x="559381" y="432599"/>
                </a:lnTo>
                <a:lnTo>
                  <a:pt x="564783" y="429590"/>
                </a:lnTo>
                <a:lnTo>
                  <a:pt x="566285" y="429096"/>
                </a:lnTo>
                <a:lnTo>
                  <a:pt x="568322" y="430597"/>
                </a:lnTo>
                <a:lnTo>
                  <a:pt x="569844" y="431110"/>
                </a:lnTo>
                <a:lnTo>
                  <a:pt x="568322" y="435651"/>
                </a:lnTo>
                <a:lnTo>
                  <a:pt x="564269" y="442738"/>
                </a:lnTo>
                <a:lnTo>
                  <a:pt x="559208" y="448286"/>
                </a:lnTo>
                <a:close/>
              </a:path>
              <a:path w="1866900" h="633730">
                <a:moveTo>
                  <a:pt x="589060" y="498826"/>
                </a:moveTo>
                <a:lnTo>
                  <a:pt x="588566" y="497819"/>
                </a:lnTo>
                <a:lnTo>
                  <a:pt x="587558" y="496299"/>
                </a:lnTo>
                <a:lnTo>
                  <a:pt x="587044" y="495292"/>
                </a:lnTo>
                <a:lnTo>
                  <a:pt x="587558" y="494798"/>
                </a:lnTo>
                <a:lnTo>
                  <a:pt x="588566" y="494285"/>
                </a:lnTo>
                <a:lnTo>
                  <a:pt x="589060" y="493772"/>
                </a:lnTo>
                <a:lnTo>
                  <a:pt x="589574" y="494798"/>
                </a:lnTo>
                <a:lnTo>
                  <a:pt x="590088" y="495292"/>
                </a:lnTo>
                <a:lnTo>
                  <a:pt x="590583" y="496299"/>
                </a:lnTo>
                <a:lnTo>
                  <a:pt x="590088" y="497325"/>
                </a:lnTo>
                <a:lnTo>
                  <a:pt x="589574" y="498332"/>
                </a:lnTo>
                <a:lnTo>
                  <a:pt x="589060" y="498826"/>
                </a:lnTo>
                <a:close/>
              </a:path>
              <a:path w="1866900" h="633730">
                <a:moveTo>
                  <a:pt x="596158" y="385624"/>
                </a:moveTo>
                <a:lnTo>
                  <a:pt x="595644" y="385624"/>
                </a:lnTo>
                <a:lnTo>
                  <a:pt x="591591" y="384104"/>
                </a:lnTo>
                <a:lnTo>
                  <a:pt x="587558" y="383610"/>
                </a:lnTo>
                <a:lnTo>
                  <a:pt x="581469" y="378556"/>
                </a:lnTo>
                <a:lnTo>
                  <a:pt x="579452" y="374509"/>
                </a:lnTo>
                <a:lnTo>
                  <a:pt x="576922" y="371469"/>
                </a:lnTo>
                <a:lnTo>
                  <a:pt x="581469" y="367422"/>
                </a:lnTo>
                <a:lnTo>
                  <a:pt x="583999" y="372476"/>
                </a:lnTo>
                <a:lnTo>
                  <a:pt x="587044" y="374509"/>
                </a:lnTo>
                <a:lnTo>
                  <a:pt x="590583" y="376523"/>
                </a:lnTo>
                <a:lnTo>
                  <a:pt x="594121" y="379050"/>
                </a:lnTo>
                <a:lnTo>
                  <a:pt x="597166" y="381577"/>
                </a:lnTo>
                <a:lnTo>
                  <a:pt x="597680" y="382090"/>
                </a:lnTo>
                <a:lnTo>
                  <a:pt x="597680" y="383610"/>
                </a:lnTo>
                <a:lnTo>
                  <a:pt x="598174" y="384617"/>
                </a:lnTo>
                <a:lnTo>
                  <a:pt x="596158" y="385624"/>
                </a:lnTo>
                <a:close/>
              </a:path>
              <a:path w="1866900" h="633730">
                <a:moveTo>
                  <a:pt x="507589" y="627209"/>
                </a:moveTo>
                <a:lnTo>
                  <a:pt x="507075" y="620635"/>
                </a:lnTo>
                <a:lnTo>
                  <a:pt x="507075" y="617595"/>
                </a:lnTo>
                <a:lnTo>
                  <a:pt x="510614" y="612047"/>
                </a:lnTo>
                <a:lnTo>
                  <a:pt x="512136" y="611534"/>
                </a:lnTo>
                <a:lnTo>
                  <a:pt x="515180" y="611534"/>
                </a:lnTo>
                <a:lnTo>
                  <a:pt x="518205" y="615581"/>
                </a:lnTo>
                <a:lnTo>
                  <a:pt x="522772" y="618621"/>
                </a:lnTo>
                <a:lnTo>
                  <a:pt x="519233" y="622649"/>
                </a:lnTo>
                <a:lnTo>
                  <a:pt x="517711" y="625689"/>
                </a:lnTo>
                <a:lnTo>
                  <a:pt x="516189" y="625689"/>
                </a:lnTo>
                <a:lnTo>
                  <a:pt x="512650" y="626202"/>
                </a:lnTo>
                <a:lnTo>
                  <a:pt x="507589" y="627209"/>
                </a:lnTo>
                <a:close/>
              </a:path>
              <a:path w="1866900" h="633730">
                <a:moveTo>
                  <a:pt x="558200" y="204687"/>
                </a:moveTo>
                <a:lnTo>
                  <a:pt x="557191" y="203167"/>
                </a:lnTo>
                <a:lnTo>
                  <a:pt x="555669" y="202160"/>
                </a:lnTo>
                <a:lnTo>
                  <a:pt x="554661" y="200640"/>
                </a:lnTo>
                <a:lnTo>
                  <a:pt x="555155" y="200146"/>
                </a:lnTo>
                <a:lnTo>
                  <a:pt x="555669" y="199139"/>
                </a:lnTo>
                <a:lnTo>
                  <a:pt x="556163" y="198626"/>
                </a:lnTo>
                <a:lnTo>
                  <a:pt x="557686" y="198626"/>
                </a:lnTo>
                <a:lnTo>
                  <a:pt x="558694" y="199633"/>
                </a:lnTo>
                <a:lnTo>
                  <a:pt x="559722" y="201153"/>
                </a:lnTo>
                <a:lnTo>
                  <a:pt x="561224" y="202160"/>
                </a:lnTo>
                <a:lnTo>
                  <a:pt x="559722" y="203680"/>
                </a:lnTo>
                <a:lnTo>
                  <a:pt x="558200" y="204687"/>
                </a:lnTo>
                <a:close/>
              </a:path>
              <a:path w="1866900" h="633730">
                <a:moveTo>
                  <a:pt x="594635" y="299193"/>
                </a:moveTo>
                <a:lnTo>
                  <a:pt x="593627" y="297692"/>
                </a:lnTo>
                <a:lnTo>
                  <a:pt x="593113" y="297179"/>
                </a:lnTo>
                <a:lnTo>
                  <a:pt x="594121" y="295165"/>
                </a:lnTo>
                <a:lnTo>
                  <a:pt x="596158" y="292125"/>
                </a:lnTo>
                <a:lnTo>
                  <a:pt x="597166" y="294139"/>
                </a:lnTo>
                <a:lnTo>
                  <a:pt x="598174" y="297179"/>
                </a:lnTo>
                <a:lnTo>
                  <a:pt x="597166" y="298186"/>
                </a:lnTo>
                <a:lnTo>
                  <a:pt x="596158" y="298699"/>
                </a:lnTo>
                <a:lnTo>
                  <a:pt x="595149" y="298699"/>
                </a:lnTo>
                <a:lnTo>
                  <a:pt x="594635" y="299193"/>
                </a:lnTo>
                <a:close/>
              </a:path>
              <a:path w="1866900" h="633730">
                <a:moveTo>
                  <a:pt x="596652" y="263321"/>
                </a:moveTo>
                <a:lnTo>
                  <a:pt x="595644" y="262808"/>
                </a:lnTo>
                <a:lnTo>
                  <a:pt x="594121" y="261801"/>
                </a:lnTo>
                <a:lnTo>
                  <a:pt x="592105" y="260281"/>
                </a:lnTo>
                <a:lnTo>
                  <a:pt x="591097" y="256234"/>
                </a:lnTo>
                <a:lnTo>
                  <a:pt x="592619" y="252700"/>
                </a:lnTo>
                <a:lnTo>
                  <a:pt x="593627" y="252206"/>
                </a:lnTo>
                <a:lnTo>
                  <a:pt x="598174" y="250173"/>
                </a:lnTo>
                <a:lnTo>
                  <a:pt x="602741" y="248653"/>
                </a:lnTo>
                <a:lnTo>
                  <a:pt x="607802" y="247152"/>
                </a:lnTo>
                <a:lnTo>
                  <a:pt x="609305" y="248159"/>
                </a:lnTo>
                <a:lnTo>
                  <a:pt x="611341" y="250173"/>
                </a:lnTo>
                <a:lnTo>
                  <a:pt x="610333" y="251180"/>
                </a:lnTo>
                <a:lnTo>
                  <a:pt x="609305" y="251693"/>
                </a:lnTo>
                <a:lnTo>
                  <a:pt x="596652" y="251693"/>
                </a:lnTo>
                <a:lnTo>
                  <a:pt x="599182" y="261801"/>
                </a:lnTo>
                <a:lnTo>
                  <a:pt x="598174" y="262314"/>
                </a:lnTo>
                <a:lnTo>
                  <a:pt x="596652" y="263321"/>
                </a:lnTo>
                <a:close/>
              </a:path>
              <a:path w="1866900" h="633730">
                <a:moveTo>
                  <a:pt x="603235" y="253213"/>
                </a:moveTo>
                <a:lnTo>
                  <a:pt x="596652" y="251693"/>
                </a:lnTo>
                <a:lnTo>
                  <a:pt x="609305" y="251693"/>
                </a:lnTo>
                <a:lnTo>
                  <a:pt x="607802" y="252206"/>
                </a:lnTo>
                <a:lnTo>
                  <a:pt x="603235" y="253213"/>
                </a:lnTo>
                <a:close/>
              </a:path>
              <a:path w="1866900" h="633730">
                <a:moveTo>
                  <a:pt x="610827" y="136971"/>
                </a:moveTo>
                <a:lnTo>
                  <a:pt x="610827" y="130397"/>
                </a:lnTo>
                <a:lnTo>
                  <a:pt x="610333" y="127870"/>
                </a:lnTo>
                <a:lnTo>
                  <a:pt x="614366" y="128877"/>
                </a:lnTo>
                <a:lnTo>
                  <a:pt x="615888" y="130397"/>
                </a:lnTo>
                <a:lnTo>
                  <a:pt x="617410" y="131404"/>
                </a:lnTo>
                <a:lnTo>
                  <a:pt x="614366" y="134444"/>
                </a:lnTo>
                <a:lnTo>
                  <a:pt x="610827" y="136971"/>
                </a:lnTo>
                <a:close/>
              </a:path>
              <a:path w="1866900" h="633730">
                <a:moveTo>
                  <a:pt x="494422" y="481650"/>
                </a:moveTo>
                <a:lnTo>
                  <a:pt x="492900" y="481650"/>
                </a:lnTo>
                <a:lnTo>
                  <a:pt x="482778" y="480643"/>
                </a:lnTo>
                <a:lnTo>
                  <a:pt x="478231" y="479636"/>
                </a:lnTo>
                <a:lnTo>
                  <a:pt x="476708" y="479636"/>
                </a:lnTo>
                <a:lnTo>
                  <a:pt x="474692" y="477109"/>
                </a:lnTo>
                <a:lnTo>
                  <a:pt x="474692" y="472549"/>
                </a:lnTo>
                <a:lnTo>
                  <a:pt x="476214" y="470022"/>
                </a:lnTo>
                <a:lnTo>
                  <a:pt x="476708" y="469015"/>
                </a:lnTo>
                <a:lnTo>
                  <a:pt x="484814" y="472549"/>
                </a:lnTo>
                <a:lnTo>
                  <a:pt x="489361" y="474069"/>
                </a:lnTo>
                <a:lnTo>
                  <a:pt x="493928" y="476596"/>
                </a:lnTo>
                <a:lnTo>
                  <a:pt x="495430" y="477109"/>
                </a:lnTo>
                <a:lnTo>
                  <a:pt x="496458" y="479636"/>
                </a:lnTo>
                <a:lnTo>
                  <a:pt x="497961" y="481137"/>
                </a:lnTo>
                <a:lnTo>
                  <a:pt x="496458" y="481137"/>
                </a:lnTo>
                <a:lnTo>
                  <a:pt x="494422" y="481650"/>
                </a:lnTo>
                <a:close/>
              </a:path>
              <a:path w="1866900" h="633730">
                <a:moveTo>
                  <a:pt x="444819" y="292125"/>
                </a:moveTo>
                <a:lnTo>
                  <a:pt x="443317" y="291118"/>
                </a:lnTo>
                <a:lnTo>
                  <a:pt x="441795" y="290605"/>
                </a:lnTo>
                <a:lnTo>
                  <a:pt x="441281" y="288591"/>
                </a:lnTo>
                <a:lnTo>
                  <a:pt x="440272" y="287584"/>
                </a:lnTo>
                <a:lnTo>
                  <a:pt x="442289" y="287584"/>
                </a:lnTo>
                <a:lnTo>
                  <a:pt x="444325" y="287071"/>
                </a:lnTo>
                <a:lnTo>
                  <a:pt x="445847" y="287584"/>
                </a:lnTo>
                <a:lnTo>
                  <a:pt x="446856" y="288078"/>
                </a:lnTo>
                <a:lnTo>
                  <a:pt x="447864" y="289598"/>
                </a:lnTo>
                <a:lnTo>
                  <a:pt x="449881" y="291612"/>
                </a:lnTo>
                <a:lnTo>
                  <a:pt x="446342" y="291612"/>
                </a:lnTo>
                <a:lnTo>
                  <a:pt x="444819" y="292125"/>
                </a:lnTo>
                <a:close/>
              </a:path>
              <a:path w="1866900" h="633730">
                <a:moveTo>
                  <a:pt x="450909" y="292638"/>
                </a:moveTo>
                <a:lnTo>
                  <a:pt x="446342" y="291612"/>
                </a:lnTo>
                <a:lnTo>
                  <a:pt x="449881" y="291612"/>
                </a:lnTo>
                <a:lnTo>
                  <a:pt x="450909" y="292638"/>
                </a:lnTo>
                <a:close/>
              </a:path>
              <a:path w="1866900" h="633730">
                <a:moveTo>
                  <a:pt x="448872" y="143032"/>
                </a:moveTo>
                <a:lnTo>
                  <a:pt x="443317" y="137978"/>
                </a:lnTo>
                <a:lnTo>
                  <a:pt x="441795" y="136971"/>
                </a:lnTo>
                <a:lnTo>
                  <a:pt x="441281" y="133931"/>
                </a:lnTo>
                <a:lnTo>
                  <a:pt x="440786" y="131917"/>
                </a:lnTo>
                <a:lnTo>
                  <a:pt x="440786" y="131404"/>
                </a:lnTo>
                <a:lnTo>
                  <a:pt x="443317" y="129390"/>
                </a:lnTo>
                <a:lnTo>
                  <a:pt x="444325" y="129390"/>
                </a:lnTo>
                <a:lnTo>
                  <a:pt x="448378" y="128877"/>
                </a:lnTo>
                <a:lnTo>
                  <a:pt x="452925" y="128383"/>
                </a:lnTo>
                <a:lnTo>
                  <a:pt x="458994" y="128383"/>
                </a:lnTo>
                <a:lnTo>
                  <a:pt x="460517" y="130397"/>
                </a:lnTo>
                <a:lnTo>
                  <a:pt x="462039" y="131404"/>
                </a:lnTo>
                <a:lnTo>
                  <a:pt x="461525" y="133437"/>
                </a:lnTo>
                <a:lnTo>
                  <a:pt x="460517" y="135451"/>
                </a:lnTo>
                <a:lnTo>
                  <a:pt x="455970" y="142025"/>
                </a:lnTo>
                <a:lnTo>
                  <a:pt x="448872" y="143032"/>
                </a:lnTo>
                <a:close/>
              </a:path>
              <a:path w="1866900" h="633730">
                <a:moveTo>
                  <a:pt x="483292" y="422522"/>
                </a:moveTo>
                <a:lnTo>
                  <a:pt x="481769" y="421002"/>
                </a:lnTo>
                <a:lnTo>
                  <a:pt x="482778" y="419995"/>
                </a:lnTo>
                <a:lnTo>
                  <a:pt x="483292" y="418988"/>
                </a:lnTo>
                <a:lnTo>
                  <a:pt x="483806" y="419995"/>
                </a:lnTo>
                <a:lnTo>
                  <a:pt x="484300" y="420489"/>
                </a:lnTo>
                <a:lnTo>
                  <a:pt x="484300" y="422009"/>
                </a:lnTo>
                <a:lnTo>
                  <a:pt x="483292" y="422522"/>
                </a:lnTo>
                <a:close/>
              </a:path>
              <a:path w="1866900" h="633730">
                <a:moveTo>
                  <a:pt x="443317" y="10108"/>
                </a:moveTo>
                <a:lnTo>
                  <a:pt x="441795" y="7087"/>
                </a:lnTo>
                <a:lnTo>
                  <a:pt x="440786" y="5567"/>
                </a:lnTo>
                <a:lnTo>
                  <a:pt x="441795" y="4047"/>
                </a:lnTo>
                <a:lnTo>
                  <a:pt x="442803" y="3533"/>
                </a:lnTo>
                <a:lnTo>
                  <a:pt x="443811" y="2527"/>
                </a:lnTo>
                <a:lnTo>
                  <a:pt x="444325" y="3533"/>
                </a:lnTo>
                <a:lnTo>
                  <a:pt x="445333" y="4560"/>
                </a:lnTo>
                <a:lnTo>
                  <a:pt x="445333" y="6574"/>
                </a:lnTo>
                <a:lnTo>
                  <a:pt x="444819" y="8094"/>
                </a:lnTo>
                <a:lnTo>
                  <a:pt x="443317" y="10108"/>
                </a:lnTo>
                <a:close/>
              </a:path>
              <a:path w="1866900" h="633730">
                <a:moveTo>
                  <a:pt x="461031" y="379050"/>
                </a:moveTo>
                <a:lnTo>
                  <a:pt x="455970" y="379050"/>
                </a:lnTo>
                <a:lnTo>
                  <a:pt x="454942" y="376523"/>
                </a:lnTo>
                <a:lnTo>
                  <a:pt x="453933" y="375516"/>
                </a:lnTo>
                <a:lnTo>
                  <a:pt x="457986" y="370975"/>
                </a:lnTo>
                <a:lnTo>
                  <a:pt x="462533" y="366928"/>
                </a:lnTo>
                <a:lnTo>
                  <a:pt x="467100" y="362368"/>
                </a:lnTo>
                <a:lnTo>
                  <a:pt x="468108" y="363888"/>
                </a:lnTo>
                <a:lnTo>
                  <a:pt x="468622" y="364895"/>
                </a:lnTo>
                <a:lnTo>
                  <a:pt x="468108" y="370462"/>
                </a:lnTo>
                <a:lnTo>
                  <a:pt x="461031" y="379050"/>
                </a:lnTo>
                <a:close/>
              </a:path>
              <a:path w="1866900" h="633730">
                <a:moveTo>
                  <a:pt x="441795" y="425049"/>
                </a:moveTo>
                <a:lnTo>
                  <a:pt x="439758" y="422522"/>
                </a:lnTo>
                <a:lnTo>
                  <a:pt x="438256" y="420489"/>
                </a:lnTo>
                <a:lnTo>
                  <a:pt x="436220" y="418475"/>
                </a:lnTo>
                <a:lnTo>
                  <a:pt x="437742" y="416955"/>
                </a:lnTo>
                <a:lnTo>
                  <a:pt x="440272" y="413934"/>
                </a:lnTo>
                <a:lnTo>
                  <a:pt x="441795" y="414428"/>
                </a:lnTo>
                <a:lnTo>
                  <a:pt x="444325" y="414941"/>
                </a:lnTo>
                <a:lnTo>
                  <a:pt x="446342" y="417962"/>
                </a:lnTo>
                <a:lnTo>
                  <a:pt x="448378" y="419995"/>
                </a:lnTo>
                <a:lnTo>
                  <a:pt x="446342" y="421515"/>
                </a:lnTo>
                <a:lnTo>
                  <a:pt x="444819" y="423016"/>
                </a:lnTo>
                <a:lnTo>
                  <a:pt x="441795" y="425049"/>
                </a:lnTo>
                <a:close/>
              </a:path>
              <a:path w="1866900" h="633730">
                <a:moveTo>
                  <a:pt x="611341" y="16168"/>
                </a:moveTo>
                <a:lnTo>
                  <a:pt x="610827" y="16168"/>
                </a:lnTo>
                <a:lnTo>
                  <a:pt x="610333" y="13641"/>
                </a:lnTo>
                <a:lnTo>
                  <a:pt x="609819" y="12141"/>
                </a:lnTo>
                <a:lnTo>
                  <a:pt x="611835" y="11628"/>
                </a:lnTo>
                <a:lnTo>
                  <a:pt x="613357" y="11114"/>
                </a:lnTo>
                <a:lnTo>
                  <a:pt x="615888" y="11114"/>
                </a:lnTo>
                <a:lnTo>
                  <a:pt x="616402" y="12635"/>
                </a:lnTo>
                <a:lnTo>
                  <a:pt x="616896" y="14668"/>
                </a:lnTo>
                <a:lnTo>
                  <a:pt x="614880" y="15162"/>
                </a:lnTo>
                <a:lnTo>
                  <a:pt x="613357" y="15675"/>
                </a:lnTo>
                <a:lnTo>
                  <a:pt x="611341" y="16168"/>
                </a:lnTo>
                <a:close/>
              </a:path>
              <a:path w="1866900" h="633730">
                <a:moveTo>
                  <a:pt x="484814" y="71762"/>
                </a:moveTo>
                <a:lnTo>
                  <a:pt x="483806" y="71762"/>
                </a:lnTo>
                <a:lnTo>
                  <a:pt x="483292" y="71269"/>
                </a:lnTo>
                <a:lnTo>
                  <a:pt x="474759" y="65475"/>
                </a:lnTo>
                <a:lnTo>
                  <a:pt x="465892" y="60912"/>
                </a:lnTo>
                <a:lnTo>
                  <a:pt x="456739" y="57485"/>
                </a:lnTo>
                <a:lnTo>
                  <a:pt x="447350" y="55100"/>
                </a:lnTo>
                <a:lnTo>
                  <a:pt x="446342" y="55100"/>
                </a:lnTo>
                <a:lnTo>
                  <a:pt x="445847" y="53580"/>
                </a:lnTo>
                <a:lnTo>
                  <a:pt x="445847" y="53067"/>
                </a:lnTo>
                <a:lnTo>
                  <a:pt x="447864" y="52060"/>
                </a:lnTo>
                <a:lnTo>
                  <a:pt x="449386" y="51546"/>
                </a:lnTo>
                <a:lnTo>
                  <a:pt x="450395" y="51053"/>
                </a:lnTo>
                <a:lnTo>
                  <a:pt x="478510" y="59726"/>
                </a:lnTo>
                <a:lnTo>
                  <a:pt x="488867" y="63175"/>
                </a:lnTo>
                <a:lnTo>
                  <a:pt x="489875" y="65702"/>
                </a:lnTo>
                <a:lnTo>
                  <a:pt x="490883" y="67222"/>
                </a:lnTo>
                <a:lnTo>
                  <a:pt x="484814" y="71762"/>
                </a:lnTo>
                <a:close/>
              </a:path>
              <a:path w="1866900" h="633730">
                <a:moveTo>
                  <a:pt x="352712" y="84397"/>
                </a:moveTo>
                <a:lnTo>
                  <a:pt x="351189" y="82897"/>
                </a:lnTo>
                <a:lnTo>
                  <a:pt x="350695" y="82384"/>
                </a:lnTo>
                <a:lnTo>
                  <a:pt x="351703" y="79343"/>
                </a:lnTo>
                <a:lnTo>
                  <a:pt x="352217" y="78337"/>
                </a:lnTo>
                <a:lnTo>
                  <a:pt x="354748" y="80370"/>
                </a:lnTo>
                <a:lnTo>
                  <a:pt x="355756" y="80864"/>
                </a:lnTo>
                <a:lnTo>
                  <a:pt x="356251" y="81377"/>
                </a:lnTo>
                <a:lnTo>
                  <a:pt x="354234" y="83391"/>
                </a:lnTo>
                <a:lnTo>
                  <a:pt x="353226" y="83904"/>
                </a:lnTo>
                <a:lnTo>
                  <a:pt x="352712" y="84397"/>
                </a:lnTo>
                <a:close/>
              </a:path>
              <a:path w="1866900" h="633730">
                <a:moveTo>
                  <a:pt x="374478" y="124336"/>
                </a:moveTo>
                <a:lnTo>
                  <a:pt x="369931" y="122816"/>
                </a:lnTo>
                <a:lnTo>
                  <a:pt x="365364" y="121809"/>
                </a:lnTo>
                <a:lnTo>
                  <a:pt x="361312" y="119775"/>
                </a:lnTo>
                <a:lnTo>
                  <a:pt x="358287" y="118769"/>
                </a:lnTo>
                <a:lnTo>
                  <a:pt x="355242" y="116242"/>
                </a:lnTo>
                <a:lnTo>
                  <a:pt x="352217" y="114721"/>
                </a:lnTo>
                <a:lnTo>
                  <a:pt x="355242" y="114721"/>
                </a:lnTo>
                <a:lnTo>
                  <a:pt x="358781" y="114228"/>
                </a:lnTo>
                <a:lnTo>
                  <a:pt x="361826" y="114721"/>
                </a:lnTo>
                <a:lnTo>
                  <a:pt x="366373" y="115235"/>
                </a:lnTo>
                <a:lnTo>
                  <a:pt x="370940" y="116242"/>
                </a:lnTo>
                <a:lnTo>
                  <a:pt x="374992" y="117762"/>
                </a:lnTo>
                <a:lnTo>
                  <a:pt x="376495" y="118275"/>
                </a:lnTo>
                <a:lnTo>
                  <a:pt x="377523" y="120289"/>
                </a:lnTo>
                <a:lnTo>
                  <a:pt x="379025" y="121809"/>
                </a:lnTo>
                <a:lnTo>
                  <a:pt x="377523" y="122302"/>
                </a:lnTo>
                <a:lnTo>
                  <a:pt x="374478" y="124336"/>
                </a:lnTo>
                <a:close/>
              </a:path>
              <a:path w="1866900" h="633730">
                <a:moveTo>
                  <a:pt x="342095" y="357314"/>
                </a:moveTo>
                <a:lnTo>
                  <a:pt x="340059" y="357314"/>
                </a:lnTo>
                <a:lnTo>
                  <a:pt x="338042" y="355300"/>
                </a:lnTo>
                <a:lnTo>
                  <a:pt x="336006" y="354293"/>
                </a:lnTo>
                <a:lnTo>
                  <a:pt x="336006" y="352773"/>
                </a:lnTo>
                <a:lnTo>
                  <a:pt x="338042" y="351253"/>
                </a:lnTo>
                <a:lnTo>
                  <a:pt x="340573" y="348232"/>
                </a:lnTo>
                <a:lnTo>
                  <a:pt x="343104" y="348232"/>
                </a:lnTo>
                <a:lnTo>
                  <a:pt x="345634" y="347719"/>
                </a:lnTo>
                <a:lnTo>
                  <a:pt x="348165" y="350246"/>
                </a:lnTo>
                <a:lnTo>
                  <a:pt x="350695" y="351253"/>
                </a:lnTo>
                <a:lnTo>
                  <a:pt x="350695" y="352773"/>
                </a:lnTo>
                <a:lnTo>
                  <a:pt x="351189" y="354293"/>
                </a:lnTo>
                <a:lnTo>
                  <a:pt x="348165" y="355300"/>
                </a:lnTo>
                <a:lnTo>
                  <a:pt x="345120" y="356820"/>
                </a:lnTo>
                <a:lnTo>
                  <a:pt x="342095" y="357314"/>
                </a:lnTo>
                <a:close/>
              </a:path>
              <a:path w="1866900" h="633730">
                <a:moveTo>
                  <a:pt x="338042" y="319922"/>
                </a:moveTo>
                <a:lnTo>
                  <a:pt x="334998" y="319922"/>
                </a:lnTo>
                <a:lnTo>
                  <a:pt x="333990" y="318402"/>
                </a:lnTo>
                <a:lnTo>
                  <a:pt x="332981" y="317395"/>
                </a:lnTo>
                <a:lnTo>
                  <a:pt x="333990" y="314868"/>
                </a:lnTo>
                <a:lnTo>
                  <a:pt x="334504" y="314868"/>
                </a:lnTo>
                <a:lnTo>
                  <a:pt x="344626" y="312854"/>
                </a:lnTo>
                <a:lnTo>
                  <a:pt x="350181" y="312341"/>
                </a:lnTo>
                <a:lnTo>
                  <a:pt x="351703" y="312341"/>
                </a:lnTo>
                <a:lnTo>
                  <a:pt x="352712" y="315381"/>
                </a:lnTo>
                <a:lnTo>
                  <a:pt x="354748" y="316388"/>
                </a:lnTo>
                <a:lnTo>
                  <a:pt x="352712" y="317908"/>
                </a:lnTo>
                <a:lnTo>
                  <a:pt x="352414" y="318402"/>
                </a:lnTo>
                <a:lnTo>
                  <a:pt x="342095" y="318402"/>
                </a:lnTo>
                <a:lnTo>
                  <a:pt x="340059" y="318915"/>
                </a:lnTo>
                <a:lnTo>
                  <a:pt x="338042" y="319922"/>
                </a:lnTo>
                <a:close/>
              </a:path>
              <a:path w="1866900" h="633730">
                <a:moveTo>
                  <a:pt x="347156" y="320929"/>
                </a:moveTo>
                <a:lnTo>
                  <a:pt x="344626" y="319409"/>
                </a:lnTo>
                <a:lnTo>
                  <a:pt x="342095" y="318402"/>
                </a:lnTo>
                <a:lnTo>
                  <a:pt x="352414" y="318402"/>
                </a:lnTo>
                <a:lnTo>
                  <a:pt x="351189" y="320435"/>
                </a:lnTo>
                <a:lnTo>
                  <a:pt x="349173" y="320435"/>
                </a:lnTo>
                <a:lnTo>
                  <a:pt x="347156" y="320929"/>
                </a:lnTo>
                <a:close/>
              </a:path>
              <a:path w="1866900" h="633730">
                <a:moveTo>
                  <a:pt x="638169" y="207214"/>
                </a:moveTo>
                <a:lnTo>
                  <a:pt x="633602" y="203680"/>
                </a:lnTo>
                <a:lnTo>
                  <a:pt x="629549" y="201153"/>
                </a:lnTo>
                <a:lnTo>
                  <a:pt x="626524" y="198113"/>
                </a:lnTo>
                <a:lnTo>
                  <a:pt x="625002" y="197106"/>
                </a:lnTo>
                <a:lnTo>
                  <a:pt x="625002" y="194579"/>
                </a:lnTo>
                <a:lnTo>
                  <a:pt x="623994" y="192565"/>
                </a:lnTo>
                <a:lnTo>
                  <a:pt x="625516" y="192565"/>
                </a:lnTo>
                <a:lnTo>
                  <a:pt x="627532" y="192052"/>
                </a:lnTo>
                <a:lnTo>
                  <a:pt x="629055" y="192565"/>
                </a:lnTo>
                <a:lnTo>
                  <a:pt x="631585" y="193059"/>
                </a:lnTo>
                <a:lnTo>
                  <a:pt x="634610" y="193572"/>
                </a:lnTo>
                <a:lnTo>
                  <a:pt x="637141" y="194579"/>
                </a:lnTo>
                <a:lnTo>
                  <a:pt x="639671" y="195092"/>
                </a:lnTo>
                <a:lnTo>
                  <a:pt x="641707" y="196099"/>
                </a:lnTo>
                <a:lnTo>
                  <a:pt x="644238" y="197106"/>
                </a:lnTo>
                <a:lnTo>
                  <a:pt x="642202" y="200146"/>
                </a:lnTo>
                <a:lnTo>
                  <a:pt x="640699" y="203167"/>
                </a:lnTo>
                <a:lnTo>
                  <a:pt x="638169" y="207214"/>
                </a:lnTo>
                <a:close/>
              </a:path>
              <a:path w="1866900" h="633730">
                <a:moveTo>
                  <a:pt x="638169" y="325489"/>
                </a:moveTo>
                <a:lnTo>
                  <a:pt x="635124" y="325489"/>
                </a:lnTo>
                <a:lnTo>
                  <a:pt x="630577" y="324976"/>
                </a:lnTo>
                <a:lnTo>
                  <a:pt x="628046" y="324463"/>
                </a:lnTo>
                <a:lnTo>
                  <a:pt x="620455" y="321936"/>
                </a:lnTo>
                <a:lnTo>
                  <a:pt x="619427" y="317395"/>
                </a:lnTo>
                <a:lnTo>
                  <a:pt x="623480" y="314355"/>
                </a:lnTo>
                <a:lnTo>
                  <a:pt x="628046" y="310327"/>
                </a:lnTo>
                <a:lnTo>
                  <a:pt x="632080" y="302746"/>
                </a:lnTo>
                <a:lnTo>
                  <a:pt x="639177" y="308294"/>
                </a:lnTo>
                <a:lnTo>
                  <a:pt x="641193" y="310327"/>
                </a:lnTo>
                <a:lnTo>
                  <a:pt x="645246" y="313348"/>
                </a:lnTo>
                <a:lnTo>
                  <a:pt x="644732" y="315381"/>
                </a:lnTo>
                <a:lnTo>
                  <a:pt x="644238" y="318915"/>
                </a:lnTo>
                <a:lnTo>
                  <a:pt x="641707" y="321936"/>
                </a:lnTo>
                <a:lnTo>
                  <a:pt x="638169" y="325489"/>
                </a:lnTo>
                <a:close/>
              </a:path>
              <a:path w="1866900" h="633730">
                <a:moveTo>
                  <a:pt x="613357" y="567568"/>
                </a:moveTo>
                <a:lnTo>
                  <a:pt x="613357" y="559474"/>
                </a:lnTo>
                <a:lnTo>
                  <a:pt x="616402" y="559987"/>
                </a:lnTo>
                <a:lnTo>
                  <a:pt x="619427" y="559987"/>
                </a:lnTo>
                <a:lnTo>
                  <a:pt x="622471" y="560500"/>
                </a:lnTo>
                <a:lnTo>
                  <a:pt x="624488" y="560994"/>
                </a:lnTo>
                <a:lnTo>
                  <a:pt x="626010" y="561507"/>
                </a:lnTo>
                <a:lnTo>
                  <a:pt x="635124" y="561507"/>
                </a:lnTo>
                <a:lnTo>
                  <a:pt x="638169" y="562001"/>
                </a:lnTo>
                <a:lnTo>
                  <a:pt x="634610" y="565041"/>
                </a:lnTo>
                <a:lnTo>
                  <a:pt x="633200" y="566048"/>
                </a:lnTo>
                <a:lnTo>
                  <a:pt x="618933" y="566048"/>
                </a:lnTo>
                <a:lnTo>
                  <a:pt x="613357" y="567568"/>
                </a:lnTo>
                <a:close/>
              </a:path>
              <a:path w="1866900" h="633730">
                <a:moveTo>
                  <a:pt x="632080" y="561507"/>
                </a:moveTo>
                <a:lnTo>
                  <a:pt x="626010" y="561507"/>
                </a:lnTo>
                <a:lnTo>
                  <a:pt x="628541" y="560994"/>
                </a:lnTo>
                <a:lnTo>
                  <a:pt x="632080" y="561507"/>
                </a:lnTo>
                <a:close/>
              </a:path>
              <a:path w="1866900" h="633730">
                <a:moveTo>
                  <a:pt x="629055" y="569088"/>
                </a:moveTo>
                <a:lnTo>
                  <a:pt x="625516" y="568575"/>
                </a:lnTo>
                <a:lnTo>
                  <a:pt x="623994" y="568575"/>
                </a:lnTo>
                <a:lnTo>
                  <a:pt x="622471" y="568081"/>
                </a:lnTo>
                <a:lnTo>
                  <a:pt x="618933" y="566048"/>
                </a:lnTo>
                <a:lnTo>
                  <a:pt x="633200" y="566048"/>
                </a:lnTo>
                <a:lnTo>
                  <a:pt x="631071" y="567568"/>
                </a:lnTo>
                <a:lnTo>
                  <a:pt x="629055" y="569088"/>
                </a:lnTo>
                <a:close/>
              </a:path>
              <a:path w="1866900" h="633730">
                <a:moveTo>
                  <a:pt x="625516" y="483664"/>
                </a:moveTo>
                <a:lnTo>
                  <a:pt x="621957" y="483664"/>
                </a:lnTo>
                <a:lnTo>
                  <a:pt x="620455" y="481650"/>
                </a:lnTo>
                <a:lnTo>
                  <a:pt x="618419" y="480643"/>
                </a:lnTo>
                <a:lnTo>
                  <a:pt x="620949" y="478116"/>
                </a:lnTo>
                <a:lnTo>
                  <a:pt x="622985" y="476596"/>
                </a:lnTo>
                <a:lnTo>
                  <a:pt x="627018" y="479636"/>
                </a:lnTo>
                <a:lnTo>
                  <a:pt x="628541" y="481137"/>
                </a:lnTo>
                <a:lnTo>
                  <a:pt x="627018" y="482163"/>
                </a:lnTo>
                <a:lnTo>
                  <a:pt x="625516" y="483664"/>
                </a:lnTo>
                <a:close/>
              </a:path>
              <a:path w="1866900" h="633730">
                <a:moveTo>
                  <a:pt x="633108" y="451326"/>
                </a:moveTo>
                <a:lnTo>
                  <a:pt x="628046" y="449312"/>
                </a:lnTo>
                <a:lnTo>
                  <a:pt x="625002" y="448286"/>
                </a:lnTo>
                <a:lnTo>
                  <a:pt x="621463" y="446785"/>
                </a:lnTo>
                <a:lnTo>
                  <a:pt x="620455" y="446272"/>
                </a:lnTo>
                <a:lnTo>
                  <a:pt x="619941" y="444258"/>
                </a:lnTo>
                <a:lnTo>
                  <a:pt x="618933" y="442738"/>
                </a:lnTo>
                <a:lnTo>
                  <a:pt x="620455" y="441731"/>
                </a:lnTo>
                <a:lnTo>
                  <a:pt x="622471" y="439204"/>
                </a:lnTo>
                <a:lnTo>
                  <a:pt x="623480" y="439698"/>
                </a:lnTo>
                <a:lnTo>
                  <a:pt x="626010" y="440211"/>
                </a:lnTo>
                <a:lnTo>
                  <a:pt x="631071" y="444258"/>
                </a:lnTo>
                <a:lnTo>
                  <a:pt x="632080" y="445265"/>
                </a:lnTo>
                <a:lnTo>
                  <a:pt x="632080" y="447279"/>
                </a:lnTo>
                <a:lnTo>
                  <a:pt x="633108" y="451326"/>
                </a:lnTo>
                <a:close/>
              </a:path>
              <a:path w="1866900" h="633730">
                <a:moveTo>
                  <a:pt x="628046" y="84911"/>
                </a:moveTo>
                <a:lnTo>
                  <a:pt x="627532" y="83391"/>
                </a:lnTo>
                <a:lnTo>
                  <a:pt x="626524" y="80864"/>
                </a:lnTo>
                <a:lnTo>
                  <a:pt x="630063" y="77843"/>
                </a:lnTo>
                <a:lnTo>
                  <a:pt x="628046" y="68742"/>
                </a:lnTo>
                <a:lnTo>
                  <a:pt x="634610" y="69749"/>
                </a:lnTo>
                <a:lnTo>
                  <a:pt x="636132" y="70262"/>
                </a:lnTo>
                <a:lnTo>
                  <a:pt x="637655" y="72789"/>
                </a:lnTo>
                <a:lnTo>
                  <a:pt x="640185" y="75810"/>
                </a:lnTo>
                <a:lnTo>
                  <a:pt x="636132" y="79343"/>
                </a:lnTo>
                <a:lnTo>
                  <a:pt x="632080" y="82384"/>
                </a:lnTo>
                <a:lnTo>
                  <a:pt x="628046" y="84911"/>
                </a:lnTo>
                <a:close/>
              </a:path>
              <a:path w="1866900" h="633730">
                <a:moveTo>
                  <a:pt x="605766" y="55100"/>
                </a:moveTo>
                <a:lnTo>
                  <a:pt x="597166" y="55100"/>
                </a:lnTo>
                <a:lnTo>
                  <a:pt x="600210" y="54587"/>
                </a:lnTo>
                <a:lnTo>
                  <a:pt x="602741" y="54073"/>
                </a:lnTo>
                <a:lnTo>
                  <a:pt x="605766" y="54073"/>
                </a:lnTo>
                <a:lnTo>
                  <a:pt x="605766" y="55100"/>
                </a:lnTo>
                <a:close/>
              </a:path>
              <a:path w="1866900" h="633730">
                <a:moveTo>
                  <a:pt x="614366" y="60648"/>
                </a:moveTo>
                <a:lnTo>
                  <a:pt x="608296" y="60648"/>
                </a:lnTo>
                <a:lnTo>
                  <a:pt x="602227" y="60154"/>
                </a:lnTo>
                <a:lnTo>
                  <a:pt x="596652" y="59641"/>
                </a:lnTo>
                <a:lnTo>
                  <a:pt x="596158" y="58634"/>
                </a:lnTo>
                <a:lnTo>
                  <a:pt x="596284" y="56600"/>
                </a:lnTo>
                <a:lnTo>
                  <a:pt x="596652" y="55100"/>
                </a:lnTo>
                <a:lnTo>
                  <a:pt x="607802" y="55100"/>
                </a:lnTo>
                <a:lnTo>
                  <a:pt x="610333" y="54587"/>
                </a:lnTo>
                <a:lnTo>
                  <a:pt x="612863" y="55100"/>
                </a:lnTo>
                <a:lnTo>
                  <a:pt x="613871" y="55594"/>
                </a:lnTo>
                <a:lnTo>
                  <a:pt x="614880" y="56600"/>
                </a:lnTo>
                <a:lnTo>
                  <a:pt x="614880" y="58634"/>
                </a:lnTo>
                <a:lnTo>
                  <a:pt x="614366" y="60648"/>
                </a:lnTo>
                <a:close/>
              </a:path>
              <a:path w="1866900" h="633730">
                <a:moveTo>
                  <a:pt x="637141" y="433124"/>
                </a:moveTo>
                <a:lnTo>
                  <a:pt x="637141" y="431623"/>
                </a:lnTo>
                <a:lnTo>
                  <a:pt x="638169" y="432117"/>
                </a:lnTo>
                <a:lnTo>
                  <a:pt x="637141" y="433124"/>
                </a:lnTo>
                <a:close/>
              </a:path>
              <a:path w="1866900" h="633730">
                <a:moveTo>
                  <a:pt x="384600" y="374509"/>
                </a:moveTo>
                <a:lnTo>
                  <a:pt x="383592" y="373996"/>
                </a:lnTo>
                <a:lnTo>
                  <a:pt x="382584" y="373996"/>
                </a:lnTo>
                <a:lnTo>
                  <a:pt x="382070" y="371982"/>
                </a:lnTo>
                <a:lnTo>
                  <a:pt x="381556" y="370462"/>
                </a:lnTo>
                <a:lnTo>
                  <a:pt x="383078" y="369455"/>
                </a:lnTo>
                <a:lnTo>
                  <a:pt x="384086" y="367935"/>
                </a:lnTo>
                <a:lnTo>
                  <a:pt x="385609" y="367935"/>
                </a:lnTo>
                <a:lnTo>
                  <a:pt x="387645" y="371982"/>
                </a:lnTo>
                <a:lnTo>
                  <a:pt x="385609" y="372989"/>
                </a:lnTo>
                <a:lnTo>
                  <a:pt x="384600" y="374509"/>
                </a:lnTo>
                <a:close/>
              </a:path>
              <a:path w="1866900" h="633730">
                <a:moveTo>
                  <a:pt x="368903" y="492765"/>
                </a:moveTo>
                <a:lnTo>
                  <a:pt x="366373" y="492765"/>
                </a:lnTo>
                <a:lnTo>
                  <a:pt x="364356" y="492271"/>
                </a:lnTo>
                <a:lnTo>
                  <a:pt x="361826" y="492271"/>
                </a:lnTo>
                <a:lnTo>
                  <a:pt x="361826" y="490238"/>
                </a:lnTo>
                <a:lnTo>
                  <a:pt x="362834" y="489744"/>
                </a:lnTo>
                <a:lnTo>
                  <a:pt x="368903" y="492765"/>
                </a:lnTo>
                <a:close/>
              </a:path>
              <a:path w="1866900" h="633730">
                <a:moveTo>
                  <a:pt x="370426" y="493772"/>
                </a:moveTo>
                <a:lnTo>
                  <a:pt x="369931" y="493278"/>
                </a:lnTo>
                <a:lnTo>
                  <a:pt x="369417" y="493278"/>
                </a:lnTo>
                <a:lnTo>
                  <a:pt x="368903" y="492765"/>
                </a:lnTo>
                <a:lnTo>
                  <a:pt x="370426" y="492765"/>
                </a:lnTo>
                <a:lnTo>
                  <a:pt x="370426" y="493278"/>
                </a:lnTo>
                <a:lnTo>
                  <a:pt x="369931" y="493278"/>
                </a:lnTo>
                <a:lnTo>
                  <a:pt x="369931" y="493530"/>
                </a:lnTo>
                <a:lnTo>
                  <a:pt x="370426" y="493530"/>
                </a:lnTo>
                <a:lnTo>
                  <a:pt x="370426" y="493772"/>
                </a:lnTo>
                <a:close/>
              </a:path>
              <a:path w="1866900" h="633730">
                <a:moveTo>
                  <a:pt x="370426" y="493772"/>
                </a:moveTo>
                <a:lnTo>
                  <a:pt x="369931" y="493530"/>
                </a:lnTo>
                <a:lnTo>
                  <a:pt x="369931" y="493278"/>
                </a:lnTo>
                <a:lnTo>
                  <a:pt x="370426" y="493772"/>
                </a:lnTo>
                <a:close/>
              </a:path>
              <a:path w="1866900" h="633730">
                <a:moveTo>
                  <a:pt x="370426" y="493772"/>
                </a:moveTo>
                <a:lnTo>
                  <a:pt x="369931" y="493772"/>
                </a:lnTo>
                <a:lnTo>
                  <a:pt x="369931" y="493530"/>
                </a:lnTo>
                <a:lnTo>
                  <a:pt x="370426" y="493772"/>
                </a:lnTo>
                <a:close/>
              </a:path>
              <a:path w="1866900" h="633730">
                <a:moveTo>
                  <a:pt x="375487" y="500859"/>
                </a:moveTo>
                <a:lnTo>
                  <a:pt x="373964" y="500346"/>
                </a:lnTo>
                <a:lnTo>
                  <a:pt x="371948" y="500346"/>
                </a:lnTo>
                <a:lnTo>
                  <a:pt x="371948" y="499852"/>
                </a:lnTo>
                <a:lnTo>
                  <a:pt x="370940" y="497819"/>
                </a:lnTo>
                <a:lnTo>
                  <a:pt x="370940" y="495805"/>
                </a:lnTo>
                <a:lnTo>
                  <a:pt x="370426" y="493772"/>
                </a:lnTo>
                <a:lnTo>
                  <a:pt x="374992" y="498332"/>
                </a:lnTo>
                <a:lnTo>
                  <a:pt x="374992" y="499852"/>
                </a:lnTo>
                <a:lnTo>
                  <a:pt x="375487" y="500859"/>
                </a:lnTo>
                <a:close/>
              </a:path>
              <a:path w="1866900" h="633730">
                <a:moveTo>
                  <a:pt x="380548" y="63175"/>
                </a:moveTo>
                <a:lnTo>
                  <a:pt x="378017" y="61654"/>
                </a:lnTo>
                <a:lnTo>
                  <a:pt x="376495" y="60154"/>
                </a:lnTo>
                <a:lnTo>
                  <a:pt x="374478" y="58634"/>
                </a:lnTo>
                <a:lnTo>
                  <a:pt x="376495" y="57114"/>
                </a:lnTo>
                <a:lnTo>
                  <a:pt x="378531" y="54587"/>
                </a:lnTo>
                <a:lnTo>
                  <a:pt x="382070" y="54587"/>
                </a:lnTo>
                <a:lnTo>
                  <a:pt x="384086" y="57114"/>
                </a:lnTo>
                <a:lnTo>
                  <a:pt x="386123" y="58634"/>
                </a:lnTo>
                <a:lnTo>
                  <a:pt x="384600" y="59641"/>
                </a:lnTo>
                <a:lnTo>
                  <a:pt x="382584" y="61161"/>
                </a:lnTo>
                <a:lnTo>
                  <a:pt x="380548" y="63175"/>
                </a:lnTo>
                <a:close/>
              </a:path>
              <a:path w="1866900" h="633730">
                <a:moveTo>
                  <a:pt x="362834" y="536237"/>
                </a:moveTo>
                <a:lnTo>
                  <a:pt x="361312" y="536237"/>
                </a:lnTo>
                <a:lnTo>
                  <a:pt x="360303" y="535230"/>
                </a:lnTo>
                <a:lnTo>
                  <a:pt x="358781" y="534717"/>
                </a:lnTo>
                <a:lnTo>
                  <a:pt x="359295" y="533710"/>
                </a:lnTo>
                <a:lnTo>
                  <a:pt x="359809" y="532190"/>
                </a:lnTo>
                <a:lnTo>
                  <a:pt x="360817" y="530670"/>
                </a:lnTo>
                <a:lnTo>
                  <a:pt x="361826" y="531677"/>
                </a:lnTo>
                <a:lnTo>
                  <a:pt x="363348" y="532190"/>
                </a:lnTo>
                <a:lnTo>
                  <a:pt x="364356" y="533197"/>
                </a:lnTo>
                <a:lnTo>
                  <a:pt x="363842" y="534717"/>
                </a:lnTo>
                <a:lnTo>
                  <a:pt x="362834" y="536237"/>
                </a:lnTo>
                <a:close/>
              </a:path>
              <a:path w="1866900" h="633730">
                <a:moveTo>
                  <a:pt x="388653" y="421515"/>
                </a:moveTo>
                <a:lnTo>
                  <a:pt x="388139" y="421515"/>
                </a:lnTo>
                <a:lnTo>
                  <a:pt x="386617" y="421002"/>
                </a:lnTo>
                <a:lnTo>
                  <a:pt x="385115" y="419995"/>
                </a:lnTo>
                <a:lnTo>
                  <a:pt x="384086" y="418988"/>
                </a:lnTo>
                <a:lnTo>
                  <a:pt x="382070" y="417468"/>
                </a:lnTo>
                <a:lnTo>
                  <a:pt x="380053" y="415435"/>
                </a:lnTo>
                <a:lnTo>
                  <a:pt x="378017" y="413421"/>
                </a:lnTo>
                <a:lnTo>
                  <a:pt x="379025" y="412908"/>
                </a:lnTo>
                <a:lnTo>
                  <a:pt x="380053" y="411901"/>
                </a:lnTo>
                <a:lnTo>
                  <a:pt x="380548" y="411901"/>
                </a:lnTo>
                <a:lnTo>
                  <a:pt x="385609" y="413934"/>
                </a:lnTo>
                <a:lnTo>
                  <a:pt x="388139" y="415435"/>
                </a:lnTo>
                <a:lnTo>
                  <a:pt x="389148" y="416461"/>
                </a:lnTo>
                <a:lnTo>
                  <a:pt x="389662" y="418475"/>
                </a:lnTo>
                <a:lnTo>
                  <a:pt x="390176" y="419995"/>
                </a:lnTo>
                <a:lnTo>
                  <a:pt x="389148" y="420489"/>
                </a:lnTo>
                <a:lnTo>
                  <a:pt x="388653" y="421515"/>
                </a:lnTo>
                <a:close/>
              </a:path>
              <a:path w="1866900" h="633730">
                <a:moveTo>
                  <a:pt x="384943" y="607487"/>
                </a:moveTo>
                <a:lnTo>
                  <a:pt x="379025" y="607487"/>
                </a:lnTo>
                <a:lnTo>
                  <a:pt x="385115" y="604960"/>
                </a:lnTo>
                <a:lnTo>
                  <a:pt x="384943" y="607487"/>
                </a:lnTo>
                <a:close/>
              </a:path>
              <a:path w="1866900" h="633730">
                <a:moveTo>
                  <a:pt x="378531" y="622155"/>
                </a:moveTo>
                <a:lnTo>
                  <a:pt x="372956" y="620635"/>
                </a:lnTo>
                <a:lnTo>
                  <a:pt x="370940" y="620122"/>
                </a:lnTo>
                <a:lnTo>
                  <a:pt x="368409" y="619628"/>
                </a:lnTo>
                <a:lnTo>
                  <a:pt x="367401" y="618108"/>
                </a:lnTo>
                <a:lnTo>
                  <a:pt x="365878" y="616094"/>
                </a:lnTo>
                <a:lnTo>
                  <a:pt x="364356" y="612541"/>
                </a:lnTo>
                <a:lnTo>
                  <a:pt x="365364" y="608513"/>
                </a:lnTo>
                <a:lnTo>
                  <a:pt x="371434" y="605473"/>
                </a:lnTo>
                <a:lnTo>
                  <a:pt x="373470" y="605986"/>
                </a:lnTo>
                <a:lnTo>
                  <a:pt x="374478" y="605986"/>
                </a:lnTo>
                <a:lnTo>
                  <a:pt x="379025" y="607487"/>
                </a:lnTo>
                <a:lnTo>
                  <a:pt x="384943" y="607487"/>
                </a:lnTo>
                <a:lnTo>
                  <a:pt x="384600" y="612541"/>
                </a:lnTo>
                <a:lnTo>
                  <a:pt x="384086" y="618621"/>
                </a:lnTo>
                <a:lnTo>
                  <a:pt x="378531" y="622155"/>
                </a:lnTo>
                <a:close/>
              </a:path>
              <a:path w="1866900" h="633730">
                <a:moveTo>
                  <a:pt x="400298" y="598405"/>
                </a:moveTo>
                <a:lnTo>
                  <a:pt x="398261" y="598405"/>
                </a:lnTo>
                <a:lnTo>
                  <a:pt x="397253" y="595878"/>
                </a:lnTo>
                <a:lnTo>
                  <a:pt x="396739" y="594852"/>
                </a:lnTo>
                <a:lnTo>
                  <a:pt x="398261" y="593845"/>
                </a:lnTo>
                <a:lnTo>
                  <a:pt x="399784" y="592325"/>
                </a:lnTo>
                <a:lnTo>
                  <a:pt x="401306" y="591831"/>
                </a:lnTo>
                <a:lnTo>
                  <a:pt x="402314" y="591831"/>
                </a:lnTo>
                <a:lnTo>
                  <a:pt x="403837" y="592838"/>
                </a:lnTo>
                <a:lnTo>
                  <a:pt x="405359" y="593351"/>
                </a:lnTo>
                <a:lnTo>
                  <a:pt x="403837" y="596372"/>
                </a:lnTo>
                <a:lnTo>
                  <a:pt x="402314" y="597379"/>
                </a:lnTo>
                <a:lnTo>
                  <a:pt x="400298" y="598405"/>
                </a:lnTo>
                <a:close/>
              </a:path>
              <a:path w="1866900" h="633730">
                <a:moveTo>
                  <a:pt x="406367" y="317908"/>
                </a:moveTo>
                <a:lnTo>
                  <a:pt x="403837" y="316388"/>
                </a:lnTo>
                <a:lnTo>
                  <a:pt x="402828" y="314868"/>
                </a:lnTo>
                <a:lnTo>
                  <a:pt x="397081" y="307851"/>
                </a:lnTo>
                <a:lnTo>
                  <a:pt x="390675" y="302354"/>
                </a:lnTo>
                <a:lnTo>
                  <a:pt x="383890" y="297808"/>
                </a:lnTo>
                <a:lnTo>
                  <a:pt x="377009" y="293645"/>
                </a:lnTo>
                <a:lnTo>
                  <a:pt x="375487" y="293132"/>
                </a:lnTo>
                <a:lnTo>
                  <a:pt x="374992" y="290605"/>
                </a:lnTo>
                <a:lnTo>
                  <a:pt x="373964" y="289085"/>
                </a:lnTo>
                <a:lnTo>
                  <a:pt x="375487" y="288078"/>
                </a:lnTo>
                <a:lnTo>
                  <a:pt x="376495" y="287071"/>
                </a:lnTo>
                <a:lnTo>
                  <a:pt x="378017" y="286558"/>
                </a:lnTo>
                <a:lnTo>
                  <a:pt x="379025" y="286064"/>
                </a:lnTo>
                <a:lnTo>
                  <a:pt x="380053" y="286558"/>
                </a:lnTo>
                <a:lnTo>
                  <a:pt x="381556" y="286558"/>
                </a:lnTo>
                <a:lnTo>
                  <a:pt x="383592" y="287584"/>
                </a:lnTo>
                <a:lnTo>
                  <a:pt x="386123" y="288078"/>
                </a:lnTo>
                <a:lnTo>
                  <a:pt x="424081" y="299706"/>
                </a:lnTo>
                <a:lnTo>
                  <a:pt x="426097" y="299706"/>
                </a:lnTo>
                <a:lnTo>
                  <a:pt x="427620" y="302746"/>
                </a:lnTo>
                <a:lnTo>
                  <a:pt x="429636" y="304247"/>
                </a:lnTo>
                <a:lnTo>
                  <a:pt x="428628" y="306280"/>
                </a:lnTo>
                <a:lnTo>
                  <a:pt x="427620" y="309301"/>
                </a:lnTo>
                <a:lnTo>
                  <a:pt x="426097" y="309814"/>
                </a:lnTo>
                <a:lnTo>
                  <a:pt x="420028" y="312854"/>
                </a:lnTo>
                <a:lnTo>
                  <a:pt x="413959" y="315381"/>
                </a:lnTo>
                <a:lnTo>
                  <a:pt x="406367" y="317908"/>
                </a:lnTo>
                <a:close/>
              </a:path>
              <a:path w="1866900" h="633730">
                <a:moveTo>
                  <a:pt x="384086" y="540778"/>
                </a:moveTo>
                <a:lnTo>
                  <a:pt x="382584" y="539258"/>
                </a:lnTo>
                <a:lnTo>
                  <a:pt x="382070" y="537757"/>
                </a:lnTo>
                <a:lnTo>
                  <a:pt x="381062" y="536731"/>
                </a:lnTo>
                <a:lnTo>
                  <a:pt x="382070" y="536237"/>
                </a:lnTo>
                <a:lnTo>
                  <a:pt x="383078" y="535230"/>
                </a:lnTo>
                <a:lnTo>
                  <a:pt x="383592" y="535724"/>
                </a:lnTo>
                <a:lnTo>
                  <a:pt x="384600" y="536237"/>
                </a:lnTo>
                <a:lnTo>
                  <a:pt x="385609" y="537757"/>
                </a:lnTo>
                <a:lnTo>
                  <a:pt x="386123" y="538764"/>
                </a:lnTo>
                <a:lnTo>
                  <a:pt x="384086" y="540778"/>
                </a:lnTo>
                <a:close/>
              </a:path>
              <a:path w="1866900" h="633730">
                <a:moveTo>
                  <a:pt x="367401" y="383097"/>
                </a:moveTo>
                <a:lnTo>
                  <a:pt x="366373" y="383097"/>
                </a:lnTo>
                <a:lnTo>
                  <a:pt x="365878" y="382090"/>
                </a:lnTo>
                <a:lnTo>
                  <a:pt x="365878" y="379563"/>
                </a:lnTo>
                <a:lnTo>
                  <a:pt x="366887" y="380057"/>
                </a:lnTo>
                <a:lnTo>
                  <a:pt x="367401" y="380057"/>
                </a:lnTo>
                <a:lnTo>
                  <a:pt x="368409" y="380570"/>
                </a:lnTo>
                <a:lnTo>
                  <a:pt x="367895" y="381577"/>
                </a:lnTo>
                <a:lnTo>
                  <a:pt x="367895" y="382584"/>
                </a:lnTo>
                <a:lnTo>
                  <a:pt x="367401" y="383097"/>
                </a:lnTo>
                <a:close/>
              </a:path>
              <a:path w="1866900" h="633730">
                <a:moveTo>
                  <a:pt x="308170" y="487711"/>
                </a:moveTo>
                <a:lnTo>
                  <a:pt x="305640" y="487711"/>
                </a:lnTo>
                <a:lnTo>
                  <a:pt x="303623" y="486191"/>
                </a:lnTo>
                <a:lnTo>
                  <a:pt x="302101" y="485697"/>
                </a:lnTo>
                <a:lnTo>
                  <a:pt x="306154" y="481650"/>
                </a:lnTo>
                <a:lnTo>
                  <a:pt x="308170" y="483170"/>
                </a:lnTo>
                <a:lnTo>
                  <a:pt x="309198" y="484690"/>
                </a:lnTo>
                <a:lnTo>
                  <a:pt x="310701" y="485697"/>
                </a:lnTo>
                <a:lnTo>
                  <a:pt x="309693" y="486191"/>
                </a:lnTo>
                <a:lnTo>
                  <a:pt x="308170" y="487711"/>
                </a:lnTo>
                <a:close/>
              </a:path>
              <a:path w="1866900" h="633730">
                <a:moveTo>
                  <a:pt x="394723" y="169822"/>
                </a:moveTo>
                <a:lnTo>
                  <a:pt x="384086" y="169822"/>
                </a:lnTo>
                <a:lnTo>
                  <a:pt x="389662" y="165261"/>
                </a:lnTo>
                <a:lnTo>
                  <a:pt x="394723" y="169822"/>
                </a:lnTo>
                <a:close/>
              </a:path>
              <a:path w="1866900" h="633730">
                <a:moveTo>
                  <a:pt x="400298" y="188518"/>
                </a:moveTo>
                <a:lnTo>
                  <a:pt x="395829" y="182568"/>
                </a:lnTo>
                <a:lnTo>
                  <a:pt x="390363" y="179607"/>
                </a:lnTo>
                <a:lnTo>
                  <a:pt x="384423" y="178071"/>
                </a:lnTo>
                <a:lnTo>
                  <a:pt x="378531" y="176396"/>
                </a:lnTo>
                <a:lnTo>
                  <a:pt x="376495" y="175883"/>
                </a:lnTo>
                <a:lnTo>
                  <a:pt x="374992" y="173356"/>
                </a:lnTo>
                <a:lnTo>
                  <a:pt x="372956" y="171836"/>
                </a:lnTo>
                <a:lnTo>
                  <a:pt x="375487" y="170829"/>
                </a:lnTo>
                <a:lnTo>
                  <a:pt x="377523" y="169822"/>
                </a:lnTo>
                <a:lnTo>
                  <a:pt x="380053" y="169309"/>
                </a:lnTo>
                <a:lnTo>
                  <a:pt x="381062" y="168815"/>
                </a:lnTo>
                <a:lnTo>
                  <a:pt x="382070" y="169822"/>
                </a:lnTo>
                <a:lnTo>
                  <a:pt x="394723" y="169822"/>
                </a:lnTo>
                <a:lnTo>
                  <a:pt x="401800" y="176890"/>
                </a:lnTo>
                <a:lnTo>
                  <a:pt x="402314" y="182457"/>
                </a:lnTo>
                <a:lnTo>
                  <a:pt x="403323" y="186504"/>
                </a:lnTo>
                <a:lnTo>
                  <a:pt x="403323" y="186998"/>
                </a:lnTo>
                <a:lnTo>
                  <a:pt x="400298" y="188518"/>
                </a:lnTo>
                <a:close/>
              </a:path>
              <a:path w="1866900" h="633730">
                <a:moveTo>
                  <a:pt x="505552" y="81377"/>
                </a:moveTo>
                <a:lnTo>
                  <a:pt x="502528" y="75810"/>
                </a:lnTo>
                <a:lnTo>
                  <a:pt x="501005" y="73283"/>
                </a:lnTo>
                <a:lnTo>
                  <a:pt x="502014" y="71762"/>
                </a:lnTo>
                <a:lnTo>
                  <a:pt x="503536" y="70262"/>
                </a:lnTo>
                <a:lnTo>
                  <a:pt x="505058" y="69749"/>
                </a:lnTo>
                <a:lnTo>
                  <a:pt x="505552" y="69235"/>
                </a:lnTo>
                <a:lnTo>
                  <a:pt x="507589" y="71762"/>
                </a:lnTo>
                <a:lnTo>
                  <a:pt x="507589" y="74803"/>
                </a:lnTo>
                <a:lnTo>
                  <a:pt x="506580" y="77330"/>
                </a:lnTo>
                <a:lnTo>
                  <a:pt x="505552" y="81377"/>
                </a:lnTo>
                <a:close/>
              </a:path>
              <a:path w="1866900" h="633730">
                <a:moveTo>
                  <a:pt x="521764" y="29317"/>
                </a:moveTo>
                <a:lnTo>
                  <a:pt x="518719" y="24776"/>
                </a:lnTo>
                <a:lnTo>
                  <a:pt x="519233" y="20216"/>
                </a:lnTo>
                <a:lnTo>
                  <a:pt x="519233" y="17689"/>
                </a:lnTo>
                <a:lnTo>
                  <a:pt x="523266" y="14668"/>
                </a:lnTo>
                <a:lnTo>
                  <a:pt x="526311" y="13641"/>
                </a:lnTo>
                <a:lnTo>
                  <a:pt x="530364" y="12635"/>
                </a:lnTo>
                <a:lnTo>
                  <a:pt x="533902" y="14668"/>
                </a:lnTo>
                <a:lnTo>
                  <a:pt x="535425" y="22743"/>
                </a:lnTo>
                <a:lnTo>
                  <a:pt x="532380" y="24263"/>
                </a:lnTo>
                <a:lnTo>
                  <a:pt x="529850" y="27303"/>
                </a:lnTo>
                <a:lnTo>
                  <a:pt x="526311" y="28310"/>
                </a:lnTo>
                <a:lnTo>
                  <a:pt x="521764" y="29317"/>
                </a:lnTo>
                <a:close/>
              </a:path>
              <a:path w="1866900" h="633730">
                <a:moveTo>
                  <a:pt x="483806" y="121296"/>
                </a:moveTo>
                <a:lnTo>
                  <a:pt x="482778" y="121296"/>
                </a:lnTo>
                <a:lnTo>
                  <a:pt x="482283" y="119775"/>
                </a:lnTo>
                <a:lnTo>
                  <a:pt x="482283" y="119282"/>
                </a:lnTo>
                <a:lnTo>
                  <a:pt x="483292" y="117248"/>
                </a:lnTo>
                <a:lnTo>
                  <a:pt x="484300" y="116755"/>
                </a:lnTo>
                <a:lnTo>
                  <a:pt x="484814" y="116755"/>
                </a:lnTo>
                <a:lnTo>
                  <a:pt x="484814" y="116242"/>
                </a:lnTo>
                <a:lnTo>
                  <a:pt x="485308" y="116242"/>
                </a:lnTo>
                <a:lnTo>
                  <a:pt x="484814" y="117762"/>
                </a:lnTo>
                <a:lnTo>
                  <a:pt x="484300" y="119775"/>
                </a:lnTo>
                <a:lnTo>
                  <a:pt x="483806" y="121296"/>
                </a:lnTo>
                <a:close/>
              </a:path>
              <a:path w="1866900" h="633730">
                <a:moveTo>
                  <a:pt x="475700" y="18695"/>
                </a:moveTo>
                <a:lnTo>
                  <a:pt x="471647" y="17195"/>
                </a:lnTo>
                <a:lnTo>
                  <a:pt x="467594" y="16168"/>
                </a:lnTo>
                <a:lnTo>
                  <a:pt x="463047" y="14155"/>
                </a:lnTo>
                <a:lnTo>
                  <a:pt x="462039" y="14155"/>
                </a:lnTo>
                <a:lnTo>
                  <a:pt x="462039" y="9101"/>
                </a:lnTo>
                <a:lnTo>
                  <a:pt x="463561" y="8587"/>
                </a:lnTo>
                <a:lnTo>
                  <a:pt x="464570" y="8094"/>
                </a:lnTo>
                <a:lnTo>
                  <a:pt x="465578" y="8094"/>
                </a:lnTo>
                <a:lnTo>
                  <a:pt x="466092" y="8587"/>
                </a:lnTo>
                <a:lnTo>
                  <a:pt x="469631" y="11114"/>
                </a:lnTo>
                <a:lnTo>
                  <a:pt x="473169" y="13148"/>
                </a:lnTo>
                <a:lnTo>
                  <a:pt x="476214" y="15675"/>
                </a:lnTo>
                <a:lnTo>
                  <a:pt x="476708" y="15675"/>
                </a:lnTo>
                <a:lnTo>
                  <a:pt x="475700" y="18695"/>
                </a:lnTo>
                <a:close/>
              </a:path>
              <a:path w="1866900" h="633730">
                <a:moveTo>
                  <a:pt x="373470" y="264328"/>
                </a:moveTo>
                <a:lnTo>
                  <a:pt x="368903" y="260281"/>
                </a:lnTo>
                <a:lnTo>
                  <a:pt x="366887" y="258267"/>
                </a:lnTo>
                <a:lnTo>
                  <a:pt x="366373" y="254733"/>
                </a:lnTo>
                <a:lnTo>
                  <a:pt x="364870" y="251693"/>
                </a:lnTo>
                <a:lnTo>
                  <a:pt x="367401" y="250686"/>
                </a:lnTo>
                <a:lnTo>
                  <a:pt x="369931" y="248653"/>
                </a:lnTo>
                <a:lnTo>
                  <a:pt x="377009" y="248653"/>
                </a:lnTo>
                <a:lnTo>
                  <a:pt x="381062" y="249679"/>
                </a:lnTo>
                <a:lnTo>
                  <a:pt x="385609" y="250686"/>
                </a:lnTo>
                <a:lnTo>
                  <a:pt x="387131" y="251180"/>
                </a:lnTo>
                <a:lnTo>
                  <a:pt x="389148" y="253213"/>
                </a:lnTo>
                <a:lnTo>
                  <a:pt x="388653" y="254733"/>
                </a:lnTo>
                <a:lnTo>
                  <a:pt x="388653" y="255740"/>
                </a:lnTo>
                <a:lnTo>
                  <a:pt x="388139" y="256747"/>
                </a:lnTo>
                <a:lnTo>
                  <a:pt x="384086" y="261801"/>
                </a:lnTo>
                <a:lnTo>
                  <a:pt x="373470" y="264328"/>
                </a:lnTo>
                <a:close/>
              </a:path>
              <a:path w="1866900" h="633730">
                <a:moveTo>
                  <a:pt x="467100" y="265335"/>
                </a:moveTo>
                <a:lnTo>
                  <a:pt x="466586" y="264841"/>
                </a:lnTo>
                <a:lnTo>
                  <a:pt x="465064" y="263815"/>
                </a:lnTo>
                <a:lnTo>
                  <a:pt x="463047" y="261801"/>
                </a:lnTo>
                <a:lnTo>
                  <a:pt x="462533" y="259787"/>
                </a:lnTo>
                <a:lnTo>
                  <a:pt x="462039" y="258761"/>
                </a:lnTo>
                <a:lnTo>
                  <a:pt x="463561" y="256234"/>
                </a:lnTo>
                <a:lnTo>
                  <a:pt x="465064" y="253213"/>
                </a:lnTo>
                <a:lnTo>
                  <a:pt x="467594" y="256747"/>
                </a:lnTo>
                <a:lnTo>
                  <a:pt x="469117" y="258761"/>
                </a:lnTo>
                <a:lnTo>
                  <a:pt x="470125" y="261288"/>
                </a:lnTo>
                <a:lnTo>
                  <a:pt x="470125" y="261801"/>
                </a:lnTo>
                <a:lnTo>
                  <a:pt x="467100" y="265335"/>
                </a:lnTo>
                <a:close/>
              </a:path>
              <a:path w="1866900" h="633730">
                <a:moveTo>
                  <a:pt x="468622" y="423529"/>
                </a:moveTo>
                <a:lnTo>
                  <a:pt x="468622" y="423016"/>
                </a:lnTo>
                <a:lnTo>
                  <a:pt x="468108" y="422522"/>
                </a:lnTo>
                <a:lnTo>
                  <a:pt x="467594" y="421515"/>
                </a:lnTo>
                <a:lnTo>
                  <a:pt x="467100" y="421002"/>
                </a:lnTo>
                <a:lnTo>
                  <a:pt x="467594" y="421002"/>
                </a:lnTo>
                <a:lnTo>
                  <a:pt x="468622" y="420489"/>
                </a:lnTo>
                <a:lnTo>
                  <a:pt x="469117" y="419995"/>
                </a:lnTo>
                <a:lnTo>
                  <a:pt x="469117" y="421002"/>
                </a:lnTo>
                <a:lnTo>
                  <a:pt x="469631" y="421515"/>
                </a:lnTo>
                <a:lnTo>
                  <a:pt x="469631" y="423016"/>
                </a:lnTo>
                <a:lnTo>
                  <a:pt x="468622" y="423529"/>
                </a:lnTo>
                <a:close/>
              </a:path>
              <a:path w="1866900" h="633730">
                <a:moveTo>
                  <a:pt x="407889" y="80864"/>
                </a:moveTo>
                <a:lnTo>
                  <a:pt x="404331" y="74803"/>
                </a:lnTo>
                <a:lnTo>
                  <a:pt x="402828" y="69749"/>
                </a:lnTo>
                <a:lnTo>
                  <a:pt x="400792" y="63175"/>
                </a:lnTo>
                <a:lnTo>
                  <a:pt x="406861" y="62168"/>
                </a:lnTo>
                <a:lnTo>
                  <a:pt x="409906" y="60154"/>
                </a:lnTo>
                <a:lnTo>
                  <a:pt x="411428" y="58634"/>
                </a:lnTo>
                <a:lnTo>
                  <a:pt x="413445" y="58634"/>
                </a:lnTo>
                <a:lnTo>
                  <a:pt x="414453" y="58121"/>
                </a:lnTo>
                <a:lnTo>
                  <a:pt x="420542" y="58634"/>
                </a:lnTo>
                <a:lnTo>
                  <a:pt x="429142" y="67222"/>
                </a:lnTo>
                <a:lnTo>
                  <a:pt x="429545" y="71762"/>
                </a:lnTo>
                <a:lnTo>
                  <a:pt x="416984" y="71762"/>
                </a:lnTo>
                <a:lnTo>
                  <a:pt x="407889" y="80864"/>
                </a:lnTo>
                <a:close/>
              </a:path>
              <a:path w="1866900" h="633730">
                <a:moveTo>
                  <a:pt x="426097" y="79343"/>
                </a:moveTo>
                <a:lnTo>
                  <a:pt x="423073" y="78850"/>
                </a:lnTo>
                <a:lnTo>
                  <a:pt x="422559" y="77843"/>
                </a:lnTo>
                <a:lnTo>
                  <a:pt x="420542" y="72789"/>
                </a:lnTo>
                <a:lnTo>
                  <a:pt x="416984" y="71762"/>
                </a:lnTo>
                <a:lnTo>
                  <a:pt x="429545" y="71762"/>
                </a:lnTo>
                <a:lnTo>
                  <a:pt x="429636" y="74803"/>
                </a:lnTo>
                <a:lnTo>
                  <a:pt x="428628" y="77330"/>
                </a:lnTo>
                <a:lnTo>
                  <a:pt x="427106" y="78850"/>
                </a:lnTo>
                <a:lnTo>
                  <a:pt x="426097" y="79343"/>
                </a:lnTo>
                <a:close/>
              </a:path>
              <a:path w="1866900" h="633730">
                <a:moveTo>
                  <a:pt x="576408" y="77843"/>
                </a:moveTo>
                <a:lnTo>
                  <a:pt x="570151" y="75100"/>
                </a:lnTo>
                <a:lnTo>
                  <a:pt x="563510" y="72974"/>
                </a:lnTo>
                <a:lnTo>
                  <a:pt x="556488" y="71510"/>
                </a:lnTo>
                <a:lnTo>
                  <a:pt x="549086" y="70756"/>
                </a:lnTo>
                <a:lnTo>
                  <a:pt x="543016" y="65208"/>
                </a:lnTo>
                <a:lnTo>
                  <a:pt x="536947" y="62168"/>
                </a:lnTo>
                <a:lnTo>
                  <a:pt x="527319" y="62168"/>
                </a:lnTo>
                <a:lnTo>
                  <a:pt x="525797" y="59641"/>
                </a:lnTo>
                <a:lnTo>
                  <a:pt x="524294" y="58634"/>
                </a:lnTo>
                <a:lnTo>
                  <a:pt x="527319" y="56600"/>
                </a:lnTo>
                <a:lnTo>
                  <a:pt x="529850" y="54587"/>
                </a:lnTo>
                <a:lnTo>
                  <a:pt x="534911" y="56600"/>
                </a:lnTo>
                <a:lnTo>
                  <a:pt x="540486" y="57627"/>
                </a:lnTo>
                <a:lnTo>
                  <a:pt x="545033" y="61161"/>
                </a:lnTo>
                <a:lnTo>
                  <a:pt x="551900" y="66105"/>
                </a:lnTo>
                <a:lnTo>
                  <a:pt x="558956" y="69248"/>
                </a:lnTo>
                <a:lnTo>
                  <a:pt x="566390" y="70114"/>
                </a:lnTo>
                <a:lnTo>
                  <a:pt x="579873" y="70114"/>
                </a:lnTo>
                <a:lnTo>
                  <a:pt x="579452" y="71762"/>
                </a:lnTo>
                <a:lnTo>
                  <a:pt x="578938" y="74289"/>
                </a:lnTo>
                <a:lnTo>
                  <a:pt x="577930" y="75810"/>
                </a:lnTo>
                <a:lnTo>
                  <a:pt x="577436" y="76816"/>
                </a:lnTo>
                <a:lnTo>
                  <a:pt x="576408" y="77843"/>
                </a:lnTo>
                <a:close/>
              </a:path>
              <a:path w="1866900" h="633730">
                <a:moveTo>
                  <a:pt x="579873" y="70114"/>
                </a:moveTo>
                <a:lnTo>
                  <a:pt x="566390" y="70114"/>
                </a:lnTo>
                <a:lnTo>
                  <a:pt x="574391" y="68229"/>
                </a:lnTo>
                <a:lnTo>
                  <a:pt x="575913" y="67735"/>
                </a:lnTo>
                <a:lnTo>
                  <a:pt x="577930" y="69235"/>
                </a:lnTo>
                <a:lnTo>
                  <a:pt x="579966" y="69749"/>
                </a:lnTo>
                <a:lnTo>
                  <a:pt x="579873" y="70114"/>
                </a:lnTo>
                <a:close/>
              </a:path>
              <a:path w="1866900" h="633730">
                <a:moveTo>
                  <a:pt x="416489" y="200640"/>
                </a:moveTo>
                <a:lnTo>
                  <a:pt x="414967" y="198113"/>
                </a:lnTo>
                <a:lnTo>
                  <a:pt x="413445" y="196612"/>
                </a:lnTo>
                <a:lnTo>
                  <a:pt x="418506" y="192565"/>
                </a:lnTo>
                <a:lnTo>
                  <a:pt x="421036" y="190038"/>
                </a:lnTo>
                <a:lnTo>
                  <a:pt x="423073" y="192052"/>
                </a:lnTo>
                <a:lnTo>
                  <a:pt x="425089" y="194085"/>
                </a:lnTo>
                <a:lnTo>
                  <a:pt x="422559" y="196099"/>
                </a:lnTo>
                <a:lnTo>
                  <a:pt x="420542" y="198626"/>
                </a:lnTo>
                <a:lnTo>
                  <a:pt x="416489" y="200640"/>
                </a:lnTo>
                <a:close/>
              </a:path>
              <a:path w="1866900" h="633730">
                <a:moveTo>
                  <a:pt x="560730" y="3040"/>
                </a:moveTo>
                <a:lnTo>
                  <a:pt x="560216" y="3040"/>
                </a:lnTo>
                <a:lnTo>
                  <a:pt x="559722" y="2033"/>
                </a:lnTo>
                <a:lnTo>
                  <a:pt x="558694" y="1520"/>
                </a:lnTo>
                <a:lnTo>
                  <a:pt x="559208" y="1006"/>
                </a:lnTo>
                <a:lnTo>
                  <a:pt x="559208" y="513"/>
                </a:lnTo>
                <a:lnTo>
                  <a:pt x="562252" y="513"/>
                </a:lnTo>
                <a:lnTo>
                  <a:pt x="561738" y="1520"/>
                </a:lnTo>
                <a:lnTo>
                  <a:pt x="561738" y="2527"/>
                </a:lnTo>
                <a:lnTo>
                  <a:pt x="560730" y="3040"/>
                </a:lnTo>
                <a:close/>
              </a:path>
              <a:path w="1866900" h="633730">
                <a:moveTo>
                  <a:pt x="416316" y="229629"/>
                </a:moveTo>
                <a:lnTo>
                  <a:pt x="415481" y="229463"/>
                </a:lnTo>
                <a:lnTo>
                  <a:pt x="416489" y="229463"/>
                </a:lnTo>
                <a:lnTo>
                  <a:pt x="416316" y="229629"/>
                </a:lnTo>
                <a:close/>
              </a:path>
              <a:path w="1866900" h="633730">
                <a:moveTo>
                  <a:pt x="402828" y="237044"/>
                </a:moveTo>
                <a:lnTo>
                  <a:pt x="401800" y="237044"/>
                </a:lnTo>
                <a:lnTo>
                  <a:pt x="400792" y="235524"/>
                </a:lnTo>
                <a:lnTo>
                  <a:pt x="399784" y="234517"/>
                </a:lnTo>
                <a:lnTo>
                  <a:pt x="400792" y="233491"/>
                </a:lnTo>
                <a:lnTo>
                  <a:pt x="401800" y="230964"/>
                </a:lnTo>
                <a:lnTo>
                  <a:pt x="402828" y="230964"/>
                </a:lnTo>
                <a:lnTo>
                  <a:pt x="407375" y="230470"/>
                </a:lnTo>
                <a:lnTo>
                  <a:pt x="411428" y="229957"/>
                </a:lnTo>
                <a:lnTo>
                  <a:pt x="415975" y="229957"/>
                </a:lnTo>
                <a:lnTo>
                  <a:pt x="416316" y="229629"/>
                </a:lnTo>
                <a:lnTo>
                  <a:pt x="420542" y="230470"/>
                </a:lnTo>
                <a:lnTo>
                  <a:pt x="426097" y="230964"/>
                </a:lnTo>
                <a:lnTo>
                  <a:pt x="431159" y="232484"/>
                </a:lnTo>
                <a:lnTo>
                  <a:pt x="433195" y="232997"/>
                </a:lnTo>
                <a:lnTo>
                  <a:pt x="433568" y="235664"/>
                </a:lnTo>
                <a:lnTo>
                  <a:pt x="409869" y="235664"/>
                </a:lnTo>
                <a:lnTo>
                  <a:pt x="402828" y="237044"/>
                </a:lnTo>
                <a:close/>
              </a:path>
              <a:path w="1866900" h="633730">
                <a:moveTo>
                  <a:pt x="431673" y="240578"/>
                </a:moveTo>
                <a:lnTo>
                  <a:pt x="430150" y="240065"/>
                </a:lnTo>
                <a:lnTo>
                  <a:pt x="423387" y="237458"/>
                </a:lnTo>
                <a:lnTo>
                  <a:pt x="416675" y="235897"/>
                </a:lnTo>
                <a:lnTo>
                  <a:pt x="409869" y="235664"/>
                </a:lnTo>
                <a:lnTo>
                  <a:pt x="433568" y="235664"/>
                </a:lnTo>
                <a:lnTo>
                  <a:pt x="433689" y="236531"/>
                </a:lnTo>
                <a:lnTo>
                  <a:pt x="435211" y="238545"/>
                </a:lnTo>
                <a:lnTo>
                  <a:pt x="433689" y="239058"/>
                </a:lnTo>
                <a:lnTo>
                  <a:pt x="431673" y="240578"/>
                </a:lnTo>
                <a:close/>
              </a:path>
              <a:path w="1866900" h="633730">
                <a:moveTo>
                  <a:pt x="300084" y="537757"/>
                </a:moveTo>
                <a:lnTo>
                  <a:pt x="298048" y="536237"/>
                </a:lnTo>
                <a:lnTo>
                  <a:pt x="296546" y="535230"/>
                </a:lnTo>
                <a:lnTo>
                  <a:pt x="298048" y="533197"/>
                </a:lnTo>
                <a:lnTo>
                  <a:pt x="299076" y="531183"/>
                </a:lnTo>
                <a:lnTo>
                  <a:pt x="303109" y="528143"/>
                </a:lnTo>
                <a:lnTo>
                  <a:pt x="305145" y="528656"/>
                </a:lnTo>
                <a:lnTo>
                  <a:pt x="310721" y="528656"/>
                </a:lnTo>
                <a:lnTo>
                  <a:pt x="311215" y="529150"/>
                </a:lnTo>
                <a:lnTo>
                  <a:pt x="319370" y="534811"/>
                </a:lnTo>
                <a:lnTo>
                  <a:pt x="321160" y="535724"/>
                </a:lnTo>
                <a:lnTo>
                  <a:pt x="308170" y="535724"/>
                </a:lnTo>
                <a:lnTo>
                  <a:pt x="301607" y="537244"/>
                </a:lnTo>
                <a:lnTo>
                  <a:pt x="300084" y="537757"/>
                </a:lnTo>
                <a:close/>
              </a:path>
              <a:path w="1866900" h="633730">
                <a:moveTo>
                  <a:pt x="308170" y="528656"/>
                </a:moveTo>
                <a:lnTo>
                  <a:pt x="305145" y="528656"/>
                </a:lnTo>
                <a:lnTo>
                  <a:pt x="306668" y="528143"/>
                </a:lnTo>
                <a:lnTo>
                  <a:pt x="308170" y="528656"/>
                </a:lnTo>
                <a:close/>
              </a:path>
              <a:path w="1866900" h="633730">
                <a:moveTo>
                  <a:pt x="310721" y="528656"/>
                </a:moveTo>
                <a:lnTo>
                  <a:pt x="308170" y="528656"/>
                </a:lnTo>
                <a:lnTo>
                  <a:pt x="310207" y="528143"/>
                </a:lnTo>
                <a:lnTo>
                  <a:pt x="310721" y="528656"/>
                </a:lnTo>
                <a:close/>
              </a:path>
              <a:path w="1866900" h="633730">
                <a:moveTo>
                  <a:pt x="344626" y="559474"/>
                </a:moveTo>
                <a:lnTo>
                  <a:pt x="343104" y="558980"/>
                </a:lnTo>
                <a:lnTo>
                  <a:pt x="336001" y="557343"/>
                </a:lnTo>
                <a:lnTo>
                  <a:pt x="328805" y="555757"/>
                </a:lnTo>
                <a:lnTo>
                  <a:pt x="322180" y="552373"/>
                </a:lnTo>
                <a:lnTo>
                  <a:pt x="316790" y="545338"/>
                </a:lnTo>
                <a:lnTo>
                  <a:pt x="313231" y="538251"/>
                </a:lnTo>
                <a:lnTo>
                  <a:pt x="308170" y="535724"/>
                </a:lnTo>
                <a:lnTo>
                  <a:pt x="321160" y="535724"/>
                </a:lnTo>
                <a:lnTo>
                  <a:pt x="327854" y="539139"/>
                </a:lnTo>
                <a:lnTo>
                  <a:pt x="336622" y="542520"/>
                </a:lnTo>
                <a:lnTo>
                  <a:pt x="345634" y="545338"/>
                </a:lnTo>
                <a:lnTo>
                  <a:pt x="347156" y="545832"/>
                </a:lnTo>
                <a:lnTo>
                  <a:pt x="349173" y="550392"/>
                </a:lnTo>
                <a:lnTo>
                  <a:pt x="348659" y="552406"/>
                </a:lnTo>
                <a:lnTo>
                  <a:pt x="347651" y="554933"/>
                </a:lnTo>
                <a:lnTo>
                  <a:pt x="344626" y="559474"/>
                </a:lnTo>
                <a:close/>
              </a:path>
              <a:path w="1866900" h="633730">
                <a:moveTo>
                  <a:pt x="254535" y="435651"/>
                </a:moveTo>
                <a:lnTo>
                  <a:pt x="254021" y="435651"/>
                </a:lnTo>
                <a:lnTo>
                  <a:pt x="253012" y="435157"/>
                </a:lnTo>
                <a:lnTo>
                  <a:pt x="252004" y="433637"/>
                </a:lnTo>
                <a:lnTo>
                  <a:pt x="250482" y="432117"/>
                </a:lnTo>
                <a:lnTo>
                  <a:pt x="252498" y="431110"/>
                </a:lnTo>
                <a:lnTo>
                  <a:pt x="254021" y="430597"/>
                </a:lnTo>
                <a:lnTo>
                  <a:pt x="254535" y="430103"/>
                </a:lnTo>
                <a:lnTo>
                  <a:pt x="255029" y="431110"/>
                </a:lnTo>
                <a:lnTo>
                  <a:pt x="256057" y="432630"/>
                </a:lnTo>
                <a:lnTo>
                  <a:pt x="256057" y="434644"/>
                </a:lnTo>
                <a:lnTo>
                  <a:pt x="254535" y="435651"/>
                </a:lnTo>
                <a:close/>
              </a:path>
              <a:path w="1866900" h="633730">
                <a:moveTo>
                  <a:pt x="285909" y="325489"/>
                </a:moveTo>
                <a:lnTo>
                  <a:pt x="284901" y="324976"/>
                </a:lnTo>
                <a:lnTo>
                  <a:pt x="282371" y="323969"/>
                </a:lnTo>
                <a:lnTo>
                  <a:pt x="280334" y="321936"/>
                </a:lnTo>
                <a:lnTo>
                  <a:pt x="278318" y="320435"/>
                </a:lnTo>
                <a:lnTo>
                  <a:pt x="279326" y="319409"/>
                </a:lnTo>
                <a:lnTo>
                  <a:pt x="279840" y="316882"/>
                </a:lnTo>
                <a:lnTo>
                  <a:pt x="280848" y="316882"/>
                </a:lnTo>
                <a:lnTo>
                  <a:pt x="283379" y="317395"/>
                </a:lnTo>
                <a:lnTo>
                  <a:pt x="285909" y="318402"/>
                </a:lnTo>
                <a:lnTo>
                  <a:pt x="290456" y="319922"/>
                </a:lnTo>
                <a:lnTo>
                  <a:pt x="287432" y="322962"/>
                </a:lnTo>
                <a:lnTo>
                  <a:pt x="285909" y="325489"/>
                </a:lnTo>
                <a:close/>
              </a:path>
              <a:path w="1866900" h="633730">
                <a:moveTo>
                  <a:pt x="262621" y="320435"/>
                </a:moveTo>
                <a:lnTo>
                  <a:pt x="259596" y="315875"/>
                </a:lnTo>
                <a:lnTo>
                  <a:pt x="256551" y="312854"/>
                </a:lnTo>
                <a:lnTo>
                  <a:pt x="255029" y="309301"/>
                </a:lnTo>
                <a:lnTo>
                  <a:pt x="254535" y="308294"/>
                </a:lnTo>
                <a:lnTo>
                  <a:pt x="259082" y="302233"/>
                </a:lnTo>
                <a:lnTo>
                  <a:pt x="263135" y="304247"/>
                </a:lnTo>
                <a:lnTo>
                  <a:pt x="266179" y="307287"/>
                </a:lnTo>
                <a:lnTo>
                  <a:pt x="268196" y="310821"/>
                </a:lnTo>
                <a:lnTo>
                  <a:pt x="268710" y="311828"/>
                </a:lnTo>
                <a:lnTo>
                  <a:pt x="265151" y="315875"/>
                </a:lnTo>
                <a:lnTo>
                  <a:pt x="262621" y="320435"/>
                </a:lnTo>
                <a:close/>
              </a:path>
              <a:path w="1866900" h="633730">
                <a:moveTo>
                  <a:pt x="250482" y="60154"/>
                </a:moveTo>
                <a:lnTo>
                  <a:pt x="246943" y="59641"/>
                </a:lnTo>
                <a:lnTo>
                  <a:pt x="244412" y="59127"/>
                </a:lnTo>
                <a:lnTo>
                  <a:pt x="241882" y="56107"/>
                </a:lnTo>
                <a:lnTo>
                  <a:pt x="239351" y="54073"/>
                </a:lnTo>
                <a:lnTo>
                  <a:pt x="239846" y="52573"/>
                </a:lnTo>
                <a:lnTo>
                  <a:pt x="242376" y="52573"/>
                </a:lnTo>
                <a:lnTo>
                  <a:pt x="244907" y="53067"/>
                </a:lnTo>
                <a:lnTo>
                  <a:pt x="247437" y="54073"/>
                </a:lnTo>
                <a:lnTo>
                  <a:pt x="250996" y="55100"/>
                </a:lnTo>
                <a:lnTo>
                  <a:pt x="255029" y="56107"/>
                </a:lnTo>
                <a:lnTo>
                  <a:pt x="258396" y="57060"/>
                </a:lnTo>
                <a:lnTo>
                  <a:pt x="254535" y="58121"/>
                </a:lnTo>
                <a:lnTo>
                  <a:pt x="250482" y="60154"/>
                </a:lnTo>
                <a:close/>
              </a:path>
              <a:path w="1866900" h="633730">
                <a:moveTo>
                  <a:pt x="277880" y="79538"/>
                </a:moveTo>
                <a:lnTo>
                  <a:pt x="268318" y="78082"/>
                </a:lnTo>
                <a:lnTo>
                  <a:pt x="260604" y="72789"/>
                </a:lnTo>
                <a:lnTo>
                  <a:pt x="256551" y="67735"/>
                </a:lnTo>
                <a:lnTo>
                  <a:pt x="256057" y="62681"/>
                </a:lnTo>
                <a:lnTo>
                  <a:pt x="258349" y="57173"/>
                </a:lnTo>
                <a:lnTo>
                  <a:pt x="258587" y="57114"/>
                </a:lnTo>
                <a:lnTo>
                  <a:pt x="258396" y="57060"/>
                </a:lnTo>
                <a:lnTo>
                  <a:pt x="258587" y="56600"/>
                </a:lnTo>
                <a:lnTo>
                  <a:pt x="259596" y="59641"/>
                </a:lnTo>
                <a:lnTo>
                  <a:pt x="261118" y="62168"/>
                </a:lnTo>
                <a:lnTo>
                  <a:pt x="262126" y="64695"/>
                </a:lnTo>
                <a:lnTo>
                  <a:pt x="264657" y="69749"/>
                </a:lnTo>
                <a:lnTo>
                  <a:pt x="268196" y="71762"/>
                </a:lnTo>
                <a:lnTo>
                  <a:pt x="292929" y="71762"/>
                </a:lnTo>
                <a:lnTo>
                  <a:pt x="287157" y="77112"/>
                </a:lnTo>
                <a:lnTo>
                  <a:pt x="277880" y="79538"/>
                </a:lnTo>
                <a:close/>
              </a:path>
              <a:path w="1866900" h="633730">
                <a:moveTo>
                  <a:pt x="258349" y="57173"/>
                </a:moveTo>
                <a:lnTo>
                  <a:pt x="258587" y="57114"/>
                </a:lnTo>
                <a:lnTo>
                  <a:pt x="258349" y="57173"/>
                </a:lnTo>
                <a:close/>
              </a:path>
              <a:path w="1866900" h="633730">
                <a:moveTo>
                  <a:pt x="292929" y="71762"/>
                </a:moveTo>
                <a:lnTo>
                  <a:pt x="268196" y="71762"/>
                </a:lnTo>
                <a:lnTo>
                  <a:pt x="278318" y="61654"/>
                </a:lnTo>
                <a:lnTo>
                  <a:pt x="284901" y="62168"/>
                </a:lnTo>
                <a:lnTo>
                  <a:pt x="291979" y="64181"/>
                </a:lnTo>
                <a:lnTo>
                  <a:pt x="292987" y="64695"/>
                </a:lnTo>
                <a:lnTo>
                  <a:pt x="295023" y="69749"/>
                </a:lnTo>
                <a:lnTo>
                  <a:pt x="294015" y="70756"/>
                </a:lnTo>
                <a:lnTo>
                  <a:pt x="292929" y="71762"/>
                </a:lnTo>
                <a:close/>
              </a:path>
              <a:path w="1866900" h="633730">
                <a:moveTo>
                  <a:pt x="263135" y="472055"/>
                </a:moveTo>
                <a:lnTo>
                  <a:pt x="262126" y="471542"/>
                </a:lnTo>
                <a:lnTo>
                  <a:pt x="260604" y="471029"/>
                </a:lnTo>
                <a:lnTo>
                  <a:pt x="259596" y="470022"/>
                </a:lnTo>
                <a:lnTo>
                  <a:pt x="258073" y="469015"/>
                </a:lnTo>
                <a:lnTo>
                  <a:pt x="259596" y="469015"/>
                </a:lnTo>
                <a:lnTo>
                  <a:pt x="261118" y="468008"/>
                </a:lnTo>
                <a:lnTo>
                  <a:pt x="262126" y="468008"/>
                </a:lnTo>
                <a:lnTo>
                  <a:pt x="263135" y="468502"/>
                </a:lnTo>
                <a:lnTo>
                  <a:pt x="264657" y="469528"/>
                </a:lnTo>
                <a:lnTo>
                  <a:pt x="267187" y="470535"/>
                </a:lnTo>
                <a:lnTo>
                  <a:pt x="264657" y="471029"/>
                </a:lnTo>
                <a:lnTo>
                  <a:pt x="263135" y="472055"/>
                </a:lnTo>
                <a:close/>
              </a:path>
              <a:path w="1866900" h="633730">
                <a:moveTo>
                  <a:pt x="279840" y="361361"/>
                </a:moveTo>
                <a:lnTo>
                  <a:pt x="277310" y="360354"/>
                </a:lnTo>
                <a:lnTo>
                  <a:pt x="274779" y="358834"/>
                </a:lnTo>
                <a:lnTo>
                  <a:pt x="272248" y="357827"/>
                </a:lnTo>
                <a:lnTo>
                  <a:pt x="272743" y="356307"/>
                </a:lnTo>
                <a:lnTo>
                  <a:pt x="273771" y="354293"/>
                </a:lnTo>
                <a:lnTo>
                  <a:pt x="273771" y="354787"/>
                </a:lnTo>
                <a:lnTo>
                  <a:pt x="276301" y="355300"/>
                </a:lnTo>
                <a:lnTo>
                  <a:pt x="278832" y="356820"/>
                </a:lnTo>
                <a:lnTo>
                  <a:pt x="281857" y="357827"/>
                </a:lnTo>
                <a:lnTo>
                  <a:pt x="280848" y="359841"/>
                </a:lnTo>
                <a:lnTo>
                  <a:pt x="279840" y="361361"/>
                </a:lnTo>
                <a:close/>
              </a:path>
              <a:path w="1866900" h="633730">
                <a:moveTo>
                  <a:pt x="205940" y="479636"/>
                </a:moveTo>
                <a:lnTo>
                  <a:pt x="201920" y="476782"/>
                </a:lnTo>
                <a:lnTo>
                  <a:pt x="197281" y="476154"/>
                </a:lnTo>
                <a:lnTo>
                  <a:pt x="192924" y="474864"/>
                </a:lnTo>
                <a:lnTo>
                  <a:pt x="189749" y="470022"/>
                </a:lnTo>
                <a:lnTo>
                  <a:pt x="195324" y="470535"/>
                </a:lnTo>
                <a:lnTo>
                  <a:pt x="200879" y="470535"/>
                </a:lnTo>
                <a:lnTo>
                  <a:pt x="206454" y="471542"/>
                </a:lnTo>
                <a:lnTo>
                  <a:pt x="208471" y="471542"/>
                </a:lnTo>
                <a:lnTo>
                  <a:pt x="209479" y="474582"/>
                </a:lnTo>
                <a:lnTo>
                  <a:pt x="211001" y="476596"/>
                </a:lnTo>
                <a:lnTo>
                  <a:pt x="207977" y="478610"/>
                </a:lnTo>
                <a:lnTo>
                  <a:pt x="205940" y="479636"/>
                </a:lnTo>
                <a:close/>
              </a:path>
              <a:path w="1866900" h="633730">
                <a:moveTo>
                  <a:pt x="208985" y="69749"/>
                </a:moveTo>
                <a:lnTo>
                  <a:pt x="207977" y="68742"/>
                </a:lnTo>
                <a:lnTo>
                  <a:pt x="207977" y="66708"/>
                </a:lnTo>
                <a:lnTo>
                  <a:pt x="207463" y="65208"/>
                </a:lnTo>
                <a:lnTo>
                  <a:pt x="208471" y="65208"/>
                </a:lnTo>
                <a:lnTo>
                  <a:pt x="209479" y="64181"/>
                </a:lnTo>
                <a:lnTo>
                  <a:pt x="209993" y="64695"/>
                </a:lnTo>
                <a:lnTo>
                  <a:pt x="211001" y="65208"/>
                </a:lnTo>
                <a:lnTo>
                  <a:pt x="211515" y="66708"/>
                </a:lnTo>
                <a:lnTo>
                  <a:pt x="213038" y="68742"/>
                </a:lnTo>
                <a:lnTo>
                  <a:pt x="210507" y="69235"/>
                </a:lnTo>
                <a:lnTo>
                  <a:pt x="208985" y="69749"/>
                </a:lnTo>
                <a:close/>
              </a:path>
              <a:path w="1866900" h="633730">
                <a:moveTo>
                  <a:pt x="195324" y="553926"/>
                </a:moveTo>
                <a:lnTo>
                  <a:pt x="193288" y="553413"/>
                </a:lnTo>
                <a:lnTo>
                  <a:pt x="191765" y="552919"/>
                </a:lnTo>
                <a:lnTo>
                  <a:pt x="191271" y="552919"/>
                </a:lnTo>
                <a:lnTo>
                  <a:pt x="191271" y="549879"/>
                </a:lnTo>
                <a:lnTo>
                  <a:pt x="194296" y="548359"/>
                </a:lnTo>
                <a:lnTo>
                  <a:pt x="197340" y="547352"/>
                </a:lnTo>
                <a:lnTo>
                  <a:pt x="200385" y="546839"/>
                </a:lnTo>
                <a:lnTo>
                  <a:pt x="200879" y="548359"/>
                </a:lnTo>
                <a:lnTo>
                  <a:pt x="201888" y="550392"/>
                </a:lnTo>
                <a:lnTo>
                  <a:pt x="200385" y="551399"/>
                </a:lnTo>
                <a:lnTo>
                  <a:pt x="198349" y="552919"/>
                </a:lnTo>
                <a:lnTo>
                  <a:pt x="195324" y="553926"/>
                </a:lnTo>
                <a:close/>
              </a:path>
              <a:path w="1866900" h="633730">
                <a:moveTo>
                  <a:pt x="191271" y="593845"/>
                </a:moveTo>
                <a:lnTo>
                  <a:pt x="190757" y="592325"/>
                </a:lnTo>
                <a:lnTo>
                  <a:pt x="189749" y="590311"/>
                </a:lnTo>
                <a:lnTo>
                  <a:pt x="190757" y="588297"/>
                </a:lnTo>
                <a:lnTo>
                  <a:pt x="192279" y="586777"/>
                </a:lnTo>
                <a:lnTo>
                  <a:pt x="194296" y="586777"/>
                </a:lnTo>
                <a:lnTo>
                  <a:pt x="195324" y="588297"/>
                </a:lnTo>
                <a:lnTo>
                  <a:pt x="195818" y="589304"/>
                </a:lnTo>
                <a:lnTo>
                  <a:pt x="191271" y="593845"/>
                </a:lnTo>
                <a:close/>
              </a:path>
              <a:path w="1866900" h="633730">
                <a:moveTo>
                  <a:pt x="216577" y="117248"/>
                </a:moveTo>
                <a:lnTo>
                  <a:pt x="215568" y="116755"/>
                </a:lnTo>
                <a:lnTo>
                  <a:pt x="213532" y="116242"/>
                </a:lnTo>
                <a:lnTo>
                  <a:pt x="211001" y="115235"/>
                </a:lnTo>
                <a:lnTo>
                  <a:pt x="208985" y="113715"/>
                </a:lnTo>
                <a:lnTo>
                  <a:pt x="207463" y="112708"/>
                </a:lnTo>
                <a:lnTo>
                  <a:pt x="205940" y="111188"/>
                </a:lnTo>
                <a:lnTo>
                  <a:pt x="204418" y="110181"/>
                </a:lnTo>
                <a:lnTo>
                  <a:pt x="205940" y="108167"/>
                </a:lnTo>
                <a:lnTo>
                  <a:pt x="209479" y="104613"/>
                </a:lnTo>
                <a:lnTo>
                  <a:pt x="212524" y="106134"/>
                </a:lnTo>
                <a:lnTo>
                  <a:pt x="215568" y="107140"/>
                </a:lnTo>
                <a:lnTo>
                  <a:pt x="218593" y="110181"/>
                </a:lnTo>
                <a:lnTo>
                  <a:pt x="219020" y="112708"/>
                </a:lnTo>
                <a:lnTo>
                  <a:pt x="219107" y="115748"/>
                </a:lnTo>
                <a:lnTo>
                  <a:pt x="216577" y="117248"/>
                </a:lnTo>
                <a:close/>
              </a:path>
              <a:path w="1866900" h="633730">
                <a:moveTo>
                  <a:pt x="517711" y="505400"/>
                </a:moveTo>
                <a:lnTo>
                  <a:pt x="509111" y="500346"/>
                </a:lnTo>
                <a:lnTo>
                  <a:pt x="509111" y="487217"/>
                </a:lnTo>
                <a:lnTo>
                  <a:pt x="514172" y="486704"/>
                </a:lnTo>
                <a:lnTo>
                  <a:pt x="518719" y="486191"/>
                </a:lnTo>
                <a:lnTo>
                  <a:pt x="520241" y="486191"/>
                </a:lnTo>
                <a:lnTo>
                  <a:pt x="522258" y="485697"/>
                </a:lnTo>
                <a:lnTo>
                  <a:pt x="525797" y="485184"/>
                </a:lnTo>
                <a:lnTo>
                  <a:pt x="526825" y="486191"/>
                </a:lnTo>
                <a:lnTo>
                  <a:pt x="530364" y="487217"/>
                </a:lnTo>
                <a:lnTo>
                  <a:pt x="532380" y="488718"/>
                </a:lnTo>
                <a:lnTo>
                  <a:pt x="534911" y="493772"/>
                </a:lnTo>
                <a:lnTo>
                  <a:pt x="530858" y="496299"/>
                </a:lnTo>
                <a:lnTo>
                  <a:pt x="525303" y="501866"/>
                </a:lnTo>
                <a:lnTo>
                  <a:pt x="523266" y="502873"/>
                </a:lnTo>
                <a:lnTo>
                  <a:pt x="517711" y="505400"/>
                </a:lnTo>
                <a:close/>
              </a:path>
              <a:path w="1866900" h="633730">
                <a:moveTo>
                  <a:pt x="525303" y="298186"/>
                </a:moveTo>
                <a:lnTo>
                  <a:pt x="524294" y="297692"/>
                </a:lnTo>
                <a:lnTo>
                  <a:pt x="518205" y="295659"/>
                </a:lnTo>
                <a:lnTo>
                  <a:pt x="515180" y="294139"/>
                </a:lnTo>
                <a:lnTo>
                  <a:pt x="516703" y="292638"/>
                </a:lnTo>
                <a:lnTo>
                  <a:pt x="517197" y="292638"/>
                </a:lnTo>
                <a:lnTo>
                  <a:pt x="520241" y="293132"/>
                </a:lnTo>
                <a:lnTo>
                  <a:pt x="523266" y="294139"/>
                </a:lnTo>
                <a:lnTo>
                  <a:pt x="527319" y="295165"/>
                </a:lnTo>
                <a:lnTo>
                  <a:pt x="525797" y="297179"/>
                </a:lnTo>
                <a:lnTo>
                  <a:pt x="525303" y="298186"/>
                </a:lnTo>
                <a:close/>
              </a:path>
              <a:path w="1866900" h="633730">
                <a:moveTo>
                  <a:pt x="279326" y="443232"/>
                </a:moveTo>
                <a:lnTo>
                  <a:pt x="277804" y="443232"/>
                </a:lnTo>
                <a:lnTo>
                  <a:pt x="275787" y="442738"/>
                </a:lnTo>
                <a:lnTo>
                  <a:pt x="273771" y="441731"/>
                </a:lnTo>
                <a:lnTo>
                  <a:pt x="272743" y="439698"/>
                </a:lnTo>
                <a:lnTo>
                  <a:pt x="270726" y="436677"/>
                </a:lnTo>
                <a:lnTo>
                  <a:pt x="267682" y="429590"/>
                </a:lnTo>
                <a:lnTo>
                  <a:pt x="269718" y="429590"/>
                </a:lnTo>
                <a:lnTo>
                  <a:pt x="271240" y="428583"/>
                </a:lnTo>
                <a:lnTo>
                  <a:pt x="273257" y="429096"/>
                </a:lnTo>
                <a:lnTo>
                  <a:pt x="277804" y="430103"/>
                </a:lnTo>
                <a:lnTo>
                  <a:pt x="281857" y="433124"/>
                </a:lnTo>
                <a:lnTo>
                  <a:pt x="282371" y="440705"/>
                </a:lnTo>
                <a:lnTo>
                  <a:pt x="280848" y="441731"/>
                </a:lnTo>
                <a:lnTo>
                  <a:pt x="279326" y="443232"/>
                </a:lnTo>
                <a:close/>
              </a:path>
              <a:path w="1866900" h="633730">
                <a:moveTo>
                  <a:pt x="320329" y="600932"/>
                </a:moveTo>
                <a:lnTo>
                  <a:pt x="319815" y="600932"/>
                </a:lnTo>
                <a:lnTo>
                  <a:pt x="319320" y="598899"/>
                </a:lnTo>
                <a:lnTo>
                  <a:pt x="318806" y="597379"/>
                </a:lnTo>
                <a:lnTo>
                  <a:pt x="320329" y="596885"/>
                </a:lnTo>
                <a:lnTo>
                  <a:pt x="322345" y="595878"/>
                </a:lnTo>
                <a:lnTo>
                  <a:pt x="324876" y="595878"/>
                </a:lnTo>
                <a:lnTo>
                  <a:pt x="326398" y="597379"/>
                </a:lnTo>
                <a:lnTo>
                  <a:pt x="328415" y="598899"/>
                </a:lnTo>
                <a:lnTo>
                  <a:pt x="324876" y="599906"/>
                </a:lnTo>
                <a:lnTo>
                  <a:pt x="322345" y="600419"/>
                </a:lnTo>
                <a:lnTo>
                  <a:pt x="320329" y="600932"/>
                </a:lnTo>
                <a:close/>
              </a:path>
              <a:path w="1866900" h="633730">
                <a:moveTo>
                  <a:pt x="309198" y="421002"/>
                </a:moveTo>
                <a:lnTo>
                  <a:pt x="304631" y="417962"/>
                </a:lnTo>
                <a:lnTo>
                  <a:pt x="294509" y="411901"/>
                </a:lnTo>
                <a:lnTo>
                  <a:pt x="294509" y="410894"/>
                </a:lnTo>
                <a:lnTo>
                  <a:pt x="295023" y="410381"/>
                </a:lnTo>
                <a:lnTo>
                  <a:pt x="300579" y="404320"/>
                </a:lnTo>
                <a:lnTo>
                  <a:pt x="306154" y="409887"/>
                </a:lnTo>
                <a:lnTo>
                  <a:pt x="311729" y="410381"/>
                </a:lnTo>
                <a:lnTo>
                  <a:pt x="313231" y="410894"/>
                </a:lnTo>
                <a:lnTo>
                  <a:pt x="314754" y="413934"/>
                </a:lnTo>
                <a:lnTo>
                  <a:pt x="316276" y="415948"/>
                </a:lnTo>
                <a:lnTo>
                  <a:pt x="314259" y="417468"/>
                </a:lnTo>
                <a:lnTo>
                  <a:pt x="312737" y="418988"/>
                </a:lnTo>
                <a:lnTo>
                  <a:pt x="309198" y="421002"/>
                </a:lnTo>
                <a:close/>
              </a:path>
              <a:path w="1866900" h="633730">
                <a:moveTo>
                  <a:pt x="516351" y="385031"/>
                </a:moveTo>
                <a:lnTo>
                  <a:pt x="510119" y="383610"/>
                </a:lnTo>
                <a:lnTo>
                  <a:pt x="509111" y="382584"/>
                </a:lnTo>
                <a:lnTo>
                  <a:pt x="508083" y="378556"/>
                </a:lnTo>
                <a:lnTo>
                  <a:pt x="508597" y="378043"/>
                </a:lnTo>
                <a:lnTo>
                  <a:pt x="513352" y="373498"/>
                </a:lnTo>
                <a:lnTo>
                  <a:pt x="518153" y="369003"/>
                </a:lnTo>
                <a:lnTo>
                  <a:pt x="523618" y="365741"/>
                </a:lnTo>
                <a:lnTo>
                  <a:pt x="530364" y="364895"/>
                </a:lnTo>
                <a:lnTo>
                  <a:pt x="530858" y="365408"/>
                </a:lnTo>
                <a:lnTo>
                  <a:pt x="532894" y="366415"/>
                </a:lnTo>
                <a:lnTo>
                  <a:pt x="533388" y="368942"/>
                </a:lnTo>
                <a:lnTo>
                  <a:pt x="533388" y="370462"/>
                </a:lnTo>
                <a:lnTo>
                  <a:pt x="532380" y="373502"/>
                </a:lnTo>
                <a:lnTo>
                  <a:pt x="530858" y="374509"/>
                </a:lnTo>
                <a:lnTo>
                  <a:pt x="526339" y="378774"/>
                </a:lnTo>
                <a:lnTo>
                  <a:pt x="521630" y="382850"/>
                </a:lnTo>
                <a:lnTo>
                  <a:pt x="516351" y="385031"/>
                </a:lnTo>
                <a:close/>
              </a:path>
              <a:path w="1866900" h="633730">
                <a:moveTo>
                  <a:pt x="269718" y="117248"/>
                </a:moveTo>
                <a:lnTo>
                  <a:pt x="267682" y="115235"/>
                </a:lnTo>
                <a:lnTo>
                  <a:pt x="266179" y="113715"/>
                </a:lnTo>
                <a:lnTo>
                  <a:pt x="267187" y="112194"/>
                </a:lnTo>
                <a:lnTo>
                  <a:pt x="268196" y="110181"/>
                </a:lnTo>
                <a:lnTo>
                  <a:pt x="271240" y="108167"/>
                </a:lnTo>
                <a:lnTo>
                  <a:pt x="273771" y="107654"/>
                </a:lnTo>
                <a:lnTo>
                  <a:pt x="275273" y="108167"/>
                </a:lnTo>
                <a:lnTo>
                  <a:pt x="277310" y="108661"/>
                </a:lnTo>
                <a:lnTo>
                  <a:pt x="278832" y="110694"/>
                </a:lnTo>
                <a:lnTo>
                  <a:pt x="280848" y="112194"/>
                </a:lnTo>
                <a:lnTo>
                  <a:pt x="277804" y="115235"/>
                </a:lnTo>
                <a:lnTo>
                  <a:pt x="276301" y="115748"/>
                </a:lnTo>
                <a:lnTo>
                  <a:pt x="274779" y="116755"/>
                </a:lnTo>
                <a:lnTo>
                  <a:pt x="272743" y="116755"/>
                </a:lnTo>
                <a:lnTo>
                  <a:pt x="269718" y="117248"/>
                </a:lnTo>
                <a:close/>
              </a:path>
              <a:path w="1866900" h="633730">
                <a:moveTo>
                  <a:pt x="307676" y="612047"/>
                </a:moveTo>
                <a:lnTo>
                  <a:pt x="307162" y="612047"/>
                </a:lnTo>
                <a:lnTo>
                  <a:pt x="306154" y="611534"/>
                </a:lnTo>
                <a:lnTo>
                  <a:pt x="304631" y="610527"/>
                </a:lnTo>
                <a:lnTo>
                  <a:pt x="303623" y="610014"/>
                </a:lnTo>
                <a:lnTo>
                  <a:pt x="304137" y="609520"/>
                </a:lnTo>
                <a:lnTo>
                  <a:pt x="305145" y="609007"/>
                </a:lnTo>
                <a:lnTo>
                  <a:pt x="305640" y="607487"/>
                </a:lnTo>
                <a:lnTo>
                  <a:pt x="306668" y="608513"/>
                </a:lnTo>
                <a:lnTo>
                  <a:pt x="307676" y="609007"/>
                </a:lnTo>
                <a:lnTo>
                  <a:pt x="308684" y="610014"/>
                </a:lnTo>
                <a:lnTo>
                  <a:pt x="308170" y="610527"/>
                </a:lnTo>
                <a:lnTo>
                  <a:pt x="307676" y="612047"/>
                </a:lnTo>
                <a:close/>
              </a:path>
              <a:path w="1866900" h="633730">
                <a:moveTo>
                  <a:pt x="263649" y="233491"/>
                </a:moveTo>
                <a:lnTo>
                  <a:pt x="261118" y="232484"/>
                </a:lnTo>
                <a:lnTo>
                  <a:pt x="260604" y="231990"/>
                </a:lnTo>
                <a:lnTo>
                  <a:pt x="259596" y="229957"/>
                </a:lnTo>
                <a:lnTo>
                  <a:pt x="259082" y="228437"/>
                </a:lnTo>
                <a:lnTo>
                  <a:pt x="259082" y="227943"/>
                </a:lnTo>
                <a:lnTo>
                  <a:pt x="260604" y="226423"/>
                </a:lnTo>
                <a:lnTo>
                  <a:pt x="263135" y="226423"/>
                </a:lnTo>
                <a:lnTo>
                  <a:pt x="265665" y="225910"/>
                </a:lnTo>
                <a:lnTo>
                  <a:pt x="268196" y="226936"/>
                </a:lnTo>
                <a:lnTo>
                  <a:pt x="271734" y="227943"/>
                </a:lnTo>
                <a:lnTo>
                  <a:pt x="274779" y="229957"/>
                </a:lnTo>
                <a:lnTo>
                  <a:pt x="277804" y="231477"/>
                </a:lnTo>
                <a:lnTo>
                  <a:pt x="274779" y="232484"/>
                </a:lnTo>
                <a:lnTo>
                  <a:pt x="271734" y="232997"/>
                </a:lnTo>
                <a:lnTo>
                  <a:pt x="266179" y="232997"/>
                </a:lnTo>
                <a:lnTo>
                  <a:pt x="263649" y="233491"/>
                </a:lnTo>
                <a:close/>
              </a:path>
              <a:path w="1866900" h="633730">
                <a:moveTo>
                  <a:pt x="270726" y="233491"/>
                </a:moveTo>
                <a:lnTo>
                  <a:pt x="266179" y="232997"/>
                </a:lnTo>
                <a:lnTo>
                  <a:pt x="271734" y="232997"/>
                </a:lnTo>
                <a:lnTo>
                  <a:pt x="270726" y="233491"/>
                </a:lnTo>
                <a:close/>
              </a:path>
              <a:path w="1866900" h="633730">
                <a:moveTo>
                  <a:pt x="254021" y="556947"/>
                </a:moveTo>
                <a:lnTo>
                  <a:pt x="250996" y="551399"/>
                </a:lnTo>
                <a:lnTo>
                  <a:pt x="248960" y="548359"/>
                </a:lnTo>
                <a:lnTo>
                  <a:pt x="250996" y="546839"/>
                </a:lnTo>
                <a:lnTo>
                  <a:pt x="253526" y="543305"/>
                </a:lnTo>
                <a:lnTo>
                  <a:pt x="255543" y="543305"/>
                </a:lnTo>
                <a:lnTo>
                  <a:pt x="262126" y="542811"/>
                </a:lnTo>
                <a:lnTo>
                  <a:pt x="275787" y="543818"/>
                </a:lnTo>
                <a:lnTo>
                  <a:pt x="277804" y="543818"/>
                </a:lnTo>
                <a:lnTo>
                  <a:pt x="279840" y="545832"/>
                </a:lnTo>
                <a:lnTo>
                  <a:pt x="283893" y="547865"/>
                </a:lnTo>
                <a:lnTo>
                  <a:pt x="278832" y="552406"/>
                </a:lnTo>
                <a:lnTo>
                  <a:pt x="277649" y="554420"/>
                </a:lnTo>
                <a:lnTo>
                  <a:pt x="261118" y="554420"/>
                </a:lnTo>
                <a:lnTo>
                  <a:pt x="255029" y="556453"/>
                </a:lnTo>
                <a:lnTo>
                  <a:pt x="254021" y="556947"/>
                </a:lnTo>
                <a:close/>
              </a:path>
              <a:path w="1866900" h="633730">
                <a:moveTo>
                  <a:pt x="275273" y="558467"/>
                </a:moveTo>
                <a:lnTo>
                  <a:pt x="272248" y="557973"/>
                </a:lnTo>
                <a:lnTo>
                  <a:pt x="266673" y="557460"/>
                </a:lnTo>
                <a:lnTo>
                  <a:pt x="261118" y="554420"/>
                </a:lnTo>
                <a:lnTo>
                  <a:pt x="277649" y="554420"/>
                </a:lnTo>
                <a:lnTo>
                  <a:pt x="275273" y="558467"/>
                </a:lnTo>
                <a:close/>
              </a:path>
              <a:path w="1866900" h="633730">
                <a:moveTo>
                  <a:pt x="259596" y="198113"/>
                </a:moveTo>
                <a:lnTo>
                  <a:pt x="259596" y="184471"/>
                </a:lnTo>
                <a:lnTo>
                  <a:pt x="263649" y="181450"/>
                </a:lnTo>
                <a:lnTo>
                  <a:pt x="273257" y="181450"/>
                </a:lnTo>
                <a:lnTo>
                  <a:pt x="277804" y="182457"/>
                </a:lnTo>
                <a:lnTo>
                  <a:pt x="279326" y="189031"/>
                </a:lnTo>
                <a:lnTo>
                  <a:pt x="280334" y="193572"/>
                </a:lnTo>
                <a:lnTo>
                  <a:pt x="275273" y="197619"/>
                </a:lnTo>
                <a:lnTo>
                  <a:pt x="264143" y="197619"/>
                </a:lnTo>
                <a:lnTo>
                  <a:pt x="259596" y="198113"/>
                </a:lnTo>
                <a:close/>
              </a:path>
              <a:path w="1866900" h="633730">
                <a:moveTo>
                  <a:pt x="268710" y="591831"/>
                </a:moveTo>
                <a:lnTo>
                  <a:pt x="267682" y="591831"/>
                </a:lnTo>
                <a:lnTo>
                  <a:pt x="266673" y="590824"/>
                </a:lnTo>
                <a:lnTo>
                  <a:pt x="266179" y="589798"/>
                </a:lnTo>
                <a:lnTo>
                  <a:pt x="267187" y="588791"/>
                </a:lnTo>
                <a:lnTo>
                  <a:pt x="267187" y="587784"/>
                </a:lnTo>
                <a:lnTo>
                  <a:pt x="269204" y="589798"/>
                </a:lnTo>
                <a:lnTo>
                  <a:pt x="270726" y="590824"/>
                </a:lnTo>
                <a:lnTo>
                  <a:pt x="268710" y="591831"/>
                </a:lnTo>
                <a:close/>
              </a:path>
              <a:path w="1866900" h="633730">
                <a:moveTo>
                  <a:pt x="521764" y="417962"/>
                </a:moveTo>
                <a:lnTo>
                  <a:pt x="521250" y="417468"/>
                </a:lnTo>
                <a:lnTo>
                  <a:pt x="520241" y="416955"/>
                </a:lnTo>
                <a:lnTo>
                  <a:pt x="520241" y="415948"/>
                </a:lnTo>
                <a:lnTo>
                  <a:pt x="519727" y="414941"/>
                </a:lnTo>
                <a:lnTo>
                  <a:pt x="520736" y="414941"/>
                </a:lnTo>
                <a:lnTo>
                  <a:pt x="521764" y="413934"/>
                </a:lnTo>
                <a:lnTo>
                  <a:pt x="522772" y="414941"/>
                </a:lnTo>
                <a:lnTo>
                  <a:pt x="523780" y="416955"/>
                </a:lnTo>
                <a:lnTo>
                  <a:pt x="522772" y="416955"/>
                </a:lnTo>
                <a:lnTo>
                  <a:pt x="521764" y="417962"/>
                </a:lnTo>
                <a:close/>
              </a:path>
              <a:path w="1866900" h="633730">
                <a:moveTo>
                  <a:pt x="331973" y="122302"/>
                </a:moveTo>
                <a:lnTo>
                  <a:pt x="329937" y="122302"/>
                </a:lnTo>
                <a:lnTo>
                  <a:pt x="327920" y="120802"/>
                </a:lnTo>
                <a:lnTo>
                  <a:pt x="327920" y="118769"/>
                </a:lnTo>
                <a:lnTo>
                  <a:pt x="328929" y="116242"/>
                </a:lnTo>
                <a:lnTo>
                  <a:pt x="329937" y="116242"/>
                </a:lnTo>
                <a:lnTo>
                  <a:pt x="330945" y="115748"/>
                </a:lnTo>
                <a:lnTo>
                  <a:pt x="332467" y="117248"/>
                </a:lnTo>
                <a:lnTo>
                  <a:pt x="335512" y="119775"/>
                </a:lnTo>
                <a:lnTo>
                  <a:pt x="333476" y="121296"/>
                </a:lnTo>
                <a:lnTo>
                  <a:pt x="331973" y="122302"/>
                </a:lnTo>
                <a:close/>
              </a:path>
              <a:path w="1866900" h="633730">
                <a:moveTo>
                  <a:pt x="321851" y="62681"/>
                </a:moveTo>
                <a:lnTo>
                  <a:pt x="308684" y="53580"/>
                </a:lnTo>
                <a:lnTo>
                  <a:pt x="308170" y="52060"/>
                </a:lnTo>
                <a:lnTo>
                  <a:pt x="311215" y="51053"/>
                </a:lnTo>
                <a:lnTo>
                  <a:pt x="312223" y="51053"/>
                </a:lnTo>
                <a:lnTo>
                  <a:pt x="319320" y="52060"/>
                </a:lnTo>
                <a:lnTo>
                  <a:pt x="322345" y="53580"/>
                </a:lnTo>
                <a:lnTo>
                  <a:pt x="323868" y="54073"/>
                </a:lnTo>
                <a:lnTo>
                  <a:pt x="324382" y="56600"/>
                </a:lnTo>
                <a:lnTo>
                  <a:pt x="326398" y="60154"/>
                </a:lnTo>
                <a:lnTo>
                  <a:pt x="323354" y="61161"/>
                </a:lnTo>
                <a:lnTo>
                  <a:pt x="321851" y="62681"/>
                </a:lnTo>
                <a:close/>
              </a:path>
              <a:path w="1866900" h="633730">
                <a:moveTo>
                  <a:pt x="205940" y="204193"/>
                </a:moveTo>
                <a:lnTo>
                  <a:pt x="200879" y="202160"/>
                </a:lnTo>
                <a:lnTo>
                  <a:pt x="196826" y="201666"/>
                </a:lnTo>
                <a:lnTo>
                  <a:pt x="193802" y="199633"/>
                </a:lnTo>
                <a:lnTo>
                  <a:pt x="191765" y="197619"/>
                </a:lnTo>
                <a:lnTo>
                  <a:pt x="191271" y="193059"/>
                </a:lnTo>
                <a:lnTo>
                  <a:pt x="190263" y="190038"/>
                </a:lnTo>
                <a:lnTo>
                  <a:pt x="192279" y="189525"/>
                </a:lnTo>
                <a:lnTo>
                  <a:pt x="194810" y="189525"/>
                </a:lnTo>
                <a:lnTo>
                  <a:pt x="196826" y="189031"/>
                </a:lnTo>
                <a:lnTo>
                  <a:pt x="201888" y="187511"/>
                </a:lnTo>
                <a:lnTo>
                  <a:pt x="207463" y="184984"/>
                </a:lnTo>
                <a:lnTo>
                  <a:pt x="212524" y="184471"/>
                </a:lnTo>
                <a:lnTo>
                  <a:pt x="215054" y="184471"/>
                </a:lnTo>
                <a:lnTo>
                  <a:pt x="218099" y="186504"/>
                </a:lnTo>
                <a:lnTo>
                  <a:pt x="220629" y="187511"/>
                </a:lnTo>
                <a:lnTo>
                  <a:pt x="219601" y="191558"/>
                </a:lnTo>
                <a:lnTo>
                  <a:pt x="219107" y="196612"/>
                </a:lnTo>
                <a:lnTo>
                  <a:pt x="217071" y="198626"/>
                </a:lnTo>
                <a:lnTo>
                  <a:pt x="214046" y="201666"/>
                </a:lnTo>
                <a:lnTo>
                  <a:pt x="209479" y="202673"/>
                </a:lnTo>
                <a:lnTo>
                  <a:pt x="205940" y="204193"/>
                </a:lnTo>
                <a:close/>
              </a:path>
              <a:path w="1866900" h="633730">
                <a:moveTo>
                  <a:pt x="309198" y="384104"/>
                </a:moveTo>
                <a:lnTo>
                  <a:pt x="305145" y="383610"/>
                </a:lnTo>
                <a:lnTo>
                  <a:pt x="300579" y="381577"/>
                </a:lnTo>
                <a:lnTo>
                  <a:pt x="299570" y="381577"/>
                </a:lnTo>
                <a:lnTo>
                  <a:pt x="299570" y="380570"/>
                </a:lnTo>
                <a:lnTo>
                  <a:pt x="297040" y="378556"/>
                </a:lnTo>
                <a:lnTo>
                  <a:pt x="295023" y="376523"/>
                </a:lnTo>
                <a:lnTo>
                  <a:pt x="292493" y="374509"/>
                </a:lnTo>
                <a:lnTo>
                  <a:pt x="295023" y="374509"/>
                </a:lnTo>
                <a:lnTo>
                  <a:pt x="298048" y="373996"/>
                </a:lnTo>
                <a:lnTo>
                  <a:pt x="303623" y="373996"/>
                </a:lnTo>
                <a:lnTo>
                  <a:pt x="303623" y="372989"/>
                </a:lnTo>
                <a:lnTo>
                  <a:pt x="306668" y="373996"/>
                </a:lnTo>
                <a:lnTo>
                  <a:pt x="309693" y="374509"/>
                </a:lnTo>
                <a:lnTo>
                  <a:pt x="312737" y="375516"/>
                </a:lnTo>
                <a:lnTo>
                  <a:pt x="312737" y="377530"/>
                </a:lnTo>
                <a:lnTo>
                  <a:pt x="312223" y="378556"/>
                </a:lnTo>
                <a:lnTo>
                  <a:pt x="309198" y="384104"/>
                </a:lnTo>
                <a:close/>
              </a:path>
              <a:path w="1866900" h="633730">
                <a:moveTo>
                  <a:pt x="349687" y="231477"/>
                </a:moveTo>
                <a:lnTo>
                  <a:pt x="345120" y="231477"/>
                </a:lnTo>
                <a:lnTo>
                  <a:pt x="344626" y="229957"/>
                </a:lnTo>
                <a:lnTo>
                  <a:pt x="344112" y="229463"/>
                </a:lnTo>
                <a:lnTo>
                  <a:pt x="345120" y="229463"/>
                </a:lnTo>
                <a:lnTo>
                  <a:pt x="346642" y="228950"/>
                </a:lnTo>
                <a:lnTo>
                  <a:pt x="347651" y="228437"/>
                </a:lnTo>
                <a:lnTo>
                  <a:pt x="348165" y="228950"/>
                </a:lnTo>
                <a:lnTo>
                  <a:pt x="348659" y="229957"/>
                </a:lnTo>
                <a:lnTo>
                  <a:pt x="349687" y="231477"/>
                </a:lnTo>
                <a:close/>
              </a:path>
              <a:path w="1866900" h="633730">
                <a:moveTo>
                  <a:pt x="346642" y="231990"/>
                </a:moveTo>
                <a:lnTo>
                  <a:pt x="345634" y="231477"/>
                </a:lnTo>
                <a:lnTo>
                  <a:pt x="348165" y="231477"/>
                </a:lnTo>
                <a:lnTo>
                  <a:pt x="346642" y="231990"/>
                </a:lnTo>
                <a:close/>
              </a:path>
              <a:path w="1866900" h="633730">
                <a:moveTo>
                  <a:pt x="336520" y="201153"/>
                </a:moveTo>
                <a:lnTo>
                  <a:pt x="334504" y="201153"/>
                </a:lnTo>
                <a:lnTo>
                  <a:pt x="332981" y="200146"/>
                </a:lnTo>
                <a:lnTo>
                  <a:pt x="332981" y="198626"/>
                </a:lnTo>
                <a:lnTo>
                  <a:pt x="333476" y="196612"/>
                </a:lnTo>
                <a:lnTo>
                  <a:pt x="334504" y="196612"/>
                </a:lnTo>
                <a:lnTo>
                  <a:pt x="337034" y="195092"/>
                </a:lnTo>
                <a:lnTo>
                  <a:pt x="339565" y="192052"/>
                </a:lnTo>
                <a:lnTo>
                  <a:pt x="342095" y="192565"/>
                </a:lnTo>
                <a:lnTo>
                  <a:pt x="344112" y="193059"/>
                </a:lnTo>
                <a:lnTo>
                  <a:pt x="346642" y="196612"/>
                </a:lnTo>
                <a:lnTo>
                  <a:pt x="348659" y="198626"/>
                </a:lnTo>
                <a:lnTo>
                  <a:pt x="346642" y="199139"/>
                </a:lnTo>
                <a:lnTo>
                  <a:pt x="344626" y="200146"/>
                </a:lnTo>
                <a:lnTo>
                  <a:pt x="342590" y="200640"/>
                </a:lnTo>
                <a:lnTo>
                  <a:pt x="338042" y="200640"/>
                </a:lnTo>
                <a:lnTo>
                  <a:pt x="336520" y="201153"/>
                </a:lnTo>
                <a:close/>
              </a:path>
              <a:path w="1866900" h="633730">
                <a:moveTo>
                  <a:pt x="313231" y="134444"/>
                </a:moveTo>
                <a:lnTo>
                  <a:pt x="311729" y="133931"/>
                </a:lnTo>
                <a:lnTo>
                  <a:pt x="306668" y="133931"/>
                </a:lnTo>
                <a:lnTo>
                  <a:pt x="303623" y="132924"/>
                </a:lnTo>
                <a:lnTo>
                  <a:pt x="300579" y="131404"/>
                </a:lnTo>
                <a:lnTo>
                  <a:pt x="303623" y="129390"/>
                </a:lnTo>
                <a:lnTo>
                  <a:pt x="306154" y="127356"/>
                </a:lnTo>
                <a:lnTo>
                  <a:pt x="309198" y="125856"/>
                </a:lnTo>
                <a:lnTo>
                  <a:pt x="311215" y="125343"/>
                </a:lnTo>
                <a:lnTo>
                  <a:pt x="313745" y="124829"/>
                </a:lnTo>
                <a:lnTo>
                  <a:pt x="315268" y="125856"/>
                </a:lnTo>
                <a:lnTo>
                  <a:pt x="317284" y="126863"/>
                </a:lnTo>
                <a:lnTo>
                  <a:pt x="318806" y="129390"/>
                </a:lnTo>
                <a:lnTo>
                  <a:pt x="320329" y="130397"/>
                </a:lnTo>
                <a:lnTo>
                  <a:pt x="318292" y="131917"/>
                </a:lnTo>
                <a:lnTo>
                  <a:pt x="313231" y="134444"/>
                </a:lnTo>
                <a:close/>
              </a:path>
              <a:path w="1866900" h="633730">
                <a:moveTo>
                  <a:pt x="309693" y="299706"/>
                </a:moveTo>
                <a:lnTo>
                  <a:pt x="307676" y="299706"/>
                </a:lnTo>
                <a:lnTo>
                  <a:pt x="306668" y="299193"/>
                </a:lnTo>
                <a:lnTo>
                  <a:pt x="305145" y="298186"/>
                </a:lnTo>
                <a:lnTo>
                  <a:pt x="303623" y="296172"/>
                </a:lnTo>
                <a:lnTo>
                  <a:pt x="302615" y="294652"/>
                </a:lnTo>
                <a:lnTo>
                  <a:pt x="303623" y="293645"/>
                </a:lnTo>
                <a:lnTo>
                  <a:pt x="304631" y="291612"/>
                </a:lnTo>
                <a:lnTo>
                  <a:pt x="306154" y="290605"/>
                </a:lnTo>
                <a:lnTo>
                  <a:pt x="307162" y="290111"/>
                </a:lnTo>
                <a:lnTo>
                  <a:pt x="308684" y="290605"/>
                </a:lnTo>
                <a:lnTo>
                  <a:pt x="311729" y="290605"/>
                </a:lnTo>
                <a:lnTo>
                  <a:pt x="312223" y="291118"/>
                </a:lnTo>
                <a:lnTo>
                  <a:pt x="315268" y="293132"/>
                </a:lnTo>
                <a:lnTo>
                  <a:pt x="312223" y="297179"/>
                </a:lnTo>
                <a:lnTo>
                  <a:pt x="309693" y="299706"/>
                </a:lnTo>
                <a:close/>
              </a:path>
              <a:path w="1866900" h="633730">
                <a:moveTo>
                  <a:pt x="308170" y="20729"/>
                </a:moveTo>
                <a:lnTo>
                  <a:pt x="305640" y="18202"/>
                </a:lnTo>
                <a:lnTo>
                  <a:pt x="301607" y="15162"/>
                </a:lnTo>
                <a:lnTo>
                  <a:pt x="298562" y="11114"/>
                </a:lnTo>
                <a:lnTo>
                  <a:pt x="296546" y="7581"/>
                </a:lnTo>
                <a:lnTo>
                  <a:pt x="298562" y="3533"/>
                </a:lnTo>
                <a:lnTo>
                  <a:pt x="302615" y="4047"/>
                </a:lnTo>
                <a:lnTo>
                  <a:pt x="308170" y="4560"/>
                </a:lnTo>
                <a:lnTo>
                  <a:pt x="314259" y="6060"/>
                </a:lnTo>
                <a:lnTo>
                  <a:pt x="319815" y="7581"/>
                </a:lnTo>
                <a:lnTo>
                  <a:pt x="321337" y="8094"/>
                </a:lnTo>
                <a:lnTo>
                  <a:pt x="323354" y="10621"/>
                </a:lnTo>
                <a:lnTo>
                  <a:pt x="323354" y="12141"/>
                </a:lnTo>
                <a:lnTo>
                  <a:pt x="323868" y="13641"/>
                </a:lnTo>
                <a:lnTo>
                  <a:pt x="321851" y="16682"/>
                </a:lnTo>
                <a:lnTo>
                  <a:pt x="320329" y="17195"/>
                </a:lnTo>
                <a:lnTo>
                  <a:pt x="317284" y="18695"/>
                </a:lnTo>
                <a:lnTo>
                  <a:pt x="313745" y="19209"/>
                </a:lnTo>
                <a:lnTo>
                  <a:pt x="308170" y="20729"/>
                </a:lnTo>
                <a:close/>
              </a:path>
              <a:path w="1866900" h="633730">
                <a:moveTo>
                  <a:pt x="310701" y="179417"/>
                </a:moveTo>
                <a:lnTo>
                  <a:pt x="309198" y="179417"/>
                </a:lnTo>
                <a:lnTo>
                  <a:pt x="306668" y="178923"/>
                </a:lnTo>
                <a:lnTo>
                  <a:pt x="304631" y="175883"/>
                </a:lnTo>
                <a:lnTo>
                  <a:pt x="302101" y="174363"/>
                </a:lnTo>
                <a:lnTo>
                  <a:pt x="304137" y="173356"/>
                </a:lnTo>
                <a:lnTo>
                  <a:pt x="306154" y="171836"/>
                </a:lnTo>
                <a:lnTo>
                  <a:pt x="308684" y="170315"/>
                </a:lnTo>
                <a:lnTo>
                  <a:pt x="310701" y="171836"/>
                </a:lnTo>
                <a:lnTo>
                  <a:pt x="312737" y="173869"/>
                </a:lnTo>
                <a:lnTo>
                  <a:pt x="314754" y="175369"/>
                </a:lnTo>
                <a:lnTo>
                  <a:pt x="312737" y="176890"/>
                </a:lnTo>
                <a:lnTo>
                  <a:pt x="310701" y="179417"/>
                </a:lnTo>
                <a:close/>
              </a:path>
              <a:path w="1866900" h="633730">
                <a:moveTo>
                  <a:pt x="315762" y="265335"/>
                </a:moveTo>
                <a:lnTo>
                  <a:pt x="314754" y="263321"/>
                </a:lnTo>
                <a:lnTo>
                  <a:pt x="315268" y="262808"/>
                </a:lnTo>
                <a:lnTo>
                  <a:pt x="315762" y="261801"/>
                </a:lnTo>
                <a:lnTo>
                  <a:pt x="317284" y="261801"/>
                </a:lnTo>
                <a:lnTo>
                  <a:pt x="318806" y="263321"/>
                </a:lnTo>
                <a:lnTo>
                  <a:pt x="317798" y="263815"/>
                </a:lnTo>
                <a:lnTo>
                  <a:pt x="317284" y="264841"/>
                </a:lnTo>
                <a:lnTo>
                  <a:pt x="316276" y="264841"/>
                </a:lnTo>
                <a:lnTo>
                  <a:pt x="315762" y="265335"/>
                </a:lnTo>
                <a:close/>
              </a:path>
              <a:path w="1866900" h="633730">
                <a:moveTo>
                  <a:pt x="317284" y="249679"/>
                </a:moveTo>
                <a:lnTo>
                  <a:pt x="316790" y="249679"/>
                </a:lnTo>
                <a:lnTo>
                  <a:pt x="315762" y="249166"/>
                </a:lnTo>
                <a:lnTo>
                  <a:pt x="314754" y="249166"/>
                </a:lnTo>
                <a:lnTo>
                  <a:pt x="315762" y="247152"/>
                </a:lnTo>
                <a:lnTo>
                  <a:pt x="316276" y="246639"/>
                </a:lnTo>
                <a:lnTo>
                  <a:pt x="317284" y="246126"/>
                </a:lnTo>
                <a:lnTo>
                  <a:pt x="318292" y="247152"/>
                </a:lnTo>
                <a:lnTo>
                  <a:pt x="318806" y="247152"/>
                </a:lnTo>
                <a:lnTo>
                  <a:pt x="317798" y="249166"/>
                </a:lnTo>
                <a:lnTo>
                  <a:pt x="317284" y="249679"/>
                </a:lnTo>
                <a:close/>
              </a:path>
              <a:path w="1866900" h="633730">
                <a:moveTo>
                  <a:pt x="339051" y="445759"/>
                </a:moveTo>
                <a:lnTo>
                  <a:pt x="336006" y="444752"/>
                </a:lnTo>
                <a:lnTo>
                  <a:pt x="331973" y="443745"/>
                </a:lnTo>
                <a:lnTo>
                  <a:pt x="328415" y="442225"/>
                </a:lnTo>
                <a:lnTo>
                  <a:pt x="326912" y="441731"/>
                </a:lnTo>
                <a:lnTo>
                  <a:pt x="325884" y="439204"/>
                </a:lnTo>
                <a:lnTo>
                  <a:pt x="324876" y="437171"/>
                </a:lnTo>
                <a:lnTo>
                  <a:pt x="326912" y="436677"/>
                </a:lnTo>
                <a:lnTo>
                  <a:pt x="328415" y="436164"/>
                </a:lnTo>
                <a:lnTo>
                  <a:pt x="329937" y="435157"/>
                </a:lnTo>
                <a:lnTo>
                  <a:pt x="331973" y="434150"/>
                </a:lnTo>
                <a:lnTo>
                  <a:pt x="333990" y="432630"/>
                </a:lnTo>
                <a:lnTo>
                  <a:pt x="336006" y="431623"/>
                </a:lnTo>
                <a:lnTo>
                  <a:pt x="341067" y="428583"/>
                </a:lnTo>
                <a:lnTo>
                  <a:pt x="347651" y="431623"/>
                </a:lnTo>
                <a:lnTo>
                  <a:pt x="349687" y="439698"/>
                </a:lnTo>
                <a:lnTo>
                  <a:pt x="348165" y="442738"/>
                </a:lnTo>
                <a:lnTo>
                  <a:pt x="347156" y="443745"/>
                </a:lnTo>
                <a:lnTo>
                  <a:pt x="345120" y="444752"/>
                </a:lnTo>
                <a:lnTo>
                  <a:pt x="342095" y="444752"/>
                </a:lnTo>
                <a:lnTo>
                  <a:pt x="339051" y="445759"/>
                </a:lnTo>
                <a:close/>
              </a:path>
              <a:path w="1866900" h="633730">
                <a:moveTo>
                  <a:pt x="220681" y="304760"/>
                </a:moveTo>
                <a:lnTo>
                  <a:pt x="200879" y="304760"/>
                </a:lnTo>
                <a:lnTo>
                  <a:pt x="207977" y="302746"/>
                </a:lnTo>
                <a:lnTo>
                  <a:pt x="215054" y="300219"/>
                </a:lnTo>
                <a:lnTo>
                  <a:pt x="216577" y="299706"/>
                </a:lnTo>
                <a:lnTo>
                  <a:pt x="218593" y="302746"/>
                </a:lnTo>
                <a:lnTo>
                  <a:pt x="220629" y="303753"/>
                </a:lnTo>
                <a:lnTo>
                  <a:pt x="220681" y="304760"/>
                </a:lnTo>
                <a:close/>
              </a:path>
              <a:path w="1866900" h="633730">
                <a:moveTo>
                  <a:pt x="216063" y="318915"/>
                </a:moveTo>
                <a:lnTo>
                  <a:pt x="209479" y="317395"/>
                </a:lnTo>
                <a:lnTo>
                  <a:pt x="201393" y="316388"/>
                </a:lnTo>
                <a:lnTo>
                  <a:pt x="197854" y="314355"/>
                </a:lnTo>
                <a:lnTo>
                  <a:pt x="194810" y="312341"/>
                </a:lnTo>
                <a:lnTo>
                  <a:pt x="192793" y="308807"/>
                </a:lnTo>
                <a:lnTo>
                  <a:pt x="191271" y="305273"/>
                </a:lnTo>
                <a:lnTo>
                  <a:pt x="190757" y="304247"/>
                </a:lnTo>
                <a:lnTo>
                  <a:pt x="193288" y="300219"/>
                </a:lnTo>
                <a:lnTo>
                  <a:pt x="200879" y="304760"/>
                </a:lnTo>
                <a:lnTo>
                  <a:pt x="220681" y="304760"/>
                </a:lnTo>
                <a:lnTo>
                  <a:pt x="221124" y="313348"/>
                </a:lnTo>
                <a:lnTo>
                  <a:pt x="216063" y="318915"/>
                </a:lnTo>
                <a:close/>
              </a:path>
              <a:path w="1866900" h="633730">
                <a:moveTo>
                  <a:pt x="222646" y="610527"/>
                </a:moveTo>
                <a:lnTo>
                  <a:pt x="220629" y="608513"/>
                </a:lnTo>
                <a:lnTo>
                  <a:pt x="219601" y="606993"/>
                </a:lnTo>
                <a:lnTo>
                  <a:pt x="218099" y="605473"/>
                </a:lnTo>
                <a:lnTo>
                  <a:pt x="219601" y="603953"/>
                </a:lnTo>
                <a:lnTo>
                  <a:pt x="220115" y="604466"/>
                </a:lnTo>
                <a:lnTo>
                  <a:pt x="221638" y="605473"/>
                </a:lnTo>
                <a:lnTo>
                  <a:pt x="225176" y="609007"/>
                </a:lnTo>
                <a:lnTo>
                  <a:pt x="223654" y="609520"/>
                </a:lnTo>
                <a:lnTo>
                  <a:pt x="222646" y="610527"/>
                </a:lnTo>
                <a:close/>
              </a:path>
              <a:path w="1866900" h="633730">
                <a:moveTo>
                  <a:pt x="197854" y="442738"/>
                </a:moveTo>
                <a:lnTo>
                  <a:pt x="197340" y="442738"/>
                </a:lnTo>
                <a:lnTo>
                  <a:pt x="195818" y="441218"/>
                </a:lnTo>
                <a:lnTo>
                  <a:pt x="193802" y="439698"/>
                </a:lnTo>
                <a:lnTo>
                  <a:pt x="192279" y="437684"/>
                </a:lnTo>
                <a:lnTo>
                  <a:pt x="192793" y="436677"/>
                </a:lnTo>
                <a:lnTo>
                  <a:pt x="193802" y="435651"/>
                </a:lnTo>
                <a:lnTo>
                  <a:pt x="194810" y="434150"/>
                </a:lnTo>
                <a:lnTo>
                  <a:pt x="196332" y="436164"/>
                </a:lnTo>
                <a:lnTo>
                  <a:pt x="198349" y="437684"/>
                </a:lnTo>
                <a:lnTo>
                  <a:pt x="199871" y="439698"/>
                </a:lnTo>
                <a:lnTo>
                  <a:pt x="198863" y="440705"/>
                </a:lnTo>
                <a:lnTo>
                  <a:pt x="197854" y="442738"/>
                </a:lnTo>
                <a:close/>
              </a:path>
              <a:path w="1866900" h="633730">
                <a:moveTo>
                  <a:pt x="252004" y="18202"/>
                </a:moveTo>
                <a:lnTo>
                  <a:pt x="250996" y="15162"/>
                </a:lnTo>
                <a:lnTo>
                  <a:pt x="248960" y="13148"/>
                </a:lnTo>
                <a:lnTo>
                  <a:pt x="249474" y="12141"/>
                </a:lnTo>
                <a:lnTo>
                  <a:pt x="250482" y="10621"/>
                </a:lnTo>
                <a:lnTo>
                  <a:pt x="252498" y="8587"/>
                </a:lnTo>
                <a:lnTo>
                  <a:pt x="255543" y="8587"/>
                </a:lnTo>
                <a:lnTo>
                  <a:pt x="256551" y="11114"/>
                </a:lnTo>
                <a:lnTo>
                  <a:pt x="258073" y="12635"/>
                </a:lnTo>
                <a:lnTo>
                  <a:pt x="254535" y="16168"/>
                </a:lnTo>
                <a:lnTo>
                  <a:pt x="252004" y="18202"/>
                </a:lnTo>
                <a:close/>
              </a:path>
              <a:path w="1866900" h="633730">
                <a:moveTo>
                  <a:pt x="213532" y="360867"/>
                </a:moveTo>
                <a:lnTo>
                  <a:pt x="212524" y="360867"/>
                </a:lnTo>
                <a:lnTo>
                  <a:pt x="200385" y="356820"/>
                </a:lnTo>
                <a:lnTo>
                  <a:pt x="194296" y="354293"/>
                </a:lnTo>
                <a:lnTo>
                  <a:pt x="193802" y="353780"/>
                </a:lnTo>
                <a:lnTo>
                  <a:pt x="193288" y="352260"/>
                </a:lnTo>
                <a:lnTo>
                  <a:pt x="193288" y="351253"/>
                </a:lnTo>
                <a:lnTo>
                  <a:pt x="193802" y="350246"/>
                </a:lnTo>
                <a:lnTo>
                  <a:pt x="194810" y="348726"/>
                </a:lnTo>
                <a:lnTo>
                  <a:pt x="195324" y="348726"/>
                </a:lnTo>
                <a:lnTo>
                  <a:pt x="201888" y="350759"/>
                </a:lnTo>
                <a:lnTo>
                  <a:pt x="207977" y="353286"/>
                </a:lnTo>
                <a:lnTo>
                  <a:pt x="214540" y="356307"/>
                </a:lnTo>
                <a:lnTo>
                  <a:pt x="215054" y="356307"/>
                </a:lnTo>
                <a:lnTo>
                  <a:pt x="215054" y="357314"/>
                </a:lnTo>
                <a:lnTo>
                  <a:pt x="215568" y="358340"/>
                </a:lnTo>
                <a:lnTo>
                  <a:pt x="214540" y="359347"/>
                </a:lnTo>
                <a:lnTo>
                  <a:pt x="213532" y="360867"/>
                </a:lnTo>
                <a:close/>
              </a:path>
              <a:path w="1866900" h="633730">
                <a:moveTo>
                  <a:pt x="226185" y="497819"/>
                </a:moveTo>
                <a:lnTo>
                  <a:pt x="222646" y="495292"/>
                </a:lnTo>
                <a:lnTo>
                  <a:pt x="222132" y="494798"/>
                </a:lnTo>
                <a:lnTo>
                  <a:pt x="221638" y="493278"/>
                </a:lnTo>
                <a:lnTo>
                  <a:pt x="221124" y="492271"/>
                </a:lnTo>
                <a:lnTo>
                  <a:pt x="221124" y="489231"/>
                </a:lnTo>
                <a:lnTo>
                  <a:pt x="221638" y="489231"/>
                </a:lnTo>
                <a:lnTo>
                  <a:pt x="226185" y="487711"/>
                </a:lnTo>
                <a:lnTo>
                  <a:pt x="235299" y="485697"/>
                </a:lnTo>
                <a:lnTo>
                  <a:pt x="235813" y="485697"/>
                </a:lnTo>
                <a:lnTo>
                  <a:pt x="236821" y="487711"/>
                </a:lnTo>
                <a:lnTo>
                  <a:pt x="236821" y="488718"/>
                </a:lnTo>
                <a:lnTo>
                  <a:pt x="235813" y="492765"/>
                </a:lnTo>
                <a:lnTo>
                  <a:pt x="226185" y="497819"/>
                </a:lnTo>
                <a:close/>
              </a:path>
              <a:path w="1866900" h="633730">
                <a:moveTo>
                  <a:pt x="235299" y="383610"/>
                </a:moveTo>
                <a:lnTo>
                  <a:pt x="233776" y="383097"/>
                </a:lnTo>
                <a:lnTo>
                  <a:pt x="231246" y="383097"/>
                </a:lnTo>
                <a:lnTo>
                  <a:pt x="229229" y="380057"/>
                </a:lnTo>
                <a:lnTo>
                  <a:pt x="228221" y="375516"/>
                </a:lnTo>
                <a:lnTo>
                  <a:pt x="228715" y="375003"/>
                </a:lnTo>
                <a:lnTo>
                  <a:pt x="232254" y="372476"/>
                </a:lnTo>
                <a:lnTo>
                  <a:pt x="236307" y="368942"/>
                </a:lnTo>
                <a:lnTo>
                  <a:pt x="240874" y="368448"/>
                </a:lnTo>
                <a:lnTo>
                  <a:pt x="242890" y="367935"/>
                </a:lnTo>
                <a:lnTo>
                  <a:pt x="245935" y="371982"/>
                </a:lnTo>
                <a:lnTo>
                  <a:pt x="248465" y="373996"/>
                </a:lnTo>
                <a:lnTo>
                  <a:pt x="246429" y="376523"/>
                </a:lnTo>
                <a:lnTo>
                  <a:pt x="244907" y="379563"/>
                </a:lnTo>
                <a:lnTo>
                  <a:pt x="240874" y="382584"/>
                </a:lnTo>
                <a:lnTo>
                  <a:pt x="237829" y="382584"/>
                </a:lnTo>
                <a:lnTo>
                  <a:pt x="235299" y="383610"/>
                </a:lnTo>
                <a:close/>
              </a:path>
              <a:path w="1866900" h="633730">
                <a:moveTo>
                  <a:pt x="243404" y="136458"/>
                </a:moveTo>
                <a:lnTo>
                  <a:pt x="241368" y="133931"/>
                </a:lnTo>
                <a:lnTo>
                  <a:pt x="239351" y="132410"/>
                </a:lnTo>
                <a:lnTo>
                  <a:pt x="237829" y="130397"/>
                </a:lnTo>
                <a:lnTo>
                  <a:pt x="239351" y="129390"/>
                </a:lnTo>
                <a:lnTo>
                  <a:pt x="240874" y="127356"/>
                </a:lnTo>
                <a:lnTo>
                  <a:pt x="241368" y="127870"/>
                </a:lnTo>
                <a:lnTo>
                  <a:pt x="243898" y="128877"/>
                </a:lnTo>
                <a:lnTo>
                  <a:pt x="245935" y="130397"/>
                </a:lnTo>
                <a:lnTo>
                  <a:pt x="248465" y="131917"/>
                </a:lnTo>
                <a:lnTo>
                  <a:pt x="246943" y="133437"/>
                </a:lnTo>
                <a:lnTo>
                  <a:pt x="245421" y="134444"/>
                </a:lnTo>
                <a:lnTo>
                  <a:pt x="243404" y="136458"/>
                </a:lnTo>
                <a:close/>
              </a:path>
              <a:path w="1866900" h="633730">
                <a:moveTo>
                  <a:pt x="242376" y="257754"/>
                </a:moveTo>
                <a:lnTo>
                  <a:pt x="240874" y="257754"/>
                </a:lnTo>
                <a:lnTo>
                  <a:pt x="236821" y="252206"/>
                </a:lnTo>
                <a:lnTo>
                  <a:pt x="227707" y="241072"/>
                </a:lnTo>
                <a:lnTo>
                  <a:pt x="228221" y="240578"/>
                </a:lnTo>
                <a:lnTo>
                  <a:pt x="228715" y="240065"/>
                </a:lnTo>
                <a:lnTo>
                  <a:pt x="230751" y="238051"/>
                </a:lnTo>
                <a:lnTo>
                  <a:pt x="242890" y="254733"/>
                </a:lnTo>
                <a:lnTo>
                  <a:pt x="243404" y="255227"/>
                </a:lnTo>
                <a:lnTo>
                  <a:pt x="242890" y="256747"/>
                </a:lnTo>
                <a:lnTo>
                  <a:pt x="242376" y="257754"/>
                </a:lnTo>
                <a:close/>
              </a:path>
              <a:path w="1866900" h="633730">
                <a:moveTo>
                  <a:pt x="226185" y="418988"/>
                </a:moveTo>
                <a:lnTo>
                  <a:pt x="225690" y="414941"/>
                </a:lnTo>
                <a:lnTo>
                  <a:pt x="231246" y="413421"/>
                </a:lnTo>
                <a:lnTo>
                  <a:pt x="243404" y="410381"/>
                </a:lnTo>
                <a:lnTo>
                  <a:pt x="243898" y="410381"/>
                </a:lnTo>
                <a:lnTo>
                  <a:pt x="244907" y="413421"/>
                </a:lnTo>
                <a:lnTo>
                  <a:pt x="244907" y="413934"/>
                </a:lnTo>
                <a:lnTo>
                  <a:pt x="244412" y="414941"/>
                </a:lnTo>
                <a:lnTo>
                  <a:pt x="238343" y="416461"/>
                </a:lnTo>
                <a:lnTo>
                  <a:pt x="232254" y="417468"/>
                </a:lnTo>
                <a:lnTo>
                  <a:pt x="226185" y="418988"/>
                </a:lnTo>
                <a:close/>
              </a:path>
              <a:path w="1866900" h="633730">
                <a:moveTo>
                  <a:pt x="238837" y="295659"/>
                </a:moveTo>
                <a:lnTo>
                  <a:pt x="236307" y="294652"/>
                </a:lnTo>
                <a:lnTo>
                  <a:pt x="233282" y="294139"/>
                </a:lnTo>
                <a:lnTo>
                  <a:pt x="230751" y="293132"/>
                </a:lnTo>
                <a:lnTo>
                  <a:pt x="230751" y="290111"/>
                </a:lnTo>
                <a:lnTo>
                  <a:pt x="231246" y="290111"/>
                </a:lnTo>
                <a:lnTo>
                  <a:pt x="234290" y="289598"/>
                </a:lnTo>
                <a:lnTo>
                  <a:pt x="237829" y="289085"/>
                </a:lnTo>
                <a:lnTo>
                  <a:pt x="240874" y="288591"/>
                </a:lnTo>
                <a:lnTo>
                  <a:pt x="241882" y="288591"/>
                </a:lnTo>
                <a:lnTo>
                  <a:pt x="244412" y="291118"/>
                </a:lnTo>
                <a:lnTo>
                  <a:pt x="245935" y="292125"/>
                </a:lnTo>
                <a:lnTo>
                  <a:pt x="246429" y="293645"/>
                </a:lnTo>
                <a:lnTo>
                  <a:pt x="247097" y="294652"/>
                </a:lnTo>
                <a:lnTo>
                  <a:pt x="238837" y="294652"/>
                </a:lnTo>
                <a:lnTo>
                  <a:pt x="238837" y="295659"/>
                </a:lnTo>
                <a:close/>
              </a:path>
              <a:path w="1866900" h="633730">
                <a:moveTo>
                  <a:pt x="247437" y="295165"/>
                </a:moveTo>
                <a:lnTo>
                  <a:pt x="241882" y="295165"/>
                </a:lnTo>
                <a:lnTo>
                  <a:pt x="240360" y="294652"/>
                </a:lnTo>
                <a:lnTo>
                  <a:pt x="247097" y="294652"/>
                </a:lnTo>
                <a:lnTo>
                  <a:pt x="247437" y="295165"/>
                </a:lnTo>
                <a:close/>
              </a:path>
              <a:path w="1866900" h="633730">
                <a:moveTo>
                  <a:pt x="238343" y="614574"/>
                </a:moveTo>
                <a:lnTo>
                  <a:pt x="236821" y="612541"/>
                </a:lnTo>
                <a:lnTo>
                  <a:pt x="235813" y="610014"/>
                </a:lnTo>
                <a:lnTo>
                  <a:pt x="238837" y="606993"/>
                </a:lnTo>
                <a:lnTo>
                  <a:pt x="239846" y="606480"/>
                </a:lnTo>
                <a:lnTo>
                  <a:pt x="240874" y="606480"/>
                </a:lnTo>
                <a:lnTo>
                  <a:pt x="242376" y="608000"/>
                </a:lnTo>
                <a:lnTo>
                  <a:pt x="243404" y="609007"/>
                </a:lnTo>
                <a:lnTo>
                  <a:pt x="241882" y="610527"/>
                </a:lnTo>
                <a:lnTo>
                  <a:pt x="240360" y="612541"/>
                </a:lnTo>
                <a:lnTo>
                  <a:pt x="238343" y="614574"/>
                </a:lnTo>
                <a:close/>
              </a:path>
              <a:path w="1866900" h="633730">
                <a:moveTo>
                  <a:pt x="414453" y="563027"/>
                </a:moveTo>
                <a:lnTo>
                  <a:pt x="409906" y="562001"/>
                </a:lnTo>
                <a:lnTo>
                  <a:pt x="406861" y="561507"/>
                </a:lnTo>
                <a:lnTo>
                  <a:pt x="404845" y="557460"/>
                </a:lnTo>
                <a:lnTo>
                  <a:pt x="402314" y="555446"/>
                </a:lnTo>
                <a:lnTo>
                  <a:pt x="405359" y="552919"/>
                </a:lnTo>
                <a:lnTo>
                  <a:pt x="407889" y="549879"/>
                </a:lnTo>
                <a:lnTo>
                  <a:pt x="411428" y="546345"/>
                </a:lnTo>
                <a:lnTo>
                  <a:pt x="414453" y="549366"/>
                </a:lnTo>
                <a:lnTo>
                  <a:pt x="417498" y="551399"/>
                </a:lnTo>
                <a:lnTo>
                  <a:pt x="417498" y="553926"/>
                </a:lnTo>
                <a:lnTo>
                  <a:pt x="418012" y="559987"/>
                </a:lnTo>
                <a:lnTo>
                  <a:pt x="414453" y="563027"/>
                </a:lnTo>
                <a:close/>
              </a:path>
              <a:path w="1866900" h="633730">
                <a:moveTo>
                  <a:pt x="1709596" y="164768"/>
                </a:moveTo>
                <a:lnTo>
                  <a:pt x="1709082" y="164768"/>
                </a:lnTo>
                <a:lnTo>
                  <a:pt x="1703012" y="162241"/>
                </a:lnTo>
                <a:lnTo>
                  <a:pt x="1696429" y="160207"/>
                </a:lnTo>
                <a:lnTo>
                  <a:pt x="1689846" y="157187"/>
                </a:lnTo>
                <a:lnTo>
                  <a:pt x="1689351" y="157187"/>
                </a:lnTo>
                <a:lnTo>
                  <a:pt x="1689351" y="152626"/>
                </a:lnTo>
                <a:lnTo>
                  <a:pt x="1689846" y="152626"/>
                </a:lnTo>
                <a:lnTo>
                  <a:pt x="1692890" y="151620"/>
                </a:lnTo>
                <a:lnTo>
                  <a:pt x="1696943" y="149606"/>
                </a:lnTo>
                <a:lnTo>
                  <a:pt x="1699474" y="151126"/>
                </a:lnTo>
                <a:lnTo>
                  <a:pt x="1704021" y="153140"/>
                </a:lnTo>
                <a:lnTo>
                  <a:pt x="1707560" y="157680"/>
                </a:lnTo>
                <a:lnTo>
                  <a:pt x="1711118" y="161234"/>
                </a:lnTo>
                <a:lnTo>
                  <a:pt x="1710090" y="163248"/>
                </a:lnTo>
                <a:lnTo>
                  <a:pt x="1709596" y="164768"/>
                </a:lnTo>
                <a:close/>
              </a:path>
              <a:path w="1866900" h="633730">
                <a:moveTo>
                  <a:pt x="1705543" y="475076"/>
                </a:moveTo>
                <a:lnTo>
                  <a:pt x="1704535" y="469015"/>
                </a:lnTo>
                <a:lnTo>
                  <a:pt x="1703526" y="464474"/>
                </a:lnTo>
                <a:lnTo>
                  <a:pt x="1708588" y="461947"/>
                </a:lnTo>
                <a:lnTo>
                  <a:pt x="1714657" y="462954"/>
                </a:lnTo>
                <a:lnTo>
                  <a:pt x="1715665" y="463448"/>
                </a:lnTo>
                <a:lnTo>
                  <a:pt x="1716673" y="463448"/>
                </a:lnTo>
                <a:lnTo>
                  <a:pt x="1718196" y="463961"/>
                </a:lnTo>
                <a:lnTo>
                  <a:pt x="1721240" y="465975"/>
                </a:lnTo>
                <a:lnTo>
                  <a:pt x="1727310" y="471029"/>
                </a:lnTo>
                <a:lnTo>
                  <a:pt x="1724265" y="472549"/>
                </a:lnTo>
                <a:lnTo>
                  <a:pt x="1720726" y="473556"/>
                </a:lnTo>
                <a:lnTo>
                  <a:pt x="1717187" y="473556"/>
                </a:lnTo>
                <a:lnTo>
                  <a:pt x="1716179" y="474069"/>
                </a:lnTo>
                <a:lnTo>
                  <a:pt x="1710090" y="474069"/>
                </a:lnTo>
                <a:lnTo>
                  <a:pt x="1705543" y="475076"/>
                </a:lnTo>
                <a:close/>
              </a:path>
              <a:path w="1866900" h="633730">
                <a:moveTo>
                  <a:pt x="1717682" y="475076"/>
                </a:moveTo>
                <a:lnTo>
                  <a:pt x="1717682" y="474582"/>
                </a:lnTo>
                <a:lnTo>
                  <a:pt x="1717187" y="474069"/>
                </a:lnTo>
                <a:lnTo>
                  <a:pt x="1717187" y="473556"/>
                </a:lnTo>
                <a:lnTo>
                  <a:pt x="1720726" y="473556"/>
                </a:lnTo>
                <a:lnTo>
                  <a:pt x="1717682" y="475076"/>
                </a:lnTo>
                <a:close/>
              </a:path>
              <a:path w="1866900" h="633730">
                <a:moveTo>
                  <a:pt x="1689351" y="289598"/>
                </a:moveTo>
                <a:lnTo>
                  <a:pt x="1687315" y="288591"/>
                </a:lnTo>
                <a:lnTo>
                  <a:pt x="1684785" y="288078"/>
                </a:lnTo>
                <a:lnTo>
                  <a:pt x="1682768" y="287071"/>
                </a:lnTo>
                <a:lnTo>
                  <a:pt x="1683282" y="286064"/>
                </a:lnTo>
                <a:lnTo>
                  <a:pt x="1684290" y="283537"/>
                </a:lnTo>
                <a:lnTo>
                  <a:pt x="1686307" y="284031"/>
                </a:lnTo>
                <a:lnTo>
                  <a:pt x="1690360" y="286064"/>
                </a:lnTo>
                <a:lnTo>
                  <a:pt x="1689846" y="288078"/>
                </a:lnTo>
                <a:lnTo>
                  <a:pt x="1689351" y="289598"/>
                </a:lnTo>
                <a:close/>
              </a:path>
              <a:path w="1866900" h="633730">
                <a:moveTo>
                  <a:pt x="1739962" y="227430"/>
                </a:moveTo>
                <a:lnTo>
                  <a:pt x="1738954" y="227430"/>
                </a:lnTo>
                <a:lnTo>
                  <a:pt x="1736423" y="226936"/>
                </a:lnTo>
                <a:lnTo>
                  <a:pt x="1734387" y="225416"/>
                </a:lnTo>
                <a:lnTo>
                  <a:pt x="1732371" y="224409"/>
                </a:lnTo>
                <a:lnTo>
                  <a:pt x="1733893" y="222376"/>
                </a:lnTo>
                <a:lnTo>
                  <a:pt x="1735395" y="220856"/>
                </a:lnTo>
                <a:lnTo>
                  <a:pt x="1737926" y="219355"/>
                </a:lnTo>
                <a:lnTo>
                  <a:pt x="1742493" y="223896"/>
                </a:lnTo>
                <a:lnTo>
                  <a:pt x="1741485" y="224903"/>
                </a:lnTo>
                <a:lnTo>
                  <a:pt x="1739962" y="227430"/>
                </a:lnTo>
                <a:close/>
              </a:path>
              <a:path w="1866900" h="633730">
                <a:moveTo>
                  <a:pt x="1735395" y="261288"/>
                </a:moveTo>
                <a:lnTo>
                  <a:pt x="1732371" y="261288"/>
                </a:lnTo>
                <a:lnTo>
                  <a:pt x="1730848" y="258761"/>
                </a:lnTo>
                <a:lnTo>
                  <a:pt x="1729840" y="257260"/>
                </a:lnTo>
                <a:lnTo>
                  <a:pt x="1730848" y="256234"/>
                </a:lnTo>
                <a:lnTo>
                  <a:pt x="1731857" y="254733"/>
                </a:lnTo>
                <a:lnTo>
                  <a:pt x="1734901" y="254733"/>
                </a:lnTo>
                <a:lnTo>
                  <a:pt x="1736423" y="255740"/>
                </a:lnTo>
                <a:lnTo>
                  <a:pt x="1740457" y="257260"/>
                </a:lnTo>
                <a:lnTo>
                  <a:pt x="1736918" y="259787"/>
                </a:lnTo>
                <a:lnTo>
                  <a:pt x="1735395" y="261288"/>
                </a:lnTo>
                <a:close/>
              </a:path>
              <a:path w="1866900" h="633730">
                <a:moveTo>
                  <a:pt x="1734901" y="351253"/>
                </a:moveTo>
                <a:lnTo>
                  <a:pt x="1732865" y="350759"/>
                </a:lnTo>
                <a:lnTo>
                  <a:pt x="1729326" y="350759"/>
                </a:lnTo>
                <a:lnTo>
                  <a:pt x="1726796" y="349239"/>
                </a:lnTo>
                <a:lnTo>
                  <a:pt x="1723257" y="347206"/>
                </a:lnTo>
                <a:lnTo>
                  <a:pt x="1719718" y="344185"/>
                </a:lnTo>
                <a:lnTo>
                  <a:pt x="1719204" y="343672"/>
                </a:lnTo>
                <a:lnTo>
                  <a:pt x="1719718" y="338124"/>
                </a:lnTo>
                <a:lnTo>
                  <a:pt x="1720212" y="338124"/>
                </a:lnTo>
                <a:lnTo>
                  <a:pt x="1724265" y="337611"/>
                </a:lnTo>
                <a:lnTo>
                  <a:pt x="1735395" y="337611"/>
                </a:lnTo>
                <a:lnTo>
                  <a:pt x="1736918" y="339131"/>
                </a:lnTo>
                <a:lnTo>
                  <a:pt x="1737926" y="340651"/>
                </a:lnTo>
                <a:lnTo>
                  <a:pt x="1740457" y="343178"/>
                </a:lnTo>
                <a:lnTo>
                  <a:pt x="1739962" y="344185"/>
                </a:lnTo>
                <a:lnTo>
                  <a:pt x="1738954" y="346712"/>
                </a:lnTo>
                <a:lnTo>
                  <a:pt x="1737432" y="348726"/>
                </a:lnTo>
                <a:lnTo>
                  <a:pt x="1735395" y="350246"/>
                </a:lnTo>
                <a:lnTo>
                  <a:pt x="1734901" y="351253"/>
                </a:lnTo>
                <a:close/>
              </a:path>
              <a:path w="1866900" h="633730">
                <a:moveTo>
                  <a:pt x="1670115" y="324463"/>
                </a:moveTo>
                <a:lnTo>
                  <a:pt x="1674662" y="322962"/>
                </a:lnTo>
                <a:lnTo>
                  <a:pt x="1682768" y="319922"/>
                </a:lnTo>
                <a:lnTo>
                  <a:pt x="1682768" y="320435"/>
                </a:lnTo>
                <a:lnTo>
                  <a:pt x="1683282" y="321442"/>
                </a:lnTo>
                <a:lnTo>
                  <a:pt x="1682768" y="321442"/>
                </a:lnTo>
                <a:lnTo>
                  <a:pt x="1678715" y="322449"/>
                </a:lnTo>
                <a:lnTo>
                  <a:pt x="1674168" y="323456"/>
                </a:lnTo>
                <a:lnTo>
                  <a:pt x="1670115" y="324463"/>
                </a:lnTo>
                <a:close/>
              </a:path>
              <a:path w="1866900" h="633730">
                <a:moveTo>
                  <a:pt x="1670115" y="324976"/>
                </a:moveTo>
                <a:lnTo>
                  <a:pt x="1669601" y="324976"/>
                </a:lnTo>
                <a:lnTo>
                  <a:pt x="1670115" y="324463"/>
                </a:lnTo>
                <a:lnTo>
                  <a:pt x="1670629" y="324463"/>
                </a:lnTo>
                <a:lnTo>
                  <a:pt x="1670115" y="324976"/>
                </a:lnTo>
                <a:close/>
              </a:path>
              <a:path w="1866900" h="633730">
                <a:moveTo>
                  <a:pt x="1655507" y="346169"/>
                </a:moveTo>
                <a:lnTo>
                  <a:pt x="1646332" y="345705"/>
                </a:lnTo>
                <a:lnTo>
                  <a:pt x="1642793" y="344679"/>
                </a:lnTo>
                <a:lnTo>
                  <a:pt x="1639235" y="344679"/>
                </a:lnTo>
                <a:lnTo>
                  <a:pt x="1635696" y="344185"/>
                </a:lnTo>
                <a:lnTo>
                  <a:pt x="1638227" y="341145"/>
                </a:lnTo>
                <a:lnTo>
                  <a:pt x="1640757" y="337098"/>
                </a:lnTo>
                <a:lnTo>
                  <a:pt x="1668593" y="325489"/>
                </a:lnTo>
                <a:lnTo>
                  <a:pt x="1666257" y="335541"/>
                </a:lnTo>
                <a:lnTo>
                  <a:pt x="1662022" y="342608"/>
                </a:lnTo>
                <a:lnTo>
                  <a:pt x="1655507" y="346169"/>
                </a:lnTo>
                <a:close/>
              </a:path>
              <a:path w="1866900" h="633730">
                <a:moveTo>
                  <a:pt x="1674168" y="105640"/>
                </a:moveTo>
                <a:lnTo>
                  <a:pt x="1668099" y="102086"/>
                </a:lnTo>
                <a:lnTo>
                  <a:pt x="1661516" y="98059"/>
                </a:lnTo>
                <a:lnTo>
                  <a:pt x="1657977" y="88445"/>
                </a:lnTo>
                <a:lnTo>
                  <a:pt x="1660507" y="80864"/>
                </a:lnTo>
                <a:lnTo>
                  <a:pt x="1661516" y="77330"/>
                </a:lnTo>
                <a:lnTo>
                  <a:pt x="1664046" y="74803"/>
                </a:lnTo>
                <a:lnTo>
                  <a:pt x="1667585" y="69749"/>
                </a:lnTo>
                <a:lnTo>
                  <a:pt x="1670115" y="74289"/>
                </a:lnTo>
                <a:lnTo>
                  <a:pt x="1673160" y="77330"/>
                </a:lnTo>
                <a:lnTo>
                  <a:pt x="1673160" y="87438"/>
                </a:lnTo>
                <a:lnTo>
                  <a:pt x="1674168" y="89451"/>
                </a:lnTo>
                <a:lnTo>
                  <a:pt x="1685813" y="89451"/>
                </a:lnTo>
                <a:lnTo>
                  <a:pt x="1685813" y="91978"/>
                </a:lnTo>
                <a:lnTo>
                  <a:pt x="1684290" y="94505"/>
                </a:lnTo>
                <a:lnTo>
                  <a:pt x="1678715" y="103607"/>
                </a:lnTo>
                <a:lnTo>
                  <a:pt x="1674168" y="105640"/>
                </a:lnTo>
                <a:close/>
              </a:path>
              <a:path w="1866900" h="633730">
                <a:moveTo>
                  <a:pt x="1685813" y="89451"/>
                </a:moveTo>
                <a:lnTo>
                  <a:pt x="1674168" y="89451"/>
                </a:lnTo>
                <a:lnTo>
                  <a:pt x="1679724" y="85424"/>
                </a:lnTo>
                <a:lnTo>
                  <a:pt x="1681246" y="84397"/>
                </a:lnTo>
                <a:lnTo>
                  <a:pt x="1684290" y="84911"/>
                </a:lnTo>
                <a:lnTo>
                  <a:pt x="1686307" y="84911"/>
                </a:lnTo>
                <a:lnTo>
                  <a:pt x="1685813" y="88445"/>
                </a:lnTo>
                <a:lnTo>
                  <a:pt x="1685813" y="89451"/>
                </a:lnTo>
                <a:close/>
              </a:path>
              <a:path w="1866900" h="633730">
                <a:moveTo>
                  <a:pt x="1673654" y="269382"/>
                </a:moveTo>
                <a:lnTo>
                  <a:pt x="1673160" y="268869"/>
                </a:lnTo>
                <a:lnTo>
                  <a:pt x="1672646" y="267862"/>
                </a:lnTo>
                <a:lnTo>
                  <a:pt x="1672132" y="267368"/>
                </a:lnTo>
                <a:lnTo>
                  <a:pt x="1673160" y="266342"/>
                </a:lnTo>
                <a:lnTo>
                  <a:pt x="1673654" y="266855"/>
                </a:lnTo>
                <a:lnTo>
                  <a:pt x="1674168" y="267862"/>
                </a:lnTo>
                <a:lnTo>
                  <a:pt x="1674662" y="268375"/>
                </a:lnTo>
                <a:lnTo>
                  <a:pt x="1673654" y="269382"/>
                </a:lnTo>
                <a:close/>
              </a:path>
              <a:path w="1866900" h="633730">
                <a:moveTo>
                  <a:pt x="1666063" y="221369"/>
                </a:moveTo>
                <a:lnTo>
                  <a:pt x="1665568" y="221369"/>
                </a:lnTo>
                <a:lnTo>
                  <a:pt x="1664046" y="219355"/>
                </a:lnTo>
                <a:lnTo>
                  <a:pt x="1663038" y="218329"/>
                </a:lnTo>
                <a:lnTo>
                  <a:pt x="1667071" y="214301"/>
                </a:lnTo>
                <a:lnTo>
                  <a:pt x="1669601" y="212781"/>
                </a:lnTo>
                <a:lnTo>
                  <a:pt x="1670629" y="212268"/>
                </a:lnTo>
                <a:lnTo>
                  <a:pt x="1672132" y="213788"/>
                </a:lnTo>
                <a:lnTo>
                  <a:pt x="1674168" y="215802"/>
                </a:lnTo>
                <a:lnTo>
                  <a:pt x="1671124" y="218329"/>
                </a:lnTo>
                <a:lnTo>
                  <a:pt x="1666063" y="221369"/>
                </a:lnTo>
                <a:close/>
              </a:path>
              <a:path w="1866900" h="633730">
                <a:moveTo>
                  <a:pt x="1749076" y="533710"/>
                </a:moveTo>
                <a:lnTo>
                  <a:pt x="1747040" y="528143"/>
                </a:lnTo>
                <a:lnTo>
                  <a:pt x="1745518" y="525616"/>
                </a:lnTo>
                <a:lnTo>
                  <a:pt x="1745518" y="521075"/>
                </a:lnTo>
                <a:lnTo>
                  <a:pt x="1747040" y="519042"/>
                </a:lnTo>
                <a:lnTo>
                  <a:pt x="1748048" y="517541"/>
                </a:lnTo>
                <a:lnTo>
                  <a:pt x="1749570" y="519555"/>
                </a:lnTo>
                <a:lnTo>
                  <a:pt x="1752101" y="521569"/>
                </a:lnTo>
                <a:lnTo>
                  <a:pt x="1753623" y="526129"/>
                </a:lnTo>
                <a:lnTo>
                  <a:pt x="1751607" y="528656"/>
                </a:lnTo>
                <a:lnTo>
                  <a:pt x="1749076" y="533710"/>
                </a:lnTo>
                <a:close/>
              </a:path>
              <a:path w="1866900" h="633730">
                <a:moveTo>
                  <a:pt x="1848776" y="325983"/>
                </a:moveTo>
                <a:lnTo>
                  <a:pt x="1841184" y="321442"/>
                </a:lnTo>
                <a:lnTo>
                  <a:pt x="1841678" y="320929"/>
                </a:lnTo>
                <a:lnTo>
                  <a:pt x="1842706" y="319409"/>
                </a:lnTo>
                <a:lnTo>
                  <a:pt x="1845731" y="320435"/>
                </a:lnTo>
                <a:lnTo>
                  <a:pt x="1847767" y="321936"/>
                </a:lnTo>
                <a:lnTo>
                  <a:pt x="1850792" y="323969"/>
                </a:lnTo>
                <a:lnTo>
                  <a:pt x="1848776" y="325983"/>
                </a:lnTo>
                <a:close/>
              </a:path>
              <a:path w="1866900" h="633730">
                <a:moveTo>
                  <a:pt x="1856861" y="510454"/>
                </a:moveTo>
                <a:lnTo>
                  <a:pt x="1856861" y="509960"/>
                </a:lnTo>
                <a:lnTo>
                  <a:pt x="1854331" y="508440"/>
                </a:lnTo>
                <a:lnTo>
                  <a:pt x="1850298" y="504393"/>
                </a:lnTo>
                <a:lnTo>
                  <a:pt x="1850792" y="503386"/>
                </a:lnTo>
                <a:lnTo>
                  <a:pt x="1852314" y="501353"/>
                </a:lnTo>
                <a:lnTo>
                  <a:pt x="1852828" y="501353"/>
                </a:lnTo>
                <a:lnTo>
                  <a:pt x="1854845" y="502379"/>
                </a:lnTo>
                <a:lnTo>
                  <a:pt x="1857375" y="503880"/>
                </a:lnTo>
                <a:lnTo>
                  <a:pt x="1860420" y="505913"/>
                </a:lnTo>
                <a:lnTo>
                  <a:pt x="1858384" y="507927"/>
                </a:lnTo>
                <a:lnTo>
                  <a:pt x="1856861" y="510454"/>
                </a:lnTo>
                <a:close/>
              </a:path>
              <a:path w="1866900" h="633730">
                <a:moveTo>
                  <a:pt x="1863445" y="383097"/>
                </a:moveTo>
                <a:lnTo>
                  <a:pt x="1862951" y="382584"/>
                </a:lnTo>
                <a:lnTo>
                  <a:pt x="1862951" y="380570"/>
                </a:lnTo>
                <a:lnTo>
                  <a:pt x="1863445" y="380570"/>
                </a:lnTo>
                <a:lnTo>
                  <a:pt x="1863959" y="380057"/>
                </a:lnTo>
                <a:lnTo>
                  <a:pt x="1863959" y="381083"/>
                </a:lnTo>
                <a:lnTo>
                  <a:pt x="1864453" y="381577"/>
                </a:lnTo>
                <a:lnTo>
                  <a:pt x="1864453" y="382584"/>
                </a:lnTo>
                <a:lnTo>
                  <a:pt x="1863959" y="382584"/>
                </a:lnTo>
                <a:lnTo>
                  <a:pt x="1863445" y="383097"/>
                </a:lnTo>
                <a:close/>
              </a:path>
              <a:path w="1866900" h="633730">
                <a:moveTo>
                  <a:pt x="1742493" y="102600"/>
                </a:moveTo>
                <a:lnTo>
                  <a:pt x="1740457" y="101080"/>
                </a:lnTo>
                <a:lnTo>
                  <a:pt x="1738954" y="99066"/>
                </a:lnTo>
                <a:lnTo>
                  <a:pt x="1737432" y="97546"/>
                </a:lnTo>
                <a:lnTo>
                  <a:pt x="1738954" y="97032"/>
                </a:lnTo>
                <a:lnTo>
                  <a:pt x="1740971" y="95019"/>
                </a:lnTo>
                <a:lnTo>
                  <a:pt x="1742493" y="95532"/>
                </a:lnTo>
                <a:lnTo>
                  <a:pt x="1744509" y="96026"/>
                </a:lnTo>
                <a:lnTo>
                  <a:pt x="1746546" y="98553"/>
                </a:lnTo>
                <a:lnTo>
                  <a:pt x="1748048" y="99066"/>
                </a:lnTo>
                <a:lnTo>
                  <a:pt x="1746032" y="100073"/>
                </a:lnTo>
                <a:lnTo>
                  <a:pt x="1744509" y="101080"/>
                </a:lnTo>
                <a:lnTo>
                  <a:pt x="1742493" y="102600"/>
                </a:lnTo>
                <a:close/>
              </a:path>
              <a:path w="1866900" h="633730">
                <a:moveTo>
                  <a:pt x="1856861" y="597379"/>
                </a:moveTo>
                <a:lnTo>
                  <a:pt x="1852828" y="595878"/>
                </a:lnTo>
                <a:lnTo>
                  <a:pt x="1851800" y="595878"/>
                </a:lnTo>
                <a:lnTo>
                  <a:pt x="1850792" y="593845"/>
                </a:lnTo>
                <a:lnTo>
                  <a:pt x="1852828" y="589798"/>
                </a:lnTo>
                <a:lnTo>
                  <a:pt x="1853837" y="584744"/>
                </a:lnTo>
                <a:lnTo>
                  <a:pt x="1856861" y="582217"/>
                </a:lnTo>
                <a:lnTo>
                  <a:pt x="1859392" y="580203"/>
                </a:lnTo>
                <a:lnTo>
                  <a:pt x="1863445" y="581723"/>
                </a:lnTo>
                <a:lnTo>
                  <a:pt x="1866489" y="581723"/>
                </a:lnTo>
                <a:lnTo>
                  <a:pt x="1866489" y="588297"/>
                </a:lnTo>
                <a:lnTo>
                  <a:pt x="1863959" y="592838"/>
                </a:lnTo>
                <a:lnTo>
                  <a:pt x="1856861" y="597379"/>
                </a:lnTo>
                <a:close/>
              </a:path>
              <a:path w="1866900" h="633730">
                <a:moveTo>
                  <a:pt x="1766790" y="403313"/>
                </a:moveTo>
                <a:lnTo>
                  <a:pt x="1765268" y="403313"/>
                </a:lnTo>
                <a:lnTo>
                  <a:pt x="1764754" y="401793"/>
                </a:lnTo>
                <a:lnTo>
                  <a:pt x="1764259" y="400786"/>
                </a:lnTo>
                <a:lnTo>
                  <a:pt x="1765268" y="400273"/>
                </a:lnTo>
                <a:lnTo>
                  <a:pt x="1766276" y="399266"/>
                </a:lnTo>
                <a:lnTo>
                  <a:pt x="1767284" y="398772"/>
                </a:lnTo>
                <a:lnTo>
                  <a:pt x="1767798" y="400786"/>
                </a:lnTo>
                <a:lnTo>
                  <a:pt x="1769321" y="401793"/>
                </a:lnTo>
                <a:lnTo>
                  <a:pt x="1767798" y="402306"/>
                </a:lnTo>
                <a:lnTo>
                  <a:pt x="1766790" y="403313"/>
                </a:lnTo>
                <a:close/>
              </a:path>
              <a:path w="1866900" h="633730">
                <a:moveTo>
                  <a:pt x="1751607" y="566048"/>
                </a:moveTo>
                <a:lnTo>
                  <a:pt x="1748562" y="566048"/>
                </a:lnTo>
                <a:lnTo>
                  <a:pt x="1747040" y="565041"/>
                </a:lnTo>
                <a:lnTo>
                  <a:pt x="1745023" y="564528"/>
                </a:lnTo>
                <a:lnTo>
                  <a:pt x="1745518" y="563027"/>
                </a:lnTo>
                <a:lnTo>
                  <a:pt x="1746546" y="560994"/>
                </a:lnTo>
                <a:lnTo>
                  <a:pt x="1749076" y="560994"/>
                </a:lnTo>
                <a:lnTo>
                  <a:pt x="1751607" y="561507"/>
                </a:lnTo>
                <a:lnTo>
                  <a:pt x="1756154" y="562001"/>
                </a:lnTo>
                <a:lnTo>
                  <a:pt x="1752615" y="564528"/>
                </a:lnTo>
                <a:lnTo>
                  <a:pt x="1751607" y="566048"/>
                </a:lnTo>
                <a:close/>
              </a:path>
              <a:path w="1866900" h="633730">
                <a:moveTo>
                  <a:pt x="1647341" y="44479"/>
                </a:moveTo>
                <a:lnTo>
                  <a:pt x="1643802" y="44479"/>
                </a:lnTo>
                <a:lnTo>
                  <a:pt x="1642279" y="42959"/>
                </a:lnTo>
                <a:lnTo>
                  <a:pt x="1640757" y="41952"/>
                </a:lnTo>
                <a:lnTo>
                  <a:pt x="1641765" y="40432"/>
                </a:lnTo>
                <a:lnTo>
                  <a:pt x="1642793" y="37411"/>
                </a:lnTo>
                <a:lnTo>
                  <a:pt x="1645818" y="37411"/>
                </a:lnTo>
                <a:lnTo>
                  <a:pt x="1651888" y="40432"/>
                </a:lnTo>
                <a:lnTo>
                  <a:pt x="1648349" y="42465"/>
                </a:lnTo>
                <a:lnTo>
                  <a:pt x="1647341" y="44479"/>
                </a:lnTo>
                <a:close/>
              </a:path>
              <a:path w="1866900" h="633730">
                <a:moveTo>
                  <a:pt x="1865975" y="352260"/>
                </a:moveTo>
                <a:lnTo>
                  <a:pt x="1865481" y="351766"/>
                </a:lnTo>
                <a:lnTo>
                  <a:pt x="1864967" y="351766"/>
                </a:lnTo>
                <a:lnTo>
                  <a:pt x="1864453" y="351253"/>
                </a:lnTo>
                <a:lnTo>
                  <a:pt x="1857889" y="347719"/>
                </a:lnTo>
                <a:lnTo>
                  <a:pt x="1857375" y="341658"/>
                </a:lnTo>
                <a:lnTo>
                  <a:pt x="1861923" y="336091"/>
                </a:lnTo>
                <a:lnTo>
                  <a:pt x="1862951" y="335084"/>
                </a:lnTo>
                <a:lnTo>
                  <a:pt x="1863959" y="334571"/>
                </a:lnTo>
                <a:lnTo>
                  <a:pt x="1864967" y="333564"/>
                </a:lnTo>
                <a:lnTo>
                  <a:pt x="1865975" y="345705"/>
                </a:lnTo>
                <a:lnTo>
                  <a:pt x="1865975" y="352260"/>
                </a:lnTo>
                <a:close/>
              </a:path>
              <a:path w="1866900" h="633730">
                <a:moveTo>
                  <a:pt x="1768293" y="150099"/>
                </a:moveTo>
                <a:lnTo>
                  <a:pt x="1768293" y="149093"/>
                </a:lnTo>
                <a:lnTo>
                  <a:pt x="1767284" y="148086"/>
                </a:lnTo>
                <a:lnTo>
                  <a:pt x="1766790" y="147079"/>
                </a:lnTo>
                <a:lnTo>
                  <a:pt x="1767284" y="146566"/>
                </a:lnTo>
                <a:lnTo>
                  <a:pt x="1767798" y="146566"/>
                </a:lnTo>
                <a:lnTo>
                  <a:pt x="1768293" y="147572"/>
                </a:lnTo>
                <a:lnTo>
                  <a:pt x="1768807" y="148086"/>
                </a:lnTo>
                <a:lnTo>
                  <a:pt x="1769321" y="149093"/>
                </a:lnTo>
                <a:lnTo>
                  <a:pt x="1768293" y="150099"/>
                </a:lnTo>
                <a:close/>
              </a:path>
              <a:path w="1866900" h="633730">
                <a:moveTo>
                  <a:pt x="1760207" y="451839"/>
                </a:moveTo>
                <a:lnTo>
                  <a:pt x="1759693" y="451326"/>
                </a:lnTo>
                <a:lnTo>
                  <a:pt x="1758684" y="450813"/>
                </a:lnTo>
                <a:lnTo>
                  <a:pt x="1757162" y="449806"/>
                </a:lnTo>
                <a:lnTo>
                  <a:pt x="1756154" y="448286"/>
                </a:lnTo>
                <a:lnTo>
                  <a:pt x="1755146" y="447279"/>
                </a:lnTo>
                <a:lnTo>
                  <a:pt x="1755146" y="445759"/>
                </a:lnTo>
                <a:lnTo>
                  <a:pt x="1754632" y="444258"/>
                </a:lnTo>
                <a:lnTo>
                  <a:pt x="1756668" y="444258"/>
                </a:lnTo>
                <a:lnTo>
                  <a:pt x="1757676" y="444752"/>
                </a:lnTo>
                <a:lnTo>
                  <a:pt x="1759198" y="445759"/>
                </a:lnTo>
                <a:lnTo>
                  <a:pt x="1760701" y="447279"/>
                </a:lnTo>
                <a:lnTo>
                  <a:pt x="1762223" y="448286"/>
                </a:lnTo>
                <a:lnTo>
                  <a:pt x="1762223" y="450813"/>
                </a:lnTo>
                <a:lnTo>
                  <a:pt x="1761215" y="450813"/>
                </a:lnTo>
                <a:lnTo>
                  <a:pt x="1760207" y="451839"/>
                </a:lnTo>
                <a:close/>
              </a:path>
              <a:path w="1866900" h="633730">
                <a:moveTo>
                  <a:pt x="1761729" y="294139"/>
                </a:moveTo>
                <a:lnTo>
                  <a:pt x="1761145" y="286558"/>
                </a:lnTo>
                <a:lnTo>
                  <a:pt x="1760701" y="280003"/>
                </a:lnTo>
                <a:lnTo>
                  <a:pt x="1766276" y="282530"/>
                </a:lnTo>
                <a:lnTo>
                  <a:pt x="1779937" y="282530"/>
                </a:lnTo>
                <a:lnTo>
                  <a:pt x="1779937" y="286558"/>
                </a:lnTo>
                <a:lnTo>
                  <a:pt x="1777920" y="289598"/>
                </a:lnTo>
                <a:lnTo>
                  <a:pt x="1776398" y="291118"/>
                </a:lnTo>
                <a:lnTo>
                  <a:pt x="1774876" y="292125"/>
                </a:lnTo>
                <a:lnTo>
                  <a:pt x="1772345" y="292638"/>
                </a:lnTo>
                <a:lnTo>
                  <a:pt x="1766790" y="292638"/>
                </a:lnTo>
                <a:lnTo>
                  <a:pt x="1761729" y="294139"/>
                </a:lnTo>
                <a:close/>
              </a:path>
              <a:path w="1866900" h="633730">
                <a:moveTo>
                  <a:pt x="1779937" y="282530"/>
                </a:moveTo>
                <a:lnTo>
                  <a:pt x="1766276" y="282530"/>
                </a:lnTo>
                <a:lnTo>
                  <a:pt x="1769815" y="281504"/>
                </a:lnTo>
                <a:lnTo>
                  <a:pt x="1771337" y="281010"/>
                </a:lnTo>
                <a:lnTo>
                  <a:pt x="1772859" y="281010"/>
                </a:lnTo>
                <a:lnTo>
                  <a:pt x="1775884" y="280497"/>
                </a:lnTo>
                <a:lnTo>
                  <a:pt x="1779937" y="282530"/>
                </a:lnTo>
                <a:close/>
              </a:path>
              <a:path w="1866900" h="633730">
                <a:moveTo>
                  <a:pt x="1770823" y="293132"/>
                </a:moveTo>
                <a:lnTo>
                  <a:pt x="1766790" y="292638"/>
                </a:lnTo>
                <a:lnTo>
                  <a:pt x="1772345" y="292638"/>
                </a:lnTo>
                <a:lnTo>
                  <a:pt x="1770823" y="293132"/>
                </a:lnTo>
                <a:close/>
              </a:path>
              <a:path w="1866900" h="633730">
                <a:moveTo>
                  <a:pt x="400792" y="3040"/>
                </a:moveTo>
                <a:lnTo>
                  <a:pt x="397767" y="0"/>
                </a:lnTo>
                <a:lnTo>
                  <a:pt x="414453" y="0"/>
                </a:lnTo>
                <a:lnTo>
                  <a:pt x="400792" y="3040"/>
                </a:lnTo>
                <a:close/>
              </a:path>
              <a:path w="1866900" h="633730">
                <a:moveTo>
                  <a:pt x="683204" y="149093"/>
                </a:moveTo>
                <a:lnTo>
                  <a:pt x="681188" y="148599"/>
                </a:lnTo>
                <a:lnTo>
                  <a:pt x="676621" y="147572"/>
                </a:lnTo>
                <a:lnTo>
                  <a:pt x="671560" y="145559"/>
                </a:lnTo>
                <a:lnTo>
                  <a:pt x="667013" y="143545"/>
                </a:lnTo>
                <a:lnTo>
                  <a:pt x="665491" y="143032"/>
                </a:lnTo>
                <a:lnTo>
                  <a:pt x="664977" y="140505"/>
                </a:lnTo>
                <a:lnTo>
                  <a:pt x="663474" y="138985"/>
                </a:lnTo>
                <a:lnTo>
                  <a:pt x="664977" y="138491"/>
                </a:lnTo>
                <a:lnTo>
                  <a:pt x="667507" y="136971"/>
                </a:lnTo>
                <a:lnTo>
                  <a:pt x="668535" y="137978"/>
                </a:lnTo>
                <a:lnTo>
                  <a:pt x="673596" y="141512"/>
                </a:lnTo>
                <a:lnTo>
                  <a:pt x="678657" y="143032"/>
                </a:lnTo>
                <a:lnTo>
                  <a:pt x="686758" y="143032"/>
                </a:lnTo>
                <a:lnTo>
                  <a:pt x="688265" y="144552"/>
                </a:lnTo>
                <a:lnTo>
                  <a:pt x="685221" y="146072"/>
                </a:lnTo>
                <a:lnTo>
                  <a:pt x="683204" y="149093"/>
                </a:lnTo>
                <a:close/>
              </a:path>
              <a:path w="1866900" h="633730">
                <a:moveTo>
                  <a:pt x="686758" y="143032"/>
                </a:moveTo>
                <a:lnTo>
                  <a:pt x="678657" y="143032"/>
                </a:lnTo>
                <a:lnTo>
                  <a:pt x="684213" y="141018"/>
                </a:lnTo>
                <a:lnTo>
                  <a:pt x="684727" y="140505"/>
                </a:lnTo>
                <a:lnTo>
                  <a:pt x="686249" y="142518"/>
                </a:lnTo>
                <a:lnTo>
                  <a:pt x="686758" y="143032"/>
                </a:lnTo>
                <a:close/>
              </a:path>
              <a:path w="1866900" h="633730">
                <a:moveTo>
                  <a:pt x="713057" y="325983"/>
                </a:moveTo>
                <a:lnTo>
                  <a:pt x="703963" y="324976"/>
                </a:lnTo>
                <a:lnTo>
                  <a:pt x="699396" y="323969"/>
                </a:lnTo>
                <a:lnTo>
                  <a:pt x="698388" y="323969"/>
                </a:lnTo>
                <a:lnTo>
                  <a:pt x="696865" y="323456"/>
                </a:lnTo>
                <a:lnTo>
                  <a:pt x="695343" y="321936"/>
                </a:lnTo>
                <a:lnTo>
                  <a:pt x="693841" y="321442"/>
                </a:lnTo>
                <a:lnTo>
                  <a:pt x="692813" y="320435"/>
                </a:lnTo>
                <a:lnTo>
                  <a:pt x="691804" y="319409"/>
                </a:lnTo>
                <a:lnTo>
                  <a:pt x="693327" y="318402"/>
                </a:lnTo>
                <a:lnTo>
                  <a:pt x="694849" y="316882"/>
                </a:lnTo>
                <a:lnTo>
                  <a:pt x="696371" y="315875"/>
                </a:lnTo>
                <a:lnTo>
                  <a:pt x="697874" y="315381"/>
                </a:lnTo>
                <a:lnTo>
                  <a:pt x="699396" y="315875"/>
                </a:lnTo>
                <a:lnTo>
                  <a:pt x="704112" y="315875"/>
                </a:lnTo>
                <a:lnTo>
                  <a:pt x="705465" y="316882"/>
                </a:lnTo>
                <a:lnTo>
                  <a:pt x="710032" y="318915"/>
                </a:lnTo>
                <a:lnTo>
                  <a:pt x="714085" y="321442"/>
                </a:lnTo>
                <a:lnTo>
                  <a:pt x="713057" y="325983"/>
                </a:lnTo>
                <a:close/>
              </a:path>
              <a:path w="1866900" h="633730">
                <a:moveTo>
                  <a:pt x="704112" y="315875"/>
                </a:moveTo>
                <a:lnTo>
                  <a:pt x="699396" y="315875"/>
                </a:lnTo>
                <a:lnTo>
                  <a:pt x="703449" y="315381"/>
                </a:lnTo>
                <a:lnTo>
                  <a:pt x="704112" y="315875"/>
                </a:lnTo>
                <a:close/>
              </a:path>
              <a:path w="1866900" h="633730">
                <a:moveTo>
                  <a:pt x="703449" y="449312"/>
                </a:moveTo>
                <a:lnTo>
                  <a:pt x="697874" y="449312"/>
                </a:lnTo>
                <a:lnTo>
                  <a:pt x="692813" y="448286"/>
                </a:lnTo>
                <a:lnTo>
                  <a:pt x="678657" y="444258"/>
                </a:lnTo>
                <a:lnTo>
                  <a:pt x="677135" y="443745"/>
                </a:lnTo>
                <a:lnTo>
                  <a:pt x="676621" y="440705"/>
                </a:lnTo>
                <a:lnTo>
                  <a:pt x="675613" y="438691"/>
                </a:lnTo>
                <a:lnTo>
                  <a:pt x="677135" y="437171"/>
                </a:lnTo>
                <a:lnTo>
                  <a:pt x="679152" y="434644"/>
                </a:lnTo>
                <a:lnTo>
                  <a:pt x="680160" y="435157"/>
                </a:lnTo>
                <a:lnTo>
                  <a:pt x="707501" y="445759"/>
                </a:lnTo>
                <a:lnTo>
                  <a:pt x="708510" y="446785"/>
                </a:lnTo>
                <a:lnTo>
                  <a:pt x="707501" y="447279"/>
                </a:lnTo>
                <a:lnTo>
                  <a:pt x="706493" y="448286"/>
                </a:lnTo>
                <a:lnTo>
                  <a:pt x="703449" y="449312"/>
                </a:lnTo>
                <a:close/>
              </a:path>
              <a:path w="1866900" h="633730">
                <a:moveTo>
                  <a:pt x="711554" y="88445"/>
                </a:moveTo>
                <a:lnTo>
                  <a:pt x="708510" y="87438"/>
                </a:lnTo>
                <a:lnTo>
                  <a:pt x="706493" y="86924"/>
                </a:lnTo>
                <a:lnTo>
                  <a:pt x="703449" y="84911"/>
                </a:lnTo>
                <a:lnTo>
                  <a:pt x="702440" y="82384"/>
                </a:lnTo>
                <a:lnTo>
                  <a:pt x="702440" y="79343"/>
                </a:lnTo>
                <a:lnTo>
                  <a:pt x="704971" y="77843"/>
                </a:lnTo>
                <a:lnTo>
                  <a:pt x="706493" y="77330"/>
                </a:lnTo>
                <a:lnTo>
                  <a:pt x="707501" y="76816"/>
                </a:lnTo>
                <a:lnTo>
                  <a:pt x="709024" y="77843"/>
                </a:lnTo>
                <a:lnTo>
                  <a:pt x="710526" y="78337"/>
                </a:lnTo>
                <a:lnTo>
                  <a:pt x="714579" y="79343"/>
                </a:lnTo>
                <a:lnTo>
                  <a:pt x="718118" y="80864"/>
                </a:lnTo>
                <a:lnTo>
                  <a:pt x="721676" y="81870"/>
                </a:lnTo>
                <a:lnTo>
                  <a:pt x="718118" y="84397"/>
                </a:lnTo>
                <a:lnTo>
                  <a:pt x="714579" y="86431"/>
                </a:lnTo>
                <a:lnTo>
                  <a:pt x="711554" y="88445"/>
                </a:lnTo>
                <a:close/>
              </a:path>
              <a:path w="1866900" h="633730">
                <a:moveTo>
                  <a:pt x="719640" y="123823"/>
                </a:moveTo>
                <a:lnTo>
                  <a:pt x="716615" y="123823"/>
                </a:lnTo>
                <a:lnTo>
                  <a:pt x="715093" y="122816"/>
                </a:lnTo>
                <a:lnTo>
                  <a:pt x="713057" y="122302"/>
                </a:lnTo>
                <a:lnTo>
                  <a:pt x="713571" y="121296"/>
                </a:lnTo>
                <a:lnTo>
                  <a:pt x="714085" y="118769"/>
                </a:lnTo>
                <a:lnTo>
                  <a:pt x="714579" y="118769"/>
                </a:lnTo>
                <a:lnTo>
                  <a:pt x="716615" y="118275"/>
                </a:lnTo>
                <a:lnTo>
                  <a:pt x="719146" y="118769"/>
                </a:lnTo>
                <a:lnTo>
                  <a:pt x="723179" y="119282"/>
                </a:lnTo>
                <a:lnTo>
                  <a:pt x="720154" y="121809"/>
                </a:lnTo>
                <a:lnTo>
                  <a:pt x="719640" y="123823"/>
                </a:lnTo>
                <a:close/>
              </a:path>
              <a:path w="1866900" h="633730">
                <a:moveTo>
                  <a:pt x="654854" y="423529"/>
                </a:moveTo>
                <a:lnTo>
                  <a:pt x="653846" y="423529"/>
                </a:lnTo>
                <a:lnTo>
                  <a:pt x="652324" y="423016"/>
                </a:lnTo>
                <a:lnTo>
                  <a:pt x="651316" y="421515"/>
                </a:lnTo>
                <a:lnTo>
                  <a:pt x="649793" y="420489"/>
                </a:lnTo>
                <a:lnTo>
                  <a:pt x="650821" y="419482"/>
                </a:lnTo>
                <a:lnTo>
                  <a:pt x="651830" y="417962"/>
                </a:lnTo>
                <a:lnTo>
                  <a:pt x="652838" y="417468"/>
                </a:lnTo>
                <a:lnTo>
                  <a:pt x="653846" y="417468"/>
                </a:lnTo>
                <a:lnTo>
                  <a:pt x="655368" y="418475"/>
                </a:lnTo>
                <a:lnTo>
                  <a:pt x="659421" y="420489"/>
                </a:lnTo>
                <a:lnTo>
                  <a:pt x="654854" y="423529"/>
                </a:lnTo>
                <a:close/>
              </a:path>
              <a:path w="1866900" h="633730">
                <a:moveTo>
                  <a:pt x="685735" y="30837"/>
                </a:moveTo>
                <a:lnTo>
                  <a:pt x="684213" y="30324"/>
                </a:lnTo>
                <a:lnTo>
                  <a:pt x="680160" y="29830"/>
                </a:lnTo>
                <a:lnTo>
                  <a:pt x="678143" y="28310"/>
                </a:lnTo>
                <a:lnTo>
                  <a:pt x="673596" y="26276"/>
                </a:lnTo>
                <a:lnTo>
                  <a:pt x="668535" y="23256"/>
                </a:lnTo>
                <a:lnTo>
                  <a:pt x="668535" y="20729"/>
                </a:lnTo>
                <a:lnTo>
                  <a:pt x="669029" y="20216"/>
                </a:lnTo>
                <a:lnTo>
                  <a:pt x="674604" y="15162"/>
                </a:lnTo>
                <a:lnTo>
                  <a:pt x="679152" y="21736"/>
                </a:lnTo>
                <a:lnTo>
                  <a:pt x="684213" y="22743"/>
                </a:lnTo>
                <a:lnTo>
                  <a:pt x="685221" y="22743"/>
                </a:lnTo>
                <a:lnTo>
                  <a:pt x="686743" y="23256"/>
                </a:lnTo>
                <a:lnTo>
                  <a:pt x="687257" y="23749"/>
                </a:lnTo>
                <a:lnTo>
                  <a:pt x="688265" y="24776"/>
                </a:lnTo>
                <a:lnTo>
                  <a:pt x="688779" y="26276"/>
                </a:lnTo>
                <a:lnTo>
                  <a:pt x="689788" y="27303"/>
                </a:lnTo>
                <a:lnTo>
                  <a:pt x="688265" y="28310"/>
                </a:lnTo>
                <a:lnTo>
                  <a:pt x="687257" y="29830"/>
                </a:lnTo>
                <a:lnTo>
                  <a:pt x="686249" y="30324"/>
                </a:lnTo>
                <a:lnTo>
                  <a:pt x="685735" y="30837"/>
                </a:lnTo>
                <a:close/>
              </a:path>
              <a:path w="1866900" h="633730">
                <a:moveTo>
                  <a:pt x="585027" y="7581"/>
                </a:moveTo>
                <a:lnTo>
                  <a:pt x="582497" y="5054"/>
                </a:lnTo>
                <a:lnTo>
                  <a:pt x="579966" y="3040"/>
                </a:lnTo>
                <a:lnTo>
                  <a:pt x="577436" y="513"/>
                </a:lnTo>
                <a:lnTo>
                  <a:pt x="585027" y="513"/>
                </a:lnTo>
                <a:lnTo>
                  <a:pt x="585522" y="1520"/>
                </a:lnTo>
                <a:lnTo>
                  <a:pt x="586036" y="2033"/>
                </a:lnTo>
                <a:lnTo>
                  <a:pt x="586530" y="3040"/>
                </a:lnTo>
                <a:lnTo>
                  <a:pt x="587044" y="3533"/>
                </a:lnTo>
                <a:lnTo>
                  <a:pt x="585522" y="5567"/>
                </a:lnTo>
                <a:lnTo>
                  <a:pt x="585027" y="7581"/>
                </a:lnTo>
                <a:close/>
              </a:path>
              <a:path w="1866900" h="633730">
                <a:moveTo>
                  <a:pt x="641707" y="121809"/>
                </a:moveTo>
                <a:lnTo>
                  <a:pt x="641707" y="121296"/>
                </a:lnTo>
                <a:lnTo>
                  <a:pt x="639671" y="120802"/>
                </a:lnTo>
                <a:lnTo>
                  <a:pt x="637141" y="120802"/>
                </a:lnTo>
                <a:lnTo>
                  <a:pt x="634610" y="120289"/>
                </a:lnTo>
                <a:lnTo>
                  <a:pt x="633602" y="119775"/>
                </a:lnTo>
                <a:lnTo>
                  <a:pt x="633108" y="117762"/>
                </a:lnTo>
                <a:lnTo>
                  <a:pt x="632594" y="116755"/>
                </a:lnTo>
                <a:lnTo>
                  <a:pt x="633602" y="115748"/>
                </a:lnTo>
                <a:lnTo>
                  <a:pt x="634116" y="114721"/>
                </a:lnTo>
                <a:lnTo>
                  <a:pt x="634610" y="114721"/>
                </a:lnTo>
                <a:lnTo>
                  <a:pt x="637141" y="115235"/>
                </a:lnTo>
                <a:lnTo>
                  <a:pt x="639177" y="115235"/>
                </a:lnTo>
                <a:lnTo>
                  <a:pt x="641707" y="116242"/>
                </a:lnTo>
                <a:lnTo>
                  <a:pt x="652324" y="120802"/>
                </a:lnTo>
                <a:lnTo>
                  <a:pt x="648785" y="121296"/>
                </a:lnTo>
                <a:lnTo>
                  <a:pt x="645246" y="121296"/>
                </a:lnTo>
                <a:lnTo>
                  <a:pt x="641707" y="121809"/>
                </a:lnTo>
                <a:close/>
              </a:path>
              <a:path w="1866900" h="633730">
                <a:moveTo>
                  <a:pt x="650307" y="86924"/>
                </a:moveTo>
                <a:lnTo>
                  <a:pt x="648291" y="83904"/>
                </a:lnTo>
                <a:lnTo>
                  <a:pt x="648291" y="82384"/>
                </a:lnTo>
                <a:lnTo>
                  <a:pt x="649793" y="80864"/>
                </a:lnTo>
                <a:lnTo>
                  <a:pt x="650307" y="80864"/>
                </a:lnTo>
                <a:lnTo>
                  <a:pt x="651316" y="81377"/>
                </a:lnTo>
                <a:lnTo>
                  <a:pt x="652324" y="82384"/>
                </a:lnTo>
                <a:lnTo>
                  <a:pt x="653352" y="82897"/>
                </a:lnTo>
                <a:lnTo>
                  <a:pt x="652324" y="83904"/>
                </a:lnTo>
                <a:lnTo>
                  <a:pt x="651830" y="84911"/>
                </a:lnTo>
                <a:lnTo>
                  <a:pt x="650307" y="86924"/>
                </a:lnTo>
                <a:close/>
              </a:path>
              <a:path w="1866900" h="633730">
                <a:moveTo>
                  <a:pt x="660943" y="269382"/>
                </a:moveTo>
                <a:lnTo>
                  <a:pt x="659915" y="267862"/>
                </a:lnTo>
                <a:lnTo>
                  <a:pt x="657899" y="265335"/>
                </a:lnTo>
                <a:lnTo>
                  <a:pt x="655882" y="263321"/>
                </a:lnTo>
                <a:lnTo>
                  <a:pt x="657899" y="261288"/>
                </a:lnTo>
                <a:lnTo>
                  <a:pt x="659915" y="258761"/>
                </a:lnTo>
                <a:lnTo>
                  <a:pt x="662446" y="257754"/>
                </a:lnTo>
                <a:lnTo>
                  <a:pt x="663968" y="256747"/>
                </a:lnTo>
                <a:lnTo>
                  <a:pt x="666499" y="257260"/>
                </a:lnTo>
                <a:lnTo>
                  <a:pt x="668021" y="258267"/>
                </a:lnTo>
                <a:lnTo>
                  <a:pt x="670552" y="259787"/>
                </a:lnTo>
                <a:lnTo>
                  <a:pt x="672568" y="262808"/>
                </a:lnTo>
                <a:lnTo>
                  <a:pt x="674604" y="264841"/>
                </a:lnTo>
                <a:lnTo>
                  <a:pt x="672568" y="265848"/>
                </a:lnTo>
                <a:lnTo>
                  <a:pt x="670038" y="266855"/>
                </a:lnTo>
                <a:lnTo>
                  <a:pt x="663968" y="268375"/>
                </a:lnTo>
                <a:lnTo>
                  <a:pt x="660943" y="269382"/>
                </a:lnTo>
                <a:close/>
              </a:path>
              <a:path w="1866900" h="633730">
                <a:moveTo>
                  <a:pt x="720648" y="202160"/>
                </a:moveTo>
                <a:lnTo>
                  <a:pt x="704971" y="193572"/>
                </a:lnTo>
                <a:lnTo>
                  <a:pt x="703449" y="191045"/>
                </a:lnTo>
                <a:lnTo>
                  <a:pt x="705465" y="190532"/>
                </a:lnTo>
                <a:lnTo>
                  <a:pt x="707501" y="189525"/>
                </a:lnTo>
                <a:lnTo>
                  <a:pt x="710032" y="189031"/>
                </a:lnTo>
                <a:lnTo>
                  <a:pt x="714579" y="187511"/>
                </a:lnTo>
                <a:lnTo>
                  <a:pt x="719640" y="186504"/>
                </a:lnTo>
                <a:lnTo>
                  <a:pt x="724207" y="185478"/>
                </a:lnTo>
                <a:lnTo>
                  <a:pt x="725710" y="185478"/>
                </a:lnTo>
                <a:lnTo>
                  <a:pt x="726738" y="185991"/>
                </a:lnTo>
                <a:lnTo>
                  <a:pt x="727746" y="185991"/>
                </a:lnTo>
                <a:lnTo>
                  <a:pt x="729268" y="192565"/>
                </a:lnTo>
                <a:lnTo>
                  <a:pt x="720648" y="202160"/>
                </a:lnTo>
                <a:close/>
              </a:path>
              <a:path w="1866900" h="633730">
                <a:moveTo>
                  <a:pt x="735832" y="391191"/>
                </a:moveTo>
                <a:lnTo>
                  <a:pt x="729268" y="385624"/>
                </a:lnTo>
                <a:lnTo>
                  <a:pt x="730771" y="383610"/>
                </a:lnTo>
                <a:lnTo>
                  <a:pt x="733815" y="379050"/>
                </a:lnTo>
                <a:lnTo>
                  <a:pt x="738876" y="376523"/>
                </a:lnTo>
                <a:lnTo>
                  <a:pt x="744451" y="371469"/>
                </a:lnTo>
                <a:lnTo>
                  <a:pt x="745954" y="375003"/>
                </a:lnTo>
                <a:lnTo>
                  <a:pt x="748484" y="377530"/>
                </a:lnTo>
                <a:lnTo>
                  <a:pt x="748998" y="380057"/>
                </a:lnTo>
                <a:lnTo>
                  <a:pt x="750007" y="387144"/>
                </a:lnTo>
                <a:lnTo>
                  <a:pt x="745460" y="389158"/>
                </a:lnTo>
                <a:lnTo>
                  <a:pt x="740893" y="390165"/>
                </a:lnTo>
                <a:lnTo>
                  <a:pt x="735832" y="391191"/>
                </a:lnTo>
                <a:close/>
              </a:path>
              <a:path w="1866900" h="633730">
                <a:moveTo>
                  <a:pt x="1625080" y="288078"/>
                </a:moveTo>
                <a:lnTo>
                  <a:pt x="1622035" y="287071"/>
                </a:lnTo>
                <a:lnTo>
                  <a:pt x="1616974" y="284544"/>
                </a:lnTo>
                <a:lnTo>
                  <a:pt x="1614443" y="281504"/>
                </a:lnTo>
                <a:lnTo>
                  <a:pt x="1611913" y="279490"/>
                </a:lnTo>
                <a:lnTo>
                  <a:pt x="1614958" y="277970"/>
                </a:lnTo>
                <a:lnTo>
                  <a:pt x="1621027" y="275956"/>
                </a:lnTo>
                <a:lnTo>
                  <a:pt x="1623043" y="275443"/>
                </a:lnTo>
                <a:lnTo>
                  <a:pt x="1625080" y="275443"/>
                </a:lnTo>
                <a:lnTo>
                  <a:pt x="1628104" y="274436"/>
                </a:lnTo>
                <a:lnTo>
                  <a:pt x="1629627" y="275956"/>
                </a:lnTo>
                <a:lnTo>
                  <a:pt x="1631149" y="278483"/>
                </a:lnTo>
                <a:lnTo>
                  <a:pt x="1633166" y="280497"/>
                </a:lnTo>
                <a:lnTo>
                  <a:pt x="1631643" y="282530"/>
                </a:lnTo>
                <a:lnTo>
                  <a:pt x="1629627" y="286064"/>
                </a:lnTo>
                <a:lnTo>
                  <a:pt x="1627096" y="287071"/>
                </a:lnTo>
                <a:lnTo>
                  <a:pt x="1625080" y="288078"/>
                </a:lnTo>
                <a:close/>
              </a:path>
              <a:path w="1866900" h="633730">
                <a:moveTo>
                  <a:pt x="1612427" y="408367"/>
                </a:moveTo>
                <a:lnTo>
                  <a:pt x="1609382" y="405327"/>
                </a:lnTo>
                <a:lnTo>
                  <a:pt x="1607366" y="402800"/>
                </a:lnTo>
                <a:lnTo>
                  <a:pt x="1604835" y="400273"/>
                </a:lnTo>
                <a:lnTo>
                  <a:pt x="1606852" y="398259"/>
                </a:lnTo>
                <a:lnTo>
                  <a:pt x="1609382" y="394725"/>
                </a:lnTo>
                <a:lnTo>
                  <a:pt x="1610905" y="395219"/>
                </a:lnTo>
                <a:lnTo>
                  <a:pt x="1613929" y="395732"/>
                </a:lnTo>
                <a:lnTo>
                  <a:pt x="1616460" y="398772"/>
                </a:lnTo>
                <a:lnTo>
                  <a:pt x="1618991" y="400786"/>
                </a:lnTo>
                <a:lnTo>
                  <a:pt x="1616974" y="402800"/>
                </a:lnTo>
                <a:lnTo>
                  <a:pt x="1615452" y="404833"/>
                </a:lnTo>
                <a:lnTo>
                  <a:pt x="1612427" y="408367"/>
                </a:lnTo>
                <a:close/>
              </a:path>
              <a:path w="1866900" h="633730">
                <a:moveTo>
                  <a:pt x="1636210" y="171342"/>
                </a:moveTo>
                <a:lnTo>
                  <a:pt x="1631643" y="171342"/>
                </a:lnTo>
                <a:lnTo>
                  <a:pt x="1629627" y="170315"/>
                </a:lnTo>
                <a:lnTo>
                  <a:pt x="1627096" y="169309"/>
                </a:lnTo>
                <a:lnTo>
                  <a:pt x="1625080" y="167295"/>
                </a:lnTo>
                <a:lnTo>
                  <a:pt x="1622549" y="165775"/>
                </a:lnTo>
                <a:lnTo>
                  <a:pt x="1627610" y="162734"/>
                </a:lnTo>
                <a:lnTo>
                  <a:pt x="1629627" y="161728"/>
                </a:lnTo>
                <a:lnTo>
                  <a:pt x="1632157" y="162241"/>
                </a:lnTo>
                <a:lnTo>
                  <a:pt x="1634174" y="162241"/>
                </a:lnTo>
                <a:lnTo>
                  <a:pt x="1637218" y="164255"/>
                </a:lnTo>
                <a:lnTo>
                  <a:pt x="1637732" y="166782"/>
                </a:lnTo>
                <a:lnTo>
                  <a:pt x="1638227" y="168815"/>
                </a:lnTo>
                <a:lnTo>
                  <a:pt x="1638741" y="169309"/>
                </a:lnTo>
                <a:lnTo>
                  <a:pt x="1636210" y="171342"/>
                </a:lnTo>
                <a:close/>
              </a:path>
              <a:path w="1866900" h="633730">
                <a:moveTo>
                  <a:pt x="1626582" y="198113"/>
                </a:moveTo>
                <a:lnTo>
                  <a:pt x="1624566" y="197106"/>
                </a:lnTo>
                <a:lnTo>
                  <a:pt x="1621521" y="195092"/>
                </a:lnTo>
                <a:lnTo>
                  <a:pt x="1622549" y="194085"/>
                </a:lnTo>
                <a:lnTo>
                  <a:pt x="1623557" y="192565"/>
                </a:lnTo>
                <a:lnTo>
                  <a:pt x="1624566" y="192565"/>
                </a:lnTo>
                <a:lnTo>
                  <a:pt x="1626582" y="193059"/>
                </a:lnTo>
                <a:lnTo>
                  <a:pt x="1629113" y="194085"/>
                </a:lnTo>
                <a:lnTo>
                  <a:pt x="1631149" y="194579"/>
                </a:lnTo>
                <a:lnTo>
                  <a:pt x="1629627" y="195586"/>
                </a:lnTo>
                <a:lnTo>
                  <a:pt x="1628618" y="196612"/>
                </a:lnTo>
                <a:lnTo>
                  <a:pt x="1626582" y="198113"/>
                </a:lnTo>
                <a:close/>
              </a:path>
              <a:path w="1866900" h="633730">
                <a:moveTo>
                  <a:pt x="731285" y="424536"/>
                </a:moveTo>
                <a:lnTo>
                  <a:pt x="730276" y="424536"/>
                </a:lnTo>
                <a:lnTo>
                  <a:pt x="729268" y="424042"/>
                </a:lnTo>
                <a:lnTo>
                  <a:pt x="728240" y="422522"/>
                </a:lnTo>
                <a:lnTo>
                  <a:pt x="727232" y="421515"/>
                </a:lnTo>
                <a:lnTo>
                  <a:pt x="728240" y="420489"/>
                </a:lnTo>
                <a:lnTo>
                  <a:pt x="729762" y="418988"/>
                </a:lnTo>
                <a:lnTo>
                  <a:pt x="730771" y="419482"/>
                </a:lnTo>
                <a:lnTo>
                  <a:pt x="731799" y="419482"/>
                </a:lnTo>
                <a:lnTo>
                  <a:pt x="732807" y="421002"/>
                </a:lnTo>
                <a:lnTo>
                  <a:pt x="734823" y="422522"/>
                </a:lnTo>
                <a:lnTo>
                  <a:pt x="732807" y="423529"/>
                </a:lnTo>
                <a:lnTo>
                  <a:pt x="731285" y="424536"/>
                </a:lnTo>
                <a:close/>
              </a:path>
              <a:path w="1866900" h="633730">
                <a:moveTo>
                  <a:pt x="1607860" y="320929"/>
                </a:moveTo>
                <a:lnTo>
                  <a:pt x="1606852" y="320929"/>
                </a:lnTo>
                <a:lnTo>
                  <a:pt x="1605330" y="320435"/>
                </a:lnTo>
                <a:lnTo>
                  <a:pt x="1603807" y="318915"/>
                </a:lnTo>
                <a:lnTo>
                  <a:pt x="1602305" y="317908"/>
                </a:lnTo>
                <a:lnTo>
                  <a:pt x="1603313" y="316882"/>
                </a:lnTo>
                <a:lnTo>
                  <a:pt x="1604321" y="314868"/>
                </a:lnTo>
                <a:lnTo>
                  <a:pt x="1606852" y="314868"/>
                </a:lnTo>
                <a:lnTo>
                  <a:pt x="1608374" y="316388"/>
                </a:lnTo>
                <a:lnTo>
                  <a:pt x="1610905" y="317395"/>
                </a:lnTo>
                <a:lnTo>
                  <a:pt x="1608868" y="319409"/>
                </a:lnTo>
                <a:lnTo>
                  <a:pt x="1607860" y="320929"/>
                </a:lnTo>
                <a:close/>
              </a:path>
              <a:path w="1866900" h="633730">
                <a:moveTo>
                  <a:pt x="1780945" y="596372"/>
                </a:moveTo>
                <a:lnTo>
                  <a:pt x="1778929" y="595365"/>
                </a:lnTo>
                <a:lnTo>
                  <a:pt x="1774876" y="594358"/>
                </a:lnTo>
                <a:lnTo>
                  <a:pt x="1771851" y="591831"/>
                </a:lnTo>
                <a:lnTo>
                  <a:pt x="1769815" y="590311"/>
                </a:lnTo>
                <a:lnTo>
                  <a:pt x="1768807" y="587271"/>
                </a:lnTo>
                <a:lnTo>
                  <a:pt x="1767798" y="584744"/>
                </a:lnTo>
                <a:lnTo>
                  <a:pt x="1773868" y="583243"/>
                </a:lnTo>
                <a:lnTo>
                  <a:pt x="1777406" y="582217"/>
                </a:lnTo>
                <a:lnTo>
                  <a:pt x="1780945" y="580716"/>
                </a:lnTo>
                <a:lnTo>
                  <a:pt x="1787034" y="580716"/>
                </a:lnTo>
                <a:lnTo>
                  <a:pt x="1791067" y="582217"/>
                </a:lnTo>
                <a:lnTo>
                  <a:pt x="1792590" y="584744"/>
                </a:lnTo>
                <a:lnTo>
                  <a:pt x="1794626" y="588791"/>
                </a:lnTo>
                <a:lnTo>
                  <a:pt x="1790573" y="594852"/>
                </a:lnTo>
                <a:lnTo>
                  <a:pt x="1785512" y="595878"/>
                </a:lnTo>
                <a:lnTo>
                  <a:pt x="1783990" y="595878"/>
                </a:lnTo>
                <a:lnTo>
                  <a:pt x="1780945" y="596372"/>
                </a:lnTo>
                <a:close/>
              </a:path>
              <a:path w="1866900" h="633730">
                <a:moveTo>
                  <a:pt x="1644810" y="74289"/>
                </a:moveTo>
                <a:lnTo>
                  <a:pt x="1640263" y="74289"/>
                </a:lnTo>
                <a:lnTo>
                  <a:pt x="1637218" y="72789"/>
                </a:lnTo>
                <a:lnTo>
                  <a:pt x="1636210" y="70756"/>
                </a:lnTo>
                <a:lnTo>
                  <a:pt x="1635202" y="69235"/>
                </a:lnTo>
                <a:lnTo>
                  <a:pt x="1637218" y="68742"/>
                </a:lnTo>
                <a:lnTo>
                  <a:pt x="1638741" y="68229"/>
                </a:lnTo>
                <a:lnTo>
                  <a:pt x="1640757" y="68742"/>
                </a:lnTo>
                <a:lnTo>
                  <a:pt x="1642279" y="69235"/>
                </a:lnTo>
                <a:lnTo>
                  <a:pt x="1643802" y="70756"/>
                </a:lnTo>
                <a:lnTo>
                  <a:pt x="1645324" y="71762"/>
                </a:lnTo>
                <a:lnTo>
                  <a:pt x="1645324" y="72789"/>
                </a:lnTo>
                <a:lnTo>
                  <a:pt x="1644810" y="73283"/>
                </a:lnTo>
                <a:lnTo>
                  <a:pt x="1644810" y="74289"/>
                </a:lnTo>
                <a:close/>
              </a:path>
              <a:path w="1866900" h="633730">
                <a:moveTo>
                  <a:pt x="1597244" y="106134"/>
                </a:moveTo>
                <a:lnTo>
                  <a:pt x="1593685" y="106134"/>
                </a:lnTo>
                <a:lnTo>
                  <a:pt x="1591155" y="103607"/>
                </a:lnTo>
                <a:lnTo>
                  <a:pt x="1589652" y="101593"/>
                </a:lnTo>
                <a:lnTo>
                  <a:pt x="1587122" y="99559"/>
                </a:lnTo>
                <a:lnTo>
                  <a:pt x="1589652" y="99066"/>
                </a:lnTo>
                <a:lnTo>
                  <a:pt x="1592183" y="98059"/>
                </a:lnTo>
                <a:lnTo>
                  <a:pt x="1594713" y="97546"/>
                </a:lnTo>
                <a:lnTo>
                  <a:pt x="1595207" y="97546"/>
                </a:lnTo>
                <a:lnTo>
                  <a:pt x="1596216" y="98553"/>
                </a:lnTo>
                <a:lnTo>
                  <a:pt x="1597244" y="99066"/>
                </a:lnTo>
                <a:lnTo>
                  <a:pt x="1598746" y="100586"/>
                </a:lnTo>
                <a:lnTo>
                  <a:pt x="1600269" y="101593"/>
                </a:lnTo>
                <a:lnTo>
                  <a:pt x="1601791" y="103113"/>
                </a:lnTo>
                <a:lnTo>
                  <a:pt x="1600269" y="104120"/>
                </a:lnTo>
                <a:lnTo>
                  <a:pt x="1598252" y="105640"/>
                </a:lnTo>
                <a:lnTo>
                  <a:pt x="1597244" y="106134"/>
                </a:lnTo>
                <a:close/>
              </a:path>
              <a:path w="1866900" h="633730">
                <a:moveTo>
                  <a:pt x="1582060" y="136458"/>
                </a:moveTo>
                <a:lnTo>
                  <a:pt x="1582060" y="135451"/>
                </a:lnTo>
                <a:lnTo>
                  <a:pt x="1583069" y="135964"/>
                </a:lnTo>
                <a:lnTo>
                  <a:pt x="1582060" y="136458"/>
                </a:lnTo>
                <a:close/>
              </a:path>
              <a:path w="1866900" h="633730">
                <a:moveTo>
                  <a:pt x="1614443" y="446785"/>
                </a:moveTo>
                <a:lnTo>
                  <a:pt x="1602305" y="442225"/>
                </a:lnTo>
                <a:lnTo>
                  <a:pt x="1601791" y="442225"/>
                </a:lnTo>
                <a:lnTo>
                  <a:pt x="1601791" y="439204"/>
                </a:lnTo>
                <a:lnTo>
                  <a:pt x="1604835" y="437684"/>
                </a:lnTo>
                <a:lnTo>
                  <a:pt x="1605844" y="437684"/>
                </a:lnTo>
                <a:lnTo>
                  <a:pt x="1609382" y="439204"/>
                </a:lnTo>
                <a:lnTo>
                  <a:pt x="1612921" y="441218"/>
                </a:lnTo>
                <a:lnTo>
                  <a:pt x="1616460" y="442738"/>
                </a:lnTo>
                <a:lnTo>
                  <a:pt x="1614443" y="446785"/>
                </a:lnTo>
                <a:close/>
              </a:path>
              <a:path w="1866900" h="633730">
                <a:moveTo>
                  <a:pt x="1584077" y="229463"/>
                </a:moveTo>
                <a:lnTo>
                  <a:pt x="1580538" y="229463"/>
                </a:lnTo>
                <a:lnTo>
                  <a:pt x="1578008" y="228437"/>
                </a:lnTo>
                <a:lnTo>
                  <a:pt x="1575971" y="227943"/>
                </a:lnTo>
                <a:lnTo>
                  <a:pt x="1574469" y="224903"/>
                </a:lnTo>
                <a:lnTo>
                  <a:pt x="1572947" y="223383"/>
                </a:lnTo>
                <a:lnTo>
                  <a:pt x="1576999" y="221369"/>
                </a:lnTo>
                <a:lnTo>
                  <a:pt x="1577494" y="220856"/>
                </a:lnTo>
                <a:lnTo>
                  <a:pt x="1584077" y="220856"/>
                </a:lnTo>
                <a:lnTo>
                  <a:pt x="1586608" y="221369"/>
                </a:lnTo>
                <a:lnTo>
                  <a:pt x="1588624" y="221882"/>
                </a:lnTo>
                <a:lnTo>
                  <a:pt x="1590146" y="223383"/>
                </a:lnTo>
                <a:lnTo>
                  <a:pt x="1592183" y="224409"/>
                </a:lnTo>
                <a:lnTo>
                  <a:pt x="1590660" y="225910"/>
                </a:lnTo>
                <a:lnTo>
                  <a:pt x="1588624" y="228437"/>
                </a:lnTo>
                <a:lnTo>
                  <a:pt x="1586608" y="228950"/>
                </a:lnTo>
                <a:lnTo>
                  <a:pt x="1584077" y="229463"/>
                </a:lnTo>
                <a:close/>
              </a:path>
              <a:path w="1866900" h="633730">
                <a:moveTo>
                  <a:pt x="937267" y="513"/>
                </a:moveTo>
                <a:lnTo>
                  <a:pt x="937267" y="0"/>
                </a:lnTo>
                <a:lnTo>
                  <a:pt x="937781" y="0"/>
                </a:lnTo>
                <a:lnTo>
                  <a:pt x="937267" y="513"/>
                </a:lnTo>
                <a:close/>
              </a:path>
              <a:path w="1866900" h="633730">
                <a:moveTo>
                  <a:pt x="963580" y="149606"/>
                </a:moveTo>
                <a:lnTo>
                  <a:pt x="962572" y="149093"/>
                </a:lnTo>
                <a:lnTo>
                  <a:pt x="960042" y="148599"/>
                </a:lnTo>
                <a:lnTo>
                  <a:pt x="958025" y="146566"/>
                </a:lnTo>
                <a:lnTo>
                  <a:pt x="955495" y="145045"/>
                </a:lnTo>
                <a:lnTo>
                  <a:pt x="955989" y="143545"/>
                </a:lnTo>
                <a:lnTo>
                  <a:pt x="957511" y="140505"/>
                </a:lnTo>
                <a:lnTo>
                  <a:pt x="958025" y="140505"/>
                </a:lnTo>
                <a:lnTo>
                  <a:pt x="960556" y="141018"/>
                </a:lnTo>
                <a:lnTo>
                  <a:pt x="963580" y="142025"/>
                </a:lnTo>
                <a:lnTo>
                  <a:pt x="969156" y="144039"/>
                </a:lnTo>
                <a:lnTo>
                  <a:pt x="965103" y="147079"/>
                </a:lnTo>
                <a:lnTo>
                  <a:pt x="963580" y="149606"/>
                </a:lnTo>
                <a:close/>
              </a:path>
              <a:path w="1866900" h="633730">
                <a:moveTo>
                  <a:pt x="936772" y="87438"/>
                </a:moveTo>
                <a:lnTo>
                  <a:pt x="934736" y="85918"/>
                </a:lnTo>
                <a:lnTo>
                  <a:pt x="933214" y="84397"/>
                </a:lnTo>
                <a:lnTo>
                  <a:pt x="932720" y="83391"/>
                </a:lnTo>
                <a:lnTo>
                  <a:pt x="932720" y="79857"/>
                </a:lnTo>
                <a:lnTo>
                  <a:pt x="933214" y="79857"/>
                </a:lnTo>
                <a:lnTo>
                  <a:pt x="940311" y="76816"/>
                </a:lnTo>
                <a:lnTo>
                  <a:pt x="946895" y="73796"/>
                </a:lnTo>
                <a:lnTo>
                  <a:pt x="953972" y="70756"/>
                </a:lnTo>
                <a:lnTo>
                  <a:pt x="954981" y="72276"/>
                </a:lnTo>
                <a:lnTo>
                  <a:pt x="955495" y="73283"/>
                </a:lnTo>
                <a:lnTo>
                  <a:pt x="955495" y="74803"/>
                </a:lnTo>
                <a:lnTo>
                  <a:pt x="954981" y="74803"/>
                </a:lnTo>
                <a:lnTo>
                  <a:pt x="949425" y="78850"/>
                </a:lnTo>
                <a:lnTo>
                  <a:pt x="943336" y="83391"/>
                </a:lnTo>
                <a:lnTo>
                  <a:pt x="937267" y="86924"/>
                </a:lnTo>
                <a:lnTo>
                  <a:pt x="936772" y="87438"/>
                </a:lnTo>
                <a:close/>
              </a:path>
              <a:path w="1866900" h="633730">
                <a:moveTo>
                  <a:pt x="876039" y="426569"/>
                </a:moveTo>
                <a:lnTo>
                  <a:pt x="875525" y="426569"/>
                </a:lnTo>
                <a:lnTo>
                  <a:pt x="874517" y="426056"/>
                </a:lnTo>
                <a:lnTo>
                  <a:pt x="872995" y="425049"/>
                </a:lnTo>
                <a:lnTo>
                  <a:pt x="871987" y="424042"/>
                </a:lnTo>
                <a:lnTo>
                  <a:pt x="874003" y="422009"/>
                </a:lnTo>
                <a:lnTo>
                  <a:pt x="874517" y="422009"/>
                </a:lnTo>
                <a:lnTo>
                  <a:pt x="875525" y="422522"/>
                </a:lnTo>
                <a:lnTo>
                  <a:pt x="876534" y="424042"/>
                </a:lnTo>
                <a:lnTo>
                  <a:pt x="878056" y="424536"/>
                </a:lnTo>
                <a:lnTo>
                  <a:pt x="876039" y="426569"/>
                </a:lnTo>
                <a:close/>
              </a:path>
              <a:path w="1866900" h="633730">
                <a:moveTo>
                  <a:pt x="985347" y="454366"/>
                </a:moveTo>
                <a:lnTo>
                  <a:pt x="983330" y="452333"/>
                </a:lnTo>
                <a:lnTo>
                  <a:pt x="981808" y="451326"/>
                </a:lnTo>
                <a:lnTo>
                  <a:pt x="985861" y="446272"/>
                </a:lnTo>
                <a:lnTo>
                  <a:pt x="988392" y="443745"/>
                </a:lnTo>
                <a:lnTo>
                  <a:pt x="990922" y="445759"/>
                </a:lnTo>
                <a:lnTo>
                  <a:pt x="993947" y="447792"/>
                </a:lnTo>
                <a:lnTo>
                  <a:pt x="991416" y="449806"/>
                </a:lnTo>
                <a:lnTo>
                  <a:pt x="988886" y="452333"/>
                </a:lnTo>
                <a:lnTo>
                  <a:pt x="986355" y="453853"/>
                </a:lnTo>
                <a:lnTo>
                  <a:pt x="985347" y="454366"/>
                </a:lnTo>
                <a:close/>
              </a:path>
              <a:path w="1866900" h="633730">
                <a:moveTo>
                  <a:pt x="972694" y="33364"/>
                </a:moveTo>
                <a:lnTo>
                  <a:pt x="968641" y="30837"/>
                </a:lnTo>
                <a:lnTo>
                  <a:pt x="965617" y="29317"/>
                </a:lnTo>
                <a:lnTo>
                  <a:pt x="963086" y="26276"/>
                </a:lnTo>
                <a:lnTo>
                  <a:pt x="961050" y="23256"/>
                </a:lnTo>
                <a:lnTo>
                  <a:pt x="960042" y="22249"/>
                </a:lnTo>
                <a:lnTo>
                  <a:pt x="961050" y="17689"/>
                </a:lnTo>
                <a:lnTo>
                  <a:pt x="961564" y="17689"/>
                </a:lnTo>
                <a:lnTo>
                  <a:pt x="973208" y="16682"/>
                </a:lnTo>
                <a:lnTo>
                  <a:pt x="978764" y="17195"/>
                </a:lnTo>
                <a:lnTo>
                  <a:pt x="980286" y="17195"/>
                </a:lnTo>
                <a:lnTo>
                  <a:pt x="981294" y="20216"/>
                </a:lnTo>
                <a:lnTo>
                  <a:pt x="981808" y="21222"/>
                </a:lnTo>
                <a:lnTo>
                  <a:pt x="980800" y="27797"/>
                </a:lnTo>
                <a:lnTo>
                  <a:pt x="972694" y="33364"/>
                </a:lnTo>
                <a:close/>
              </a:path>
              <a:path w="1866900" h="633730">
                <a:moveTo>
                  <a:pt x="952964" y="545338"/>
                </a:moveTo>
                <a:lnTo>
                  <a:pt x="949919" y="545338"/>
                </a:lnTo>
                <a:lnTo>
                  <a:pt x="948911" y="544825"/>
                </a:lnTo>
                <a:lnTo>
                  <a:pt x="948397" y="544825"/>
                </a:lnTo>
                <a:lnTo>
                  <a:pt x="948397" y="543305"/>
                </a:lnTo>
                <a:lnTo>
                  <a:pt x="947903" y="542811"/>
                </a:lnTo>
                <a:lnTo>
                  <a:pt x="949425" y="542811"/>
                </a:lnTo>
                <a:lnTo>
                  <a:pt x="950433" y="542298"/>
                </a:lnTo>
                <a:lnTo>
                  <a:pt x="951956" y="542811"/>
                </a:lnTo>
                <a:lnTo>
                  <a:pt x="951956" y="543305"/>
                </a:lnTo>
                <a:lnTo>
                  <a:pt x="952964" y="545338"/>
                </a:lnTo>
                <a:close/>
              </a:path>
              <a:path w="1866900" h="633730">
                <a:moveTo>
                  <a:pt x="915006" y="75316"/>
                </a:moveTo>
                <a:lnTo>
                  <a:pt x="913998" y="75316"/>
                </a:lnTo>
                <a:lnTo>
                  <a:pt x="909945" y="74289"/>
                </a:lnTo>
                <a:lnTo>
                  <a:pt x="905378" y="73283"/>
                </a:lnTo>
                <a:lnTo>
                  <a:pt x="901345" y="71762"/>
                </a:lnTo>
                <a:lnTo>
                  <a:pt x="900317" y="71269"/>
                </a:lnTo>
                <a:lnTo>
                  <a:pt x="899823" y="69235"/>
                </a:lnTo>
                <a:lnTo>
                  <a:pt x="898814" y="67735"/>
                </a:lnTo>
                <a:lnTo>
                  <a:pt x="899823" y="67222"/>
                </a:lnTo>
                <a:lnTo>
                  <a:pt x="901345" y="66708"/>
                </a:lnTo>
                <a:lnTo>
                  <a:pt x="902353" y="67222"/>
                </a:lnTo>
                <a:lnTo>
                  <a:pt x="906406" y="67735"/>
                </a:lnTo>
                <a:lnTo>
                  <a:pt x="918031" y="72276"/>
                </a:lnTo>
                <a:lnTo>
                  <a:pt x="915006" y="75316"/>
                </a:lnTo>
                <a:close/>
              </a:path>
              <a:path w="1866900" h="633730">
                <a:moveTo>
                  <a:pt x="866412" y="394725"/>
                </a:moveTo>
                <a:lnTo>
                  <a:pt x="865917" y="385624"/>
                </a:lnTo>
                <a:lnTo>
                  <a:pt x="869456" y="385624"/>
                </a:lnTo>
                <a:lnTo>
                  <a:pt x="872995" y="386137"/>
                </a:lnTo>
                <a:lnTo>
                  <a:pt x="878056" y="386137"/>
                </a:lnTo>
                <a:lnTo>
                  <a:pt x="879578" y="386631"/>
                </a:lnTo>
                <a:lnTo>
                  <a:pt x="887482" y="386631"/>
                </a:lnTo>
                <a:lnTo>
                  <a:pt x="886656" y="391191"/>
                </a:lnTo>
                <a:lnTo>
                  <a:pt x="886409" y="392198"/>
                </a:lnTo>
                <a:lnTo>
                  <a:pt x="872481" y="392198"/>
                </a:lnTo>
                <a:lnTo>
                  <a:pt x="866412" y="394725"/>
                </a:lnTo>
                <a:close/>
              </a:path>
              <a:path w="1866900" h="633730">
                <a:moveTo>
                  <a:pt x="887482" y="386631"/>
                </a:moveTo>
                <a:lnTo>
                  <a:pt x="883631" y="386631"/>
                </a:lnTo>
                <a:lnTo>
                  <a:pt x="887664" y="385624"/>
                </a:lnTo>
                <a:lnTo>
                  <a:pt x="887482" y="386631"/>
                </a:lnTo>
                <a:close/>
              </a:path>
              <a:path w="1866900" h="633730">
                <a:moveTo>
                  <a:pt x="881101" y="394725"/>
                </a:moveTo>
                <a:lnTo>
                  <a:pt x="877542" y="394725"/>
                </a:lnTo>
                <a:lnTo>
                  <a:pt x="872481" y="392198"/>
                </a:lnTo>
                <a:lnTo>
                  <a:pt x="886409" y="392198"/>
                </a:lnTo>
                <a:lnTo>
                  <a:pt x="886162" y="393205"/>
                </a:lnTo>
                <a:lnTo>
                  <a:pt x="882109" y="394212"/>
                </a:lnTo>
                <a:lnTo>
                  <a:pt x="881101" y="394725"/>
                </a:lnTo>
                <a:close/>
              </a:path>
              <a:path w="1866900" h="633730">
                <a:moveTo>
                  <a:pt x="869950" y="519042"/>
                </a:moveTo>
                <a:lnTo>
                  <a:pt x="868942" y="518548"/>
                </a:lnTo>
                <a:lnTo>
                  <a:pt x="867420" y="517541"/>
                </a:lnTo>
                <a:lnTo>
                  <a:pt x="865917" y="516515"/>
                </a:lnTo>
                <a:lnTo>
                  <a:pt x="868942" y="513494"/>
                </a:lnTo>
                <a:lnTo>
                  <a:pt x="870464" y="512487"/>
                </a:lnTo>
                <a:lnTo>
                  <a:pt x="872481" y="511461"/>
                </a:lnTo>
                <a:lnTo>
                  <a:pt x="875011" y="510454"/>
                </a:lnTo>
                <a:lnTo>
                  <a:pt x="877542" y="510967"/>
                </a:lnTo>
                <a:lnTo>
                  <a:pt x="878570" y="510967"/>
                </a:lnTo>
                <a:lnTo>
                  <a:pt x="880073" y="512487"/>
                </a:lnTo>
                <a:lnTo>
                  <a:pt x="881101" y="512981"/>
                </a:lnTo>
                <a:lnTo>
                  <a:pt x="879578" y="516021"/>
                </a:lnTo>
                <a:lnTo>
                  <a:pt x="878570" y="516515"/>
                </a:lnTo>
                <a:lnTo>
                  <a:pt x="876039" y="517541"/>
                </a:lnTo>
                <a:lnTo>
                  <a:pt x="873509" y="518035"/>
                </a:lnTo>
                <a:lnTo>
                  <a:pt x="869950" y="519042"/>
                </a:lnTo>
                <a:close/>
              </a:path>
              <a:path w="1866900" h="633730">
                <a:moveTo>
                  <a:pt x="897102" y="31086"/>
                </a:moveTo>
                <a:lnTo>
                  <a:pt x="889784" y="30675"/>
                </a:lnTo>
                <a:lnTo>
                  <a:pt x="884125" y="27797"/>
                </a:lnTo>
                <a:lnTo>
                  <a:pt x="882109" y="24776"/>
                </a:lnTo>
                <a:lnTo>
                  <a:pt x="881101" y="20729"/>
                </a:lnTo>
                <a:lnTo>
                  <a:pt x="879578" y="17195"/>
                </a:lnTo>
                <a:lnTo>
                  <a:pt x="882603" y="15675"/>
                </a:lnTo>
                <a:lnTo>
                  <a:pt x="885134" y="13641"/>
                </a:lnTo>
                <a:lnTo>
                  <a:pt x="886656" y="13148"/>
                </a:lnTo>
                <a:lnTo>
                  <a:pt x="894762" y="14668"/>
                </a:lnTo>
                <a:lnTo>
                  <a:pt x="900831" y="15675"/>
                </a:lnTo>
                <a:lnTo>
                  <a:pt x="906406" y="17195"/>
                </a:lnTo>
                <a:lnTo>
                  <a:pt x="909945" y="18202"/>
                </a:lnTo>
                <a:lnTo>
                  <a:pt x="910953" y="21736"/>
                </a:lnTo>
                <a:lnTo>
                  <a:pt x="908937" y="25270"/>
                </a:lnTo>
                <a:lnTo>
                  <a:pt x="904134" y="29221"/>
                </a:lnTo>
                <a:lnTo>
                  <a:pt x="897102" y="31086"/>
                </a:lnTo>
                <a:close/>
              </a:path>
              <a:path w="1866900" h="633730">
                <a:moveTo>
                  <a:pt x="872481" y="270902"/>
                </a:moveTo>
                <a:lnTo>
                  <a:pt x="872481" y="270389"/>
                </a:lnTo>
                <a:lnTo>
                  <a:pt x="870978" y="268869"/>
                </a:lnTo>
                <a:lnTo>
                  <a:pt x="869950" y="267368"/>
                </a:lnTo>
                <a:lnTo>
                  <a:pt x="868448" y="265335"/>
                </a:lnTo>
                <a:lnTo>
                  <a:pt x="869456" y="264328"/>
                </a:lnTo>
                <a:lnTo>
                  <a:pt x="870978" y="263815"/>
                </a:lnTo>
                <a:lnTo>
                  <a:pt x="872481" y="265848"/>
                </a:lnTo>
                <a:lnTo>
                  <a:pt x="873509" y="267368"/>
                </a:lnTo>
                <a:lnTo>
                  <a:pt x="874517" y="269382"/>
                </a:lnTo>
                <a:lnTo>
                  <a:pt x="873509" y="269895"/>
                </a:lnTo>
                <a:lnTo>
                  <a:pt x="872481" y="270902"/>
                </a:lnTo>
                <a:close/>
              </a:path>
              <a:path w="1866900" h="633730">
                <a:moveTo>
                  <a:pt x="886656" y="152626"/>
                </a:moveTo>
                <a:lnTo>
                  <a:pt x="878570" y="148599"/>
                </a:lnTo>
                <a:lnTo>
                  <a:pt x="876039" y="143032"/>
                </a:lnTo>
                <a:lnTo>
                  <a:pt x="874003" y="138491"/>
                </a:lnTo>
                <a:lnTo>
                  <a:pt x="873509" y="137464"/>
                </a:lnTo>
                <a:lnTo>
                  <a:pt x="878056" y="131917"/>
                </a:lnTo>
                <a:lnTo>
                  <a:pt x="887053" y="130050"/>
                </a:lnTo>
                <a:lnTo>
                  <a:pt x="900370" y="127714"/>
                </a:lnTo>
                <a:lnTo>
                  <a:pt x="907414" y="126350"/>
                </a:lnTo>
                <a:lnTo>
                  <a:pt x="909431" y="128383"/>
                </a:lnTo>
                <a:lnTo>
                  <a:pt x="910953" y="129883"/>
                </a:lnTo>
                <a:lnTo>
                  <a:pt x="909945" y="130397"/>
                </a:lnTo>
                <a:lnTo>
                  <a:pt x="908937" y="131917"/>
                </a:lnTo>
                <a:lnTo>
                  <a:pt x="907414" y="132410"/>
                </a:lnTo>
                <a:lnTo>
                  <a:pt x="902353" y="134444"/>
                </a:lnTo>
                <a:lnTo>
                  <a:pt x="897786" y="135964"/>
                </a:lnTo>
                <a:lnTo>
                  <a:pt x="895256" y="143545"/>
                </a:lnTo>
                <a:lnTo>
                  <a:pt x="893239" y="150613"/>
                </a:lnTo>
                <a:lnTo>
                  <a:pt x="886656" y="152626"/>
                </a:lnTo>
                <a:close/>
              </a:path>
              <a:path w="1866900" h="633730">
                <a:moveTo>
                  <a:pt x="917022" y="206720"/>
                </a:moveTo>
                <a:lnTo>
                  <a:pt x="915500" y="199633"/>
                </a:lnTo>
                <a:lnTo>
                  <a:pt x="915006" y="197619"/>
                </a:lnTo>
                <a:lnTo>
                  <a:pt x="920067" y="193059"/>
                </a:lnTo>
                <a:lnTo>
                  <a:pt x="924614" y="190038"/>
                </a:lnTo>
                <a:lnTo>
                  <a:pt x="926650" y="191045"/>
                </a:lnTo>
                <a:lnTo>
                  <a:pt x="930683" y="191045"/>
                </a:lnTo>
                <a:lnTo>
                  <a:pt x="931711" y="191558"/>
                </a:lnTo>
                <a:lnTo>
                  <a:pt x="933214" y="192052"/>
                </a:lnTo>
                <a:lnTo>
                  <a:pt x="934242" y="193059"/>
                </a:lnTo>
                <a:lnTo>
                  <a:pt x="935744" y="193572"/>
                </a:lnTo>
                <a:lnTo>
                  <a:pt x="934736" y="195092"/>
                </a:lnTo>
                <a:lnTo>
                  <a:pt x="934242" y="197106"/>
                </a:lnTo>
                <a:lnTo>
                  <a:pt x="933214" y="197619"/>
                </a:lnTo>
                <a:lnTo>
                  <a:pt x="930683" y="199139"/>
                </a:lnTo>
                <a:lnTo>
                  <a:pt x="928153" y="200146"/>
                </a:lnTo>
                <a:lnTo>
                  <a:pt x="925128" y="201153"/>
                </a:lnTo>
                <a:lnTo>
                  <a:pt x="921589" y="202160"/>
                </a:lnTo>
                <a:lnTo>
                  <a:pt x="917022" y="206720"/>
                </a:lnTo>
                <a:close/>
              </a:path>
              <a:path w="1866900" h="633730">
                <a:moveTo>
                  <a:pt x="942328" y="389671"/>
                </a:moveTo>
                <a:lnTo>
                  <a:pt x="940806" y="389158"/>
                </a:lnTo>
                <a:lnTo>
                  <a:pt x="937267" y="387638"/>
                </a:lnTo>
                <a:lnTo>
                  <a:pt x="935250" y="385111"/>
                </a:lnTo>
                <a:lnTo>
                  <a:pt x="934242" y="383610"/>
                </a:lnTo>
                <a:lnTo>
                  <a:pt x="934242" y="378556"/>
                </a:lnTo>
                <a:lnTo>
                  <a:pt x="935250" y="377530"/>
                </a:lnTo>
                <a:lnTo>
                  <a:pt x="938275" y="375003"/>
                </a:lnTo>
                <a:lnTo>
                  <a:pt x="942328" y="372989"/>
                </a:lnTo>
                <a:lnTo>
                  <a:pt x="945867" y="371982"/>
                </a:lnTo>
                <a:lnTo>
                  <a:pt x="950928" y="370462"/>
                </a:lnTo>
                <a:lnTo>
                  <a:pt x="950928" y="381083"/>
                </a:lnTo>
                <a:lnTo>
                  <a:pt x="953972" y="382090"/>
                </a:lnTo>
                <a:lnTo>
                  <a:pt x="960042" y="386137"/>
                </a:lnTo>
                <a:lnTo>
                  <a:pt x="958025" y="386631"/>
                </a:lnTo>
                <a:lnTo>
                  <a:pt x="956503" y="387638"/>
                </a:lnTo>
                <a:lnTo>
                  <a:pt x="954486" y="388151"/>
                </a:lnTo>
                <a:lnTo>
                  <a:pt x="950928" y="388664"/>
                </a:lnTo>
                <a:lnTo>
                  <a:pt x="947903" y="389158"/>
                </a:lnTo>
                <a:lnTo>
                  <a:pt x="942328" y="389671"/>
                </a:lnTo>
                <a:close/>
              </a:path>
              <a:path w="1866900" h="633730">
                <a:moveTo>
                  <a:pt x="948911" y="506920"/>
                </a:moveTo>
                <a:lnTo>
                  <a:pt x="949352" y="500859"/>
                </a:lnTo>
                <a:lnTo>
                  <a:pt x="949425" y="498332"/>
                </a:lnTo>
                <a:lnTo>
                  <a:pt x="951442" y="494798"/>
                </a:lnTo>
                <a:lnTo>
                  <a:pt x="952450" y="495292"/>
                </a:lnTo>
                <a:lnTo>
                  <a:pt x="954981" y="496299"/>
                </a:lnTo>
                <a:lnTo>
                  <a:pt x="958025" y="498332"/>
                </a:lnTo>
                <a:lnTo>
                  <a:pt x="962572" y="500859"/>
                </a:lnTo>
                <a:lnTo>
                  <a:pt x="959547" y="502873"/>
                </a:lnTo>
                <a:lnTo>
                  <a:pt x="958025" y="504906"/>
                </a:lnTo>
                <a:lnTo>
                  <a:pt x="953458" y="504906"/>
                </a:lnTo>
                <a:lnTo>
                  <a:pt x="948911" y="506920"/>
                </a:lnTo>
                <a:close/>
              </a:path>
              <a:path w="1866900" h="633730">
                <a:moveTo>
                  <a:pt x="936772" y="249166"/>
                </a:moveTo>
                <a:lnTo>
                  <a:pt x="935744" y="248653"/>
                </a:lnTo>
                <a:lnTo>
                  <a:pt x="935744" y="245119"/>
                </a:lnTo>
                <a:lnTo>
                  <a:pt x="936772" y="245632"/>
                </a:lnTo>
                <a:lnTo>
                  <a:pt x="937267" y="246126"/>
                </a:lnTo>
                <a:lnTo>
                  <a:pt x="938275" y="246126"/>
                </a:lnTo>
                <a:lnTo>
                  <a:pt x="937781" y="247152"/>
                </a:lnTo>
                <a:lnTo>
                  <a:pt x="937267" y="248159"/>
                </a:lnTo>
                <a:lnTo>
                  <a:pt x="936772" y="248653"/>
                </a:lnTo>
                <a:lnTo>
                  <a:pt x="936772" y="249166"/>
                </a:lnTo>
                <a:close/>
              </a:path>
              <a:path w="1866900" h="633730">
                <a:moveTo>
                  <a:pt x="908937" y="573629"/>
                </a:moveTo>
                <a:lnTo>
                  <a:pt x="905892" y="571102"/>
                </a:lnTo>
                <a:lnTo>
                  <a:pt x="905378" y="569582"/>
                </a:lnTo>
                <a:lnTo>
                  <a:pt x="903875" y="565554"/>
                </a:lnTo>
                <a:lnTo>
                  <a:pt x="907909" y="559474"/>
                </a:lnTo>
                <a:lnTo>
                  <a:pt x="912970" y="558980"/>
                </a:lnTo>
                <a:lnTo>
                  <a:pt x="915500" y="558980"/>
                </a:lnTo>
                <a:lnTo>
                  <a:pt x="918031" y="560994"/>
                </a:lnTo>
                <a:lnTo>
                  <a:pt x="923606" y="563027"/>
                </a:lnTo>
                <a:lnTo>
                  <a:pt x="917022" y="568081"/>
                </a:lnTo>
                <a:lnTo>
                  <a:pt x="913484" y="571102"/>
                </a:lnTo>
                <a:lnTo>
                  <a:pt x="909431" y="573135"/>
                </a:lnTo>
                <a:lnTo>
                  <a:pt x="908937" y="573629"/>
                </a:lnTo>
                <a:close/>
              </a:path>
              <a:path w="1866900" h="633730">
                <a:moveTo>
                  <a:pt x="927145" y="552406"/>
                </a:moveTo>
                <a:lnTo>
                  <a:pt x="924614" y="550392"/>
                </a:lnTo>
                <a:lnTo>
                  <a:pt x="923092" y="548872"/>
                </a:lnTo>
                <a:lnTo>
                  <a:pt x="921589" y="547865"/>
                </a:lnTo>
                <a:lnTo>
                  <a:pt x="924120" y="545832"/>
                </a:lnTo>
                <a:lnTo>
                  <a:pt x="926650" y="543305"/>
                </a:lnTo>
                <a:lnTo>
                  <a:pt x="930683" y="541291"/>
                </a:lnTo>
                <a:lnTo>
                  <a:pt x="932720" y="544312"/>
                </a:lnTo>
                <a:lnTo>
                  <a:pt x="934242" y="545338"/>
                </a:lnTo>
                <a:lnTo>
                  <a:pt x="927145" y="552406"/>
                </a:lnTo>
                <a:close/>
              </a:path>
              <a:path w="1866900" h="633730">
                <a:moveTo>
                  <a:pt x="913998" y="332557"/>
                </a:moveTo>
                <a:lnTo>
                  <a:pt x="912475" y="331550"/>
                </a:lnTo>
                <a:lnTo>
                  <a:pt x="909945" y="330030"/>
                </a:lnTo>
                <a:lnTo>
                  <a:pt x="908423" y="327503"/>
                </a:lnTo>
                <a:lnTo>
                  <a:pt x="906406" y="325489"/>
                </a:lnTo>
                <a:lnTo>
                  <a:pt x="908423" y="324463"/>
                </a:lnTo>
                <a:lnTo>
                  <a:pt x="909945" y="321936"/>
                </a:lnTo>
                <a:lnTo>
                  <a:pt x="911961" y="321442"/>
                </a:lnTo>
                <a:lnTo>
                  <a:pt x="925128" y="318402"/>
                </a:lnTo>
                <a:lnTo>
                  <a:pt x="932206" y="317908"/>
                </a:lnTo>
                <a:lnTo>
                  <a:pt x="934242" y="317908"/>
                </a:lnTo>
                <a:lnTo>
                  <a:pt x="936772" y="319409"/>
                </a:lnTo>
                <a:lnTo>
                  <a:pt x="938789" y="319922"/>
                </a:lnTo>
                <a:lnTo>
                  <a:pt x="937267" y="321936"/>
                </a:lnTo>
                <a:lnTo>
                  <a:pt x="936258" y="323969"/>
                </a:lnTo>
                <a:lnTo>
                  <a:pt x="935250" y="325489"/>
                </a:lnTo>
                <a:lnTo>
                  <a:pt x="931027" y="331550"/>
                </a:lnTo>
                <a:lnTo>
                  <a:pt x="916528" y="331550"/>
                </a:lnTo>
                <a:lnTo>
                  <a:pt x="913998" y="332557"/>
                </a:lnTo>
                <a:close/>
              </a:path>
              <a:path w="1866900" h="633730">
                <a:moveTo>
                  <a:pt x="924614" y="333564"/>
                </a:moveTo>
                <a:lnTo>
                  <a:pt x="919553" y="331550"/>
                </a:lnTo>
                <a:lnTo>
                  <a:pt x="931027" y="331550"/>
                </a:lnTo>
                <a:lnTo>
                  <a:pt x="930683" y="332044"/>
                </a:lnTo>
                <a:lnTo>
                  <a:pt x="924614" y="333564"/>
                </a:lnTo>
                <a:close/>
              </a:path>
              <a:path w="1866900" h="633730">
                <a:moveTo>
                  <a:pt x="919553" y="450319"/>
                </a:moveTo>
                <a:lnTo>
                  <a:pt x="912970" y="450319"/>
                </a:lnTo>
                <a:lnTo>
                  <a:pt x="908423" y="448799"/>
                </a:lnTo>
                <a:lnTo>
                  <a:pt x="903875" y="447792"/>
                </a:lnTo>
                <a:lnTo>
                  <a:pt x="903361" y="447792"/>
                </a:lnTo>
                <a:lnTo>
                  <a:pt x="902847" y="446785"/>
                </a:lnTo>
                <a:lnTo>
                  <a:pt x="902353" y="445759"/>
                </a:lnTo>
                <a:lnTo>
                  <a:pt x="902847" y="444752"/>
                </a:lnTo>
                <a:lnTo>
                  <a:pt x="903361" y="444752"/>
                </a:lnTo>
                <a:lnTo>
                  <a:pt x="914492" y="440705"/>
                </a:lnTo>
                <a:lnTo>
                  <a:pt x="920067" y="439698"/>
                </a:lnTo>
                <a:lnTo>
                  <a:pt x="920561" y="439204"/>
                </a:lnTo>
                <a:lnTo>
                  <a:pt x="922083" y="442225"/>
                </a:lnTo>
                <a:lnTo>
                  <a:pt x="924120" y="444752"/>
                </a:lnTo>
                <a:lnTo>
                  <a:pt x="921589" y="447279"/>
                </a:lnTo>
                <a:lnTo>
                  <a:pt x="919553" y="450319"/>
                </a:lnTo>
                <a:close/>
              </a:path>
              <a:path w="1866900" h="633730">
                <a:moveTo>
                  <a:pt x="959547" y="310327"/>
                </a:moveTo>
                <a:lnTo>
                  <a:pt x="957511" y="309814"/>
                </a:lnTo>
                <a:lnTo>
                  <a:pt x="955495" y="309814"/>
                </a:lnTo>
                <a:lnTo>
                  <a:pt x="953458" y="307800"/>
                </a:lnTo>
                <a:lnTo>
                  <a:pt x="952450" y="305767"/>
                </a:lnTo>
                <a:lnTo>
                  <a:pt x="951442" y="304247"/>
                </a:lnTo>
                <a:lnTo>
                  <a:pt x="952964" y="301226"/>
                </a:lnTo>
                <a:lnTo>
                  <a:pt x="953972" y="298699"/>
                </a:lnTo>
                <a:lnTo>
                  <a:pt x="959033" y="303753"/>
                </a:lnTo>
                <a:lnTo>
                  <a:pt x="961564" y="305767"/>
                </a:lnTo>
                <a:lnTo>
                  <a:pt x="963580" y="307800"/>
                </a:lnTo>
                <a:lnTo>
                  <a:pt x="961564" y="308294"/>
                </a:lnTo>
                <a:lnTo>
                  <a:pt x="959547" y="310327"/>
                </a:lnTo>
                <a:close/>
              </a:path>
              <a:path w="1866900" h="633730">
                <a:moveTo>
                  <a:pt x="944364" y="431623"/>
                </a:moveTo>
                <a:lnTo>
                  <a:pt x="942328" y="430103"/>
                </a:lnTo>
                <a:lnTo>
                  <a:pt x="940311" y="429590"/>
                </a:lnTo>
                <a:lnTo>
                  <a:pt x="939797" y="428583"/>
                </a:lnTo>
                <a:lnTo>
                  <a:pt x="939303" y="428070"/>
                </a:lnTo>
                <a:lnTo>
                  <a:pt x="940806" y="424536"/>
                </a:lnTo>
                <a:lnTo>
                  <a:pt x="941320" y="424536"/>
                </a:lnTo>
                <a:lnTo>
                  <a:pt x="946381" y="423529"/>
                </a:lnTo>
                <a:lnTo>
                  <a:pt x="950928" y="422522"/>
                </a:lnTo>
                <a:lnTo>
                  <a:pt x="954981" y="422009"/>
                </a:lnTo>
                <a:lnTo>
                  <a:pt x="955495" y="421515"/>
                </a:lnTo>
                <a:lnTo>
                  <a:pt x="955989" y="423529"/>
                </a:lnTo>
                <a:lnTo>
                  <a:pt x="956503" y="424536"/>
                </a:lnTo>
                <a:lnTo>
                  <a:pt x="952450" y="427063"/>
                </a:lnTo>
                <a:lnTo>
                  <a:pt x="947903" y="429590"/>
                </a:lnTo>
                <a:lnTo>
                  <a:pt x="944364" y="431623"/>
                </a:lnTo>
                <a:close/>
              </a:path>
              <a:path w="1866900" h="633730">
                <a:moveTo>
                  <a:pt x="980800" y="559474"/>
                </a:moveTo>
                <a:lnTo>
                  <a:pt x="980286" y="558980"/>
                </a:lnTo>
                <a:lnTo>
                  <a:pt x="979792" y="557973"/>
                </a:lnTo>
                <a:lnTo>
                  <a:pt x="979278" y="557460"/>
                </a:lnTo>
                <a:lnTo>
                  <a:pt x="979792" y="556947"/>
                </a:lnTo>
                <a:lnTo>
                  <a:pt x="980800" y="556453"/>
                </a:lnTo>
                <a:lnTo>
                  <a:pt x="981294" y="555940"/>
                </a:lnTo>
                <a:lnTo>
                  <a:pt x="981808" y="555940"/>
                </a:lnTo>
                <a:lnTo>
                  <a:pt x="982322" y="556947"/>
                </a:lnTo>
                <a:lnTo>
                  <a:pt x="982322" y="557973"/>
                </a:lnTo>
                <a:lnTo>
                  <a:pt x="980800" y="559474"/>
                </a:lnTo>
                <a:close/>
              </a:path>
              <a:path w="1866900" h="633730">
                <a:moveTo>
                  <a:pt x="962572" y="269382"/>
                </a:moveTo>
                <a:lnTo>
                  <a:pt x="957511" y="267862"/>
                </a:lnTo>
                <a:lnTo>
                  <a:pt x="950928" y="266855"/>
                </a:lnTo>
                <a:lnTo>
                  <a:pt x="950866" y="264328"/>
                </a:lnTo>
                <a:lnTo>
                  <a:pt x="950433" y="257260"/>
                </a:lnTo>
                <a:lnTo>
                  <a:pt x="956503" y="258267"/>
                </a:lnTo>
                <a:lnTo>
                  <a:pt x="969951" y="258267"/>
                </a:lnTo>
                <a:lnTo>
                  <a:pt x="971686" y="258761"/>
                </a:lnTo>
                <a:lnTo>
                  <a:pt x="972200" y="264328"/>
                </a:lnTo>
                <a:lnTo>
                  <a:pt x="971686" y="264841"/>
                </a:lnTo>
                <a:lnTo>
                  <a:pt x="968641" y="266855"/>
                </a:lnTo>
                <a:lnTo>
                  <a:pt x="965103" y="268375"/>
                </a:lnTo>
                <a:lnTo>
                  <a:pt x="962572" y="269382"/>
                </a:lnTo>
                <a:close/>
              </a:path>
              <a:path w="1866900" h="633730">
                <a:moveTo>
                  <a:pt x="969951" y="258267"/>
                </a:moveTo>
                <a:lnTo>
                  <a:pt x="956503" y="258267"/>
                </a:lnTo>
                <a:lnTo>
                  <a:pt x="960556" y="257754"/>
                </a:lnTo>
                <a:lnTo>
                  <a:pt x="964094" y="257260"/>
                </a:lnTo>
                <a:lnTo>
                  <a:pt x="968147" y="257754"/>
                </a:lnTo>
                <a:lnTo>
                  <a:pt x="969951" y="258267"/>
                </a:lnTo>
                <a:close/>
              </a:path>
              <a:path w="1866900" h="633730">
                <a:moveTo>
                  <a:pt x="974217" y="579196"/>
                </a:moveTo>
                <a:lnTo>
                  <a:pt x="972200" y="577676"/>
                </a:lnTo>
                <a:lnTo>
                  <a:pt x="970678" y="576156"/>
                </a:lnTo>
                <a:lnTo>
                  <a:pt x="968641" y="574636"/>
                </a:lnTo>
                <a:lnTo>
                  <a:pt x="970164" y="573135"/>
                </a:lnTo>
                <a:lnTo>
                  <a:pt x="971686" y="570608"/>
                </a:lnTo>
                <a:lnTo>
                  <a:pt x="972694" y="571102"/>
                </a:lnTo>
                <a:lnTo>
                  <a:pt x="975225" y="571615"/>
                </a:lnTo>
                <a:lnTo>
                  <a:pt x="977261" y="573629"/>
                </a:lnTo>
                <a:lnTo>
                  <a:pt x="979278" y="575149"/>
                </a:lnTo>
                <a:lnTo>
                  <a:pt x="977755" y="576669"/>
                </a:lnTo>
                <a:lnTo>
                  <a:pt x="976233" y="577676"/>
                </a:lnTo>
                <a:lnTo>
                  <a:pt x="974217" y="579196"/>
                </a:lnTo>
                <a:close/>
              </a:path>
              <a:path w="1866900" h="633730">
                <a:moveTo>
                  <a:pt x="1826495" y="536237"/>
                </a:moveTo>
                <a:lnTo>
                  <a:pt x="1819931" y="533197"/>
                </a:lnTo>
                <a:lnTo>
                  <a:pt x="1817401" y="531677"/>
                </a:lnTo>
                <a:lnTo>
                  <a:pt x="1815365" y="527649"/>
                </a:lnTo>
                <a:lnTo>
                  <a:pt x="1813348" y="524609"/>
                </a:lnTo>
                <a:lnTo>
                  <a:pt x="1815365" y="523089"/>
                </a:lnTo>
                <a:lnTo>
                  <a:pt x="1817895" y="521569"/>
                </a:lnTo>
                <a:lnTo>
                  <a:pt x="1820426" y="521075"/>
                </a:lnTo>
                <a:lnTo>
                  <a:pt x="1824992" y="519555"/>
                </a:lnTo>
                <a:lnTo>
                  <a:pt x="1829539" y="519042"/>
                </a:lnTo>
                <a:lnTo>
                  <a:pt x="1834601" y="518548"/>
                </a:lnTo>
                <a:lnTo>
                  <a:pt x="1834601" y="520068"/>
                </a:lnTo>
                <a:lnTo>
                  <a:pt x="1835609" y="522082"/>
                </a:lnTo>
                <a:lnTo>
                  <a:pt x="1835115" y="523602"/>
                </a:lnTo>
                <a:lnTo>
                  <a:pt x="1832584" y="532190"/>
                </a:lnTo>
                <a:lnTo>
                  <a:pt x="1826495" y="536237"/>
                </a:lnTo>
                <a:close/>
              </a:path>
              <a:path w="1866900" h="633730">
                <a:moveTo>
                  <a:pt x="1717682" y="589798"/>
                </a:moveTo>
                <a:lnTo>
                  <a:pt x="1717187" y="588791"/>
                </a:lnTo>
                <a:lnTo>
                  <a:pt x="1716673" y="587271"/>
                </a:lnTo>
                <a:lnTo>
                  <a:pt x="1716179" y="586264"/>
                </a:lnTo>
                <a:lnTo>
                  <a:pt x="1716673" y="585770"/>
                </a:lnTo>
                <a:lnTo>
                  <a:pt x="1717682" y="585257"/>
                </a:lnTo>
                <a:lnTo>
                  <a:pt x="1718196" y="585770"/>
                </a:lnTo>
                <a:lnTo>
                  <a:pt x="1719204" y="586264"/>
                </a:lnTo>
                <a:lnTo>
                  <a:pt x="1719204" y="587271"/>
                </a:lnTo>
                <a:lnTo>
                  <a:pt x="1719718" y="588297"/>
                </a:lnTo>
                <a:lnTo>
                  <a:pt x="1719204" y="588791"/>
                </a:lnTo>
                <a:lnTo>
                  <a:pt x="1718196" y="589304"/>
                </a:lnTo>
                <a:lnTo>
                  <a:pt x="1717682" y="589798"/>
                </a:lnTo>
                <a:close/>
              </a:path>
              <a:path w="1866900" h="633730">
                <a:moveTo>
                  <a:pt x="1713135" y="506407"/>
                </a:moveTo>
                <a:lnTo>
                  <a:pt x="1713135" y="505913"/>
                </a:lnTo>
                <a:lnTo>
                  <a:pt x="1712126" y="504906"/>
                </a:lnTo>
                <a:lnTo>
                  <a:pt x="1711612" y="503880"/>
                </a:lnTo>
                <a:lnTo>
                  <a:pt x="1711118" y="502379"/>
                </a:lnTo>
                <a:lnTo>
                  <a:pt x="1711612" y="501866"/>
                </a:lnTo>
                <a:lnTo>
                  <a:pt x="1712621" y="501353"/>
                </a:lnTo>
                <a:lnTo>
                  <a:pt x="1714657" y="500859"/>
                </a:lnTo>
                <a:lnTo>
                  <a:pt x="1715151" y="502379"/>
                </a:lnTo>
                <a:lnTo>
                  <a:pt x="1715151" y="503386"/>
                </a:lnTo>
                <a:lnTo>
                  <a:pt x="1715665" y="504906"/>
                </a:lnTo>
                <a:lnTo>
                  <a:pt x="1714657" y="505400"/>
                </a:lnTo>
                <a:lnTo>
                  <a:pt x="1713135" y="506407"/>
                </a:lnTo>
                <a:close/>
              </a:path>
              <a:path w="1866900" h="633730">
                <a:moveTo>
                  <a:pt x="1679229" y="420489"/>
                </a:moveTo>
                <a:lnTo>
                  <a:pt x="1677193" y="418475"/>
                </a:lnTo>
                <a:lnTo>
                  <a:pt x="1675690" y="417962"/>
                </a:lnTo>
                <a:lnTo>
                  <a:pt x="1678715" y="414941"/>
                </a:lnTo>
                <a:lnTo>
                  <a:pt x="1680752" y="412414"/>
                </a:lnTo>
                <a:lnTo>
                  <a:pt x="1683282" y="413934"/>
                </a:lnTo>
                <a:lnTo>
                  <a:pt x="1686307" y="415948"/>
                </a:lnTo>
                <a:lnTo>
                  <a:pt x="1684290" y="417468"/>
                </a:lnTo>
                <a:lnTo>
                  <a:pt x="1682768" y="419482"/>
                </a:lnTo>
                <a:lnTo>
                  <a:pt x="1680752" y="419995"/>
                </a:lnTo>
                <a:lnTo>
                  <a:pt x="1679229" y="420489"/>
                </a:lnTo>
                <a:close/>
              </a:path>
              <a:path w="1866900" h="633730">
                <a:moveTo>
                  <a:pt x="1681760" y="445759"/>
                </a:moveTo>
                <a:lnTo>
                  <a:pt x="1679229" y="445759"/>
                </a:lnTo>
                <a:lnTo>
                  <a:pt x="1677707" y="444258"/>
                </a:lnTo>
                <a:lnTo>
                  <a:pt x="1676185" y="443232"/>
                </a:lnTo>
                <a:lnTo>
                  <a:pt x="1677707" y="441731"/>
                </a:lnTo>
                <a:lnTo>
                  <a:pt x="1678715" y="441218"/>
                </a:lnTo>
                <a:lnTo>
                  <a:pt x="1680238" y="441731"/>
                </a:lnTo>
                <a:lnTo>
                  <a:pt x="1682254" y="442738"/>
                </a:lnTo>
                <a:lnTo>
                  <a:pt x="1683776" y="443745"/>
                </a:lnTo>
                <a:lnTo>
                  <a:pt x="1681760" y="445759"/>
                </a:lnTo>
                <a:close/>
              </a:path>
              <a:path w="1866900" h="633730">
                <a:moveTo>
                  <a:pt x="1799173" y="351766"/>
                </a:moveTo>
                <a:lnTo>
                  <a:pt x="1797651" y="351766"/>
                </a:lnTo>
                <a:lnTo>
                  <a:pt x="1791067" y="350759"/>
                </a:lnTo>
                <a:lnTo>
                  <a:pt x="1783990" y="343672"/>
                </a:lnTo>
                <a:lnTo>
                  <a:pt x="1785512" y="339131"/>
                </a:lnTo>
                <a:lnTo>
                  <a:pt x="1786520" y="337098"/>
                </a:lnTo>
                <a:lnTo>
                  <a:pt x="1790059" y="335084"/>
                </a:lnTo>
                <a:lnTo>
                  <a:pt x="1791581" y="336091"/>
                </a:lnTo>
                <a:lnTo>
                  <a:pt x="1795120" y="338618"/>
                </a:lnTo>
                <a:lnTo>
                  <a:pt x="1798659" y="342152"/>
                </a:lnTo>
                <a:lnTo>
                  <a:pt x="1801704" y="345705"/>
                </a:lnTo>
                <a:lnTo>
                  <a:pt x="1802218" y="346199"/>
                </a:lnTo>
                <a:lnTo>
                  <a:pt x="1802218" y="347719"/>
                </a:lnTo>
                <a:lnTo>
                  <a:pt x="1802712" y="350246"/>
                </a:lnTo>
                <a:lnTo>
                  <a:pt x="1801190" y="350759"/>
                </a:lnTo>
                <a:lnTo>
                  <a:pt x="1799173" y="351766"/>
                </a:lnTo>
                <a:close/>
              </a:path>
              <a:path w="1866900" h="633730">
                <a:moveTo>
                  <a:pt x="1822956" y="415948"/>
                </a:moveTo>
                <a:lnTo>
                  <a:pt x="1820940" y="412908"/>
                </a:lnTo>
                <a:lnTo>
                  <a:pt x="1819417" y="410894"/>
                </a:lnTo>
                <a:lnTo>
                  <a:pt x="1821434" y="408880"/>
                </a:lnTo>
                <a:lnTo>
                  <a:pt x="1823964" y="407360"/>
                </a:lnTo>
                <a:lnTo>
                  <a:pt x="1826495" y="405327"/>
                </a:lnTo>
                <a:lnTo>
                  <a:pt x="1829025" y="407360"/>
                </a:lnTo>
                <a:lnTo>
                  <a:pt x="1830548" y="408880"/>
                </a:lnTo>
                <a:lnTo>
                  <a:pt x="1832584" y="410381"/>
                </a:lnTo>
                <a:lnTo>
                  <a:pt x="1830053" y="412414"/>
                </a:lnTo>
                <a:lnTo>
                  <a:pt x="1827523" y="414941"/>
                </a:lnTo>
                <a:lnTo>
                  <a:pt x="1824478" y="415435"/>
                </a:lnTo>
                <a:lnTo>
                  <a:pt x="1822956" y="415948"/>
                </a:lnTo>
                <a:close/>
              </a:path>
              <a:path w="1866900" h="633730">
                <a:moveTo>
                  <a:pt x="1788537" y="153140"/>
                </a:moveTo>
                <a:lnTo>
                  <a:pt x="1788043" y="153140"/>
                </a:lnTo>
                <a:lnTo>
                  <a:pt x="1787034" y="152133"/>
                </a:lnTo>
                <a:lnTo>
                  <a:pt x="1786006" y="151620"/>
                </a:lnTo>
                <a:lnTo>
                  <a:pt x="1786520" y="150613"/>
                </a:lnTo>
                <a:lnTo>
                  <a:pt x="1787529" y="149093"/>
                </a:lnTo>
                <a:lnTo>
                  <a:pt x="1788043" y="148086"/>
                </a:lnTo>
                <a:lnTo>
                  <a:pt x="1789565" y="149093"/>
                </a:lnTo>
                <a:lnTo>
                  <a:pt x="1790059" y="149606"/>
                </a:lnTo>
                <a:lnTo>
                  <a:pt x="1791067" y="150099"/>
                </a:lnTo>
                <a:lnTo>
                  <a:pt x="1790059" y="151126"/>
                </a:lnTo>
                <a:lnTo>
                  <a:pt x="1789565" y="152626"/>
                </a:lnTo>
                <a:lnTo>
                  <a:pt x="1788537" y="153140"/>
                </a:lnTo>
                <a:close/>
              </a:path>
              <a:path w="1866900" h="633730">
                <a:moveTo>
                  <a:pt x="1792590" y="387144"/>
                </a:moveTo>
                <a:lnTo>
                  <a:pt x="1792590" y="386137"/>
                </a:lnTo>
                <a:lnTo>
                  <a:pt x="1792095" y="385624"/>
                </a:lnTo>
                <a:lnTo>
                  <a:pt x="1791581" y="384617"/>
                </a:lnTo>
                <a:lnTo>
                  <a:pt x="1792095" y="384104"/>
                </a:lnTo>
                <a:lnTo>
                  <a:pt x="1793104" y="383610"/>
                </a:lnTo>
                <a:lnTo>
                  <a:pt x="1794112" y="383610"/>
                </a:lnTo>
                <a:lnTo>
                  <a:pt x="1794626" y="385111"/>
                </a:lnTo>
                <a:lnTo>
                  <a:pt x="1795120" y="386137"/>
                </a:lnTo>
                <a:lnTo>
                  <a:pt x="1794112" y="386137"/>
                </a:lnTo>
                <a:lnTo>
                  <a:pt x="1793598" y="386631"/>
                </a:lnTo>
                <a:lnTo>
                  <a:pt x="1792590" y="387144"/>
                </a:lnTo>
                <a:close/>
              </a:path>
              <a:path w="1866900" h="633730">
                <a:moveTo>
                  <a:pt x="876040" y="625176"/>
                </a:moveTo>
                <a:lnTo>
                  <a:pt x="865917" y="625176"/>
                </a:lnTo>
                <a:lnTo>
                  <a:pt x="870978" y="620122"/>
                </a:lnTo>
                <a:lnTo>
                  <a:pt x="874003" y="619628"/>
                </a:lnTo>
                <a:lnTo>
                  <a:pt x="876534" y="618621"/>
                </a:lnTo>
                <a:lnTo>
                  <a:pt x="877542" y="618621"/>
                </a:lnTo>
                <a:lnTo>
                  <a:pt x="878570" y="619628"/>
                </a:lnTo>
                <a:lnTo>
                  <a:pt x="881101" y="620635"/>
                </a:lnTo>
                <a:lnTo>
                  <a:pt x="877542" y="623675"/>
                </a:lnTo>
                <a:lnTo>
                  <a:pt x="876040" y="625176"/>
                </a:lnTo>
                <a:close/>
              </a:path>
              <a:path w="1866900" h="633730">
                <a:moveTo>
                  <a:pt x="858820" y="630743"/>
                </a:moveTo>
                <a:lnTo>
                  <a:pt x="858820" y="621642"/>
                </a:lnTo>
                <a:lnTo>
                  <a:pt x="865917" y="625176"/>
                </a:lnTo>
                <a:lnTo>
                  <a:pt x="876040" y="625176"/>
                </a:lnTo>
                <a:lnTo>
                  <a:pt x="875011" y="626202"/>
                </a:lnTo>
                <a:lnTo>
                  <a:pt x="872481" y="627209"/>
                </a:lnTo>
                <a:lnTo>
                  <a:pt x="867934" y="628729"/>
                </a:lnTo>
                <a:lnTo>
                  <a:pt x="858820" y="630743"/>
                </a:lnTo>
                <a:close/>
              </a:path>
              <a:path w="1866900" h="633730">
                <a:moveTo>
                  <a:pt x="1806251" y="226423"/>
                </a:moveTo>
                <a:lnTo>
                  <a:pt x="1803226" y="223896"/>
                </a:lnTo>
                <a:lnTo>
                  <a:pt x="1801704" y="222376"/>
                </a:lnTo>
                <a:lnTo>
                  <a:pt x="1799687" y="220856"/>
                </a:lnTo>
                <a:lnTo>
                  <a:pt x="1801190" y="218842"/>
                </a:lnTo>
                <a:lnTo>
                  <a:pt x="1802218" y="215802"/>
                </a:lnTo>
                <a:lnTo>
                  <a:pt x="1803720" y="214795"/>
                </a:lnTo>
                <a:lnTo>
                  <a:pt x="1808287" y="212781"/>
                </a:lnTo>
                <a:lnTo>
                  <a:pt x="1813842" y="210748"/>
                </a:lnTo>
                <a:lnTo>
                  <a:pt x="1818903" y="209247"/>
                </a:lnTo>
                <a:lnTo>
                  <a:pt x="1820426" y="209247"/>
                </a:lnTo>
                <a:lnTo>
                  <a:pt x="1822462" y="210748"/>
                </a:lnTo>
                <a:lnTo>
                  <a:pt x="1823470" y="212268"/>
                </a:lnTo>
                <a:lnTo>
                  <a:pt x="1824478" y="213275"/>
                </a:lnTo>
                <a:lnTo>
                  <a:pt x="1823470" y="216315"/>
                </a:lnTo>
                <a:lnTo>
                  <a:pt x="1822462" y="216828"/>
                </a:lnTo>
                <a:lnTo>
                  <a:pt x="1817401" y="220362"/>
                </a:lnTo>
                <a:lnTo>
                  <a:pt x="1806251" y="226423"/>
                </a:lnTo>
                <a:close/>
              </a:path>
              <a:path w="1866900" h="633730">
                <a:moveTo>
                  <a:pt x="1653924" y="568081"/>
                </a:moveTo>
                <a:lnTo>
                  <a:pt x="1653410" y="568081"/>
                </a:lnTo>
                <a:lnTo>
                  <a:pt x="1652402" y="565041"/>
                </a:lnTo>
                <a:lnTo>
                  <a:pt x="1654418" y="564034"/>
                </a:lnTo>
                <a:lnTo>
                  <a:pt x="1656454" y="563521"/>
                </a:lnTo>
                <a:lnTo>
                  <a:pt x="1658985" y="563027"/>
                </a:lnTo>
                <a:lnTo>
                  <a:pt x="1659479" y="564528"/>
                </a:lnTo>
                <a:lnTo>
                  <a:pt x="1659993" y="565554"/>
                </a:lnTo>
                <a:lnTo>
                  <a:pt x="1655940" y="567568"/>
                </a:lnTo>
                <a:lnTo>
                  <a:pt x="1653924" y="568081"/>
                </a:lnTo>
                <a:close/>
              </a:path>
              <a:path w="1866900" h="633730">
                <a:moveTo>
                  <a:pt x="1799173" y="507927"/>
                </a:moveTo>
                <a:lnTo>
                  <a:pt x="1794626" y="506407"/>
                </a:lnTo>
                <a:lnTo>
                  <a:pt x="1790573" y="505400"/>
                </a:lnTo>
                <a:lnTo>
                  <a:pt x="1786520" y="503880"/>
                </a:lnTo>
                <a:lnTo>
                  <a:pt x="1786006" y="503880"/>
                </a:lnTo>
                <a:lnTo>
                  <a:pt x="1786006" y="501866"/>
                </a:lnTo>
                <a:lnTo>
                  <a:pt x="1785512" y="500859"/>
                </a:lnTo>
                <a:lnTo>
                  <a:pt x="1786520" y="500346"/>
                </a:lnTo>
                <a:lnTo>
                  <a:pt x="1787529" y="498826"/>
                </a:lnTo>
                <a:lnTo>
                  <a:pt x="1788043" y="499339"/>
                </a:lnTo>
                <a:lnTo>
                  <a:pt x="1796128" y="503386"/>
                </a:lnTo>
                <a:lnTo>
                  <a:pt x="1799687" y="505400"/>
                </a:lnTo>
                <a:lnTo>
                  <a:pt x="1799173" y="506920"/>
                </a:lnTo>
                <a:lnTo>
                  <a:pt x="1799173" y="507927"/>
                </a:lnTo>
                <a:close/>
              </a:path>
              <a:path w="1866900" h="633730">
                <a:moveTo>
                  <a:pt x="1796642" y="475076"/>
                </a:moveTo>
                <a:lnTo>
                  <a:pt x="1795634" y="475076"/>
                </a:lnTo>
                <a:lnTo>
                  <a:pt x="1785512" y="473062"/>
                </a:lnTo>
                <a:lnTo>
                  <a:pt x="1779443" y="471029"/>
                </a:lnTo>
                <a:lnTo>
                  <a:pt x="1778415" y="469528"/>
                </a:lnTo>
                <a:lnTo>
                  <a:pt x="1777406" y="468502"/>
                </a:lnTo>
                <a:lnTo>
                  <a:pt x="1779937" y="463448"/>
                </a:lnTo>
                <a:lnTo>
                  <a:pt x="1781459" y="463961"/>
                </a:lnTo>
                <a:lnTo>
                  <a:pt x="1787034" y="465975"/>
                </a:lnTo>
                <a:lnTo>
                  <a:pt x="1793104" y="468502"/>
                </a:lnTo>
                <a:lnTo>
                  <a:pt x="1801190" y="472055"/>
                </a:lnTo>
                <a:lnTo>
                  <a:pt x="1797651" y="474069"/>
                </a:lnTo>
                <a:lnTo>
                  <a:pt x="1796642" y="475076"/>
                </a:lnTo>
                <a:close/>
              </a:path>
              <a:path w="1866900" h="633730">
                <a:moveTo>
                  <a:pt x="1657977" y="454366"/>
                </a:moveTo>
                <a:lnTo>
                  <a:pt x="1657463" y="452846"/>
                </a:lnTo>
                <a:lnTo>
                  <a:pt x="1657463" y="452333"/>
                </a:lnTo>
                <a:lnTo>
                  <a:pt x="1658471" y="451839"/>
                </a:lnTo>
                <a:lnTo>
                  <a:pt x="1658985" y="451326"/>
                </a:lnTo>
                <a:lnTo>
                  <a:pt x="1659993" y="450813"/>
                </a:lnTo>
                <a:lnTo>
                  <a:pt x="1659993" y="451326"/>
                </a:lnTo>
                <a:lnTo>
                  <a:pt x="1660507" y="452333"/>
                </a:lnTo>
                <a:lnTo>
                  <a:pt x="1661002" y="452846"/>
                </a:lnTo>
                <a:lnTo>
                  <a:pt x="1659993" y="452846"/>
                </a:lnTo>
                <a:lnTo>
                  <a:pt x="1659479" y="453853"/>
                </a:lnTo>
                <a:lnTo>
                  <a:pt x="1658471" y="453853"/>
                </a:lnTo>
                <a:lnTo>
                  <a:pt x="1657977" y="454366"/>
                </a:lnTo>
                <a:close/>
              </a:path>
              <a:path w="1866900" h="633730">
                <a:moveTo>
                  <a:pt x="1021783" y="632757"/>
                </a:moveTo>
                <a:lnTo>
                  <a:pt x="1005097" y="632757"/>
                </a:lnTo>
                <a:lnTo>
                  <a:pt x="1007628" y="627209"/>
                </a:lnTo>
                <a:lnTo>
                  <a:pt x="1014705" y="624169"/>
                </a:lnTo>
                <a:lnTo>
                  <a:pt x="1019766" y="626696"/>
                </a:lnTo>
                <a:lnTo>
                  <a:pt x="1021289" y="627703"/>
                </a:lnTo>
                <a:lnTo>
                  <a:pt x="1022297" y="630230"/>
                </a:lnTo>
                <a:lnTo>
                  <a:pt x="1022297" y="631256"/>
                </a:lnTo>
                <a:lnTo>
                  <a:pt x="1021783" y="632263"/>
                </a:lnTo>
                <a:lnTo>
                  <a:pt x="1021783" y="632757"/>
                </a:lnTo>
                <a:close/>
              </a:path>
              <a:path w="1866900" h="633730">
                <a:moveTo>
                  <a:pt x="1234348" y="633270"/>
                </a:moveTo>
                <a:lnTo>
                  <a:pt x="1217149" y="633270"/>
                </a:lnTo>
                <a:lnTo>
                  <a:pt x="1212601" y="629223"/>
                </a:lnTo>
                <a:lnTo>
                  <a:pt x="1210565" y="623162"/>
                </a:lnTo>
                <a:lnTo>
                  <a:pt x="1207540" y="618621"/>
                </a:lnTo>
                <a:lnTo>
                  <a:pt x="1210071" y="615068"/>
                </a:lnTo>
                <a:lnTo>
                  <a:pt x="1210565" y="615068"/>
                </a:lnTo>
                <a:lnTo>
                  <a:pt x="1216635" y="616588"/>
                </a:lnTo>
                <a:lnTo>
                  <a:pt x="1228793" y="621642"/>
                </a:lnTo>
                <a:lnTo>
                  <a:pt x="1232846" y="623162"/>
                </a:lnTo>
                <a:lnTo>
                  <a:pt x="1236879" y="626202"/>
                </a:lnTo>
                <a:lnTo>
                  <a:pt x="1235376" y="632263"/>
                </a:lnTo>
                <a:lnTo>
                  <a:pt x="1234862" y="632263"/>
                </a:lnTo>
                <a:lnTo>
                  <a:pt x="1234862" y="632757"/>
                </a:lnTo>
                <a:lnTo>
                  <a:pt x="1234348" y="633270"/>
                </a:lnTo>
                <a:close/>
              </a:path>
              <a:path w="1866900" h="633730">
                <a:moveTo>
                  <a:pt x="860342" y="87438"/>
                </a:moveTo>
                <a:lnTo>
                  <a:pt x="858326" y="86924"/>
                </a:lnTo>
                <a:lnTo>
                  <a:pt x="857812" y="86924"/>
                </a:lnTo>
                <a:lnTo>
                  <a:pt x="857812" y="84397"/>
                </a:lnTo>
                <a:lnTo>
                  <a:pt x="857298" y="82897"/>
                </a:lnTo>
                <a:lnTo>
                  <a:pt x="859334" y="82384"/>
                </a:lnTo>
                <a:lnTo>
                  <a:pt x="863387" y="82384"/>
                </a:lnTo>
                <a:lnTo>
                  <a:pt x="863387" y="84397"/>
                </a:lnTo>
                <a:lnTo>
                  <a:pt x="863881" y="86431"/>
                </a:lnTo>
                <a:lnTo>
                  <a:pt x="861865" y="86924"/>
                </a:lnTo>
                <a:lnTo>
                  <a:pt x="860342" y="87438"/>
                </a:lnTo>
                <a:close/>
              </a:path>
              <a:path w="1866900" h="633730">
                <a:moveTo>
                  <a:pt x="949425" y="632757"/>
                </a:moveTo>
                <a:lnTo>
                  <a:pt x="929675" y="632757"/>
                </a:lnTo>
                <a:lnTo>
                  <a:pt x="929181" y="632263"/>
                </a:lnTo>
                <a:lnTo>
                  <a:pt x="929181" y="627703"/>
                </a:lnTo>
                <a:lnTo>
                  <a:pt x="932720" y="625176"/>
                </a:lnTo>
                <a:lnTo>
                  <a:pt x="935250" y="622649"/>
                </a:lnTo>
                <a:lnTo>
                  <a:pt x="935744" y="621642"/>
                </a:lnTo>
                <a:lnTo>
                  <a:pt x="938275" y="622155"/>
                </a:lnTo>
                <a:lnTo>
                  <a:pt x="939303" y="623162"/>
                </a:lnTo>
                <a:lnTo>
                  <a:pt x="943548" y="624483"/>
                </a:lnTo>
                <a:lnTo>
                  <a:pt x="949308" y="624483"/>
                </a:lnTo>
                <a:lnTo>
                  <a:pt x="952600" y="625222"/>
                </a:lnTo>
                <a:lnTo>
                  <a:pt x="955989" y="630230"/>
                </a:lnTo>
                <a:lnTo>
                  <a:pt x="953972" y="631256"/>
                </a:lnTo>
                <a:lnTo>
                  <a:pt x="951442" y="631750"/>
                </a:lnTo>
                <a:lnTo>
                  <a:pt x="949425" y="632757"/>
                </a:lnTo>
                <a:close/>
              </a:path>
              <a:path w="1866900" h="633730">
                <a:moveTo>
                  <a:pt x="949308" y="624483"/>
                </a:moveTo>
                <a:lnTo>
                  <a:pt x="943548" y="624483"/>
                </a:lnTo>
                <a:lnTo>
                  <a:pt x="948217" y="624238"/>
                </a:lnTo>
                <a:lnTo>
                  <a:pt x="949308" y="624483"/>
                </a:lnTo>
                <a:close/>
              </a:path>
              <a:path w="1866900" h="633730">
                <a:moveTo>
                  <a:pt x="1160963" y="632757"/>
                </a:moveTo>
                <a:lnTo>
                  <a:pt x="1144771" y="632757"/>
                </a:lnTo>
                <a:lnTo>
                  <a:pt x="1146293" y="631256"/>
                </a:lnTo>
                <a:lnTo>
                  <a:pt x="1147302" y="630743"/>
                </a:lnTo>
                <a:lnTo>
                  <a:pt x="1149338" y="630230"/>
                </a:lnTo>
                <a:lnTo>
                  <a:pt x="1151354" y="630230"/>
                </a:lnTo>
                <a:lnTo>
                  <a:pt x="1155902" y="629736"/>
                </a:lnTo>
                <a:lnTo>
                  <a:pt x="1156416" y="630230"/>
                </a:lnTo>
                <a:lnTo>
                  <a:pt x="1158946" y="631750"/>
                </a:lnTo>
                <a:lnTo>
                  <a:pt x="1160963" y="632757"/>
                </a:lnTo>
                <a:close/>
              </a:path>
              <a:path w="1866900" h="633730">
                <a:moveTo>
                  <a:pt x="1641271" y="458394"/>
                </a:moveTo>
                <a:lnTo>
                  <a:pt x="1635696" y="458394"/>
                </a:lnTo>
                <a:lnTo>
                  <a:pt x="1636704" y="457900"/>
                </a:lnTo>
                <a:lnTo>
                  <a:pt x="1641271" y="458394"/>
                </a:lnTo>
                <a:close/>
              </a:path>
              <a:path w="1866900" h="633730">
                <a:moveTo>
                  <a:pt x="1632671" y="473556"/>
                </a:moveTo>
                <a:lnTo>
                  <a:pt x="1628618" y="471542"/>
                </a:lnTo>
                <a:lnTo>
                  <a:pt x="1626582" y="468008"/>
                </a:lnTo>
                <a:lnTo>
                  <a:pt x="1625574" y="464968"/>
                </a:lnTo>
                <a:lnTo>
                  <a:pt x="1625574" y="463961"/>
                </a:lnTo>
                <a:lnTo>
                  <a:pt x="1628618" y="460427"/>
                </a:lnTo>
                <a:lnTo>
                  <a:pt x="1632671" y="458394"/>
                </a:lnTo>
                <a:lnTo>
                  <a:pt x="1644296" y="458394"/>
                </a:lnTo>
                <a:lnTo>
                  <a:pt x="1640757" y="463961"/>
                </a:lnTo>
                <a:lnTo>
                  <a:pt x="1639749" y="465975"/>
                </a:lnTo>
                <a:lnTo>
                  <a:pt x="1639749" y="469528"/>
                </a:lnTo>
                <a:lnTo>
                  <a:pt x="1638227" y="470535"/>
                </a:lnTo>
                <a:lnTo>
                  <a:pt x="1635696" y="472055"/>
                </a:lnTo>
                <a:lnTo>
                  <a:pt x="1632671" y="473556"/>
                </a:lnTo>
                <a:close/>
              </a:path>
              <a:path w="1866900" h="633730">
                <a:moveTo>
                  <a:pt x="1670629" y="521075"/>
                </a:moveTo>
                <a:lnTo>
                  <a:pt x="1669601" y="520562"/>
                </a:lnTo>
                <a:lnTo>
                  <a:pt x="1666577" y="520562"/>
                </a:lnTo>
                <a:lnTo>
                  <a:pt x="1664540" y="520068"/>
                </a:lnTo>
                <a:lnTo>
                  <a:pt x="1660507" y="519042"/>
                </a:lnTo>
                <a:lnTo>
                  <a:pt x="1656949" y="517541"/>
                </a:lnTo>
                <a:lnTo>
                  <a:pt x="1656949" y="514501"/>
                </a:lnTo>
                <a:lnTo>
                  <a:pt x="1657463" y="514501"/>
                </a:lnTo>
                <a:lnTo>
                  <a:pt x="1661516" y="513988"/>
                </a:lnTo>
                <a:lnTo>
                  <a:pt x="1666063" y="513494"/>
                </a:lnTo>
                <a:lnTo>
                  <a:pt x="1670115" y="512981"/>
                </a:lnTo>
                <a:lnTo>
                  <a:pt x="1671124" y="512981"/>
                </a:lnTo>
                <a:lnTo>
                  <a:pt x="1673160" y="515014"/>
                </a:lnTo>
                <a:lnTo>
                  <a:pt x="1674168" y="517028"/>
                </a:lnTo>
                <a:lnTo>
                  <a:pt x="1675176" y="518548"/>
                </a:lnTo>
                <a:lnTo>
                  <a:pt x="1674168" y="519042"/>
                </a:lnTo>
                <a:lnTo>
                  <a:pt x="1673160" y="520068"/>
                </a:lnTo>
                <a:lnTo>
                  <a:pt x="1671638" y="520562"/>
                </a:lnTo>
                <a:lnTo>
                  <a:pt x="1670629" y="521075"/>
                </a:lnTo>
                <a:close/>
              </a:path>
              <a:path w="1866900" h="633730">
                <a:moveTo>
                  <a:pt x="1609382" y="569088"/>
                </a:moveTo>
                <a:lnTo>
                  <a:pt x="1607366" y="568081"/>
                </a:lnTo>
                <a:lnTo>
                  <a:pt x="1606338" y="566561"/>
                </a:lnTo>
                <a:lnTo>
                  <a:pt x="1605844" y="565041"/>
                </a:lnTo>
                <a:lnTo>
                  <a:pt x="1605844" y="564528"/>
                </a:lnTo>
                <a:lnTo>
                  <a:pt x="1607366" y="563027"/>
                </a:lnTo>
                <a:lnTo>
                  <a:pt x="1608868" y="561507"/>
                </a:lnTo>
                <a:lnTo>
                  <a:pt x="1610391" y="564034"/>
                </a:lnTo>
                <a:lnTo>
                  <a:pt x="1610905" y="565554"/>
                </a:lnTo>
                <a:lnTo>
                  <a:pt x="1611913" y="567568"/>
                </a:lnTo>
                <a:lnTo>
                  <a:pt x="1610905" y="568081"/>
                </a:lnTo>
                <a:lnTo>
                  <a:pt x="1609382" y="569088"/>
                </a:lnTo>
                <a:close/>
              </a:path>
              <a:path w="1866900" h="633730">
                <a:moveTo>
                  <a:pt x="1606852" y="531677"/>
                </a:moveTo>
                <a:lnTo>
                  <a:pt x="1604321" y="531677"/>
                </a:lnTo>
                <a:lnTo>
                  <a:pt x="1600269" y="530670"/>
                </a:lnTo>
                <a:lnTo>
                  <a:pt x="1598746" y="530176"/>
                </a:lnTo>
                <a:lnTo>
                  <a:pt x="1597244" y="528656"/>
                </a:lnTo>
                <a:lnTo>
                  <a:pt x="1595721" y="527649"/>
                </a:lnTo>
                <a:lnTo>
                  <a:pt x="1597244" y="527136"/>
                </a:lnTo>
                <a:lnTo>
                  <a:pt x="1599260" y="526623"/>
                </a:lnTo>
                <a:lnTo>
                  <a:pt x="1600783" y="526129"/>
                </a:lnTo>
                <a:lnTo>
                  <a:pt x="1603313" y="526623"/>
                </a:lnTo>
                <a:lnTo>
                  <a:pt x="1604835" y="527649"/>
                </a:lnTo>
                <a:lnTo>
                  <a:pt x="1606852" y="528143"/>
                </a:lnTo>
                <a:lnTo>
                  <a:pt x="1607366" y="528143"/>
                </a:lnTo>
                <a:lnTo>
                  <a:pt x="1607860" y="529150"/>
                </a:lnTo>
                <a:lnTo>
                  <a:pt x="1607366" y="530176"/>
                </a:lnTo>
                <a:lnTo>
                  <a:pt x="1606852" y="531677"/>
                </a:lnTo>
                <a:close/>
              </a:path>
              <a:path w="1866900" h="633730">
                <a:moveTo>
                  <a:pt x="1629113" y="592325"/>
                </a:moveTo>
                <a:lnTo>
                  <a:pt x="1627610" y="591318"/>
                </a:lnTo>
                <a:lnTo>
                  <a:pt x="1625574" y="589304"/>
                </a:lnTo>
                <a:lnTo>
                  <a:pt x="1627610" y="587271"/>
                </a:lnTo>
                <a:lnTo>
                  <a:pt x="1629113" y="584744"/>
                </a:lnTo>
                <a:lnTo>
                  <a:pt x="1631149" y="582730"/>
                </a:lnTo>
                <a:lnTo>
                  <a:pt x="1632157" y="582217"/>
                </a:lnTo>
                <a:lnTo>
                  <a:pt x="1634174" y="584744"/>
                </a:lnTo>
                <a:lnTo>
                  <a:pt x="1635696" y="585770"/>
                </a:lnTo>
                <a:lnTo>
                  <a:pt x="1629113" y="592325"/>
                </a:lnTo>
                <a:close/>
              </a:path>
              <a:path w="1866900" h="633730">
                <a:moveTo>
                  <a:pt x="1370503" y="632757"/>
                </a:moveTo>
                <a:lnTo>
                  <a:pt x="1355814" y="632757"/>
                </a:lnTo>
                <a:lnTo>
                  <a:pt x="1352789" y="626696"/>
                </a:lnTo>
                <a:lnTo>
                  <a:pt x="1352789" y="623675"/>
                </a:lnTo>
                <a:lnTo>
                  <a:pt x="1354312" y="622649"/>
                </a:lnTo>
                <a:lnTo>
                  <a:pt x="1356328" y="620122"/>
                </a:lnTo>
                <a:lnTo>
                  <a:pt x="1357851" y="620635"/>
                </a:lnTo>
                <a:lnTo>
                  <a:pt x="1361903" y="622649"/>
                </a:lnTo>
                <a:lnTo>
                  <a:pt x="1365936" y="625689"/>
                </a:lnTo>
                <a:lnTo>
                  <a:pt x="1368981" y="628729"/>
                </a:lnTo>
                <a:lnTo>
                  <a:pt x="1369989" y="629223"/>
                </a:lnTo>
                <a:lnTo>
                  <a:pt x="1370503" y="631256"/>
                </a:lnTo>
                <a:lnTo>
                  <a:pt x="1370503" y="632757"/>
                </a:lnTo>
                <a:close/>
              </a:path>
              <a:path w="1866900" h="633730">
                <a:moveTo>
                  <a:pt x="979792" y="610527"/>
                </a:moveTo>
                <a:lnTo>
                  <a:pt x="978269" y="609520"/>
                </a:lnTo>
                <a:lnTo>
                  <a:pt x="976747" y="608000"/>
                </a:lnTo>
                <a:lnTo>
                  <a:pt x="975225" y="606993"/>
                </a:lnTo>
                <a:lnTo>
                  <a:pt x="976747" y="606480"/>
                </a:lnTo>
                <a:lnTo>
                  <a:pt x="978269" y="604960"/>
                </a:lnTo>
                <a:lnTo>
                  <a:pt x="981294" y="604960"/>
                </a:lnTo>
                <a:lnTo>
                  <a:pt x="982322" y="606993"/>
                </a:lnTo>
                <a:lnTo>
                  <a:pt x="983825" y="608000"/>
                </a:lnTo>
                <a:lnTo>
                  <a:pt x="982816" y="609007"/>
                </a:lnTo>
                <a:lnTo>
                  <a:pt x="981294" y="609520"/>
                </a:lnTo>
                <a:lnTo>
                  <a:pt x="979792" y="610527"/>
                </a:lnTo>
                <a:close/>
              </a:path>
              <a:path w="1866900" h="633730">
                <a:moveTo>
                  <a:pt x="115355" y="120289"/>
                </a:moveTo>
                <a:lnTo>
                  <a:pt x="103196" y="120289"/>
                </a:lnTo>
                <a:lnTo>
                  <a:pt x="105727" y="119775"/>
                </a:lnTo>
                <a:lnTo>
                  <a:pt x="108772" y="118769"/>
                </a:lnTo>
                <a:lnTo>
                  <a:pt x="113319" y="118769"/>
                </a:lnTo>
                <a:lnTo>
                  <a:pt x="115355" y="120289"/>
                </a:lnTo>
                <a:close/>
              </a:path>
              <a:path w="1866900" h="633730">
                <a:moveTo>
                  <a:pt x="89041" y="137978"/>
                </a:moveTo>
                <a:lnTo>
                  <a:pt x="83980" y="137464"/>
                </a:lnTo>
                <a:lnTo>
                  <a:pt x="81450" y="135451"/>
                </a:lnTo>
                <a:lnTo>
                  <a:pt x="81944" y="128877"/>
                </a:lnTo>
                <a:lnTo>
                  <a:pt x="81944" y="123329"/>
                </a:lnTo>
                <a:lnTo>
                  <a:pt x="83466" y="119282"/>
                </a:lnTo>
                <a:lnTo>
                  <a:pt x="103196" y="119282"/>
                </a:lnTo>
                <a:lnTo>
                  <a:pt x="103196" y="120289"/>
                </a:lnTo>
                <a:lnTo>
                  <a:pt x="115355" y="120289"/>
                </a:lnTo>
                <a:lnTo>
                  <a:pt x="116877" y="121296"/>
                </a:lnTo>
                <a:lnTo>
                  <a:pt x="115849" y="122816"/>
                </a:lnTo>
                <a:lnTo>
                  <a:pt x="114841" y="125343"/>
                </a:lnTo>
                <a:lnTo>
                  <a:pt x="113319" y="126350"/>
                </a:lnTo>
                <a:lnTo>
                  <a:pt x="107891" y="130940"/>
                </a:lnTo>
                <a:lnTo>
                  <a:pt x="102129" y="134629"/>
                </a:lnTo>
                <a:lnTo>
                  <a:pt x="95893" y="137085"/>
                </a:lnTo>
                <a:lnTo>
                  <a:pt x="89041" y="137978"/>
                </a:lnTo>
                <a:close/>
              </a:path>
              <a:path w="1866900" h="633730">
                <a:moveTo>
                  <a:pt x="57152" y="318915"/>
                </a:moveTo>
                <a:lnTo>
                  <a:pt x="52586" y="316388"/>
                </a:lnTo>
                <a:lnTo>
                  <a:pt x="48553" y="312854"/>
                </a:lnTo>
                <a:lnTo>
                  <a:pt x="47525" y="312341"/>
                </a:lnTo>
                <a:lnTo>
                  <a:pt x="48553" y="307800"/>
                </a:lnTo>
                <a:lnTo>
                  <a:pt x="49561" y="306774"/>
                </a:lnTo>
                <a:lnTo>
                  <a:pt x="55630" y="301720"/>
                </a:lnTo>
                <a:lnTo>
                  <a:pt x="58675" y="305273"/>
                </a:lnTo>
                <a:lnTo>
                  <a:pt x="60691" y="311828"/>
                </a:lnTo>
                <a:lnTo>
                  <a:pt x="57152" y="318915"/>
                </a:lnTo>
                <a:close/>
              </a:path>
              <a:path w="1866900" h="633730">
                <a:moveTo>
                  <a:pt x="66761" y="314868"/>
                </a:moveTo>
                <a:lnTo>
                  <a:pt x="65752" y="314355"/>
                </a:lnTo>
                <a:lnTo>
                  <a:pt x="64230" y="313861"/>
                </a:lnTo>
                <a:lnTo>
                  <a:pt x="62708" y="312854"/>
                </a:lnTo>
                <a:lnTo>
                  <a:pt x="61205" y="311828"/>
                </a:lnTo>
                <a:lnTo>
                  <a:pt x="62708" y="310821"/>
                </a:lnTo>
                <a:lnTo>
                  <a:pt x="64230" y="309301"/>
                </a:lnTo>
                <a:lnTo>
                  <a:pt x="67275" y="309301"/>
                </a:lnTo>
                <a:lnTo>
                  <a:pt x="68283" y="311828"/>
                </a:lnTo>
                <a:lnTo>
                  <a:pt x="69291" y="312854"/>
                </a:lnTo>
                <a:lnTo>
                  <a:pt x="68283" y="313348"/>
                </a:lnTo>
                <a:lnTo>
                  <a:pt x="66761" y="314868"/>
                </a:lnTo>
                <a:close/>
              </a:path>
              <a:path w="1866900" h="633730">
                <a:moveTo>
                  <a:pt x="61205" y="311828"/>
                </a:moveTo>
                <a:lnTo>
                  <a:pt x="60691" y="311828"/>
                </a:lnTo>
                <a:lnTo>
                  <a:pt x="60691" y="311334"/>
                </a:lnTo>
                <a:lnTo>
                  <a:pt x="61699" y="311334"/>
                </a:lnTo>
                <a:lnTo>
                  <a:pt x="61205" y="311828"/>
                </a:lnTo>
                <a:close/>
              </a:path>
              <a:path w="1866900" h="633730">
                <a:moveTo>
                  <a:pt x="98135" y="175369"/>
                </a:moveTo>
                <a:lnTo>
                  <a:pt x="96633" y="174876"/>
                </a:lnTo>
                <a:lnTo>
                  <a:pt x="95605" y="174876"/>
                </a:lnTo>
                <a:lnTo>
                  <a:pt x="95111" y="173356"/>
                </a:lnTo>
                <a:lnTo>
                  <a:pt x="94102" y="172349"/>
                </a:lnTo>
                <a:lnTo>
                  <a:pt x="95111" y="171342"/>
                </a:lnTo>
                <a:lnTo>
                  <a:pt x="96633" y="170829"/>
                </a:lnTo>
                <a:lnTo>
                  <a:pt x="98135" y="169822"/>
                </a:lnTo>
                <a:lnTo>
                  <a:pt x="99163" y="170829"/>
                </a:lnTo>
                <a:lnTo>
                  <a:pt x="100172" y="172349"/>
                </a:lnTo>
                <a:lnTo>
                  <a:pt x="100666" y="173356"/>
                </a:lnTo>
                <a:lnTo>
                  <a:pt x="99658" y="174363"/>
                </a:lnTo>
                <a:lnTo>
                  <a:pt x="98135" y="175369"/>
                </a:lnTo>
                <a:close/>
              </a:path>
              <a:path w="1866900" h="633730">
                <a:moveTo>
                  <a:pt x="92066" y="256234"/>
                </a:moveTo>
                <a:lnTo>
                  <a:pt x="86511" y="254220"/>
                </a:lnTo>
                <a:lnTo>
                  <a:pt x="81450" y="252206"/>
                </a:lnTo>
                <a:lnTo>
                  <a:pt x="75874" y="249166"/>
                </a:lnTo>
                <a:lnTo>
                  <a:pt x="74866" y="248653"/>
                </a:lnTo>
                <a:lnTo>
                  <a:pt x="73858" y="245119"/>
                </a:lnTo>
                <a:lnTo>
                  <a:pt x="74866" y="241072"/>
                </a:lnTo>
                <a:lnTo>
                  <a:pt x="77397" y="239571"/>
                </a:lnTo>
                <a:lnTo>
                  <a:pt x="78919" y="239571"/>
                </a:lnTo>
                <a:lnTo>
                  <a:pt x="89041" y="238545"/>
                </a:lnTo>
                <a:lnTo>
                  <a:pt x="93588" y="239571"/>
                </a:lnTo>
                <a:lnTo>
                  <a:pt x="97127" y="240065"/>
                </a:lnTo>
                <a:lnTo>
                  <a:pt x="100172" y="243105"/>
                </a:lnTo>
                <a:lnTo>
                  <a:pt x="103196" y="245632"/>
                </a:lnTo>
                <a:lnTo>
                  <a:pt x="104719" y="246639"/>
                </a:lnTo>
                <a:lnTo>
                  <a:pt x="104719" y="249679"/>
                </a:lnTo>
                <a:lnTo>
                  <a:pt x="105727" y="251693"/>
                </a:lnTo>
                <a:lnTo>
                  <a:pt x="101694" y="253707"/>
                </a:lnTo>
                <a:lnTo>
                  <a:pt x="99667" y="254220"/>
                </a:lnTo>
                <a:lnTo>
                  <a:pt x="92580" y="254220"/>
                </a:lnTo>
                <a:lnTo>
                  <a:pt x="92580" y="254733"/>
                </a:lnTo>
                <a:lnTo>
                  <a:pt x="92066" y="255740"/>
                </a:lnTo>
                <a:lnTo>
                  <a:pt x="92066" y="256234"/>
                </a:lnTo>
                <a:close/>
              </a:path>
              <a:path w="1866900" h="633730">
                <a:moveTo>
                  <a:pt x="97641" y="254733"/>
                </a:moveTo>
                <a:lnTo>
                  <a:pt x="95111" y="254220"/>
                </a:lnTo>
                <a:lnTo>
                  <a:pt x="99667" y="254220"/>
                </a:lnTo>
                <a:lnTo>
                  <a:pt x="97641" y="254733"/>
                </a:lnTo>
                <a:close/>
              </a:path>
              <a:path w="1866900" h="633730">
                <a:moveTo>
                  <a:pt x="78919" y="607487"/>
                </a:moveTo>
                <a:lnTo>
                  <a:pt x="71822" y="603459"/>
                </a:lnTo>
                <a:lnTo>
                  <a:pt x="65238" y="599412"/>
                </a:lnTo>
                <a:lnTo>
                  <a:pt x="58161" y="595878"/>
                </a:lnTo>
                <a:lnTo>
                  <a:pt x="54622" y="593845"/>
                </a:lnTo>
                <a:lnTo>
                  <a:pt x="50569" y="593351"/>
                </a:lnTo>
                <a:lnTo>
                  <a:pt x="47030" y="592325"/>
                </a:lnTo>
                <a:lnTo>
                  <a:pt x="51083" y="591831"/>
                </a:lnTo>
                <a:lnTo>
                  <a:pt x="55116" y="590824"/>
                </a:lnTo>
                <a:lnTo>
                  <a:pt x="59169" y="590311"/>
                </a:lnTo>
                <a:lnTo>
                  <a:pt x="66456" y="590938"/>
                </a:lnTo>
                <a:lnTo>
                  <a:pt x="71513" y="594923"/>
                </a:lnTo>
                <a:lnTo>
                  <a:pt x="75335" y="600897"/>
                </a:lnTo>
                <a:lnTo>
                  <a:pt x="78919" y="607487"/>
                </a:lnTo>
                <a:close/>
              </a:path>
              <a:path w="1866900" h="633730">
                <a:moveTo>
                  <a:pt x="83980" y="619115"/>
                </a:moveTo>
                <a:lnTo>
                  <a:pt x="82458" y="617595"/>
                </a:lnTo>
                <a:lnTo>
                  <a:pt x="79927" y="608000"/>
                </a:lnTo>
                <a:lnTo>
                  <a:pt x="84474" y="607487"/>
                </a:lnTo>
                <a:lnTo>
                  <a:pt x="88527" y="605986"/>
                </a:lnTo>
                <a:lnTo>
                  <a:pt x="92580" y="606480"/>
                </a:lnTo>
                <a:lnTo>
                  <a:pt x="94597" y="606993"/>
                </a:lnTo>
                <a:lnTo>
                  <a:pt x="97127" y="610014"/>
                </a:lnTo>
                <a:lnTo>
                  <a:pt x="99163" y="611534"/>
                </a:lnTo>
                <a:lnTo>
                  <a:pt x="97127" y="613054"/>
                </a:lnTo>
                <a:lnTo>
                  <a:pt x="94597" y="616094"/>
                </a:lnTo>
                <a:lnTo>
                  <a:pt x="92066" y="616588"/>
                </a:lnTo>
                <a:lnTo>
                  <a:pt x="83980" y="619115"/>
                </a:lnTo>
                <a:close/>
              </a:path>
              <a:path w="1866900" h="633730">
                <a:moveTo>
                  <a:pt x="79927" y="608513"/>
                </a:moveTo>
                <a:lnTo>
                  <a:pt x="79413" y="608513"/>
                </a:lnTo>
                <a:lnTo>
                  <a:pt x="79413" y="608000"/>
                </a:lnTo>
                <a:lnTo>
                  <a:pt x="78919" y="608000"/>
                </a:lnTo>
                <a:lnTo>
                  <a:pt x="78919" y="607487"/>
                </a:lnTo>
                <a:lnTo>
                  <a:pt x="79413" y="607487"/>
                </a:lnTo>
                <a:lnTo>
                  <a:pt x="79927" y="608000"/>
                </a:lnTo>
                <a:lnTo>
                  <a:pt x="79927" y="608513"/>
                </a:lnTo>
                <a:close/>
              </a:path>
              <a:path w="1866900" h="633730">
                <a:moveTo>
                  <a:pt x="64744" y="352773"/>
                </a:moveTo>
                <a:lnTo>
                  <a:pt x="61205" y="352773"/>
                </a:lnTo>
                <a:lnTo>
                  <a:pt x="60177" y="351766"/>
                </a:lnTo>
                <a:lnTo>
                  <a:pt x="57647" y="350246"/>
                </a:lnTo>
                <a:lnTo>
                  <a:pt x="55630" y="348232"/>
                </a:lnTo>
                <a:lnTo>
                  <a:pt x="53614" y="346712"/>
                </a:lnTo>
                <a:lnTo>
                  <a:pt x="54108" y="345705"/>
                </a:lnTo>
                <a:lnTo>
                  <a:pt x="55116" y="344679"/>
                </a:lnTo>
                <a:lnTo>
                  <a:pt x="56144" y="344679"/>
                </a:lnTo>
                <a:lnTo>
                  <a:pt x="59683" y="345705"/>
                </a:lnTo>
                <a:lnTo>
                  <a:pt x="62708" y="347206"/>
                </a:lnTo>
                <a:lnTo>
                  <a:pt x="66761" y="348726"/>
                </a:lnTo>
                <a:lnTo>
                  <a:pt x="65238" y="351253"/>
                </a:lnTo>
                <a:lnTo>
                  <a:pt x="64744" y="352773"/>
                </a:lnTo>
                <a:close/>
              </a:path>
              <a:path w="1866900" h="633730">
                <a:moveTo>
                  <a:pt x="46022" y="443232"/>
                </a:moveTo>
                <a:lnTo>
                  <a:pt x="43986" y="436677"/>
                </a:lnTo>
                <a:lnTo>
                  <a:pt x="43986" y="435651"/>
                </a:lnTo>
                <a:lnTo>
                  <a:pt x="44500" y="433637"/>
                </a:lnTo>
                <a:lnTo>
                  <a:pt x="44994" y="433637"/>
                </a:lnTo>
                <a:lnTo>
                  <a:pt x="49047" y="432117"/>
                </a:lnTo>
                <a:lnTo>
                  <a:pt x="57152" y="430103"/>
                </a:lnTo>
                <a:lnTo>
                  <a:pt x="58161" y="429590"/>
                </a:lnTo>
                <a:lnTo>
                  <a:pt x="60177" y="431110"/>
                </a:lnTo>
                <a:lnTo>
                  <a:pt x="60691" y="432630"/>
                </a:lnTo>
                <a:lnTo>
                  <a:pt x="61699" y="434644"/>
                </a:lnTo>
                <a:lnTo>
                  <a:pt x="62113" y="436677"/>
                </a:lnTo>
                <a:lnTo>
                  <a:pt x="62214" y="439204"/>
                </a:lnTo>
                <a:lnTo>
                  <a:pt x="50569" y="439204"/>
                </a:lnTo>
                <a:lnTo>
                  <a:pt x="46022" y="443232"/>
                </a:lnTo>
                <a:close/>
              </a:path>
              <a:path w="1866900" h="633730">
                <a:moveTo>
                  <a:pt x="57152" y="441218"/>
                </a:moveTo>
                <a:lnTo>
                  <a:pt x="55630" y="440211"/>
                </a:lnTo>
                <a:lnTo>
                  <a:pt x="54108" y="440211"/>
                </a:lnTo>
                <a:lnTo>
                  <a:pt x="50569" y="439204"/>
                </a:lnTo>
                <a:lnTo>
                  <a:pt x="62214" y="439204"/>
                </a:lnTo>
                <a:lnTo>
                  <a:pt x="60177" y="440705"/>
                </a:lnTo>
                <a:lnTo>
                  <a:pt x="58675" y="440705"/>
                </a:lnTo>
                <a:lnTo>
                  <a:pt x="57152" y="441218"/>
                </a:lnTo>
                <a:close/>
              </a:path>
              <a:path w="1866900" h="633730">
                <a:moveTo>
                  <a:pt x="64230" y="560994"/>
                </a:moveTo>
                <a:lnTo>
                  <a:pt x="57152" y="560500"/>
                </a:lnTo>
                <a:lnTo>
                  <a:pt x="44994" y="560500"/>
                </a:lnTo>
                <a:lnTo>
                  <a:pt x="41969" y="559987"/>
                </a:lnTo>
                <a:lnTo>
                  <a:pt x="40961" y="559474"/>
                </a:lnTo>
                <a:lnTo>
                  <a:pt x="39933" y="557460"/>
                </a:lnTo>
                <a:lnTo>
                  <a:pt x="39439" y="555940"/>
                </a:lnTo>
                <a:lnTo>
                  <a:pt x="38925" y="555446"/>
                </a:lnTo>
                <a:lnTo>
                  <a:pt x="40961" y="553413"/>
                </a:lnTo>
                <a:lnTo>
                  <a:pt x="47331" y="551072"/>
                </a:lnTo>
                <a:lnTo>
                  <a:pt x="53606" y="548677"/>
                </a:lnTo>
                <a:lnTo>
                  <a:pt x="59885" y="546375"/>
                </a:lnTo>
                <a:lnTo>
                  <a:pt x="66266" y="544312"/>
                </a:lnTo>
                <a:lnTo>
                  <a:pt x="67275" y="543818"/>
                </a:lnTo>
                <a:lnTo>
                  <a:pt x="70299" y="545832"/>
                </a:lnTo>
                <a:lnTo>
                  <a:pt x="71327" y="548872"/>
                </a:lnTo>
                <a:lnTo>
                  <a:pt x="70299" y="551893"/>
                </a:lnTo>
                <a:lnTo>
                  <a:pt x="64230" y="560994"/>
                </a:lnTo>
                <a:close/>
              </a:path>
              <a:path w="1866900" h="633730">
                <a:moveTo>
                  <a:pt x="57647" y="472549"/>
                </a:moveTo>
                <a:lnTo>
                  <a:pt x="50569" y="471029"/>
                </a:lnTo>
                <a:lnTo>
                  <a:pt x="49561" y="470535"/>
                </a:lnTo>
                <a:lnTo>
                  <a:pt x="48039" y="469015"/>
                </a:lnTo>
                <a:lnTo>
                  <a:pt x="48039" y="467495"/>
                </a:lnTo>
                <a:lnTo>
                  <a:pt x="47525" y="466488"/>
                </a:lnTo>
                <a:lnTo>
                  <a:pt x="49047" y="465481"/>
                </a:lnTo>
                <a:lnTo>
                  <a:pt x="50569" y="463448"/>
                </a:lnTo>
                <a:lnTo>
                  <a:pt x="58675" y="466488"/>
                </a:lnTo>
                <a:lnTo>
                  <a:pt x="66266" y="469528"/>
                </a:lnTo>
                <a:lnTo>
                  <a:pt x="67327" y="470022"/>
                </a:lnTo>
                <a:lnTo>
                  <a:pt x="65752" y="470022"/>
                </a:lnTo>
                <a:lnTo>
                  <a:pt x="57647" y="472549"/>
                </a:lnTo>
                <a:close/>
              </a:path>
              <a:path w="1866900" h="633730">
                <a:moveTo>
                  <a:pt x="71327" y="479636"/>
                </a:moveTo>
                <a:lnTo>
                  <a:pt x="70813" y="478610"/>
                </a:lnTo>
                <a:lnTo>
                  <a:pt x="65752" y="470022"/>
                </a:lnTo>
                <a:lnTo>
                  <a:pt x="67327" y="470022"/>
                </a:lnTo>
                <a:lnTo>
                  <a:pt x="73858" y="473062"/>
                </a:lnTo>
                <a:lnTo>
                  <a:pt x="74866" y="473556"/>
                </a:lnTo>
                <a:lnTo>
                  <a:pt x="75360" y="477109"/>
                </a:lnTo>
                <a:lnTo>
                  <a:pt x="75874" y="479123"/>
                </a:lnTo>
                <a:lnTo>
                  <a:pt x="73858" y="479123"/>
                </a:lnTo>
                <a:lnTo>
                  <a:pt x="71327" y="479636"/>
                </a:lnTo>
                <a:close/>
              </a:path>
              <a:path w="1866900" h="633730">
                <a:moveTo>
                  <a:pt x="178618" y="289085"/>
                </a:moveTo>
                <a:lnTo>
                  <a:pt x="177610" y="289085"/>
                </a:lnTo>
                <a:lnTo>
                  <a:pt x="176582" y="287584"/>
                </a:lnTo>
                <a:lnTo>
                  <a:pt x="176088" y="287071"/>
                </a:lnTo>
                <a:lnTo>
                  <a:pt x="176582" y="286558"/>
                </a:lnTo>
                <a:lnTo>
                  <a:pt x="178104" y="285057"/>
                </a:lnTo>
                <a:lnTo>
                  <a:pt x="180141" y="287071"/>
                </a:lnTo>
                <a:lnTo>
                  <a:pt x="179113" y="288078"/>
                </a:lnTo>
                <a:lnTo>
                  <a:pt x="178618" y="289085"/>
                </a:lnTo>
                <a:close/>
              </a:path>
              <a:path w="1866900" h="633730">
                <a:moveTo>
                  <a:pt x="174052" y="173869"/>
                </a:moveTo>
                <a:lnTo>
                  <a:pt x="172549" y="173869"/>
                </a:lnTo>
                <a:lnTo>
                  <a:pt x="172035" y="172349"/>
                </a:lnTo>
                <a:lnTo>
                  <a:pt x="171521" y="171836"/>
                </a:lnTo>
                <a:lnTo>
                  <a:pt x="172035" y="171342"/>
                </a:lnTo>
                <a:lnTo>
                  <a:pt x="173043" y="170315"/>
                </a:lnTo>
                <a:lnTo>
                  <a:pt x="173557" y="170315"/>
                </a:lnTo>
                <a:lnTo>
                  <a:pt x="174052" y="170829"/>
                </a:lnTo>
                <a:lnTo>
                  <a:pt x="174566" y="171836"/>
                </a:lnTo>
                <a:lnTo>
                  <a:pt x="175080" y="172349"/>
                </a:lnTo>
                <a:lnTo>
                  <a:pt x="174566" y="172842"/>
                </a:lnTo>
                <a:lnTo>
                  <a:pt x="174052" y="173869"/>
                </a:lnTo>
                <a:close/>
              </a:path>
              <a:path w="1866900" h="633730">
                <a:moveTo>
                  <a:pt x="158868" y="247152"/>
                </a:moveTo>
                <a:lnTo>
                  <a:pt x="158374" y="246639"/>
                </a:lnTo>
                <a:lnTo>
                  <a:pt x="154835" y="243599"/>
                </a:lnTo>
                <a:lnTo>
                  <a:pt x="148746" y="234517"/>
                </a:lnTo>
                <a:lnTo>
                  <a:pt x="148746" y="234004"/>
                </a:lnTo>
                <a:lnTo>
                  <a:pt x="149774" y="231990"/>
                </a:lnTo>
                <a:lnTo>
                  <a:pt x="150782" y="230470"/>
                </a:lnTo>
                <a:lnTo>
                  <a:pt x="154835" y="232484"/>
                </a:lnTo>
                <a:lnTo>
                  <a:pt x="158868" y="233491"/>
                </a:lnTo>
                <a:lnTo>
                  <a:pt x="161913" y="236018"/>
                </a:lnTo>
                <a:lnTo>
                  <a:pt x="163435" y="237044"/>
                </a:lnTo>
                <a:lnTo>
                  <a:pt x="164443" y="241585"/>
                </a:lnTo>
                <a:lnTo>
                  <a:pt x="163929" y="243105"/>
                </a:lnTo>
                <a:lnTo>
                  <a:pt x="162921" y="245119"/>
                </a:lnTo>
                <a:lnTo>
                  <a:pt x="158868" y="247152"/>
                </a:lnTo>
                <a:close/>
              </a:path>
              <a:path w="1866900" h="633730">
                <a:moveTo>
                  <a:pt x="179627" y="138985"/>
                </a:moveTo>
                <a:lnTo>
                  <a:pt x="178618" y="138491"/>
                </a:lnTo>
                <a:lnTo>
                  <a:pt x="172549" y="136458"/>
                </a:lnTo>
                <a:lnTo>
                  <a:pt x="160391" y="129883"/>
                </a:lnTo>
                <a:lnTo>
                  <a:pt x="159896" y="129883"/>
                </a:lnTo>
                <a:lnTo>
                  <a:pt x="158868" y="126863"/>
                </a:lnTo>
                <a:lnTo>
                  <a:pt x="159896" y="124829"/>
                </a:lnTo>
                <a:lnTo>
                  <a:pt x="162427" y="122816"/>
                </a:lnTo>
                <a:lnTo>
                  <a:pt x="162921" y="123329"/>
                </a:lnTo>
                <a:lnTo>
                  <a:pt x="181149" y="133931"/>
                </a:lnTo>
                <a:lnTo>
                  <a:pt x="181643" y="133931"/>
                </a:lnTo>
                <a:lnTo>
                  <a:pt x="181149" y="134937"/>
                </a:lnTo>
                <a:lnTo>
                  <a:pt x="181643" y="135964"/>
                </a:lnTo>
                <a:lnTo>
                  <a:pt x="180635" y="136971"/>
                </a:lnTo>
                <a:lnTo>
                  <a:pt x="179627" y="138985"/>
                </a:lnTo>
                <a:close/>
              </a:path>
              <a:path w="1866900" h="633730">
                <a:moveTo>
                  <a:pt x="170513" y="26276"/>
                </a:moveTo>
                <a:lnTo>
                  <a:pt x="168990" y="25270"/>
                </a:lnTo>
                <a:lnTo>
                  <a:pt x="166974" y="23749"/>
                </a:lnTo>
                <a:lnTo>
                  <a:pt x="165452" y="20729"/>
                </a:lnTo>
                <a:lnTo>
                  <a:pt x="163929" y="18202"/>
                </a:lnTo>
                <a:lnTo>
                  <a:pt x="165966" y="16168"/>
                </a:lnTo>
                <a:lnTo>
                  <a:pt x="168496" y="13148"/>
                </a:lnTo>
                <a:lnTo>
                  <a:pt x="171027" y="11628"/>
                </a:lnTo>
                <a:lnTo>
                  <a:pt x="172549" y="10621"/>
                </a:lnTo>
                <a:lnTo>
                  <a:pt x="175080" y="11628"/>
                </a:lnTo>
                <a:lnTo>
                  <a:pt x="176582" y="13148"/>
                </a:lnTo>
                <a:lnTo>
                  <a:pt x="179113" y="15162"/>
                </a:lnTo>
                <a:lnTo>
                  <a:pt x="181149" y="18695"/>
                </a:lnTo>
                <a:lnTo>
                  <a:pt x="183165" y="21222"/>
                </a:lnTo>
                <a:lnTo>
                  <a:pt x="178104" y="25270"/>
                </a:lnTo>
                <a:lnTo>
                  <a:pt x="177590" y="25783"/>
                </a:lnTo>
                <a:lnTo>
                  <a:pt x="173043" y="25783"/>
                </a:lnTo>
                <a:lnTo>
                  <a:pt x="170513" y="26276"/>
                </a:lnTo>
                <a:close/>
              </a:path>
              <a:path w="1866900" h="633730">
                <a:moveTo>
                  <a:pt x="176582" y="26790"/>
                </a:moveTo>
                <a:lnTo>
                  <a:pt x="173043" y="25783"/>
                </a:lnTo>
                <a:lnTo>
                  <a:pt x="177590" y="25783"/>
                </a:lnTo>
                <a:lnTo>
                  <a:pt x="176582" y="26790"/>
                </a:lnTo>
                <a:close/>
              </a:path>
              <a:path w="1866900" h="633730">
                <a:moveTo>
                  <a:pt x="134591" y="200640"/>
                </a:moveTo>
                <a:lnTo>
                  <a:pt x="119408" y="183977"/>
                </a:lnTo>
                <a:lnTo>
                  <a:pt x="118380" y="181450"/>
                </a:lnTo>
                <a:lnTo>
                  <a:pt x="120416" y="182951"/>
                </a:lnTo>
                <a:lnTo>
                  <a:pt x="123441" y="183464"/>
                </a:lnTo>
                <a:lnTo>
                  <a:pt x="124963" y="185478"/>
                </a:lnTo>
                <a:lnTo>
                  <a:pt x="128502" y="189525"/>
                </a:lnTo>
                <a:lnTo>
                  <a:pt x="139687" y="189525"/>
                </a:lnTo>
                <a:lnTo>
                  <a:pt x="140146" y="196099"/>
                </a:lnTo>
                <a:lnTo>
                  <a:pt x="134591" y="200640"/>
                </a:lnTo>
                <a:close/>
              </a:path>
              <a:path w="1866900" h="633730">
                <a:moveTo>
                  <a:pt x="139687" y="189525"/>
                </a:moveTo>
                <a:lnTo>
                  <a:pt x="131546" y="189525"/>
                </a:lnTo>
                <a:lnTo>
                  <a:pt x="136607" y="186998"/>
                </a:lnTo>
                <a:lnTo>
                  <a:pt x="138624" y="188518"/>
                </a:lnTo>
                <a:lnTo>
                  <a:pt x="139652" y="189031"/>
                </a:lnTo>
                <a:lnTo>
                  <a:pt x="139687" y="189525"/>
                </a:lnTo>
                <a:close/>
              </a:path>
              <a:path w="1866900" h="633730">
                <a:moveTo>
                  <a:pt x="124963" y="73796"/>
                </a:moveTo>
                <a:lnTo>
                  <a:pt x="123441" y="70262"/>
                </a:lnTo>
                <a:lnTo>
                  <a:pt x="121424" y="66708"/>
                </a:lnTo>
                <a:lnTo>
                  <a:pt x="119902" y="63175"/>
                </a:lnTo>
                <a:lnTo>
                  <a:pt x="118894" y="61161"/>
                </a:lnTo>
                <a:lnTo>
                  <a:pt x="119408" y="58634"/>
                </a:lnTo>
                <a:lnTo>
                  <a:pt x="118894" y="56600"/>
                </a:lnTo>
                <a:lnTo>
                  <a:pt x="120910" y="57627"/>
                </a:lnTo>
                <a:lnTo>
                  <a:pt x="124469" y="58634"/>
                </a:lnTo>
                <a:lnTo>
                  <a:pt x="124963" y="60154"/>
                </a:lnTo>
                <a:lnTo>
                  <a:pt x="125971" y="64695"/>
                </a:lnTo>
                <a:lnTo>
                  <a:pt x="125073" y="68742"/>
                </a:lnTo>
                <a:lnTo>
                  <a:pt x="124963" y="73796"/>
                </a:lnTo>
                <a:close/>
              </a:path>
              <a:path w="1866900" h="633730">
                <a:moveTo>
                  <a:pt x="130538" y="73283"/>
                </a:moveTo>
                <a:lnTo>
                  <a:pt x="124963" y="73283"/>
                </a:lnTo>
                <a:lnTo>
                  <a:pt x="127494" y="71762"/>
                </a:lnTo>
                <a:lnTo>
                  <a:pt x="130024" y="69749"/>
                </a:lnTo>
                <a:lnTo>
                  <a:pt x="132555" y="68742"/>
                </a:lnTo>
                <a:lnTo>
                  <a:pt x="133069" y="68742"/>
                </a:lnTo>
                <a:lnTo>
                  <a:pt x="134591" y="70262"/>
                </a:lnTo>
                <a:lnTo>
                  <a:pt x="135599" y="70756"/>
                </a:lnTo>
                <a:lnTo>
                  <a:pt x="135085" y="71269"/>
                </a:lnTo>
                <a:lnTo>
                  <a:pt x="134077" y="72789"/>
                </a:lnTo>
                <a:lnTo>
                  <a:pt x="133069" y="72789"/>
                </a:lnTo>
                <a:lnTo>
                  <a:pt x="130538" y="73283"/>
                </a:lnTo>
                <a:close/>
              </a:path>
              <a:path w="1866900" h="633730">
                <a:moveTo>
                  <a:pt x="122946" y="356820"/>
                </a:moveTo>
                <a:lnTo>
                  <a:pt x="117371" y="356820"/>
                </a:lnTo>
                <a:lnTo>
                  <a:pt x="116363" y="355300"/>
                </a:lnTo>
                <a:lnTo>
                  <a:pt x="116363" y="354787"/>
                </a:lnTo>
                <a:lnTo>
                  <a:pt x="116877" y="347719"/>
                </a:lnTo>
                <a:lnTo>
                  <a:pt x="120910" y="346712"/>
                </a:lnTo>
                <a:lnTo>
                  <a:pt x="125477" y="345705"/>
                </a:lnTo>
                <a:lnTo>
                  <a:pt x="126485" y="345192"/>
                </a:lnTo>
                <a:lnTo>
                  <a:pt x="128502" y="345192"/>
                </a:lnTo>
                <a:lnTo>
                  <a:pt x="128008" y="346199"/>
                </a:lnTo>
                <a:lnTo>
                  <a:pt x="128008" y="348726"/>
                </a:lnTo>
                <a:lnTo>
                  <a:pt x="126999" y="354787"/>
                </a:lnTo>
                <a:lnTo>
                  <a:pt x="122946" y="356820"/>
                </a:lnTo>
                <a:close/>
              </a:path>
              <a:path w="1866900" h="633730">
                <a:moveTo>
                  <a:pt x="139138" y="349733"/>
                </a:moveTo>
                <a:lnTo>
                  <a:pt x="128502" y="345192"/>
                </a:lnTo>
                <a:lnTo>
                  <a:pt x="132555" y="346199"/>
                </a:lnTo>
                <a:lnTo>
                  <a:pt x="139652" y="348232"/>
                </a:lnTo>
                <a:lnTo>
                  <a:pt x="139138" y="348726"/>
                </a:lnTo>
                <a:lnTo>
                  <a:pt x="139138" y="349733"/>
                </a:lnTo>
                <a:close/>
              </a:path>
              <a:path w="1866900" h="633730">
                <a:moveTo>
                  <a:pt x="143685" y="118769"/>
                </a:moveTo>
                <a:lnTo>
                  <a:pt x="141155" y="116242"/>
                </a:lnTo>
                <a:lnTo>
                  <a:pt x="139652" y="114228"/>
                </a:lnTo>
                <a:lnTo>
                  <a:pt x="137616" y="112194"/>
                </a:lnTo>
                <a:lnTo>
                  <a:pt x="139652" y="111188"/>
                </a:lnTo>
                <a:lnTo>
                  <a:pt x="141155" y="109174"/>
                </a:lnTo>
                <a:lnTo>
                  <a:pt x="142677" y="109667"/>
                </a:lnTo>
                <a:lnTo>
                  <a:pt x="144713" y="110181"/>
                </a:lnTo>
                <a:lnTo>
                  <a:pt x="146216" y="112194"/>
                </a:lnTo>
                <a:lnTo>
                  <a:pt x="148252" y="113715"/>
                </a:lnTo>
                <a:lnTo>
                  <a:pt x="146730" y="115235"/>
                </a:lnTo>
                <a:lnTo>
                  <a:pt x="145721" y="116755"/>
                </a:lnTo>
                <a:lnTo>
                  <a:pt x="143685" y="118769"/>
                </a:lnTo>
                <a:close/>
              </a:path>
              <a:path w="1866900" h="633730">
                <a:moveTo>
                  <a:pt x="49561" y="198626"/>
                </a:moveTo>
                <a:lnTo>
                  <a:pt x="48553" y="198626"/>
                </a:lnTo>
                <a:lnTo>
                  <a:pt x="46516" y="198113"/>
                </a:lnTo>
                <a:lnTo>
                  <a:pt x="45508" y="197619"/>
                </a:lnTo>
                <a:lnTo>
                  <a:pt x="44500" y="196612"/>
                </a:lnTo>
                <a:lnTo>
                  <a:pt x="43491" y="195092"/>
                </a:lnTo>
                <a:lnTo>
                  <a:pt x="42977" y="193572"/>
                </a:lnTo>
                <a:lnTo>
                  <a:pt x="42463" y="193059"/>
                </a:lnTo>
                <a:lnTo>
                  <a:pt x="44500" y="191045"/>
                </a:lnTo>
                <a:lnTo>
                  <a:pt x="52251" y="185850"/>
                </a:lnTo>
                <a:lnTo>
                  <a:pt x="59866" y="180179"/>
                </a:lnTo>
                <a:lnTo>
                  <a:pt x="67769" y="175267"/>
                </a:lnTo>
                <a:lnTo>
                  <a:pt x="77891" y="171836"/>
                </a:lnTo>
                <a:lnTo>
                  <a:pt x="78919" y="172349"/>
                </a:lnTo>
                <a:lnTo>
                  <a:pt x="80422" y="172349"/>
                </a:lnTo>
                <a:lnTo>
                  <a:pt x="79927" y="173869"/>
                </a:lnTo>
                <a:lnTo>
                  <a:pt x="79927" y="175883"/>
                </a:lnTo>
                <a:lnTo>
                  <a:pt x="78919" y="176396"/>
                </a:lnTo>
                <a:lnTo>
                  <a:pt x="73858" y="180423"/>
                </a:lnTo>
                <a:lnTo>
                  <a:pt x="64744" y="183464"/>
                </a:lnTo>
                <a:lnTo>
                  <a:pt x="63736" y="188518"/>
                </a:lnTo>
                <a:lnTo>
                  <a:pt x="61893" y="196612"/>
                </a:lnTo>
                <a:lnTo>
                  <a:pt x="54622" y="196612"/>
                </a:lnTo>
                <a:lnTo>
                  <a:pt x="49561" y="198626"/>
                </a:lnTo>
                <a:close/>
              </a:path>
              <a:path w="1866900" h="633730">
                <a:moveTo>
                  <a:pt x="61205" y="199633"/>
                </a:moveTo>
                <a:lnTo>
                  <a:pt x="54622" y="196612"/>
                </a:lnTo>
                <a:lnTo>
                  <a:pt x="61893" y="196612"/>
                </a:lnTo>
                <a:lnTo>
                  <a:pt x="61205" y="199633"/>
                </a:lnTo>
                <a:close/>
              </a:path>
              <a:path w="1866900" h="633730">
                <a:moveTo>
                  <a:pt x="111816" y="419995"/>
                </a:moveTo>
                <a:lnTo>
                  <a:pt x="110294" y="417468"/>
                </a:lnTo>
                <a:lnTo>
                  <a:pt x="111816" y="415948"/>
                </a:lnTo>
                <a:lnTo>
                  <a:pt x="113319" y="413934"/>
                </a:lnTo>
                <a:lnTo>
                  <a:pt x="114841" y="412414"/>
                </a:lnTo>
                <a:lnTo>
                  <a:pt x="115355" y="412908"/>
                </a:lnTo>
                <a:lnTo>
                  <a:pt x="115849" y="413934"/>
                </a:lnTo>
                <a:lnTo>
                  <a:pt x="116877" y="415948"/>
                </a:lnTo>
                <a:lnTo>
                  <a:pt x="115355" y="416955"/>
                </a:lnTo>
                <a:lnTo>
                  <a:pt x="113833" y="418475"/>
                </a:lnTo>
                <a:lnTo>
                  <a:pt x="111816" y="419995"/>
                </a:lnTo>
                <a:close/>
              </a:path>
              <a:path w="1866900" h="633730">
                <a:moveTo>
                  <a:pt x="1592677" y="13641"/>
                </a:moveTo>
                <a:lnTo>
                  <a:pt x="1592183" y="13641"/>
                </a:lnTo>
                <a:lnTo>
                  <a:pt x="1590146" y="13148"/>
                </a:lnTo>
                <a:lnTo>
                  <a:pt x="1587616" y="12635"/>
                </a:lnTo>
                <a:lnTo>
                  <a:pt x="1585599" y="12141"/>
                </a:lnTo>
                <a:lnTo>
                  <a:pt x="1586094" y="11114"/>
                </a:lnTo>
                <a:lnTo>
                  <a:pt x="1586094" y="10108"/>
                </a:lnTo>
                <a:lnTo>
                  <a:pt x="1586608" y="9101"/>
                </a:lnTo>
                <a:lnTo>
                  <a:pt x="1589138" y="9614"/>
                </a:lnTo>
                <a:lnTo>
                  <a:pt x="1591155" y="10108"/>
                </a:lnTo>
                <a:lnTo>
                  <a:pt x="1593685" y="10621"/>
                </a:lnTo>
                <a:lnTo>
                  <a:pt x="1592677" y="13641"/>
                </a:lnTo>
                <a:close/>
              </a:path>
              <a:path w="1866900" h="633730">
                <a:moveTo>
                  <a:pt x="724701" y="9101"/>
                </a:moveTo>
                <a:lnTo>
                  <a:pt x="719640" y="7087"/>
                </a:lnTo>
                <a:lnTo>
                  <a:pt x="715093" y="5567"/>
                </a:lnTo>
                <a:lnTo>
                  <a:pt x="710526" y="3533"/>
                </a:lnTo>
                <a:lnTo>
                  <a:pt x="709518" y="3040"/>
                </a:lnTo>
                <a:lnTo>
                  <a:pt x="709024" y="1520"/>
                </a:lnTo>
                <a:lnTo>
                  <a:pt x="708510" y="513"/>
                </a:lnTo>
                <a:lnTo>
                  <a:pt x="720648" y="513"/>
                </a:lnTo>
                <a:lnTo>
                  <a:pt x="725215" y="2033"/>
                </a:lnTo>
                <a:lnTo>
                  <a:pt x="727232" y="2527"/>
                </a:lnTo>
                <a:lnTo>
                  <a:pt x="728754" y="5567"/>
                </a:lnTo>
                <a:lnTo>
                  <a:pt x="730276" y="7087"/>
                </a:lnTo>
                <a:lnTo>
                  <a:pt x="728240" y="7581"/>
                </a:lnTo>
                <a:lnTo>
                  <a:pt x="726738" y="8587"/>
                </a:lnTo>
                <a:lnTo>
                  <a:pt x="724701" y="9101"/>
                </a:lnTo>
                <a:close/>
              </a:path>
              <a:path w="1866900" h="633730">
                <a:moveTo>
                  <a:pt x="589060" y="632757"/>
                </a:moveTo>
                <a:lnTo>
                  <a:pt x="582497" y="632757"/>
                </a:lnTo>
                <a:lnTo>
                  <a:pt x="581983" y="632263"/>
                </a:lnTo>
                <a:lnTo>
                  <a:pt x="576922" y="629736"/>
                </a:lnTo>
                <a:lnTo>
                  <a:pt x="572869" y="625176"/>
                </a:lnTo>
                <a:lnTo>
                  <a:pt x="568816" y="621148"/>
                </a:lnTo>
                <a:lnTo>
                  <a:pt x="567808" y="620122"/>
                </a:lnTo>
                <a:lnTo>
                  <a:pt x="567683" y="616588"/>
                </a:lnTo>
                <a:lnTo>
                  <a:pt x="567313" y="615068"/>
                </a:lnTo>
                <a:lnTo>
                  <a:pt x="571347" y="615068"/>
                </a:lnTo>
                <a:lnTo>
                  <a:pt x="571347" y="616094"/>
                </a:lnTo>
                <a:lnTo>
                  <a:pt x="590088" y="616094"/>
                </a:lnTo>
                <a:lnTo>
                  <a:pt x="592619" y="616588"/>
                </a:lnTo>
                <a:lnTo>
                  <a:pt x="595644" y="617595"/>
                </a:lnTo>
                <a:lnTo>
                  <a:pt x="596158" y="619628"/>
                </a:lnTo>
                <a:lnTo>
                  <a:pt x="597166" y="621148"/>
                </a:lnTo>
                <a:lnTo>
                  <a:pt x="595644" y="624682"/>
                </a:lnTo>
                <a:lnTo>
                  <a:pt x="594635" y="627209"/>
                </a:lnTo>
                <a:lnTo>
                  <a:pt x="593113" y="629736"/>
                </a:lnTo>
                <a:lnTo>
                  <a:pt x="591097" y="631750"/>
                </a:lnTo>
                <a:lnTo>
                  <a:pt x="589060" y="632757"/>
                </a:lnTo>
                <a:close/>
              </a:path>
              <a:path w="1866900" h="633730">
                <a:moveTo>
                  <a:pt x="590088" y="616094"/>
                </a:moveTo>
                <a:lnTo>
                  <a:pt x="577436" y="616094"/>
                </a:lnTo>
                <a:lnTo>
                  <a:pt x="583999" y="615581"/>
                </a:lnTo>
                <a:lnTo>
                  <a:pt x="590088" y="616094"/>
                </a:lnTo>
                <a:close/>
              </a:path>
              <a:path w="1866900" h="633730">
                <a:moveTo>
                  <a:pt x="652324" y="5054"/>
                </a:moveTo>
                <a:lnTo>
                  <a:pt x="651316" y="3533"/>
                </a:lnTo>
                <a:lnTo>
                  <a:pt x="649793" y="2527"/>
                </a:lnTo>
                <a:lnTo>
                  <a:pt x="648291" y="1006"/>
                </a:lnTo>
                <a:lnTo>
                  <a:pt x="648291" y="513"/>
                </a:lnTo>
                <a:lnTo>
                  <a:pt x="652838" y="513"/>
                </a:lnTo>
                <a:lnTo>
                  <a:pt x="653846" y="1520"/>
                </a:lnTo>
                <a:lnTo>
                  <a:pt x="654360" y="2527"/>
                </a:lnTo>
                <a:lnTo>
                  <a:pt x="655368" y="3533"/>
                </a:lnTo>
                <a:lnTo>
                  <a:pt x="654360" y="3533"/>
                </a:lnTo>
                <a:lnTo>
                  <a:pt x="653846" y="4047"/>
                </a:lnTo>
                <a:lnTo>
                  <a:pt x="652324" y="5054"/>
                </a:lnTo>
                <a:close/>
              </a:path>
              <a:path w="1866900" h="633730">
                <a:moveTo>
                  <a:pt x="403837" y="450319"/>
                </a:moveTo>
                <a:lnTo>
                  <a:pt x="403837" y="440211"/>
                </a:lnTo>
                <a:lnTo>
                  <a:pt x="407889" y="436164"/>
                </a:lnTo>
                <a:lnTo>
                  <a:pt x="410914" y="433637"/>
                </a:lnTo>
                <a:lnTo>
                  <a:pt x="412436" y="432630"/>
                </a:lnTo>
                <a:lnTo>
                  <a:pt x="414453" y="433124"/>
                </a:lnTo>
                <a:lnTo>
                  <a:pt x="418748" y="433124"/>
                </a:lnTo>
                <a:lnTo>
                  <a:pt x="419514" y="433637"/>
                </a:lnTo>
                <a:lnTo>
                  <a:pt x="422045" y="435157"/>
                </a:lnTo>
                <a:lnTo>
                  <a:pt x="424081" y="436164"/>
                </a:lnTo>
                <a:lnTo>
                  <a:pt x="422559" y="439204"/>
                </a:lnTo>
                <a:lnTo>
                  <a:pt x="420542" y="442738"/>
                </a:lnTo>
                <a:lnTo>
                  <a:pt x="418506" y="445265"/>
                </a:lnTo>
                <a:lnTo>
                  <a:pt x="417498" y="446785"/>
                </a:lnTo>
                <a:lnTo>
                  <a:pt x="414967" y="446785"/>
                </a:lnTo>
                <a:lnTo>
                  <a:pt x="412950" y="447279"/>
                </a:lnTo>
                <a:lnTo>
                  <a:pt x="409392" y="447792"/>
                </a:lnTo>
                <a:lnTo>
                  <a:pt x="403837" y="450319"/>
                </a:lnTo>
                <a:close/>
              </a:path>
              <a:path w="1866900" h="633730">
                <a:moveTo>
                  <a:pt x="418748" y="433124"/>
                </a:moveTo>
                <a:lnTo>
                  <a:pt x="414453" y="433124"/>
                </a:lnTo>
                <a:lnTo>
                  <a:pt x="418012" y="432630"/>
                </a:lnTo>
                <a:lnTo>
                  <a:pt x="418748" y="433124"/>
                </a:lnTo>
                <a:close/>
              </a:path>
              <a:path w="1866900" h="633730">
                <a:moveTo>
                  <a:pt x="78405" y="1520"/>
                </a:moveTo>
                <a:lnTo>
                  <a:pt x="77397" y="1520"/>
                </a:lnTo>
                <a:lnTo>
                  <a:pt x="74352" y="1006"/>
                </a:lnTo>
                <a:lnTo>
                  <a:pt x="67275" y="0"/>
                </a:lnTo>
                <a:lnTo>
                  <a:pt x="79927" y="0"/>
                </a:lnTo>
                <a:lnTo>
                  <a:pt x="79413" y="1006"/>
                </a:lnTo>
                <a:lnTo>
                  <a:pt x="78405" y="1520"/>
                </a:lnTo>
                <a:close/>
              </a:path>
              <a:path w="1866900" h="633730">
                <a:moveTo>
                  <a:pt x="137616" y="472549"/>
                </a:moveTo>
                <a:lnTo>
                  <a:pt x="136607" y="471542"/>
                </a:lnTo>
                <a:lnTo>
                  <a:pt x="135599" y="471029"/>
                </a:lnTo>
                <a:lnTo>
                  <a:pt x="135085" y="470535"/>
                </a:lnTo>
                <a:lnTo>
                  <a:pt x="136093" y="469528"/>
                </a:lnTo>
                <a:lnTo>
                  <a:pt x="137121" y="468008"/>
                </a:lnTo>
                <a:lnTo>
                  <a:pt x="138130" y="467495"/>
                </a:lnTo>
                <a:lnTo>
                  <a:pt x="138624" y="467495"/>
                </a:lnTo>
                <a:lnTo>
                  <a:pt x="139652" y="469015"/>
                </a:lnTo>
                <a:lnTo>
                  <a:pt x="140660" y="469528"/>
                </a:lnTo>
                <a:lnTo>
                  <a:pt x="137616" y="472549"/>
                </a:lnTo>
                <a:close/>
              </a:path>
              <a:path w="1866900" h="633730">
                <a:moveTo>
                  <a:pt x="96633" y="296666"/>
                </a:moveTo>
                <a:lnTo>
                  <a:pt x="98135" y="291118"/>
                </a:lnTo>
                <a:lnTo>
                  <a:pt x="99658" y="286558"/>
                </a:lnTo>
                <a:lnTo>
                  <a:pt x="105233" y="287071"/>
                </a:lnTo>
                <a:lnTo>
                  <a:pt x="106241" y="287071"/>
                </a:lnTo>
                <a:lnTo>
                  <a:pt x="107249" y="289085"/>
                </a:lnTo>
                <a:lnTo>
                  <a:pt x="108258" y="289598"/>
                </a:lnTo>
                <a:lnTo>
                  <a:pt x="107763" y="290605"/>
                </a:lnTo>
                <a:lnTo>
                  <a:pt x="107249" y="292638"/>
                </a:lnTo>
                <a:lnTo>
                  <a:pt x="103196" y="294652"/>
                </a:lnTo>
                <a:lnTo>
                  <a:pt x="99658" y="295659"/>
                </a:lnTo>
                <a:lnTo>
                  <a:pt x="96633" y="296666"/>
                </a:lnTo>
                <a:close/>
              </a:path>
              <a:path w="1866900" h="633730">
                <a:moveTo>
                  <a:pt x="96119" y="296666"/>
                </a:moveTo>
                <a:lnTo>
                  <a:pt x="92066" y="295659"/>
                </a:lnTo>
                <a:lnTo>
                  <a:pt x="87519" y="295165"/>
                </a:lnTo>
                <a:lnTo>
                  <a:pt x="83466" y="294139"/>
                </a:lnTo>
                <a:lnTo>
                  <a:pt x="81944" y="293645"/>
                </a:lnTo>
                <a:lnTo>
                  <a:pt x="80936" y="291118"/>
                </a:lnTo>
                <a:lnTo>
                  <a:pt x="79927" y="289598"/>
                </a:lnTo>
                <a:lnTo>
                  <a:pt x="81944" y="289598"/>
                </a:lnTo>
                <a:lnTo>
                  <a:pt x="83980" y="288078"/>
                </a:lnTo>
                <a:lnTo>
                  <a:pt x="84988" y="288591"/>
                </a:lnTo>
                <a:lnTo>
                  <a:pt x="89041" y="291118"/>
                </a:lnTo>
                <a:lnTo>
                  <a:pt x="92580" y="294139"/>
                </a:lnTo>
                <a:lnTo>
                  <a:pt x="96119" y="296666"/>
                </a:lnTo>
                <a:close/>
              </a:path>
              <a:path w="1866900" h="633730">
                <a:moveTo>
                  <a:pt x="96633" y="297179"/>
                </a:moveTo>
                <a:lnTo>
                  <a:pt x="96119" y="296666"/>
                </a:lnTo>
                <a:lnTo>
                  <a:pt x="96633" y="296666"/>
                </a:lnTo>
                <a:lnTo>
                  <a:pt x="96633" y="297179"/>
                </a:lnTo>
                <a:close/>
              </a:path>
              <a:path w="1866900" h="633730">
                <a:moveTo>
                  <a:pt x="156338" y="6574"/>
                </a:moveTo>
                <a:lnTo>
                  <a:pt x="155330" y="6574"/>
                </a:lnTo>
                <a:lnTo>
                  <a:pt x="155330" y="6060"/>
                </a:lnTo>
                <a:lnTo>
                  <a:pt x="153313" y="4047"/>
                </a:lnTo>
                <a:lnTo>
                  <a:pt x="151791" y="2033"/>
                </a:lnTo>
                <a:lnTo>
                  <a:pt x="149774" y="0"/>
                </a:lnTo>
                <a:lnTo>
                  <a:pt x="154835" y="0"/>
                </a:lnTo>
                <a:lnTo>
                  <a:pt x="155330" y="1520"/>
                </a:lnTo>
                <a:lnTo>
                  <a:pt x="157366" y="3533"/>
                </a:lnTo>
                <a:lnTo>
                  <a:pt x="157366" y="4047"/>
                </a:lnTo>
                <a:lnTo>
                  <a:pt x="156852" y="5567"/>
                </a:lnTo>
                <a:lnTo>
                  <a:pt x="156338" y="6574"/>
                </a:lnTo>
                <a:close/>
              </a:path>
              <a:path w="1866900" h="633730">
                <a:moveTo>
                  <a:pt x="131546" y="558980"/>
                </a:moveTo>
                <a:lnTo>
                  <a:pt x="129016" y="558980"/>
                </a:lnTo>
                <a:lnTo>
                  <a:pt x="120416" y="557973"/>
                </a:lnTo>
                <a:lnTo>
                  <a:pt x="111302" y="557973"/>
                </a:lnTo>
                <a:lnTo>
                  <a:pt x="107249" y="546345"/>
                </a:lnTo>
                <a:lnTo>
                  <a:pt x="106755" y="544825"/>
                </a:lnTo>
                <a:lnTo>
                  <a:pt x="107249" y="542298"/>
                </a:lnTo>
                <a:lnTo>
                  <a:pt x="107763" y="541291"/>
                </a:lnTo>
                <a:lnTo>
                  <a:pt x="108772" y="540284"/>
                </a:lnTo>
                <a:lnTo>
                  <a:pt x="110788" y="539771"/>
                </a:lnTo>
                <a:lnTo>
                  <a:pt x="111816" y="540284"/>
                </a:lnTo>
                <a:lnTo>
                  <a:pt x="117502" y="543995"/>
                </a:lnTo>
                <a:lnTo>
                  <a:pt x="123139" y="547609"/>
                </a:lnTo>
                <a:lnTo>
                  <a:pt x="128680" y="551223"/>
                </a:lnTo>
                <a:lnTo>
                  <a:pt x="134077" y="554933"/>
                </a:lnTo>
                <a:lnTo>
                  <a:pt x="134591" y="555446"/>
                </a:lnTo>
                <a:lnTo>
                  <a:pt x="134591" y="558467"/>
                </a:lnTo>
                <a:lnTo>
                  <a:pt x="133069" y="558467"/>
                </a:lnTo>
                <a:lnTo>
                  <a:pt x="131546" y="558980"/>
                </a:lnTo>
                <a:close/>
              </a:path>
              <a:path w="1866900" h="633730">
                <a:moveTo>
                  <a:pt x="133563" y="558980"/>
                </a:moveTo>
                <a:lnTo>
                  <a:pt x="133069" y="558467"/>
                </a:lnTo>
                <a:lnTo>
                  <a:pt x="134591" y="558467"/>
                </a:lnTo>
                <a:lnTo>
                  <a:pt x="133563" y="558980"/>
                </a:lnTo>
                <a:close/>
              </a:path>
              <a:path w="1866900" h="633730">
                <a:moveTo>
                  <a:pt x="99163" y="500859"/>
                </a:moveTo>
                <a:lnTo>
                  <a:pt x="96119" y="500859"/>
                </a:lnTo>
                <a:lnTo>
                  <a:pt x="94102" y="498332"/>
                </a:lnTo>
                <a:lnTo>
                  <a:pt x="92580" y="496812"/>
                </a:lnTo>
                <a:lnTo>
                  <a:pt x="93588" y="495292"/>
                </a:lnTo>
                <a:lnTo>
                  <a:pt x="95111" y="492765"/>
                </a:lnTo>
                <a:lnTo>
                  <a:pt x="96633" y="492271"/>
                </a:lnTo>
                <a:lnTo>
                  <a:pt x="98649" y="492271"/>
                </a:lnTo>
                <a:lnTo>
                  <a:pt x="100666" y="493772"/>
                </a:lnTo>
                <a:lnTo>
                  <a:pt x="104719" y="495292"/>
                </a:lnTo>
                <a:lnTo>
                  <a:pt x="101180" y="498332"/>
                </a:lnTo>
                <a:lnTo>
                  <a:pt x="99163" y="500859"/>
                </a:lnTo>
                <a:close/>
              </a:path>
              <a:path w="1866900" h="633730">
                <a:moveTo>
                  <a:pt x="179773" y="377036"/>
                </a:moveTo>
                <a:lnTo>
                  <a:pt x="156852" y="377036"/>
                </a:lnTo>
                <a:lnTo>
                  <a:pt x="162921" y="374509"/>
                </a:lnTo>
                <a:lnTo>
                  <a:pt x="169505" y="372476"/>
                </a:lnTo>
                <a:lnTo>
                  <a:pt x="175574" y="370975"/>
                </a:lnTo>
                <a:lnTo>
                  <a:pt x="177096" y="370462"/>
                </a:lnTo>
                <a:lnTo>
                  <a:pt x="179113" y="371982"/>
                </a:lnTo>
                <a:lnTo>
                  <a:pt x="180635" y="372476"/>
                </a:lnTo>
                <a:lnTo>
                  <a:pt x="180141" y="374509"/>
                </a:lnTo>
                <a:lnTo>
                  <a:pt x="179773" y="377036"/>
                </a:lnTo>
                <a:close/>
              </a:path>
              <a:path w="1866900" h="633730">
                <a:moveTo>
                  <a:pt x="158868" y="386631"/>
                </a:moveTo>
                <a:lnTo>
                  <a:pt x="156852" y="384617"/>
                </a:lnTo>
                <a:lnTo>
                  <a:pt x="154835" y="383610"/>
                </a:lnTo>
                <a:lnTo>
                  <a:pt x="154321" y="381577"/>
                </a:lnTo>
                <a:lnTo>
                  <a:pt x="153807" y="380057"/>
                </a:lnTo>
                <a:lnTo>
                  <a:pt x="155330" y="376523"/>
                </a:lnTo>
                <a:lnTo>
                  <a:pt x="156852" y="377036"/>
                </a:lnTo>
                <a:lnTo>
                  <a:pt x="179773" y="377036"/>
                </a:lnTo>
                <a:lnTo>
                  <a:pt x="179627" y="378043"/>
                </a:lnTo>
                <a:lnTo>
                  <a:pt x="178618" y="378556"/>
                </a:lnTo>
                <a:lnTo>
                  <a:pt x="172035" y="381577"/>
                </a:lnTo>
                <a:lnTo>
                  <a:pt x="165452" y="383610"/>
                </a:lnTo>
                <a:lnTo>
                  <a:pt x="158868" y="386631"/>
                </a:lnTo>
                <a:close/>
              </a:path>
              <a:path w="1866900" h="633730">
                <a:moveTo>
                  <a:pt x="136607" y="596885"/>
                </a:moveTo>
                <a:lnTo>
                  <a:pt x="136093" y="596885"/>
                </a:lnTo>
                <a:lnTo>
                  <a:pt x="134077" y="596372"/>
                </a:lnTo>
                <a:lnTo>
                  <a:pt x="131032" y="594358"/>
                </a:lnTo>
                <a:lnTo>
                  <a:pt x="132060" y="593351"/>
                </a:lnTo>
                <a:lnTo>
                  <a:pt x="133563" y="591831"/>
                </a:lnTo>
                <a:lnTo>
                  <a:pt x="135085" y="592838"/>
                </a:lnTo>
                <a:lnTo>
                  <a:pt x="136607" y="594358"/>
                </a:lnTo>
                <a:lnTo>
                  <a:pt x="138130" y="595365"/>
                </a:lnTo>
                <a:lnTo>
                  <a:pt x="136607" y="596885"/>
                </a:lnTo>
                <a:close/>
              </a:path>
              <a:path w="1866900" h="633730">
                <a:moveTo>
                  <a:pt x="182157" y="419995"/>
                </a:moveTo>
                <a:lnTo>
                  <a:pt x="180141" y="417962"/>
                </a:lnTo>
                <a:lnTo>
                  <a:pt x="179113" y="416461"/>
                </a:lnTo>
                <a:lnTo>
                  <a:pt x="178104" y="414428"/>
                </a:lnTo>
                <a:lnTo>
                  <a:pt x="180141" y="411407"/>
                </a:lnTo>
                <a:lnTo>
                  <a:pt x="180635" y="411901"/>
                </a:lnTo>
                <a:lnTo>
                  <a:pt x="182157" y="412414"/>
                </a:lnTo>
                <a:lnTo>
                  <a:pt x="183165" y="413934"/>
                </a:lnTo>
                <a:lnTo>
                  <a:pt x="185696" y="416461"/>
                </a:lnTo>
                <a:lnTo>
                  <a:pt x="183679" y="417962"/>
                </a:lnTo>
                <a:lnTo>
                  <a:pt x="182157" y="419995"/>
                </a:lnTo>
                <a:close/>
              </a:path>
              <a:path w="1866900" h="633730">
                <a:moveTo>
                  <a:pt x="135599" y="317908"/>
                </a:moveTo>
                <a:lnTo>
                  <a:pt x="130538" y="317908"/>
                </a:lnTo>
                <a:lnTo>
                  <a:pt x="129016" y="317395"/>
                </a:lnTo>
                <a:lnTo>
                  <a:pt x="125971" y="315875"/>
                </a:lnTo>
                <a:lnTo>
                  <a:pt x="120910" y="314868"/>
                </a:lnTo>
                <a:lnTo>
                  <a:pt x="120416" y="312341"/>
                </a:lnTo>
                <a:lnTo>
                  <a:pt x="119902" y="308294"/>
                </a:lnTo>
                <a:lnTo>
                  <a:pt x="121424" y="303240"/>
                </a:lnTo>
                <a:lnTo>
                  <a:pt x="122946" y="298699"/>
                </a:lnTo>
                <a:lnTo>
                  <a:pt x="122946" y="297692"/>
                </a:lnTo>
                <a:lnTo>
                  <a:pt x="126485" y="297179"/>
                </a:lnTo>
                <a:lnTo>
                  <a:pt x="128008" y="297692"/>
                </a:lnTo>
                <a:lnTo>
                  <a:pt x="132060" y="298699"/>
                </a:lnTo>
                <a:lnTo>
                  <a:pt x="136607" y="300713"/>
                </a:lnTo>
                <a:lnTo>
                  <a:pt x="140660" y="302233"/>
                </a:lnTo>
                <a:lnTo>
                  <a:pt x="143685" y="303240"/>
                </a:lnTo>
                <a:lnTo>
                  <a:pt x="146730" y="303753"/>
                </a:lnTo>
                <a:lnTo>
                  <a:pt x="149774" y="304760"/>
                </a:lnTo>
                <a:lnTo>
                  <a:pt x="147738" y="307800"/>
                </a:lnTo>
                <a:lnTo>
                  <a:pt x="145721" y="311334"/>
                </a:lnTo>
                <a:lnTo>
                  <a:pt x="143191" y="313861"/>
                </a:lnTo>
                <a:lnTo>
                  <a:pt x="140146" y="316388"/>
                </a:lnTo>
                <a:lnTo>
                  <a:pt x="135599" y="317908"/>
                </a:lnTo>
                <a:close/>
              </a:path>
              <a:path w="1866900" h="633730">
                <a:moveTo>
                  <a:pt x="90544" y="383097"/>
                </a:moveTo>
                <a:lnTo>
                  <a:pt x="88013" y="383097"/>
                </a:lnTo>
                <a:lnTo>
                  <a:pt x="85483" y="382584"/>
                </a:lnTo>
                <a:lnTo>
                  <a:pt x="81450" y="379563"/>
                </a:lnTo>
                <a:lnTo>
                  <a:pt x="80822" y="376523"/>
                </a:lnTo>
                <a:lnTo>
                  <a:pt x="79927" y="372476"/>
                </a:lnTo>
                <a:lnTo>
                  <a:pt x="83466" y="369949"/>
                </a:lnTo>
                <a:lnTo>
                  <a:pt x="87519" y="370462"/>
                </a:lnTo>
                <a:lnTo>
                  <a:pt x="88527" y="370462"/>
                </a:lnTo>
                <a:lnTo>
                  <a:pt x="90544" y="370975"/>
                </a:lnTo>
                <a:lnTo>
                  <a:pt x="94878" y="370975"/>
                </a:lnTo>
                <a:lnTo>
                  <a:pt x="96119" y="371469"/>
                </a:lnTo>
                <a:lnTo>
                  <a:pt x="98135" y="371982"/>
                </a:lnTo>
                <a:lnTo>
                  <a:pt x="99658" y="373996"/>
                </a:lnTo>
                <a:lnTo>
                  <a:pt x="101694" y="375003"/>
                </a:lnTo>
                <a:lnTo>
                  <a:pt x="100172" y="376523"/>
                </a:lnTo>
                <a:lnTo>
                  <a:pt x="99163" y="379050"/>
                </a:lnTo>
                <a:lnTo>
                  <a:pt x="97641" y="380057"/>
                </a:lnTo>
                <a:lnTo>
                  <a:pt x="90544" y="383097"/>
                </a:lnTo>
                <a:close/>
              </a:path>
              <a:path w="1866900" h="633730">
                <a:moveTo>
                  <a:pt x="94878" y="370975"/>
                </a:moveTo>
                <a:lnTo>
                  <a:pt x="91058" y="370975"/>
                </a:lnTo>
                <a:lnTo>
                  <a:pt x="93588" y="370462"/>
                </a:lnTo>
                <a:lnTo>
                  <a:pt x="94878" y="370975"/>
                </a:lnTo>
                <a:close/>
              </a:path>
              <a:path w="1866900" h="633730">
                <a:moveTo>
                  <a:pt x="135085" y="444752"/>
                </a:moveTo>
                <a:lnTo>
                  <a:pt x="132060" y="441218"/>
                </a:lnTo>
                <a:lnTo>
                  <a:pt x="129016" y="438178"/>
                </a:lnTo>
                <a:lnTo>
                  <a:pt x="126999" y="433637"/>
                </a:lnTo>
                <a:lnTo>
                  <a:pt x="124963" y="429590"/>
                </a:lnTo>
                <a:lnTo>
                  <a:pt x="124469" y="429096"/>
                </a:lnTo>
                <a:lnTo>
                  <a:pt x="124469" y="427063"/>
                </a:lnTo>
                <a:lnTo>
                  <a:pt x="124963" y="426569"/>
                </a:lnTo>
                <a:lnTo>
                  <a:pt x="125477" y="425543"/>
                </a:lnTo>
                <a:lnTo>
                  <a:pt x="127494" y="425543"/>
                </a:lnTo>
                <a:lnTo>
                  <a:pt x="131032" y="427063"/>
                </a:lnTo>
                <a:lnTo>
                  <a:pt x="134077" y="428070"/>
                </a:lnTo>
                <a:lnTo>
                  <a:pt x="137616" y="429590"/>
                </a:lnTo>
                <a:lnTo>
                  <a:pt x="140660" y="430597"/>
                </a:lnTo>
                <a:lnTo>
                  <a:pt x="143685" y="432117"/>
                </a:lnTo>
                <a:lnTo>
                  <a:pt x="141669" y="437171"/>
                </a:lnTo>
                <a:lnTo>
                  <a:pt x="140146" y="442225"/>
                </a:lnTo>
                <a:lnTo>
                  <a:pt x="135085" y="444752"/>
                </a:lnTo>
                <a:close/>
              </a:path>
              <a:path w="1866900" h="633730">
                <a:moveTo>
                  <a:pt x="71822" y="113715"/>
                </a:moveTo>
                <a:lnTo>
                  <a:pt x="67769" y="111701"/>
                </a:lnTo>
                <a:lnTo>
                  <a:pt x="64230" y="109667"/>
                </a:lnTo>
                <a:lnTo>
                  <a:pt x="60691" y="107140"/>
                </a:lnTo>
                <a:lnTo>
                  <a:pt x="60691" y="106647"/>
                </a:lnTo>
                <a:lnTo>
                  <a:pt x="61205" y="104120"/>
                </a:lnTo>
                <a:lnTo>
                  <a:pt x="61699" y="103113"/>
                </a:lnTo>
                <a:lnTo>
                  <a:pt x="63736" y="103113"/>
                </a:lnTo>
                <a:lnTo>
                  <a:pt x="72830" y="110694"/>
                </a:lnTo>
                <a:lnTo>
                  <a:pt x="72336" y="112708"/>
                </a:lnTo>
                <a:lnTo>
                  <a:pt x="71822" y="113715"/>
                </a:lnTo>
                <a:close/>
              </a:path>
              <a:path w="1866900" h="633730">
                <a:moveTo>
                  <a:pt x="23247" y="503880"/>
                </a:moveTo>
                <a:lnTo>
                  <a:pt x="19689" y="499852"/>
                </a:lnTo>
                <a:lnTo>
                  <a:pt x="15141" y="495292"/>
                </a:lnTo>
                <a:lnTo>
                  <a:pt x="19194" y="492271"/>
                </a:lnTo>
                <a:lnTo>
                  <a:pt x="22733" y="488718"/>
                </a:lnTo>
                <a:lnTo>
                  <a:pt x="27280" y="486704"/>
                </a:lnTo>
                <a:lnTo>
                  <a:pt x="28802" y="486191"/>
                </a:lnTo>
                <a:lnTo>
                  <a:pt x="31333" y="490238"/>
                </a:lnTo>
                <a:lnTo>
                  <a:pt x="32855" y="493278"/>
                </a:lnTo>
                <a:lnTo>
                  <a:pt x="29811" y="496299"/>
                </a:lnTo>
                <a:lnTo>
                  <a:pt x="27280" y="499852"/>
                </a:lnTo>
                <a:lnTo>
                  <a:pt x="23247" y="503880"/>
                </a:lnTo>
                <a:close/>
              </a:path>
              <a:path w="1866900" h="633730">
                <a:moveTo>
                  <a:pt x="28802" y="619115"/>
                </a:moveTo>
                <a:lnTo>
                  <a:pt x="28308" y="617595"/>
                </a:lnTo>
                <a:lnTo>
                  <a:pt x="27280" y="616588"/>
                </a:lnTo>
                <a:lnTo>
                  <a:pt x="27280" y="614574"/>
                </a:lnTo>
                <a:lnTo>
                  <a:pt x="28802" y="613567"/>
                </a:lnTo>
                <a:lnTo>
                  <a:pt x="29316" y="613567"/>
                </a:lnTo>
                <a:lnTo>
                  <a:pt x="30325" y="614061"/>
                </a:lnTo>
                <a:lnTo>
                  <a:pt x="30839" y="615068"/>
                </a:lnTo>
                <a:lnTo>
                  <a:pt x="32855" y="616588"/>
                </a:lnTo>
                <a:lnTo>
                  <a:pt x="29811" y="618621"/>
                </a:lnTo>
                <a:lnTo>
                  <a:pt x="28802" y="619115"/>
                </a:lnTo>
                <a:close/>
              </a:path>
              <a:path w="1866900" h="633730">
                <a:moveTo>
                  <a:pt x="170019" y="531677"/>
                </a:moveTo>
                <a:lnTo>
                  <a:pt x="169505" y="531183"/>
                </a:lnTo>
                <a:lnTo>
                  <a:pt x="168496" y="530670"/>
                </a:lnTo>
                <a:lnTo>
                  <a:pt x="167488" y="529150"/>
                </a:lnTo>
                <a:lnTo>
                  <a:pt x="166460" y="528143"/>
                </a:lnTo>
                <a:lnTo>
                  <a:pt x="167488" y="527649"/>
                </a:lnTo>
                <a:lnTo>
                  <a:pt x="168496" y="527136"/>
                </a:lnTo>
                <a:lnTo>
                  <a:pt x="170019" y="526623"/>
                </a:lnTo>
                <a:lnTo>
                  <a:pt x="170513" y="527649"/>
                </a:lnTo>
                <a:lnTo>
                  <a:pt x="171521" y="529150"/>
                </a:lnTo>
                <a:lnTo>
                  <a:pt x="172035" y="530176"/>
                </a:lnTo>
                <a:lnTo>
                  <a:pt x="171027" y="530670"/>
                </a:lnTo>
                <a:lnTo>
                  <a:pt x="170019" y="531677"/>
                </a:lnTo>
                <a:close/>
              </a:path>
              <a:path w="1866900" h="633730">
                <a:moveTo>
                  <a:pt x="152799" y="495292"/>
                </a:moveTo>
                <a:lnTo>
                  <a:pt x="150782" y="493278"/>
                </a:lnTo>
                <a:lnTo>
                  <a:pt x="148746" y="492271"/>
                </a:lnTo>
                <a:lnTo>
                  <a:pt x="150268" y="490751"/>
                </a:lnTo>
                <a:lnTo>
                  <a:pt x="154321" y="487711"/>
                </a:lnTo>
                <a:lnTo>
                  <a:pt x="159896" y="489744"/>
                </a:lnTo>
                <a:lnTo>
                  <a:pt x="164957" y="491245"/>
                </a:lnTo>
                <a:lnTo>
                  <a:pt x="170019" y="493278"/>
                </a:lnTo>
                <a:lnTo>
                  <a:pt x="171521" y="494285"/>
                </a:lnTo>
                <a:lnTo>
                  <a:pt x="159382" y="494285"/>
                </a:lnTo>
                <a:lnTo>
                  <a:pt x="154835" y="494798"/>
                </a:lnTo>
                <a:lnTo>
                  <a:pt x="152799" y="495292"/>
                </a:lnTo>
                <a:close/>
              </a:path>
              <a:path w="1866900" h="633730">
                <a:moveTo>
                  <a:pt x="164957" y="501353"/>
                </a:moveTo>
                <a:lnTo>
                  <a:pt x="164443" y="499852"/>
                </a:lnTo>
                <a:lnTo>
                  <a:pt x="162427" y="494798"/>
                </a:lnTo>
                <a:lnTo>
                  <a:pt x="159382" y="494285"/>
                </a:lnTo>
                <a:lnTo>
                  <a:pt x="171521" y="494285"/>
                </a:lnTo>
                <a:lnTo>
                  <a:pt x="174052" y="496812"/>
                </a:lnTo>
                <a:lnTo>
                  <a:pt x="174052" y="497325"/>
                </a:lnTo>
                <a:lnTo>
                  <a:pt x="172549" y="500346"/>
                </a:lnTo>
                <a:lnTo>
                  <a:pt x="171521" y="500346"/>
                </a:lnTo>
                <a:lnTo>
                  <a:pt x="168990" y="500859"/>
                </a:lnTo>
                <a:lnTo>
                  <a:pt x="164957" y="501353"/>
                </a:lnTo>
                <a:close/>
              </a:path>
              <a:path w="1866900" h="633730">
                <a:moveTo>
                  <a:pt x="166460" y="618621"/>
                </a:moveTo>
                <a:lnTo>
                  <a:pt x="164443" y="618108"/>
                </a:lnTo>
                <a:lnTo>
                  <a:pt x="162427" y="618108"/>
                </a:lnTo>
                <a:lnTo>
                  <a:pt x="159896" y="617595"/>
                </a:lnTo>
                <a:lnTo>
                  <a:pt x="156852" y="617595"/>
                </a:lnTo>
                <a:lnTo>
                  <a:pt x="154321" y="616094"/>
                </a:lnTo>
                <a:lnTo>
                  <a:pt x="152305" y="615068"/>
                </a:lnTo>
                <a:lnTo>
                  <a:pt x="150782" y="612541"/>
                </a:lnTo>
                <a:lnTo>
                  <a:pt x="149260" y="610527"/>
                </a:lnTo>
                <a:lnTo>
                  <a:pt x="153313" y="608513"/>
                </a:lnTo>
                <a:lnTo>
                  <a:pt x="155330" y="607487"/>
                </a:lnTo>
                <a:lnTo>
                  <a:pt x="158374" y="605986"/>
                </a:lnTo>
                <a:lnTo>
                  <a:pt x="161399" y="603459"/>
                </a:lnTo>
                <a:lnTo>
                  <a:pt x="164443" y="602433"/>
                </a:lnTo>
                <a:lnTo>
                  <a:pt x="167982" y="600932"/>
                </a:lnTo>
                <a:lnTo>
                  <a:pt x="173043" y="601426"/>
                </a:lnTo>
                <a:lnTo>
                  <a:pt x="173557" y="607487"/>
                </a:lnTo>
                <a:lnTo>
                  <a:pt x="173557" y="610527"/>
                </a:lnTo>
                <a:lnTo>
                  <a:pt x="169505" y="614574"/>
                </a:lnTo>
                <a:lnTo>
                  <a:pt x="166974" y="617595"/>
                </a:lnTo>
                <a:lnTo>
                  <a:pt x="166460" y="618621"/>
                </a:lnTo>
                <a:close/>
              </a:path>
              <a:path w="1866900" h="633730">
                <a:moveTo>
                  <a:pt x="32855" y="288078"/>
                </a:moveTo>
                <a:lnTo>
                  <a:pt x="27280" y="288078"/>
                </a:lnTo>
                <a:lnTo>
                  <a:pt x="27280" y="285551"/>
                </a:lnTo>
                <a:lnTo>
                  <a:pt x="30325" y="284544"/>
                </a:lnTo>
                <a:lnTo>
                  <a:pt x="31333" y="284544"/>
                </a:lnTo>
                <a:lnTo>
                  <a:pt x="31847" y="286064"/>
                </a:lnTo>
                <a:lnTo>
                  <a:pt x="32855" y="288078"/>
                </a:lnTo>
                <a:close/>
              </a:path>
              <a:path w="1866900" h="633730">
                <a:moveTo>
                  <a:pt x="57152" y="82384"/>
                </a:moveTo>
                <a:lnTo>
                  <a:pt x="55630" y="78850"/>
                </a:lnTo>
                <a:lnTo>
                  <a:pt x="54622" y="76816"/>
                </a:lnTo>
                <a:lnTo>
                  <a:pt x="54108" y="75316"/>
                </a:lnTo>
                <a:lnTo>
                  <a:pt x="57152" y="73796"/>
                </a:lnTo>
                <a:lnTo>
                  <a:pt x="54622" y="65702"/>
                </a:lnTo>
                <a:lnTo>
                  <a:pt x="60177" y="67735"/>
                </a:lnTo>
                <a:lnTo>
                  <a:pt x="63222" y="68742"/>
                </a:lnTo>
                <a:lnTo>
                  <a:pt x="65238" y="71269"/>
                </a:lnTo>
                <a:lnTo>
                  <a:pt x="67769" y="72789"/>
                </a:lnTo>
                <a:lnTo>
                  <a:pt x="64744" y="75810"/>
                </a:lnTo>
                <a:lnTo>
                  <a:pt x="61205" y="78850"/>
                </a:lnTo>
                <a:lnTo>
                  <a:pt x="57152" y="82384"/>
                </a:lnTo>
                <a:close/>
              </a:path>
              <a:path w="1866900" h="633730">
                <a:moveTo>
                  <a:pt x="15570" y="602433"/>
                </a:moveTo>
                <a:lnTo>
                  <a:pt x="10080" y="602433"/>
                </a:lnTo>
                <a:lnTo>
                  <a:pt x="14627" y="600932"/>
                </a:lnTo>
                <a:lnTo>
                  <a:pt x="15141" y="600932"/>
                </a:lnTo>
                <a:lnTo>
                  <a:pt x="15570" y="602433"/>
                </a:lnTo>
                <a:close/>
              </a:path>
              <a:path w="1866900" h="633730">
                <a:moveTo>
                  <a:pt x="13125" y="618621"/>
                </a:moveTo>
                <a:lnTo>
                  <a:pt x="7550" y="616588"/>
                </a:lnTo>
                <a:lnTo>
                  <a:pt x="5533" y="615581"/>
                </a:lnTo>
                <a:lnTo>
                  <a:pt x="2489" y="611534"/>
                </a:lnTo>
                <a:lnTo>
                  <a:pt x="3003" y="609520"/>
                </a:lnTo>
                <a:lnTo>
                  <a:pt x="4011" y="601939"/>
                </a:lnTo>
                <a:lnTo>
                  <a:pt x="10080" y="602433"/>
                </a:lnTo>
                <a:lnTo>
                  <a:pt x="15570" y="602433"/>
                </a:lnTo>
                <a:lnTo>
                  <a:pt x="16150" y="604466"/>
                </a:lnTo>
                <a:lnTo>
                  <a:pt x="16150" y="604960"/>
                </a:lnTo>
                <a:lnTo>
                  <a:pt x="15141" y="616094"/>
                </a:lnTo>
                <a:lnTo>
                  <a:pt x="13125" y="618621"/>
                </a:lnTo>
                <a:close/>
              </a:path>
              <a:path w="1866900" h="633730">
                <a:moveTo>
                  <a:pt x="0" y="437643"/>
                </a:moveTo>
                <a:lnTo>
                  <a:pt x="0" y="433451"/>
                </a:lnTo>
                <a:lnTo>
                  <a:pt x="472" y="434150"/>
                </a:lnTo>
                <a:lnTo>
                  <a:pt x="1481" y="436164"/>
                </a:lnTo>
                <a:lnTo>
                  <a:pt x="0" y="437643"/>
                </a:lnTo>
                <a:close/>
              </a:path>
              <a:path w="1866900" h="633730">
                <a:moveTo>
                  <a:pt x="0" y="304568"/>
                </a:moveTo>
                <a:lnTo>
                  <a:pt x="0" y="296151"/>
                </a:lnTo>
                <a:lnTo>
                  <a:pt x="967" y="295659"/>
                </a:lnTo>
                <a:lnTo>
                  <a:pt x="3003" y="297179"/>
                </a:lnTo>
                <a:lnTo>
                  <a:pt x="3497" y="298186"/>
                </a:lnTo>
                <a:lnTo>
                  <a:pt x="4011" y="299706"/>
                </a:lnTo>
                <a:lnTo>
                  <a:pt x="3497" y="302233"/>
                </a:lnTo>
                <a:lnTo>
                  <a:pt x="0" y="304568"/>
                </a:lnTo>
                <a:close/>
              </a:path>
              <a:path w="1866900" h="633730">
                <a:moveTo>
                  <a:pt x="27280" y="21222"/>
                </a:moveTo>
                <a:lnTo>
                  <a:pt x="15655" y="21222"/>
                </a:lnTo>
                <a:lnTo>
                  <a:pt x="13619" y="18695"/>
                </a:lnTo>
                <a:lnTo>
                  <a:pt x="17158" y="9101"/>
                </a:lnTo>
                <a:lnTo>
                  <a:pt x="17672" y="7087"/>
                </a:lnTo>
                <a:lnTo>
                  <a:pt x="19689" y="5054"/>
                </a:lnTo>
                <a:lnTo>
                  <a:pt x="21725" y="4560"/>
                </a:lnTo>
                <a:lnTo>
                  <a:pt x="23247" y="4047"/>
                </a:lnTo>
                <a:lnTo>
                  <a:pt x="27280" y="6060"/>
                </a:lnTo>
                <a:lnTo>
                  <a:pt x="31847" y="7581"/>
                </a:lnTo>
                <a:lnTo>
                  <a:pt x="38430" y="8094"/>
                </a:lnTo>
                <a:lnTo>
                  <a:pt x="38430" y="15675"/>
                </a:lnTo>
                <a:lnTo>
                  <a:pt x="38159" y="20216"/>
                </a:lnTo>
                <a:lnTo>
                  <a:pt x="31333" y="20216"/>
                </a:lnTo>
                <a:lnTo>
                  <a:pt x="27280" y="21222"/>
                </a:lnTo>
                <a:close/>
              </a:path>
              <a:path w="1866900" h="633730">
                <a:moveTo>
                  <a:pt x="37916" y="24263"/>
                </a:moveTo>
                <a:lnTo>
                  <a:pt x="31333" y="20216"/>
                </a:lnTo>
                <a:lnTo>
                  <a:pt x="38159" y="20216"/>
                </a:lnTo>
                <a:lnTo>
                  <a:pt x="37916" y="24263"/>
                </a:lnTo>
                <a:close/>
              </a:path>
              <a:path w="1866900" h="633730">
                <a:moveTo>
                  <a:pt x="16664" y="254733"/>
                </a:moveTo>
                <a:lnTo>
                  <a:pt x="15655" y="254220"/>
                </a:lnTo>
                <a:lnTo>
                  <a:pt x="13619" y="252206"/>
                </a:lnTo>
                <a:lnTo>
                  <a:pt x="17158" y="249166"/>
                </a:lnTo>
                <a:lnTo>
                  <a:pt x="20203" y="245632"/>
                </a:lnTo>
                <a:lnTo>
                  <a:pt x="23741" y="243599"/>
                </a:lnTo>
                <a:lnTo>
                  <a:pt x="24750" y="243105"/>
                </a:lnTo>
                <a:lnTo>
                  <a:pt x="27794" y="245632"/>
                </a:lnTo>
                <a:lnTo>
                  <a:pt x="29811" y="246639"/>
                </a:lnTo>
                <a:lnTo>
                  <a:pt x="28802" y="248653"/>
                </a:lnTo>
                <a:lnTo>
                  <a:pt x="28308" y="251693"/>
                </a:lnTo>
                <a:lnTo>
                  <a:pt x="24255" y="253707"/>
                </a:lnTo>
                <a:lnTo>
                  <a:pt x="20717" y="254220"/>
                </a:lnTo>
                <a:lnTo>
                  <a:pt x="16664" y="254733"/>
                </a:lnTo>
                <a:close/>
              </a:path>
              <a:path w="1866900" h="633730">
                <a:moveTo>
                  <a:pt x="27794" y="405327"/>
                </a:moveTo>
                <a:lnTo>
                  <a:pt x="25264" y="405327"/>
                </a:lnTo>
                <a:lnTo>
                  <a:pt x="22219" y="403313"/>
                </a:lnTo>
                <a:lnTo>
                  <a:pt x="23247" y="402306"/>
                </a:lnTo>
                <a:lnTo>
                  <a:pt x="24255" y="400273"/>
                </a:lnTo>
                <a:lnTo>
                  <a:pt x="24750" y="399779"/>
                </a:lnTo>
                <a:lnTo>
                  <a:pt x="26272" y="399779"/>
                </a:lnTo>
                <a:lnTo>
                  <a:pt x="28308" y="400273"/>
                </a:lnTo>
                <a:lnTo>
                  <a:pt x="31333" y="401299"/>
                </a:lnTo>
                <a:lnTo>
                  <a:pt x="28802" y="403826"/>
                </a:lnTo>
                <a:lnTo>
                  <a:pt x="27794" y="405327"/>
                </a:lnTo>
                <a:close/>
              </a:path>
              <a:path w="1866900" h="633730">
                <a:moveTo>
                  <a:pt x="27794" y="378043"/>
                </a:moveTo>
                <a:lnTo>
                  <a:pt x="24750" y="377530"/>
                </a:lnTo>
                <a:lnTo>
                  <a:pt x="20717" y="377530"/>
                </a:lnTo>
                <a:lnTo>
                  <a:pt x="18186" y="377036"/>
                </a:lnTo>
                <a:lnTo>
                  <a:pt x="16150" y="375516"/>
                </a:lnTo>
                <a:lnTo>
                  <a:pt x="15141" y="375003"/>
                </a:lnTo>
                <a:lnTo>
                  <a:pt x="14133" y="372476"/>
                </a:lnTo>
                <a:lnTo>
                  <a:pt x="13619" y="370462"/>
                </a:lnTo>
                <a:lnTo>
                  <a:pt x="13619" y="368942"/>
                </a:lnTo>
                <a:lnTo>
                  <a:pt x="15141" y="366415"/>
                </a:lnTo>
                <a:lnTo>
                  <a:pt x="16150" y="366415"/>
                </a:lnTo>
                <a:lnTo>
                  <a:pt x="31847" y="364895"/>
                </a:lnTo>
                <a:lnTo>
                  <a:pt x="32341" y="364895"/>
                </a:lnTo>
                <a:lnTo>
                  <a:pt x="32625" y="366019"/>
                </a:lnTo>
                <a:lnTo>
                  <a:pt x="31333" y="369455"/>
                </a:lnTo>
                <a:lnTo>
                  <a:pt x="30325" y="373502"/>
                </a:lnTo>
                <a:lnTo>
                  <a:pt x="28308" y="376523"/>
                </a:lnTo>
                <a:lnTo>
                  <a:pt x="27794" y="378043"/>
                </a:lnTo>
                <a:close/>
              </a:path>
              <a:path w="1866900" h="633730">
                <a:moveTo>
                  <a:pt x="32855" y="366928"/>
                </a:moveTo>
                <a:lnTo>
                  <a:pt x="32726" y="366415"/>
                </a:lnTo>
                <a:lnTo>
                  <a:pt x="32662" y="365921"/>
                </a:lnTo>
                <a:lnTo>
                  <a:pt x="32855" y="365408"/>
                </a:lnTo>
                <a:lnTo>
                  <a:pt x="32855" y="366928"/>
                </a:lnTo>
                <a:close/>
              </a:path>
              <a:path w="1866900" h="633730">
                <a:moveTo>
                  <a:pt x="8064" y="231477"/>
                </a:moveTo>
                <a:lnTo>
                  <a:pt x="6028" y="230964"/>
                </a:lnTo>
                <a:lnTo>
                  <a:pt x="4011" y="228950"/>
                </a:lnTo>
                <a:lnTo>
                  <a:pt x="1975" y="227943"/>
                </a:lnTo>
                <a:lnTo>
                  <a:pt x="3003" y="226423"/>
                </a:lnTo>
                <a:lnTo>
                  <a:pt x="3497" y="223896"/>
                </a:lnTo>
                <a:lnTo>
                  <a:pt x="4011" y="223896"/>
                </a:lnTo>
                <a:lnTo>
                  <a:pt x="6028" y="224409"/>
                </a:lnTo>
                <a:lnTo>
                  <a:pt x="8064" y="225416"/>
                </a:lnTo>
                <a:lnTo>
                  <a:pt x="11089" y="226423"/>
                </a:lnTo>
                <a:lnTo>
                  <a:pt x="8064" y="231477"/>
                </a:lnTo>
                <a:close/>
              </a:path>
              <a:path w="1866900" h="633730">
                <a:moveTo>
                  <a:pt x="1040525" y="66708"/>
                </a:moveTo>
                <a:lnTo>
                  <a:pt x="1036966" y="66215"/>
                </a:lnTo>
                <a:lnTo>
                  <a:pt x="1035958" y="65702"/>
                </a:lnTo>
                <a:lnTo>
                  <a:pt x="1034950" y="65702"/>
                </a:lnTo>
                <a:lnTo>
                  <a:pt x="1031905" y="65208"/>
                </a:lnTo>
                <a:lnTo>
                  <a:pt x="1027358" y="65208"/>
                </a:lnTo>
                <a:lnTo>
                  <a:pt x="1027825" y="60154"/>
                </a:lnTo>
                <a:lnTo>
                  <a:pt x="1028366" y="53067"/>
                </a:lnTo>
                <a:lnTo>
                  <a:pt x="1032933" y="56600"/>
                </a:lnTo>
                <a:lnTo>
                  <a:pt x="1037994" y="56600"/>
                </a:lnTo>
                <a:lnTo>
                  <a:pt x="1042027" y="58634"/>
                </a:lnTo>
                <a:lnTo>
                  <a:pt x="1044558" y="60154"/>
                </a:lnTo>
                <a:lnTo>
                  <a:pt x="1047602" y="61654"/>
                </a:lnTo>
                <a:lnTo>
                  <a:pt x="1044558" y="63688"/>
                </a:lnTo>
                <a:lnTo>
                  <a:pt x="1042027" y="65702"/>
                </a:lnTo>
                <a:lnTo>
                  <a:pt x="1040525" y="66708"/>
                </a:lnTo>
                <a:close/>
              </a:path>
              <a:path w="1866900" h="633730">
                <a:moveTo>
                  <a:pt x="1032419" y="29830"/>
                </a:moveTo>
                <a:lnTo>
                  <a:pt x="1031411" y="28803"/>
                </a:lnTo>
                <a:lnTo>
                  <a:pt x="1030897" y="28310"/>
                </a:lnTo>
                <a:lnTo>
                  <a:pt x="1031411" y="27797"/>
                </a:lnTo>
                <a:lnTo>
                  <a:pt x="1031905" y="26276"/>
                </a:lnTo>
                <a:lnTo>
                  <a:pt x="1032419" y="26276"/>
                </a:lnTo>
                <a:lnTo>
                  <a:pt x="1032933" y="25783"/>
                </a:lnTo>
                <a:lnTo>
                  <a:pt x="1034436" y="27303"/>
                </a:lnTo>
                <a:lnTo>
                  <a:pt x="1033941" y="27797"/>
                </a:lnTo>
                <a:lnTo>
                  <a:pt x="1033427" y="28803"/>
                </a:lnTo>
                <a:lnTo>
                  <a:pt x="1032419" y="29830"/>
                </a:lnTo>
                <a:close/>
              </a:path>
              <a:path w="1866900" h="633730">
                <a:moveTo>
                  <a:pt x="995469" y="6574"/>
                </a:moveTo>
                <a:lnTo>
                  <a:pt x="994975" y="6574"/>
                </a:lnTo>
                <a:lnTo>
                  <a:pt x="993947" y="6060"/>
                </a:lnTo>
                <a:lnTo>
                  <a:pt x="993453" y="6060"/>
                </a:lnTo>
                <a:lnTo>
                  <a:pt x="992444" y="5567"/>
                </a:lnTo>
                <a:lnTo>
                  <a:pt x="992444" y="5054"/>
                </a:lnTo>
                <a:lnTo>
                  <a:pt x="992939" y="4047"/>
                </a:lnTo>
                <a:lnTo>
                  <a:pt x="993947" y="4560"/>
                </a:lnTo>
                <a:lnTo>
                  <a:pt x="994461" y="4560"/>
                </a:lnTo>
                <a:lnTo>
                  <a:pt x="995469" y="5054"/>
                </a:lnTo>
                <a:lnTo>
                  <a:pt x="995469" y="6574"/>
                </a:lnTo>
                <a:close/>
              </a:path>
              <a:path w="1866900" h="633730">
                <a:moveTo>
                  <a:pt x="649793" y="375003"/>
                </a:moveTo>
                <a:lnTo>
                  <a:pt x="649299" y="373996"/>
                </a:lnTo>
                <a:lnTo>
                  <a:pt x="648291" y="373502"/>
                </a:lnTo>
                <a:lnTo>
                  <a:pt x="648291" y="371982"/>
                </a:lnTo>
                <a:lnTo>
                  <a:pt x="649299" y="370975"/>
                </a:lnTo>
                <a:lnTo>
                  <a:pt x="648785" y="369949"/>
                </a:lnTo>
                <a:lnTo>
                  <a:pt x="649793" y="370462"/>
                </a:lnTo>
                <a:lnTo>
                  <a:pt x="650307" y="370975"/>
                </a:lnTo>
                <a:lnTo>
                  <a:pt x="651316" y="371469"/>
                </a:lnTo>
                <a:lnTo>
                  <a:pt x="650821" y="372476"/>
                </a:lnTo>
                <a:lnTo>
                  <a:pt x="650307" y="373996"/>
                </a:lnTo>
                <a:lnTo>
                  <a:pt x="649793" y="375003"/>
                </a:lnTo>
                <a:close/>
              </a:path>
              <a:path w="1866900" h="633730">
                <a:moveTo>
                  <a:pt x="806687" y="632757"/>
                </a:moveTo>
                <a:lnTo>
                  <a:pt x="796565" y="632757"/>
                </a:lnTo>
                <a:lnTo>
                  <a:pt x="792018" y="629736"/>
                </a:lnTo>
                <a:lnTo>
                  <a:pt x="788479" y="625689"/>
                </a:lnTo>
                <a:lnTo>
                  <a:pt x="794034" y="620122"/>
                </a:lnTo>
                <a:lnTo>
                  <a:pt x="799609" y="617595"/>
                </a:lnTo>
                <a:lnTo>
                  <a:pt x="802654" y="615581"/>
                </a:lnTo>
                <a:lnTo>
                  <a:pt x="810740" y="616588"/>
                </a:lnTo>
                <a:lnTo>
                  <a:pt x="812776" y="618108"/>
                </a:lnTo>
                <a:lnTo>
                  <a:pt x="806687" y="626202"/>
                </a:lnTo>
                <a:lnTo>
                  <a:pt x="807715" y="630230"/>
                </a:lnTo>
                <a:lnTo>
                  <a:pt x="806687" y="632757"/>
                </a:lnTo>
                <a:close/>
              </a:path>
              <a:path w="1866900" h="633730">
                <a:moveTo>
                  <a:pt x="1005908" y="199139"/>
                </a:moveTo>
                <a:lnTo>
                  <a:pt x="993947" y="199139"/>
                </a:lnTo>
                <a:lnTo>
                  <a:pt x="996991" y="197619"/>
                </a:lnTo>
                <a:lnTo>
                  <a:pt x="999522" y="196099"/>
                </a:lnTo>
                <a:lnTo>
                  <a:pt x="1002567" y="191045"/>
                </a:lnTo>
                <a:lnTo>
                  <a:pt x="1005097" y="197106"/>
                </a:lnTo>
                <a:lnTo>
                  <a:pt x="1005908" y="199139"/>
                </a:lnTo>
                <a:close/>
              </a:path>
              <a:path w="1866900" h="633730">
                <a:moveTo>
                  <a:pt x="996991" y="211261"/>
                </a:moveTo>
                <a:lnTo>
                  <a:pt x="988392" y="211261"/>
                </a:lnTo>
                <a:lnTo>
                  <a:pt x="986355" y="210254"/>
                </a:lnTo>
                <a:lnTo>
                  <a:pt x="985347" y="209247"/>
                </a:lnTo>
                <a:lnTo>
                  <a:pt x="984339" y="206207"/>
                </a:lnTo>
                <a:lnTo>
                  <a:pt x="984339" y="202673"/>
                </a:lnTo>
                <a:lnTo>
                  <a:pt x="985861" y="200640"/>
                </a:lnTo>
                <a:lnTo>
                  <a:pt x="986869" y="200146"/>
                </a:lnTo>
                <a:lnTo>
                  <a:pt x="990408" y="198626"/>
                </a:lnTo>
                <a:lnTo>
                  <a:pt x="993947" y="199139"/>
                </a:lnTo>
                <a:lnTo>
                  <a:pt x="1005908" y="199139"/>
                </a:lnTo>
                <a:lnTo>
                  <a:pt x="1007114" y="202160"/>
                </a:lnTo>
                <a:lnTo>
                  <a:pt x="1004583" y="208734"/>
                </a:lnTo>
                <a:lnTo>
                  <a:pt x="999008" y="210748"/>
                </a:lnTo>
                <a:lnTo>
                  <a:pt x="996991" y="211261"/>
                </a:lnTo>
                <a:close/>
              </a:path>
              <a:path w="1866900" h="633730">
                <a:moveTo>
                  <a:pt x="992444" y="211774"/>
                </a:moveTo>
                <a:lnTo>
                  <a:pt x="990922" y="211261"/>
                </a:lnTo>
                <a:lnTo>
                  <a:pt x="994975" y="211261"/>
                </a:lnTo>
                <a:lnTo>
                  <a:pt x="992444" y="211774"/>
                </a:lnTo>
                <a:close/>
              </a:path>
              <a:path w="1866900" h="633730">
                <a:moveTo>
                  <a:pt x="1480325" y="165261"/>
                </a:moveTo>
                <a:lnTo>
                  <a:pt x="1477280" y="164255"/>
                </a:lnTo>
                <a:lnTo>
                  <a:pt x="1474750" y="164255"/>
                </a:lnTo>
                <a:lnTo>
                  <a:pt x="1472733" y="163761"/>
                </a:lnTo>
                <a:lnTo>
                  <a:pt x="1471211" y="160721"/>
                </a:lnTo>
                <a:lnTo>
                  <a:pt x="1471211" y="158707"/>
                </a:lnTo>
                <a:lnTo>
                  <a:pt x="1472219" y="156674"/>
                </a:lnTo>
                <a:lnTo>
                  <a:pt x="1472733" y="156674"/>
                </a:lnTo>
                <a:lnTo>
                  <a:pt x="1491455" y="155153"/>
                </a:lnTo>
                <a:lnTo>
                  <a:pt x="1491455" y="159714"/>
                </a:lnTo>
                <a:lnTo>
                  <a:pt x="1490961" y="160207"/>
                </a:lnTo>
                <a:lnTo>
                  <a:pt x="1487402" y="162241"/>
                </a:lnTo>
                <a:lnTo>
                  <a:pt x="1483369" y="163761"/>
                </a:lnTo>
                <a:lnTo>
                  <a:pt x="1480325" y="165261"/>
                </a:lnTo>
                <a:close/>
              </a:path>
              <a:path w="1866900" h="633730">
                <a:moveTo>
                  <a:pt x="1233854" y="83391"/>
                </a:moveTo>
                <a:lnTo>
                  <a:pt x="1231818" y="82897"/>
                </a:lnTo>
                <a:lnTo>
                  <a:pt x="1229801" y="82897"/>
                </a:lnTo>
                <a:lnTo>
                  <a:pt x="1228279" y="82384"/>
                </a:lnTo>
                <a:lnTo>
                  <a:pt x="1228279" y="79343"/>
                </a:lnTo>
                <a:lnTo>
                  <a:pt x="1229801" y="79343"/>
                </a:lnTo>
                <a:lnTo>
                  <a:pt x="1231324" y="78850"/>
                </a:lnTo>
                <a:lnTo>
                  <a:pt x="1232846" y="79343"/>
                </a:lnTo>
                <a:lnTo>
                  <a:pt x="1232846" y="79857"/>
                </a:lnTo>
                <a:lnTo>
                  <a:pt x="1233340" y="81377"/>
                </a:lnTo>
                <a:lnTo>
                  <a:pt x="1233854" y="83391"/>
                </a:lnTo>
                <a:close/>
              </a:path>
              <a:path w="1866900" h="633730">
                <a:moveTo>
                  <a:pt x="1090107" y="8587"/>
                </a:moveTo>
                <a:lnTo>
                  <a:pt x="1086074" y="6574"/>
                </a:lnTo>
                <a:lnTo>
                  <a:pt x="1083544" y="4560"/>
                </a:lnTo>
                <a:lnTo>
                  <a:pt x="1080499" y="3040"/>
                </a:lnTo>
                <a:lnTo>
                  <a:pt x="1082022" y="2527"/>
                </a:lnTo>
                <a:lnTo>
                  <a:pt x="1084038" y="1520"/>
                </a:lnTo>
                <a:lnTo>
                  <a:pt x="1085560" y="1520"/>
                </a:lnTo>
                <a:lnTo>
                  <a:pt x="1088091" y="2033"/>
                </a:lnTo>
                <a:lnTo>
                  <a:pt x="1090621" y="3040"/>
                </a:lnTo>
                <a:lnTo>
                  <a:pt x="1094674" y="4560"/>
                </a:lnTo>
                <a:lnTo>
                  <a:pt x="1091630" y="6574"/>
                </a:lnTo>
                <a:lnTo>
                  <a:pt x="1090107" y="8587"/>
                </a:lnTo>
                <a:close/>
              </a:path>
              <a:path w="1866900" h="633730">
                <a:moveTo>
                  <a:pt x="1065316" y="93005"/>
                </a:moveTo>
                <a:lnTo>
                  <a:pt x="1064308" y="91978"/>
                </a:lnTo>
                <a:lnTo>
                  <a:pt x="1063300" y="90478"/>
                </a:lnTo>
                <a:lnTo>
                  <a:pt x="1061777" y="88958"/>
                </a:lnTo>
                <a:lnTo>
                  <a:pt x="1060769" y="87438"/>
                </a:lnTo>
                <a:lnTo>
                  <a:pt x="1060769" y="83904"/>
                </a:lnTo>
                <a:lnTo>
                  <a:pt x="1062786" y="80864"/>
                </a:lnTo>
                <a:lnTo>
                  <a:pt x="1065316" y="79857"/>
                </a:lnTo>
                <a:lnTo>
                  <a:pt x="1069863" y="81377"/>
                </a:lnTo>
                <a:lnTo>
                  <a:pt x="1072394" y="82897"/>
                </a:lnTo>
                <a:lnTo>
                  <a:pt x="1074924" y="83904"/>
                </a:lnTo>
                <a:lnTo>
                  <a:pt x="1071385" y="86431"/>
                </a:lnTo>
                <a:lnTo>
                  <a:pt x="1068361" y="89451"/>
                </a:lnTo>
                <a:lnTo>
                  <a:pt x="1065316" y="93005"/>
                </a:lnTo>
                <a:close/>
              </a:path>
              <a:path w="1866900" h="633730">
                <a:moveTo>
                  <a:pt x="1475778" y="73283"/>
                </a:moveTo>
                <a:lnTo>
                  <a:pt x="1475264" y="73283"/>
                </a:lnTo>
                <a:lnTo>
                  <a:pt x="1473741" y="70262"/>
                </a:lnTo>
                <a:lnTo>
                  <a:pt x="1476272" y="69235"/>
                </a:lnTo>
                <a:lnTo>
                  <a:pt x="1479317" y="68229"/>
                </a:lnTo>
                <a:lnTo>
                  <a:pt x="1481847" y="67735"/>
                </a:lnTo>
                <a:lnTo>
                  <a:pt x="1482855" y="67222"/>
                </a:lnTo>
                <a:lnTo>
                  <a:pt x="1483864" y="68742"/>
                </a:lnTo>
                <a:lnTo>
                  <a:pt x="1487402" y="70262"/>
                </a:lnTo>
                <a:lnTo>
                  <a:pt x="1478803" y="72789"/>
                </a:lnTo>
                <a:lnTo>
                  <a:pt x="1475778" y="73283"/>
                </a:lnTo>
                <a:close/>
              </a:path>
              <a:path w="1866900" h="633730">
                <a:moveTo>
                  <a:pt x="1128066" y="33364"/>
                </a:moveTo>
                <a:lnTo>
                  <a:pt x="1125535" y="29830"/>
                </a:lnTo>
                <a:lnTo>
                  <a:pt x="1124033" y="28310"/>
                </a:lnTo>
                <a:lnTo>
                  <a:pt x="1124033" y="27303"/>
                </a:lnTo>
                <a:lnTo>
                  <a:pt x="1124527" y="25783"/>
                </a:lnTo>
                <a:lnTo>
                  <a:pt x="1126049" y="24263"/>
                </a:lnTo>
                <a:lnTo>
                  <a:pt x="1128066" y="24263"/>
                </a:lnTo>
                <a:lnTo>
                  <a:pt x="1129588" y="26276"/>
                </a:lnTo>
                <a:lnTo>
                  <a:pt x="1129588" y="27303"/>
                </a:lnTo>
                <a:lnTo>
                  <a:pt x="1130102" y="28803"/>
                </a:lnTo>
                <a:lnTo>
                  <a:pt x="1129094" y="30324"/>
                </a:lnTo>
                <a:lnTo>
                  <a:pt x="1128066" y="33364"/>
                </a:lnTo>
                <a:close/>
              </a:path>
              <a:path w="1866900" h="633730">
                <a:moveTo>
                  <a:pt x="1234348" y="204193"/>
                </a:moveTo>
                <a:lnTo>
                  <a:pt x="1224226" y="204193"/>
                </a:lnTo>
                <a:lnTo>
                  <a:pt x="1229287" y="197619"/>
                </a:lnTo>
                <a:lnTo>
                  <a:pt x="1230315" y="196612"/>
                </a:lnTo>
                <a:lnTo>
                  <a:pt x="1232846" y="198113"/>
                </a:lnTo>
                <a:lnTo>
                  <a:pt x="1234862" y="198626"/>
                </a:lnTo>
                <a:lnTo>
                  <a:pt x="1234348" y="200640"/>
                </a:lnTo>
                <a:lnTo>
                  <a:pt x="1234348" y="204193"/>
                </a:lnTo>
                <a:close/>
              </a:path>
              <a:path w="1866900" h="633730">
                <a:moveTo>
                  <a:pt x="1210565" y="213275"/>
                </a:moveTo>
                <a:lnTo>
                  <a:pt x="1209557" y="212268"/>
                </a:lnTo>
                <a:lnTo>
                  <a:pt x="1208035" y="211261"/>
                </a:lnTo>
                <a:lnTo>
                  <a:pt x="1206018" y="209247"/>
                </a:lnTo>
                <a:lnTo>
                  <a:pt x="1206018" y="205200"/>
                </a:lnTo>
                <a:lnTo>
                  <a:pt x="1208035" y="203680"/>
                </a:lnTo>
                <a:lnTo>
                  <a:pt x="1209557" y="202160"/>
                </a:lnTo>
                <a:lnTo>
                  <a:pt x="1210565" y="201666"/>
                </a:lnTo>
                <a:lnTo>
                  <a:pt x="1212601" y="201666"/>
                </a:lnTo>
                <a:lnTo>
                  <a:pt x="1218671" y="202160"/>
                </a:lnTo>
                <a:lnTo>
                  <a:pt x="1224226" y="204193"/>
                </a:lnTo>
                <a:lnTo>
                  <a:pt x="1234348" y="204193"/>
                </a:lnTo>
                <a:lnTo>
                  <a:pt x="1233340" y="204687"/>
                </a:lnTo>
                <a:lnTo>
                  <a:pt x="1221201" y="211774"/>
                </a:lnTo>
                <a:lnTo>
                  <a:pt x="1219178" y="212781"/>
                </a:lnTo>
                <a:lnTo>
                  <a:pt x="1212601" y="212781"/>
                </a:lnTo>
                <a:lnTo>
                  <a:pt x="1210565" y="213275"/>
                </a:lnTo>
                <a:close/>
              </a:path>
              <a:path w="1866900" h="633730">
                <a:moveTo>
                  <a:pt x="1215132" y="214795"/>
                </a:moveTo>
                <a:lnTo>
                  <a:pt x="1214618" y="214301"/>
                </a:lnTo>
                <a:lnTo>
                  <a:pt x="1214618" y="213275"/>
                </a:lnTo>
                <a:lnTo>
                  <a:pt x="1214104" y="212781"/>
                </a:lnTo>
                <a:lnTo>
                  <a:pt x="1219178" y="212781"/>
                </a:lnTo>
                <a:lnTo>
                  <a:pt x="1215132" y="214795"/>
                </a:lnTo>
                <a:close/>
              </a:path>
              <a:path w="1866900" h="633730">
                <a:moveTo>
                  <a:pt x="740893" y="152626"/>
                </a:moveTo>
                <a:lnTo>
                  <a:pt x="737868" y="149093"/>
                </a:lnTo>
                <a:lnTo>
                  <a:pt x="736346" y="146566"/>
                </a:lnTo>
                <a:lnTo>
                  <a:pt x="735832" y="146072"/>
                </a:lnTo>
                <a:lnTo>
                  <a:pt x="737354" y="141512"/>
                </a:lnTo>
                <a:lnTo>
                  <a:pt x="738362" y="141018"/>
                </a:lnTo>
                <a:lnTo>
                  <a:pt x="741921" y="138985"/>
                </a:lnTo>
                <a:lnTo>
                  <a:pt x="745954" y="137978"/>
                </a:lnTo>
                <a:lnTo>
                  <a:pt x="749512" y="136458"/>
                </a:lnTo>
                <a:lnTo>
                  <a:pt x="751529" y="137978"/>
                </a:lnTo>
                <a:lnTo>
                  <a:pt x="754060" y="138491"/>
                </a:lnTo>
                <a:lnTo>
                  <a:pt x="756076" y="139991"/>
                </a:lnTo>
                <a:lnTo>
                  <a:pt x="757104" y="141018"/>
                </a:lnTo>
                <a:lnTo>
                  <a:pt x="758112" y="143545"/>
                </a:lnTo>
                <a:lnTo>
                  <a:pt x="757598" y="144552"/>
                </a:lnTo>
                <a:lnTo>
                  <a:pt x="756336" y="149093"/>
                </a:lnTo>
                <a:lnTo>
                  <a:pt x="747476" y="149093"/>
                </a:lnTo>
                <a:lnTo>
                  <a:pt x="742415" y="152133"/>
                </a:lnTo>
                <a:lnTo>
                  <a:pt x="740893" y="152626"/>
                </a:lnTo>
                <a:close/>
              </a:path>
              <a:path w="1866900" h="633730">
                <a:moveTo>
                  <a:pt x="755068" y="153653"/>
                </a:moveTo>
                <a:lnTo>
                  <a:pt x="747476" y="149093"/>
                </a:lnTo>
                <a:lnTo>
                  <a:pt x="756336" y="149093"/>
                </a:lnTo>
                <a:lnTo>
                  <a:pt x="755068" y="153653"/>
                </a:lnTo>
                <a:close/>
              </a:path>
              <a:path w="1866900" h="633730">
                <a:moveTo>
                  <a:pt x="751529" y="186998"/>
                </a:moveTo>
                <a:lnTo>
                  <a:pt x="748998" y="186504"/>
                </a:lnTo>
                <a:lnTo>
                  <a:pt x="747990" y="185991"/>
                </a:lnTo>
                <a:lnTo>
                  <a:pt x="747476" y="183977"/>
                </a:lnTo>
                <a:lnTo>
                  <a:pt x="746468" y="182457"/>
                </a:lnTo>
                <a:lnTo>
                  <a:pt x="749512" y="181944"/>
                </a:lnTo>
                <a:lnTo>
                  <a:pt x="752043" y="180937"/>
                </a:lnTo>
                <a:lnTo>
                  <a:pt x="755068" y="180937"/>
                </a:lnTo>
                <a:lnTo>
                  <a:pt x="756076" y="182951"/>
                </a:lnTo>
                <a:lnTo>
                  <a:pt x="758607" y="186504"/>
                </a:lnTo>
                <a:lnTo>
                  <a:pt x="754060" y="186504"/>
                </a:lnTo>
                <a:lnTo>
                  <a:pt x="751529" y="186998"/>
                </a:lnTo>
                <a:close/>
              </a:path>
              <a:path w="1866900" h="633730">
                <a:moveTo>
                  <a:pt x="747476" y="266342"/>
                </a:moveTo>
                <a:lnTo>
                  <a:pt x="744451" y="266342"/>
                </a:lnTo>
                <a:lnTo>
                  <a:pt x="739390" y="265848"/>
                </a:lnTo>
                <a:lnTo>
                  <a:pt x="733815" y="265848"/>
                </a:lnTo>
                <a:lnTo>
                  <a:pt x="730771" y="258761"/>
                </a:lnTo>
                <a:lnTo>
                  <a:pt x="738876" y="253707"/>
                </a:lnTo>
                <a:lnTo>
                  <a:pt x="739885" y="253213"/>
                </a:lnTo>
                <a:lnTo>
                  <a:pt x="745460" y="253213"/>
                </a:lnTo>
                <a:lnTo>
                  <a:pt x="747990" y="252206"/>
                </a:lnTo>
                <a:lnTo>
                  <a:pt x="748484" y="253213"/>
                </a:lnTo>
                <a:lnTo>
                  <a:pt x="750007" y="255227"/>
                </a:lnTo>
                <a:lnTo>
                  <a:pt x="751529" y="258267"/>
                </a:lnTo>
                <a:lnTo>
                  <a:pt x="751529" y="260794"/>
                </a:lnTo>
                <a:lnTo>
                  <a:pt x="752043" y="262314"/>
                </a:lnTo>
                <a:lnTo>
                  <a:pt x="750007" y="264841"/>
                </a:lnTo>
                <a:lnTo>
                  <a:pt x="748484" y="265848"/>
                </a:lnTo>
                <a:lnTo>
                  <a:pt x="747476" y="266342"/>
                </a:lnTo>
                <a:close/>
              </a:path>
              <a:path w="1866900" h="633730">
                <a:moveTo>
                  <a:pt x="764182" y="495292"/>
                </a:moveTo>
                <a:lnTo>
                  <a:pt x="761651" y="493278"/>
                </a:lnTo>
                <a:lnTo>
                  <a:pt x="759635" y="491245"/>
                </a:lnTo>
                <a:lnTo>
                  <a:pt x="757598" y="489744"/>
                </a:lnTo>
                <a:lnTo>
                  <a:pt x="760129" y="488224"/>
                </a:lnTo>
                <a:lnTo>
                  <a:pt x="762659" y="485697"/>
                </a:lnTo>
                <a:lnTo>
                  <a:pt x="765190" y="485184"/>
                </a:lnTo>
                <a:lnTo>
                  <a:pt x="767226" y="485184"/>
                </a:lnTo>
                <a:lnTo>
                  <a:pt x="768729" y="488224"/>
                </a:lnTo>
                <a:lnTo>
                  <a:pt x="770251" y="490238"/>
                </a:lnTo>
                <a:lnTo>
                  <a:pt x="768234" y="491758"/>
                </a:lnTo>
                <a:lnTo>
                  <a:pt x="766712" y="493278"/>
                </a:lnTo>
                <a:lnTo>
                  <a:pt x="764182" y="495292"/>
                </a:lnTo>
                <a:close/>
              </a:path>
              <a:path w="1866900" h="633730">
                <a:moveTo>
                  <a:pt x="764182" y="315875"/>
                </a:moveTo>
                <a:lnTo>
                  <a:pt x="762165" y="315875"/>
                </a:lnTo>
                <a:lnTo>
                  <a:pt x="760643" y="314868"/>
                </a:lnTo>
                <a:lnTo>
                  <a:pt x="759635" y="313861"/>
                </a:lnTo>
                <a:lnTo>
                  <a:pt x="760643" y="312854"/>
                </a:lnTo>
                <a:lnTo>
                  <a:pt x="761651" y="311334"/>
                </a:lnTo>
                <a:lnTo>
                  <a:pt x="763668" y="311334"/>
                </a:lnTo>
                <a:lnTo>
                  <a:pt x="764696" y="312854"/>
                </a:lnTo>
                <a:lnTo>
                  <a:pt x="765704" y="313861"/>
                </a:lnTo>
                <a:lnTo>
                  <a:pt x="764696" y="314355"/>
                </a:lnTo>
                <a:lnTo>
                  <a:pt x="764182" y="315875"/>
                </a:lnTo>
                <a:close/>
              </a:path>
              <a:path w="1866900" h="633730">
                <a:moveTo>
                  <a:pt x="742415" y="549879"/>
                </a:moveTo>
                <a:lnTo>
                  <a:pt x="741921" y="549879"/>
                </a:lnTo>
                <a:lnTo>
                  <a:pt x="739390" y="548872"/>
                </a:lnTo>
                <a:lnTo>
                  <a:pt x="736860" y="546839"/>
                </a:lnTo>
                <a:lnTo>
                  <a:pt x="734329" y="545338"/>
                </a:lnTo>
                <a:lnTo>
                  <a:pt x="735337" y="543818"/>
                </a:lnTo>
                <a:lnTo>
                  <a:pt x="736860" y="542811"/>
                </a:lnTo>
                <a:lnTo>
                  <a:pt x="738362" y="540778"/>
                </a:lnTo>
                <a:lnTo>
                  <a:pt x="740399" y="543305"/>
                </a:lnTo>
                <a:lnTo>
                  <a:pt x="742415" y="544825"/>
                </a:lnTo>
                <a:lnTo>
                  <a:pt x="744451" y="546839"/>
                </a:lnTo>
                <a:lnTo>
                  <a:pt x="742415" y="549879"/>
                </a:lnTo>
                <a:close/>
              </a:path>
              <a:path w="1866900" h="633730">
                <a:moveTo>
                  <a:pt x="663474" y="541291"/>
                </a:moveTo>
                <a:lnTo>
                  <a:pt x="658907" y="541291"/>
                </a:lnTo>
                <a:lnTo>
                  <a:pt x="657385" y="540284"/>
                </a:lnTo>
                <a:lnTo>
                  <a:pt x="655882" y="539771"/>
                </a:lnTo>
                <a:lnTo>
                  <a:pt x="657385" y="539258"/>
                </a:lnTo>
                <a:lnTo>
                  <a:pt x="659421" y="537244"/>
                </a:lnTo>
                <a:lnTo>
                  <a:pt x="660943" y="537757"/>
                </a:lnTo>
                <a:lnTo>
                  <a:pt x="662446" y="537757"/>
                </a:lnTo>
                <a:lnTo>
                  <a:pt x="663474" y="539771"/>
                </a:lnTo>
                <a:lnTo>
                  <a:pt x="664977" y="540778"/>
                </a:lnTo>
                <a:lnTo>
                  <a:pt x="663474" y="541291"/>
                </a:lnTo>
                <a:close/>
              </a:path>
              <a:path w="1866900" h="633730">
                <a:moveTo>
                  <a:pt x="666005" y="541785"/>
                </a:moveTo>
                <a:lnTo>
                  <a:pt x="665491" y="541785"/>
                </a:lnTo>
                <a:lnTo>
                  <a:pt x="664977" y="541291"/>
                </a:lnTo>
                <a:lnTo>
                  <a:pt x="666005" y="541291"/>
                </a:lnTo>
                <a:lnTo>
                  <a:pt x="666005" y="541785"/>
                </a:lnTo>
                <a:close/>
              </a:path>
              <a:path w="1866900" h="633730">
                <a:moveTo>
                  <a:pt x="669543" y="549366"/>
                </a:moveTo>
                <a:lnTo>
                  <a:pt x="668535" y="547352"/>
                </a:lnTo>
                <a:lnTo>
                  <a:pt x="667013" y="544825"/>
                </a:lnTo>
                <a:lnTo>
                  <a:pt x="666005" y="542811"/>
                </a:lnTo>
                <a:lnTo>
                  <a:pt x="666005" y="541785"/>
                </a:lnTo>
                <a:lnTo>
                  <a:pt x="667013" y="541785"/>
                </a:lnTo>
                <a:lnTo>
                  <a:pt x="668535" y="543818"/>
                </a:lnTo>
                <a:lnTo>
                  <a:pt x="670038" y="545338"/>
                </a:lnTo>
                <a:lnTo>
                  <a:pt x="671560" y="547352"/>
                </a:lnTo>
                <a:lnTo>
                  <a:pt x="670552" y="547865"/>
                </a:lnTo>
                <a:lnTo>
                  <a:pt x="670038" y="548872"/>
                </a:lnTo>
                <a:lnTo>
                  <a:pt x="669543" y="549366"/>
                </a:lnTo>
                <a:close/>
              </a:path>
              <a:path w="1866900" h="633730">
                <a:moveTo>
                  <a:pt x="655368" y="508934"/>
                </a:moveTo>
                <a:lnTo>
                  <a:pt x="653846" y="508934"/>
                </a:lnTo>
                <a:lnTo>
                  <a:pt x="651830" y="507927"/>
                </a:lnTo>
                <a:lnTo>
                  <a:pt x="650307" y="506407"/>
                </a:lnTo>
                <a:lnTo>
                  <a:pt x="648291" y="504906"/>
                </a:lnTo>
                <a:lnTo>
                  <a:pt x="651316" y="501866"/>
                </a:lnTo>
                <a:lnTo>
                  <a:pt x="652838" y="500859"/>
                </a:lnTo>
                <a:lnTo>
                  <a:pt x="656377" y="498332"/>
                </a:lnTo>
                <a:lnTo>
                  <a:pt x="660429" y="495805"/>
                </a:lnTo>
                <a:lnTo>
                  <a:pt x="664482" y="493772"/>
                </a:lnTo>
                <a:lnTo>
                  <a:pt x="666005" y="493278"/>
                </a:lnTo>
                <a:lnTo>
                  <a:pt x="669543" y="493772"/>
                </a:lnTo>
                <a:lnTo>
                  <a:pt x="669543" y="494285"/>
                </a:lnTo>
                <a:lnTo>
                  <a:pt x="670552" y="496299"/>
                </a:lnTo>
                <a:lnTo>
                  <a:pt x="670552" y="500859"/>
                </a:lnTo>
                <a:lnTo>
                  <a:pt x="669543" y="501866"/>
                </a:lnTo>
                <a:lnTo>
                  <a:pt x="666005" y="504906"/>
                </a:lnTo>
                <a:lnTo>
                  <a:pt x="661952" y="507433"/>
                </a:lnTo>
                <a:lnTo>
                  <a:pt x="660429" y="508440"/>
                </a:lnTo>
                <a:lnTo>
                  <a:pt x="656377" y="508440"/>
                </a:lnTo>
                <a:lnTo>
                  <a:pt x="655368" y="508934"/>
                </a:lnTo>
                <a:close/>
              </a:path>
              <a:path w="1866900" h="633730">
                <a:moveTo>
                  <a:pt x="736346" y="514501"/>
                </a:moveTo>
                <a:lnTo>
                  <a:pt x="731285" y="511974"/>
                </a:lnTo>
                <a:lnTo>
                  <a:pt x="721162" y="505913"/>
                </a:lnTo>
                <a:lnTo>
                  <a:pt x="733301" y="493772"/>
                </a:lnTo>
                <a:lnTo>
                  <a:pt x="735832" y="500346"/>
                </a:lnTo>
                <a:lnTo>
                  <a:pt x="737354" y="504906"/>
                </a:lnTo>
                <a:lnTo>
                  <a:pt x="738876" y="509960"/>
                </a:lnTo>
                <a:lnTo>
                  <a:pt x="739390" y="510967"/>
                </a:lnTo>
                <a:lnTo>
                  <a:pt x="736860" y="513988"/>
                </a:lnTo>
                <a:lnTo>
                  <a:pt x="736346" y="514501"/>
                </a:lnTo>
                <a:close/>
              </a:path>
              <a:path w="1866900" h="633730">
                <a:moveTo>
                  <a:pt x="720648" y="373502"/>
                </a:moveTo>
                <a:lnTo>
                  <a:pt x="720154" y="373502"/>
                </a:lnTo>
                <a:lnTo>
                  <a:pt x="719146" y="372989"/>
                </a:lnTo>
                <a:lnTo>
                  <a:pt x="718118" y="371469"/>
                </a:lnTo>
                <a:lnTo>
                  <a:pt x="716615" y="370462"/>
                </a:lnTo>
                <a:lnTo>
                  <a:pt x="718632" y="368942"/>
                </a:lnTo>
                <a:lnTo>
                  <a:pt x="719640" y="368448"/>
                </a:lnTo>
                <a:lnTo>
                  <a:pt x="720648" y="367422"/>
                </a:lnTo>
                <a:lnTo>
                  <a:pt x="721162" y="368448"/>
                </a:lnTo>
                <a:lnTo>
                  <a:pt x="722171" y="369949"/>
                </a:lnTo>
                <a:lnTo>
                  <a:pt x="722171" y="371982"/>
                </a:lnTo>
                <a:lnTo>
                  <a:pt x="720648" y="373502"/>
                </a:lnTo>
                <a:close/>
              </a:path>
              <a:path w="1866900" h="633730">
                <a:moveTo>
                  <a:pt x="1587122" y="454366"/>
                </a:moveTo>
                <a:lnTo>
                  <a:pt x="1586608" y="454366"/>
                </a:lnTo>
                <a:lnTo>
                  <a:pt x="1587122" y="453853"/>
                </a:lnTo>
                <a:lnTo>
                  <a:pt x="1587122" y="454366"/>
                </a:lnTo>
                <a:close/>
              </a:path>
              <a:path w="1866900" h="633730">
                <a:moveTo>
                  <a:pt x="1586094" y="455373"/>
                </a:moveTo>
                <a:lnTo>
                  <a:pt x="1586608" y="454366"/>
                </a:lnTo>
                <a:lnTo>
                  <a:pt x="1586608" y="454860"/>
                </a:lnTo>
                <a:lnTo>
                  <a:pt x="1586094" y="455373"/>
                </a:lnTo>
                <a:close/>
              </a:path>
              <a:path w="1866900" h="633730">
                <a:moveTo>
                  <a:pt x="1565849" y="474069"/>
                </a:moveTo>
                <a:lnTo>
                  <a:pt x="1564347" y="474069"/>
                </a:lnTo>
                <a:lnTo>
                  <a:pt x="1562824" y="472055"/>
                </a:lnTo>
                <a:lnTo>
                  <a:pt x="1561302" y="471029"/>
                </a:lnTo>
                <a:lnTo>
                  <a:pt x="1562824" y="469015"/>
                </a:lnTo>
                <a:lnTo>
                  <a:pt x="1563319" y="467001"/>
                </a:lnTo>
                <a:lnTo>
                  <a:pt x="1564841" y="465975"/>
                </a:lnTo>
                <a:lnTo>
                  <a:pt x="1571938" y="461947"/>
                </a:lnTo>
                <a:lnTo>
                  <a:pt x="1579016" y="458907"/>
                </a:lnTo>
                <a:lnTo>
                  <a:pt x="1586094" y="455373"/>
                </a:lnTo>
                <a:lnTo>
                  <a:pt x="1582797" y="463125"/>
                </a:lnTo>
                <a:lnTo>
                  <a:pt x="1578640" y="469267"/>
                </a:lnTo>
                <a:lnTo>
                  <a:pt x="1573149" y="473136"/>
                </a:lnTo>
                <a:lnTo>
                  <a:pt x="1565849" y="474069"/>
                </a:lnTo>
                <a:close/>
              </a:path>
              <a:path w="1866900" h="633730">
                <a:moveTo>
                  <a:pt x="1523858" y="99559"/>
                </a:moveTo>
                <a:lnTo>
                  <a:pt x="1515238" y="97546"/>
                </a:lnTo>
                <a:lnTo>
                  <a:pt x="1513222" y="97032"/>
                </a:lnTo>
                <a:lnTo>
                  <a:pt x="1512214" y="94012"/>
                </a:lnTo>
                <a:lnTo>
                  <a:pt x="1510177" y="91485"/>
                </a:lnTo>
                <a:lnTo>
                  <a:pt x="1511700" y="90478"/>
                </a:lnTo>
                <a:lnTo>
                  <a:pt x="1513222" y="88958"/>
                </a:lnTo>
                <a:lnTo>
                  <a:pt x="1520813" y="86431"/>
                </a:lnTo>
                <a:lnTo>
                  <a:pt x="1527397" y="84397"/>
                </a:lnTo>
                <a:lnTo>
                  <a:pt x="1533466" y="82384"/>
                </a:lnTo>
                <a:lnTo>
                  <a:pt x="1534988" y="82384"/>
                </a:lnTo>
                <a:lnTo>
                  <a:pt x="1536511" y="83391"/>
                </a:lnTo>
                <a:lnTo>
                  <a:pt x="1538527" y="83904"/>
                </a:lnTo>
                <a:lnTo>
                  <a:pt x="1537519" y="86431"/>
                </a:lnTo>
                <a:lnTo>
                  <a:pt x="1536511" y="88445"/>
                </a:lnTo>
                <a:lnTo>
                  <a:pt x="1530936" y="95019"/>
                </a:lnTo>
                <a:lnTo>
                  <a:pt x="1523858" y="99559"/>
                </a:lnTo>
                <a:close/>
              </a:path>
              <a:path w="1866900" h="633730">
                <a:moveTo>
                  <a:pt x="1513222" y="138491"/>
                </a:moveTo>
                <a:lnTo>
                  <a:pt x="1511205" y="138491"/>
                </a:lnTo>
                <a:lnTo>
                  <a:pt x="1509683" y="137464"/>
                </a:lnTo>
                <a:lnTo>
                  <a:pt x="1508675" y="136971"/>
                </a:lnTo>
                <a:lnTo>
                  <a:pt x="1511700" y="133931"/>
                </a:lnTo>
                <a:lnTo>
                  <a:pt x="1513222" y="134937"/>
                </a:lnTo>
                <a:lnTo>
                  <a:pt x="1514230" y="135451"/>
                </a:lnTo>
                <a:lnTo>
                  <a:pt x="1515238" y="136458"/>
                </a:lnTo>
                <a:lnTo>
                  <a:pt x="1513222" y="138491"/>
                </a:lnTo>
                <a:close/>
              </a:path>
              <a:path w="1866900" h="633730">
                <a:moveTo>
                  <a:pt x="1540544" y="405840"/>
                </a:moveTo>
                <a:lnTo>
                  <a:pt x="1536511" y="404833"/>
                </a:lnTo>
                <a:lnTo>
                  <a:pt x="1535997" y="404320"/>
                </a:lnTo>
                <a:lnTo>
                  <a:pt x="1534988" y="402306"/>
                </a:lnTo>
                <a:lnTo>
                  <a:pt x="1539041" y="397252"/>
                </a:lnTo>
                <a:lnTo>
                  <a:pt x="1542580" y="393205"/>
                </a:lnTo>
                <a:lnTo>
                  <a:pt x="1546633" y="388664"/>
                </a:lnTo>
                <a:lnTo>
                  <a:pt x="1546633" y="388151"/>
                </a:lnTo>
                <a:lnTo>
                  <a:pt x="1548135" y="389158"/>
                </a:lnTo>
                <a:lnTo>
                  <a:pt x="1549163" y="390165"/>
                </a:lnTo>
                <a:lnTo>
                  <a:pt x="1549658" y="390678"/>
                </a:lnTo>
                <a:lnTo>
                  <a:pt x="1549658" y="392198"/>
                </a:lnTo>
                <a:lnTo>
                  <a:pt x="1550172" y="393205"/>
                </a:lnTo>
                <a:lnTo>
                  <a:pt x="1549163" y="398259"/>
                </a:lnTo>
                <a:lnTo>
                  <a:pt x="1540544" y="405840"/>
                </a:lnTo>
                <a:close/>
              </a:path>
              <a:path w="1866900" h="633730">
                <a:moveTo>
                  <a:pt x="1540050" y="318402"/>
                </a:moveTo>
                <a:lnTo>
                  <a:pt x="1537519" y="318402"/>
                </a:lnTo>
                <a:lnTo>
                  <a:pt x="1537519" y="317395"/>
                </a:lnTo>
                <a:lnTo>
                  <a:pt x="1538013" y="316882"/>
                </a:lnTo>
                <a:lnTo>
                  <a:pt x="1538013" y="315875"/>
                </a:lnTo>
                <a:lnTo>
                  <a:pt x="1538527" y="316388"/>
                </a:lnTo>
                <a:lnTo>
                  <a:pt x="1539536" y="316388"/>
                </a:lnTo>
                <a:lnTo>
                  <a:pt x="1540544" y="316882"/>
                </a:lnTo>
                <a:lnTo>
                  <a:pt x="1540050" y="317395"/>
                </a:lnTo>
                <a:lnTo>
                  <a:pt x="1540050" y="318402"/>
                </a:lnTo>
                <a:close/>
              </a:path>
              <a:path w="1866900" h="633730">
                <a:moveTo>
                  <a:pt x="1507152" y="221882"/>
                </a:moveTo>
                <a:lnTo>
                  <a:pt x="1504108" y="220856"/>
                </a:lnTo>
                <a:lnTo>
                  <a:pt x="1501577" y="218842"/>
                </a:lnTo>
                <a:lnTo>
                  <a:pt x="1500569" y="217835"/>
                </a:lnTo>
                <a:lnTo>
                  <a:pt x="1500569" y="213788"/>
                </a:lnTo>
                <a:lnTo>
                  <a:pt x="1501083" y="212268"/>
                </a:lnTo>
                <a:lnTo>
                  <a:pt x="1504108" y="205200"/>
                </a:lnTo>
                <a:lnTo>
                  <a:pt x="1511700" y="202673"/>
                </a:lnTo>
                <a:lnTo>
                  <a:pt x="1517769" y="206207"/>
                </a:lnTo>
                <a:lnTo>
                  <a:pt x="1518797" y="206720"/>
                </a:lnTo>
                <a:lnTo>
                  <a:pt x="1519805" y="208734"/>
                </a:lnTo>
                <a:lnTo>
                  <a:pt x="1519805" y="209741"/>
                </a:lnTo>
                <a:lnTo>
                  <a:pt x="1519291" y="211261"/>
                </a:lnTo>
                <a:lnTo>
                  <a:pt x="1518797" y="211774"/>
                </a:lnTo>
                <a:lnTo>
                  <a:pt x="1515752" y="215308"/>
                </a:lnTo>
                <a:lnTo>
                  <a:pt x="1512214" y="218842"/>
                </a:lnTo>
                <a:lnTo>
                  <a:pt x="1508675" y="220856"/>
                </a:lnTo>
                <a:lnTo>
                  <a:pt x="1507152" y="221882"/>
                </a:lnTo>
                <a:close/>
              </a:path>
              <a:path w="1866900" h="633730">
                <a:moveTo>
                  <a:pt x="1505630" y="346199"/>
                </a:moveTo>
                <a:lnTo>
                  <a:pt x="1499047" y="346199"/>
                </a:lnTo>
                <a:lnTo>
                  <a:pt x="1495508" y="342665"/>
                </a:lnTo>
                <a:lnTo>
                  <a:pt x="1494500" y="339625"/>
                </a:lnTo>
                <a:lnTo>
                  <a:pt x="1493986" y="337611"/>
                </a:lnTo>
                <a:lnTo>
                  <a:pt x="1496022" y="333564"/>
                </a:lnTo>
                <a:lnTo>
                  <a:pt x="1498039" y="331037"/>
                </a:lnTo>
                <a:lnTo>
                  <a:pt x="1499047" y="330030"/>
                </a:lnTo>
                <a:lnTo>
                  <a:pt x="1502586" y="329517"/>
                </a:lnTo>
                <a:lnTo>
                  <a:pt x="1503100" y="330543"/>
                </a:lnTo>
                <a:lnTo>
                  <a:pt x="1505116" y="335084"/>
                </a:lnTo>
                <a:lnTo>
                  <a:pt x="1507647" y="337611"/>
                </a:lnTo>
                <a:lnTo>
                  <a:pt x="1512214" y="337611"/>
                </a:lnTo>
                <a:lnTo>
                  <a:pt x="1512708" y="339131"/>
                </a:lnTo>
                <a:lnTo>
                  <a:pt x="1513222" y="340138"/>
                </a:lnTo>
                <a:lnTo>
                  <a:pt x="1513222" y="341658"/>
                </a:lnTo>
                <a:lnTo>
                  <a:pt x="1509683" y="343178"/>
                </a:lnTo>
                <a:lnTo>
                  <a:pt x="1505630" y="346199"/>
                </a:lnTo>
                <a:close/>
              </a:path>
              <a:path w="1866900" h="633730">
                <a:moveTo>
                  <a:pt x="1469689" y="277970"/>
                </a:moveTo>
                <a:lnTo>
                  <a:pt x="1468186" y="277970"/>
                </a:lnTo>
                <a:lnTo>
                  <a:pt x="1467158" y="275956"/>
                </a:lnTo>
                <a:lnTo>
                  <a:pt x="1467158" y="275443"/>
                </a:lnTo>
                <a:lnTo>
                  <a:pt x="1467672" y="274436"/>
                </a:lnTo>
                <a:lnTo>
                  <a:pt x="1470203" y="271909"/>
                </a:lnTo>
                <a:lnTo>
                  <a:pt x="1471211" y="273923"/>
                </a:lnTo>
                <a:lnTo>
                  <a:pt x="1472219" y="276963"/>
                </a:lnTo>
                <a:lnTo>
                  <a:pt x="1471211" y="277476"/>
                </a:lnTo>
                <a:lnTo>
                  <a:pt x="1469689" y="277970"/>
                </a:lnTo>
                <a:close/>
              </a:path>
              <a:path w="1866900" h="633730">
                <a:moveTo>
                  <a:pt x="1497525" y="620635"/>
                </a:moveTo>
                <a:lnTo>
                  <a:pt x="1497030" y="620122"/>
                </a:lnTo>
                <a:lnTo>
                  <a:pt x="1496516" y="619628"/>
                </a:lnTo>
                <a:lnTo>
                  <a:pt x="1497030" y="619115"/>
                </a:lnTo>
                <a:lnTo>
                  <a:pt x="1498039" y="618621"/>
                </a:lnTo>
                <a:lnTo>
                  <a:pt x="1498553" y="617595"/>
                </a:lnTo>
                <a:lnTo>
                  <a:pt x="1499047" y="617595"/>
                </a:lnTo>
                <a:lnTo>
                  <a:pt x="1499047" y="618108"/>
                </a:lnTo>
                <a:lnTo>
                  <a:pt x="1499561" y="618621"/>
                </a:lnTo>
                <a:lnTo>
                  <a:pt x="1499047" y="619628"/>
                </a:lnTo>
                <a:lnTo>
                  <a:pt x="1498039" y="620122"/>
                </a:lnTo>
                <a:lnTo>
                  <a:pt x="1497525" y="620635"/>
                </a:lnTo>
                <a:close/>
              </a:path>
              <a:path w="1866900" h="633730">
                <a:moveTo>
                  <a:pt x="1504622" y="472549"/>
                </a:moveTo>
                <a:lnTo>
                  <a:pt x="1495952" y="471735"/>
                </a:lnTo>
                <a:lnTo>
                  <a:pt x="1485764" y="465664"/>
                </a:lnTo>
                <a:lnTo>
                  <a:pt x="1477285" y="456846"/>
                </a:lnTo>
                <a:lnTo>
                  <a:pt x="1473741" y="447792"/>
                </a:lnTo>
                <a:lnTo>
                  <a:pt x="1473741" y="447279"/>
                </a:lnTo>
                <a:lnTo>
                  <a:pt x="1475778" y="445759"/>
                </a:lnTo>
                <a:lnTo>
                  <a:pt x="1476272" y="446272"/>
                </a:lnTo>
                <a:lnTo>
                  <a:pt x="1481333" y="448286"/>
                </a:lnTo>
                <a:lnTo>
                  <a:pt x="1486394" y="449806"/>
                </a:lnTo>
                <a:lnTo>
                  <a:pt x="1490961" y="453340"/>
                </a:lnTo>
                <a:lnTo>
                  <a:pt x="1497030" y="457900"/>
                </a:lnTo>
                <a:lnTo>
                  <a:pt x="1507152" y="468008"/>
                </a:lnTo>
                <a:lnTo>
                  <a:pt x="1505630" y="470535"/>
                </a:lnTo>
                <a:lnTo>
                  <a:pt x="1505116" y="472055"/>
                </a:lnTo>
                <a:lnTo>
                  <a:pt x="1504622" y="472549"/>
                </a:lnTo>
                <a:close/>
              </a:path>
              <a:path w="1866900" h="633730">
                <a:moveTo>
                  <a:pt x="1504108" y="581210"/>
                </a:moveTo>
                <a:lnTo>
                  <a:pt x="1502586" y="579196"/>
                </a:lnTo>
                <a:lnTo>
                  <a:pt x="1501577" y="577163"/>
                </a:lnTo>
                <a:lnTo>
                  <a:pt x="1500569" y="575662"/>
                </a:lnTo>
                <a:lnTo>
                  <a:pt x="1502586" y="574142"/>
                </a:lnTo>
                <a:lnTo>
                  <a:pt x="1504108" y="572109"/>
                </a:lnTo>
                <a:lnTo>
                  <a:pt x="1506144" y="571615"/>
                </a:lnTo>
                <a:lnTo>
                  <a:pt x="1507152" y="571102"/>
                </a:lnTo>
                <a:lnTo>
                  <a:pt x="1508675" y="573629"/>
                </a:lnTo>
                <a:lnTo>
                  <a:pt x="1510177" y="575149"/>
                </a:lnTo>
                <a:lnTo>
                  <a:pt x="1508675" y="576669"/>
                </a:lnTo>
                <a:lnTo>
                  <a:pt x="1504108" y="581210"/>
                </a:lnTo>
                <a:close/>
              </a:path>
              <a:path w="1866900" h="633730">
                <a:moveTo>
                  <a:pt x="1544102" y="292125"/>
                </a:moveTo>
                <a:lnTo>
                  <a:pt x="1540050" y="290111"/>
                </a:lnTo>
                <a:lnTo>
                  <a:pt x="1537005" y="289085"/>
                </a:lnTo>
                <a:lnTo>
                  <a:pt x="1534988" y="287071"/>
                </a:lnTo>
                <a:lnTo>
                  <a:pt x="1532952" y="284544"/>
                </a:lnTo>
                <a:lnTo>
                  <a:pt x="1531944" y="280497"/>
                </a:lnTo>
                <a:lnTo>
                  <a:pt x="1536511" y="278977"/>
                </a:lnTo>
                <a:lnTo>
                  <a:pt x="1541572" y="277476"/>
                </a:lnTo>
                <a:lnTo>
                  <a:pt x="1547127" y="275443"/>
                </a:lnTo>
                <a:lnTo>
                  <a:pt x="1552188" y="274436"/>
                </a:lnTo>
                <a:lnTo>
                  <a:pt x="1553711" y="273923"/>
                </a:lnTo>
                <a:lnTo>
                  <a:pt x="1555727" y="274949"/>
                </a:lnTo>
                <a:lnTo>
                  <a:pt x="1556755" y="276450"/>
                </a:lnTo>
                <a:lnTo>
                  <a:pt x="1557249" y="277476"/>
                </a:lnTo>
                <a:lnTo>
                  <a:pt x="1556755" y="281010"/>
                </a:lnTo>
                <a:lnTo>
                  <a:pt x="1556241" y="281504"/>
                </a:lnTo>
                <a:lnTo>
                  <a:pt x="1544102" y="292125"/>
                </a:lnTo>
                <a:close/>
              </a:path>
              <a:path w="1866900" h="633730">
                <a:moveTo>
                  <a:pt x="1523344" y="388151"/>
                </a:moveTo>
                <a:lnTo>
                  <a:pt x="1522830" y="388151"/>
                </a:lnTo>
                <a:lnTo>
                  <a:pt x="1521822" y="387638"/>
                </a:lnTo>
                <a:lnTo>
                  <a:pt x="1520299" y="386631"/>
                </a:lnTo>
                <a:lnTo>
                  <a:pt x="1519291" y="385624"/>
                </a:lnTo>
                <a:lnTo>
                  <a:pt x="1517275" y="383097"/>
                </a:lnTo>
                <a:lnTo>
                  <a:pt x="1515752" y="380057"/>
                </a:lnTo>
                <a:lnTo>
                  <a:pt x="1514230" y="377530"/>
                </a:lnTo>
                <a:lnTo>
                  <a:pt x="1515238" y="377530"/>
                </a:lnTo>
                <a:lnTo>
                  <a:pt x="1516266" y="376523"/>
                </a:lnTo>
                <a:lnTo>
                  <a:pt x="1516761" y="377036"/>
                </a:lnTo>
                <a:lnTo>
                  <a:pt x="1519805" y="379563"/>
                </a:lnTo>
                <a:lnTo>
                  <a:pt x="1522830" y="382584"/>
                </a:lnTo>
                <a:lnTo>
                  <a:pt x="1525875" y="385111"/>
                </a:lnTo>
                <a:lnTo>
                  <a:pt x="1523858" y="387144"/>
                </a:lnTo>
                <a:lnTo>
                  <a:pt x="1523344" y="388151"/>
                </a:lnTo>
                <a:close/>
              </a:path>
              <a:path w="1866900" h="633730">
                <a:moveTo>
                  <a:pt x="1498553" y="381083"/>
                </a:moveTo>
                <a:lnTo>
                  <a:pt x="1497030" y="381083"/>
                </a:lnTo>
                <a:lnTo>
                  <a:pt x="1496022" y="379050"/>
                </a:lnTo>
                <a:lnTo>
                  <a:pt x="1497030" y="378556"/>
                </a:lnTo>
                <a:lnTo>
                  <a:pt x="1497525" y="378043"/>
                </a:lnTo>
                <a:lnTo>
                  <a:pt x="1499047" y="378043"/>
                </a:lnTo>
                <a:lnTo>
                  <a:pt x="1499561" y="379563"/>
                </a:lnTo>
                <a:lnTo>
                  <a:pt x="1500055" y="379563"/>
                </a:lnTo>
                <a:lnTo>
                  <a:pt x="1499047" y="380057"/>
                </a:lnTo>
                <a:lnTo>
                  <a:pt x="1498553" y="381083"/>
                </a:lnTo>
                <a:close/>
              </a:path>
              <a:path w="1866900" h="633730">
                <a:moveTo>
                  <a:pt x="1587616" y="454366"/>
                </a:moveTo>
                <a:lnTo>
                  <a:pt x="1588130" y="452846"/>
                </a:lnTo>
                <a:lnTo>
                  <a:pt x="1588130" y="451326"/>
                </a:lnTo>
                <a:lnTo>
                  <a:pt x="1589138" y="450319"/>
                </a:lnTo>
                <a:lnTo>
                  <a:pt x="1590146" y="448799"/>
                </a:lnTo>
                <a:lnTo>
                  <a:pt x="1592183" y="447792"/>
                </a:lnTo>
                <a:lnTo>
                  <a:pt x="1593685" y="446785"/>
                </a:lnTo>
                <a:lnTo>
                  <a:pt x="1594713" y="448286"/>
                </a:lnTo>
                <a:lnTo>
                  <a:pt x="1595721" y="448799"/>
                </a:lnTo>
                <a:lnTo>
                  <a:pt x="1593685" y="450319"/>
                </a:lnTo>
                <a:lnTo>
                  <a:pt x="1590660" y="452333"/>
                </a:lnTo>
                <a:lnTo>
                  <a:pt x="1589652" y="452846"/>
                </a:lnTo>
                <a:lnTo>
                  <a:pt x="1588624" y="453853"/>
                </a:lnTo>
                <a:lnTo>
                  <a:pt x="1587616" y="454366"/>
                </a:lnTo>
                <a:close/>
              </a:path>
              <a:path w="1866900" h="633730">
                <a:moveTo>
                  <a:pt x="766712" y="361361"/>
                </a:moveTo>
                <a:lnTo>
                  <a:pt x="764182" y="361361"/>
                </a:lnTo>
                <a:lnTo>
                  <a:pt x="763668" y="359841"/>
                </a:lnTo>
                <a:lnTo>
                  <a:pt x="761651" y="358340"/>
                </a:lnTo>
                <a:lnTo>
                  <a:pt x="763668" y="357314"/>
                </a:lnTo>
                <a:lnTo>
                  <a:pt x="765190" y="356307"/>
                </a:lnTo>
                <a:lnTo>
                  <a:pt x="766198" y="356307"/>
                </a:lnTo>
                <a:lnTo>
                  <a:pt x="767226" y="356820"/>
                </a:lnTo>
                <a:lnTo>
                  <a:pt x="767720" y="358340"/>
                </a:lnTo>
                <a:lnTo>
                  <a:pt x="768729" y="359347"/>
                </a:lnTo>
                <a:lnTo>
                  <a:pt x="766712" y="361361"/>
                </a:lnTo>
                <a:close/>
              </a:path>
              <a:path w="1866900" h="633730">
                <a:moveTo>
                  <a:pt x="1595207" y="324976"/>
                </a:moveTo>
                <a:lnTo>
                  <a:pt x="1592677" y="324976"/>
                </a:lnTo>
                <a:lnTo>
                  <a:pt x="1592677" y="323456"/>
                </a:lnTo>
                <a:lnTo>
                  <a:pt x="1595207" y="323456"/>
                </a:lnTo>
                <a:lnTo>
                  <a:pt x="1595207" y="324976"/>
                </a:lnTo>
                <a:close/>
              </a:path>
              <a:path w="1866900" h="633730">
                <a:moveTo>
                  <a:pt x="1542066" y="19722"/>
                </a:moveTo>
                <a:lnTo>
                  <a:pt x="1538527" y="16168"/>
                </a:lnTo>
                <a:lnTo>
                  <a:pt x="1539536" y="15162"/>
                </a:lnTo>
                <a:lnTo>
                  <a:pt x="1540050" y="14155"/>
                </a:lnTo>
                <a:lnTo>
                  <a:pt x="1541572" y="15162"/>
                </a:lnTo>
                <a:lnTo>
                  <a:pt x="1542580" y="15675"/>
                </a:lnTo>
                <a:lnTo>
                  <a:pt x="1543588" y="16682"/>
                </a:lnTo>
                <a:lnTo>
                  <a:pt x="1543074" y="18202"/>
                </a:lnTo>
                <a:lnTo>
                  <a:pt x="1542580" y="18695"/>
                </a:lnTo>
                <a:lnTo>
                  <a:pt x="1542066" y="19722"/>
                </a:lnTo>
                <a:close/>
              </a:path>
              <a:path w="1866900" h="633730">
                <a:moveTo>
                  <a:pt x="1567885" y="593351"/>
                </a:moveTo>
                <a:lnTo>
                  <a:pt x="1564841" y="593351"/>
                </a:lnTo>
                <a:lnTo>
                  <a:pt x="1564841" y="592325"/>
                </a:lnTo>
                <a:lnTo>
                  <a:pt x="1564347" y="591831"/>
                </a:lnTo>
                <a:lnTo>
                  <a:pt x="1564841" y="591318"/>
                </a:lnTo>
                <a:lnTo>
                  <a:pt x="1565355" y="590311"/>
                </a:lnTo>
                <a:lnTo>
                  <a:pt x="1566363" y="590311"/>
                </a:lnTo>
                <a:lnTo>
                  <a:pt x="1567885" y="593351"/>
                </a:lnTo>
                <a:close/>
              </a:path>
              <a:path w="1866900" h="633730">
                <a:moveTo>
                  <a:pt x="1533466" y="449806"/>
                </a:moveTo>
                <a:lnTo>
                  <a:pt x="1530422" y="448799"/>
                </a:lnTo>
                <a:lnTo>
                  <a:pt x="1528405" y="448286"/>
                </a:lnTo>
                <a:lnTo>
                  <a:pt x="1526883" y="447279"/>
                </a:lnTo>
                <a:lnTo>
                  <a:pt x="1526389" y="447279"/>
                </a:lnTo>
                <a:lnTo>
                  <a:pt x="1525361" y="445759"/>
                </a:lnTo>
                <a:lnTo>
                  <a:pt x="1525361" y="444752"/>
                </a:lnTo>
                <a:lnTo>
                  <a:pt x="1525875" y="443232"/>
                </a:lnTo>
                <a:lnTo>
                  <a:pt x="1526389" y="441218"/>
                </a:lnTo>
                <a:lnTo>
                  <a:pt x="1527397" y="440705"/>
                </a:lnTo>
                <a:lnTo>
                  <a:pt x="1528919" y="440211"/>
                </a:lnTo>
                <a:lnTo>
                  <a:pt x="1532952" y="440211"/>
                </a:lnTo>
                <a:lnTo>
                  <a:pt x="1537519" y="440705"/>
                </a:lnTo>
                <a:lnTo>
                  <a:pt x="1541572" y="442225"/>
                </a:lnTo>
                <a:lnTo>
                  <a:pt x="1545605" y="443232"/>
                </a:lnTo>
                <a:lnTo>
                  <a:pt x="1541572" y="445759"/>
                </a:lnTo>
                <a:lnTo>
                  <a:pt x="1537005" y="447792"/>
                </a:lnTo>
                <a:lnTo>
                  <a:pt x="1533466" y="449806"/>
                </a:lnTo>
                <a:close/>
              </a:path>
              <a:path w="1866900" h="633730">
                <a:moveTo>
                  <a:pt x="1578008" y="513494"/>
                </a:moveTo>
                <a:lnTo>
                  <a:pt x="1576999" y="513494"/>
                </a:lnTo>
                <a:lnTo>
                  <a:pt x="1570416" y="512487"/>
                </a:lnTo>
                <a:lnTo>
                  <a:pt x="1558258" y="509447"/>
                </a:lnTo>
                <a:lnTo>
                  <a:pt x="1557249" y="508934"/>
                </a:lnTo>
                <a:lnTo>
                  <a:pt x="1556755" y="507433"/>
                </a:lnTo>
                <a:lnTo>
                  <a:pt x="1555727" y="506407"/>
                </a:lnTo>
                <a:lnTo>
                  <a:pt x="1556755" y="504393"/>
                </a:lnTo>
                <a:lnTo>
                  <a:pt x="1557763" y="503880"/>
                </a:lnTo>
                <a:lnTo>
                  <a:pt x="1559780" y="503386"/>
                </a:lnTo>
                <a:lnTo>
                  <a:pt x="1562310" y="502873"/>
                </a:lnTo>
                <a:lnTo>
                  <a:pt x="1564347" y="502379"/>
                </a:lnTo>
                <a:lnTo>
                  <a:pt x="1569408" y="503880"/>
                </a:lnTo>
                <a:lnTo>
                  <a:pt x="1573955" y="505400"/>
                </a:lnTo>
                <a:lnTo>
                  <a:pt x="1579530" y="506920"/>
                </a:lnTo>
                <a:lnTo>
                  <a:pt x="1580024" y="507433"/>
                </a:lnTo>
                <a:lnTo>
                  <a:pt x="1581032" y="509960"/>
                </a:lnTo>
                <a:lnTo>
                  <a:pt x="1580538" y="511461"/>
                </a:lnTo>
                <a:lnTo>
                  <a:pt x="1580024" y="512487"/>
                </a:lnTo>
                <a:lnTo>
                  <a:pt x="1578008" y="513494"/>
                </a:lnTo>
                <a:close/>
              </a:path>
              <a:path w="1866900" h="633730">
                <a:moveTo>
                  <a:pt x="1558772" y="74803"/>
                </a:moveTo>
                <a:lnTo>
                  <a:pt x="1556241" y="74803"/>
                </a:lnTo>
                <a:lnTo>
                  <a:pt x="1555233" y="74289"/>
                </a:lnTo>
                <a:lnTo>
                  <a:pt x="1553711" y="73796"/>
                </a:lnTo>
                <a:lnTo>
                  <a:pt x="1558258" y="70756"/>
                </a:lnTo>
                <a:lnTo>
                  <a:pt x="1559780" y="70756"/>
                </a:lnTo>
                <a:lnTo>
                  <a:pt x="1562824" y="71269"/>
                </a:lnTo>
                <a:lnTo>
                  <a:pt x="1565355" y="71762"/>
                </a:lnTo>
                <a:lnTo>
                  <a:pt x="1568380" y="72276"/>
                </a:lnTo>
                <a:lnTo>
                  <a:pt x="1565849" y="73283"/>
                </a:lnTo>
                <a:lnTo>
                  <a:pt x="1560788" y="74289"/>
                </a:lnTo>
                <a:lnTo>
                  <a:pt x="1559780" y="74289"/>
                </a:lnTo>
                <a:lnTo>
                  <a:pt x="1558772" y="74803"/>
                </a:lnTo>
                <a:close/>
              </a:path>
              <a:path w="1866900" h="633730">
                <a:moveTo>
                  <a:pt x="1532458" y="534204"/>
                </a:moveTo>
                <a:lnTo>
                  <a:pt x="1525875" y="528143"/>
                </a:lnTo>
                <a:lnTo>
                  <a:pt x="1526389" y="524609"/>
                </a:lnTo>
                <a:lnTo>
                  <a:pt x="1526389" y="523089"/>
                </a:lnTo>
                <a:lnTo>
                  <a:pt x="1528405" y="521569"/>
                </a:lnTo>
                <a:lnTo>
                  <a:pt x="1529413" y="521569"/>
                </a:lnTo>
                <a:lnTo>
                  <a:pt x="1533980" y="521075"/>
                </a:lnTo>
                <a:lnTo>
                  <a:pt x="1537519" y="522595"/>
                </a:lnTo>
                <a:lnTo>
                  <a:pt x="1538527" y="529150"/>
                </a:lnTo>
                <a:lnTo>
                  <a:pt x="1537005" y="532190"/>
                </a:lnTo>
                <a:lnTo>
                  <a:pt x="1535997" y="532703"/>
                </a:lnTo>
                <a:lnTo>
                  <a:pt x="1532458" y="534204"/>
                </a:lnTo>
                <a:close/>
              </a:path>
              <a:path w="1866900" h="633730">
                <a:moveTo>
                  <a:pt x="1578008" y="382090"/>
                </a:moveTo>
                <a:lnTo>
                  <a:pt x="1577494" y="382090"/>
                </a:lnTo>
                <a:lnTo>
                  <a:pt x="1574963" y="381083"/>
                </a:lnTo>
                <a:lnTo>
                  <a:pt x="1572947" y="380057"/>
                </a:lnTo>
                <a:lnTo>
                  <a:pt x="1570910" y="379050"/>
                </a:lnTo>
                <a:lnTo>
                  <a:pt x="1571938" y="377530"/>
                </a:lnTo>
                <a:lnTo>
                  <a:pt x="1572433" y="375516"/>
                </a:lnTo>
                <a:lnTo>
                  <a:pt x="1572947" y="375516"/>
                </a:lnTo>
                <a:lnTo>
                  <a:pt x="1576999" y="377530"/>
                </a:lnTo>
                <a:lnTo>
                  <a:pt x="1579530" y="378556"/>
                </a:lnTo>
                <a:lnTo>
                  <a:pt x="1578502" y="380570"/>
                </a:lnTo>
                <a:lnTo>
                  <a:pt x="1578008" y="382090"/>
                </a:lnTo>
                <a:close/>
              </a:path>
              <a:path w="1866900" h="633730">
                <a:moveTo>
                  <a:pt x="1579016" y="341145"/>
                </a:moveTo>
                <a:lnTo>
                  <a:pt x="1575477" y="341145"/>
                </a:lnTo>
                <a:lnTo>
                  <a:pt x="1573955" y="340651"/>
                </a:lnTo>
                <a:lnTo>
                  <a:pt x="1571938" y="340651"/>
                </a:lnTo>
                <a:lnTo>
                  <a:pt x="1569902" y="340138"/>
                </a:lnTo>
                <a:lnTo>
                  <a:pt x="1568894" y="339625"/>
                </a:lnTo>
                <a:lnTo>
                  <a:pt x="1567371" y="338124"/>
                </a:lnTo>
                <a:lnTo>
                  <a:pt x="1566877" y="337611"/>
                </a:lnTo>
                <a:lnTo>
                  <a:pt x="1567371" y="335597"/>
                </a:lnTo>
                <a:lnTo>
                  <a:pt x="1567885" y="331550"/>
                </a:lnTo>
                <a:lnTo>
                  <a:pt x="1568894" y="331550"/>
                </a:lnTo>
                <a:lnTo>
                  <a:pt x="1572947" y="330543"/>
                </a:lnTo>
                <a:lnTo>
                  <a:pt x="1577494" y="330543"/>
                </a:lnTo>
                <a:lnTo>
                  <a:pt x="1581546" y="331037"/>
                </a:lnTo>
                <a:lnTo>
                  <a:pt x="1582555" y="331037"/>
                </a:lnTo>
                <a:lnTo>
                  <a:pt x="1584077" y="334077"/>
                </a:lnTo>
                <a:lnTo>
                  <a:pt x="1585085" y="335597"/>
                </a:lnTo>
                <a:lnTo>
                  <a:pt x="1583563" y="337098"/>
                </a:lnTo>
                <a:lnTo>
                  <a:pt x="1582060" y="339131"/>
                </a:lnTo>
                <a:lnTo>
                  <a:pt x="1580024" y="340651"/>
                </a:lnTo>
                <a:lnTo>
                  <a:pt x="1579016" y="341145"/>
                </a:lnTo>
                <a:close/>
              </a:path>
              <a:path w="1866900" h="633730">
                <a:moveTo>
                  <a:pt x="808209" y="426569"/>
                </a:moveTo>
                <a:lnTo>
                  <a:pt x="805184" y="426569"/>
                </a:lnTo>
                <a:lnTo>
                  <a:pt x="805184" y="425049"/>
                </a:lnTo>
                <a:lnTo>
                  <a:pt x="804670" y="423529"/>
                </a:lnTo>
                <a:lnTo>
                  <a:pt x="805679" y="423016"/>
                </a:lnTo>
                <a:lnTo>
                  <a:pt x="807201" y="422522"/>
                </a:lnTo>
                <a:lnTo>
                  <a:pt x="808723" y="422522"/>
                </a:lnTo>
                <a:lnTo>
                  <a:pt x="808723" y="424536"/>
                </a:lnTo>
                <a:lnTo>
                  <a:pt x="809217" y="426056"/>
                </a:lnTo>
                <a:lnTo>
                  <a:pt x="808209" y="426569"/>
                </a:lnTo>
                <a:close/>
              </a:path>
              <a:path w="1866900" h="633730">
                <a:moveTo>
                  <a:pt x="674604" y="180937"/>
                </a:moveTo>
                <a:lnTo>
                  <a:pt x="673082" y="177896"/>
                </a:lnTo>
                <a:lnTo>
                  <a:pt x="671560" y="176890"/>
                </a:lnTo>
                <a:lnTo>
                  <a:pt x="671066" y="174876"/>
                </a:lnTo>
                <a:lnTo>
                  <a:pt x="670552" y="173869"/>
                </a:lnTo>
                <a:lnTo>
                  <a:pt x="672074" y="171836"/>
                </a:lnTo>
                <a:lnTo>
                  <a:pt x="672568" y="170829"/>
                </a:lnTo>
                <a:lnTo>
                  <a:pt x="675613" y="173869"/>
                </a:lnTo>
                <a:lnTo>
                  <a:pt x="676621" y="175369"/>
                </a:lnTo>
                <a:lnTo>
                  <a:pt x="677135" y="175883"/>
                </a:lnTo>
                <a:lnTo>
                  <a:pt x="675613" y="177896"/>
                </a:lnTo>
                <a:lnTo>
                  <a:pt x="674604" y="180937"/>
                </a:lnTo>
                <a:close/>
              </a:path>
              <a:path w="1866900" h="633730">
                <a:moveTo>
                  <a:pt x="694849" y="571102"/>
                </a:moveTo>
                <a:lnTo>
                  <a:pt x="692813" y="568575"/>
                </a:lnTo>
                <a:lnTo>
                  <a:pt x="691310" y="567568"/>
                </a:lnTo>
                <a:lnTo>
                  <a:pt x="693841" y="565554"/>
                </a:lnTo>
                <a:lnTo>
                  <a:pt x="696371" y="563027"/>
                </a:lnTo>
                <a:lnTo>
                  <a:pt x="700404" y="560994"/>
                </a:lnTo>
                <a:lnTo>
                  <a:pt x="701926" y="562001"/>
                </a:lnTo>
                <a:lnTo>
                  <a:pt x="704457" y="563027"/>
                </a:lnTo>
                <a:lnTo>
                  <a:pt x="700404" y="566561"/>
                </a:lnTo>
                <a:lnTo>
                  <a:pt x="698388" y="569088"/>
                </a:lnTo>
                <a:lnTo>
                  <a:pt x="695343" y="570608"/>
                </a:lnTo>
                <a:lnTo>
                  <a:pt x="694849" y="571102"/>
                </a:lnTo>
                <a:close/>
              </a:path>
              <a:path w="1866900" h="633730">
                <a:moveTo>
                  <a:pt x="600705" y="540778"/>
                </a:moveTo>
                <a:lnTo>
                  <a:pt x="596158" y="540778"/>
                </a:lnTo>
                <a:lnTo>
                  <a:pt x="596158" y="539258"/>
                </a:lnTo>
                <a:lnTo>
                  <a:pt x="595644" y="538251"/>
                </a:lnTo>
                <a:lnTo>
                  <a:pt x="596652" y="538251"/>
                </a:lnTo>
                <a:lnTo>
                  <a:pt x="597680" y="537244"/>
                </a:lnTo>
                <a:lnTo>
                  <a:pt x="599696" y="537244"/>
                </a:lnTo>
                <a:lnTo>
                  <a:pt x="600210" y="539258"/>
                </a:lnTo>
                <a:lnTo>
                  <a:pt x="600705" y="540778"/>
                </a:lnTo>
                <a:close/>
              </a:path>
              <a:path w="1866900" h="633730">
                <a:moveTo>
                  <a:pt x="597680" y="541291"/>
                </a:moveTo>
                <a:lnTo>
                  <a:pt x="596652" y="540778"/>
                </a:lnTo>
                <a:lnTo>
                  <a:pt x="599182" y="540778"/>
                </a:lnTo>
                <a:lnTo>
                  <a:pt x="597680" y="541291"/>
                </a:lnTo>
                <a:close/>
              </a:path>
              <a:path w="1866900" h="633730">
                <a:moveTo>
                  <a:pt x="674090" y="389158"/>
                </a:moveTo>
                <a:lnTo>
                  <a:pt x="672074" y="386137"/>
                </a:lnTo>
                <a:lnTo>
                  <a:pt x="671560" y="385111"/>
                </a:lnTo>
                <a:lnTo>
                  <a:pt x="671066" y="384617"/>
                </a:lnTo>
                <a:lnTo>
                  <a:pt x="672074" y="383610"/>
                </a:lnTo>
                <a:lnTo>
                  <a:pt x="672568" y="382584"/>
                </a:lnTo>
                <a:lnTo>
                  <a:pt x="673596" y="382584"/>
                </a:lnTo>
                <a:lnTo>
                  <a:pt x="674090" y="382090"/>
                </a:lnTo>
                <a:lnTo>
                  <a:pt x="675613" y="383097"/>
                </a:lnTo>
                <a:lnTo>
                  <a:pt x="675613" y="384104"/>
                </a:lnTo>
                <a:lnTo>
                  <a:pt x="675099" y="385624"/>
                </a:lnTo>
                <a:lnTo>
                  <a:pt x="674604" y="387638"/>
                </a:lnTo>
                <a:lnTo>
                  <a:pt x="674090" y="389158"/>
                </a:lnTo>
                <a:close/>
              </a:path>
              <a:path w="1866900" h="633730">
                <a:moveTo>
                  <a:pt x="662960" y="633270"/>
                </a:moveTo>
                <a:lnTo>
                  <a:pt x="653352" y="633270"/>
                </a:lnTo>
                <a:lnTo>
                  <a:pt x="649793" y="631750"/>
                </a:lnTo>
                <a:lnTo>
                  <a:pt x="646255" y="628729"/>
                </a:lnTo>
                <a:lnTo>
                  <a:pt x="645246" y="625176"/>
                </a:lnTo>
                <a:lnTo>
                  <a:pt x="642716" y="618621"/>
                </a:lnTo>
                <a:lnTo>
                  <a:pt x="648785" y="612541"/>
                </a:lnTo>
                <a:lnTo>
                  <a:pt x="656891" y="613567"/>
                </a:lnTo>
                <a:lnTo>
                  <a:pt x="657899" y="613567"/>
                </a:lnTo>
                <a:lnTo>
                  <a:pt x="660429" y="614061"/>
                </a:lnTo>
                <a:lnTo>
                  <a:pt x="661952" y="615068"/>
                </a:lnTo>
                <a:lnTo>
                  <a:pt x="664482" y="617101"/>
                </a:lnTo>
                <a:lnTo>
                  <a:pt x="669543" y="620635"/>
                </a:lnTo>
                <a:lnTo>
                  <a:pt x="669029" y="622155"/>
                </a:lnTo>
                <a:lnTo>
                  <a:pt x="668535" y="626202"/>
                </a:lnTo>
                <a:lnTo>
                  <a:pt x="666005" y="630743"/>
                </a:lnTo>
                <a:lnTo>
                  <a:pt x="662960" y="633270"/>
                </a:lnTo>
                <a:close/>
              </a:path>
              <a:path w="1866900" h="633730">
                <a:moveTo>
                  <a:pt x="709024" y="493278"/>
                </a:moveTo>
                <a:lnTo>
                  <a:pt x="705979" y="490238"/>
                </a:lnTo>
                <a:lnTo>
                  <a:pt x="703963" y="487711"/>
                </a:lnTo>
                <a:lnTo>
                  <a:pt x="701432" y="484690"/>
                </a:lnTo>
                <a:lnTo>
                  <a:pt x="702935" y="481650"/>
                </a:lnTo>
                <a:lnTo>
                  <a:pt x="703963" y="481650"/>
                </a:lnTo>
                <a:lnTo>
                  <a:pt x="709518" y="480643"/>
                </a:lnTo>
                <a:lnTo>
                  <a:pt x="710526" y="484690"/>
                </a:lnTo>
                <a:lnTo>
                  <a:pt x="711040" y="490751"/>
                </a:lnTo>
                <a:lnTo>
                  <a:pt x="710526" y="491245"/>
                </a:lnTo>
                <a:lnTo>
                  <a:pt x="709024" y="493278"/>
                </a:lnTo>
                <a:close/>
              </a:path>
              <a:path w="1866900" h="633730">
                <a:moveTo>
                  <a:pt x="846167" y="568081"/>
                </a:moveTo>
                <a:lnTo>
                  <a:pt x="845673" y="567568"/>
                </a:lnTo>
                <a:lnTo>
                  <a:pt x="845159" y="566561"/>
                </a:lnTo>
                <a:lnTo>
                  <a:pt x="845159" y="565554"/>
                </a:lnTo>
                <a:lnTo>
                  <a:pt x="843637" y="554933"/>
                </a:lnTo>
                <a:lnTo>
                  <a:pt x="846167" y="556453"/>
                </a:lnTo>
                <a:lnTo>
                  <a:pt x="849706" y="557460"/>
                </a:lnTo>
                <a:lnTo>
                  <a:pt x="851228" y="560500"/>
                </a:lnTo>
                <a:lnTo>
                  <a:pt x="853545" y="566048"/>
                </a:lnTo>
                <a:lnTo>
                  <a:pt x="848698" y="566048"/>
                </a:lnTo>
                <a:lnTo>
                  <a:pt x="846167" y="568081"/>
                </a:lnTo>
                <a:close/>
              </a:path>
              <a:path w="1866900" h="633730">
                <a:moveTo>
                  <a:pt x="837567" y="571615"/>
                </a:moveTo>
                <a:lnTo>
                  <a:pt x="831498" y="571615"/>
                </a:lnTo>
                <a:lnTo>
                  <a:pt x="828453" y="569582"/>
                </a:lnTo>
                <a:lnTo>
                  <a:pt x="826437" y="567568"/>
                </a:lnTo>
                <a:lnTo>
                  <a:pt x="825429" y="566048"/>
                </a:lnTo>
                <a:lnTo>
                  <a:pt x="825429" y="563027"/>
                </a:lnTo>
                <a:lnTo>
                  <a:pt x="824915" y="560994"/>
                </a:lnTo>
                <a:lnTo>
                  <a:pt x="826931" y="560500"/>
                </a:lnTo>
                <a:lnTo>
                  <a:pt x="828967" y="558980"/>
                </a:lnTo>
                <a:lnTo>
                  <a:pt x="829976" y="559987"/>
                </a:lnTo>
                <a:lnTo>
                  <a:pt x="835037" y="562514"/>
                </a:lnTo>
                <a:lnTo>
                  <a:pt x="845159" y="568575"/>
                </a:lnTo>
                <a:lnTo>
                  <a:pt x="841620" y="569582"/>
                </a:lnTo>
                <a:lnTo>
                  <a:pt x="837567" y="571615"/>
                </a:lnTo>
                <a:close/>
              </a:path>
              <a:path w="1866900" h="633730">
                <a:moveTo>
                  <a:pt x="853759" y="566561"/>
                </a:moveTo>
                <a:lnTo>
                  <a:pt x="848698" y="566048"/>
                </a:lnTo>
                <a:lnTo>
                  <a:pt x="853545" y="566048"/>
                </a:lnTo>
                <a:lnTo>
                  <a:pt x="853759" y="566561"/>
                </a:lnTo>
                <a:close/>
              </a:path>
              <a:path w="1866900" h="633730">
                <a:moveTo>
                  <a:pt x="845673" y="568575"/>
                </a:moveTo>
                <a:lnTo>
                  <a:pt x="845159" y="568081"/>
                </a:lnTo>
                <a:lnTo>
                  <a:pt x="845673" y="568081"/>
                </a:lnTo>
                <a:lnTo>
                  <a:pt x="845673" y="568575"/>
                </a:lnTo>
                <a:close/>
              </a:path>
              <a:path w="1866900" h="633730">
                <a:moveTo>
                  <a:pt x="790001" y="86431"/>
                </a:moveTo>
                <a:lnTo>
                  <a:pt x="790001" y="71762"/>
                </a:lnTo>
                <a:lnTo>
                  <a:pt x="792532" y="70756"/>
                </a:lnTo>
                <a:lnTo>
                  <a:pt x="794034" y="70756"/>
                </a:lnTo>
                <a:lnTo>
                  <a:pt x="795556" y="73796"/>
                </a:lnTo>
                <a:lnTo>
                  <a:pt x="795062" y="74803"/>
                </a:lnTo>
                <a:lnTo>
                  <a:pt x="793540" y="78850"/>
                </a:lnTo>
                <a:lnTo>
                  <a:pt x="791504" y="82384"/>
                </a:lnTo>
                <a:lnTo>
                  <a:pt x="790001" y="86431"/>
                </a:lnTo>
                <a:close/>
              </a:path>
              <a:path w="1866900" h="633730">
                <a:moveTo>
                  <a:pt x="785948" y="89451"/>
                </a:moveTo>
                <a:lnTo>
                  <a:pt x="783418" y="89451"/>
                </a:lnTo>
                <a:lnTo>
                  <a:pt x="781895" y="87951"/>
                </a:lnTo>
                <a:lnTo>
                  <a:pt x="780373" y="86924"/>
                </a:lnTo>
                <a:lnTo>
                  <a:pt x="781381" y="85918"/>
                </a:lnTo>
                <a:lnTo>
                  <a:pt x="782409" y="83904"/>
                </a:lnTo>
                <a:lnTo>
                  <a:pt x="783418" y="83904"/>
                </a:lnTo>
                <a:lnTo>
                  <a:pt x="785434" y="84397"/>
                </a:lnTo>
                <a:lnTo>
                  <a:pt x="787471" y="85918"/>
                </a:lnTo>
                <a:lnTo>
                  <a:pt x="789487" y="86924"/>
                </a:lnTo>
                <a:lnTo>
                  <a:pt x="787965" y="87951"/>
                </a:lnTo>
                <a:lnTo>
                  <a:pt x="785948" y="89451"/>
                </a:lnTo>
                <a:close/>
              </a:path>
              <a:path w="1866900" h="633730">
                <a:moveTo>
                  <a:pt x="790001" y="86924"/>
                </a:moveTo>
                <a:lnTo>
                  <a:pt x="789487" y="86924"/>
                </a:lnTo>
                <a:lnTo>
                  <a:pt x="790001" y="86431"/>
                </a:lnTo>
                <a:lnTo>
                  <a:pt x="790001" y="86924"/>
                </a:lnTo>
                <a:close/>
              </a:path>
              <a:path w="1866900" h="633730">
                <a:moveTo>
                  <a:pt x="732293" y="632263"/>
                </a:moveTo>
                <a:lnTo>
                  <a:pt x="715093" y="632263"/>
                </a:lnTo>
                <a:lnTo>
                  <a:pt x="714579" y="631750"/>
                </a:lnTo>
                <a:lnTo>
                  <a:pt x="714085" y="631750"/>
                </a:lnTo>
                <a:lnTo>
                  <a:pt x="712049" y="629736"/>
                </a:lnTo>
                <a:lnTo>
                  <a:pt x="712049" y="625176"/>
                </a:lnTo>
                <a:lnTo>
                  <a:pt x="711040" y="622155"/>
                </a:lnTo>
                <a:lnTo>
                  <a:pt x="713571" y="621642"/>
                </a:lnTo>
                <a:lnTo>
                  <a:pt x="716101" y="619628"/>
                </a:lnTo>
                <a:lnTo>
                  <a:pt x="718632" y="620122"/>
                </a:lnTo>
                <a:lnTo>
                  <a:pt x="721676" y="620635"/>
                </a:lnTo>
                <a:lnTo>
                  <a:pt x="724207" y="623162"/>
                </a:lnTo>
                <a:lnTo>
                  <a:pt x="726738" y="624682"/>
                </a:lnTo>
                <a:lnTo>
                  <a:pt x="729762" y="626696"/>
                </a:lnTo>
                <a:lnTo>
                  <a:pt x="734329" y="627209"/>
                </a:lnTo>
                <a:lnTo>
                  <a:pt x="732293" y="632263"/>
                </a:lnTo>
                <a:close/>
              </a:path>
              <a:path w="1866900" h="633730">
                <a:moveTo>
                  <a:pt x="770765" y="8094"/>
                </a:moveTo>
                <a:lnTo>
                  <a:pt x="768729" y="7581"/>
                </a:lnTo>
                <a:lnTo>
                  <a:pt x="767720" y="7087"/>
                </a:lnTo>
                <a:lnTo>
                  <a:pt x="766198" y="6574"/>
                </a:lnTo>
                <a:lnTo>
                  <a:pt x="768234" y="4560"/>
                </a:lnTo>
                <a:lnTo>
                  <a:pt x="770251" y="2033"/>
                </a:lnTo>
                <a:lnTo>
                  <a:pt x="772782" y="1006"/>
                </a:lnTo>
                <a:lnTo>
                  <a:pt x="773790" y="513"/>
                </a:lnTo>
                <a:lnTo>
                  <a:pt x="775826" y="3040"/>
                </a:lnTo>
                <a:lnTo>
                  <a:pt x="777348" y="4047"/>
                </a:lnTo>
                <a:lnTo>
                  <a:pt x="774818" y="5567"/>
                </a:lnTo>
                <a:lnTo>
                  <a:pt x="772287" y="6574"/>
                </a:lnTo>
                <a:lnTo>
                  <a:pt x="770765" y="8094"/>
                </a:lnTo>
                <a:close/>
              </a:path>
              <a:path w="1866900" h="633730">
                <a:moveTo>
                  <a:pt x="703449" y="610527"/>
                </a:moveTo>
                <a:lnTo>
                  <a:pt x="702935" y="610527"/>
                </a:lnTo>
                <a:lnTo>
                  <a:pt x="701432" y="610014"/>
                </a:lnTo>
                <a:lnTo>
                  <a:pt x="699910" y="609007"/>
                </a:lnTo>
                <a:lnTo>
                  <a:pt x="699396" y="607487"/>
                </a:lnTo>
                <a:lnTo>
                  <a:pt x="698902" y="606480"/>
                </a:lnTo>
                <a:lnTo>
                  <a:pt x="699910" y="604466"/>
                </a:lnTo>
                <a:lnTo>
                  <a:pt x="700918" y="601426"/>
                </a:lnTo>
                <a:lnTo>
                  <a:pt x="702935" y="604466"/>
                </a:lnTo>
                <a:lnTo>
                  <a:pt x="704457" y="605473"/>
                </a:lnTo>
                <a:lnTo>
                  <a:pt x="704971" y="607487"/>
                </a:lnTo>
                <a:lnTo>
                  <a:pt x="705465" y="608000"/>
                </a:lnTo>
                <a:lnTo>
                  <a:pt x="703449" y="610527"/>
                </a:lnTo>
                <a:close/>
              </a:path>
              <a:path w="1866900" h="633730">
                <a:moveTo>
                  <a:pt x="440272" y="498332"/>
                </a:moveTo>
                <a:lnTo>
                  <a:pt x="435725" y="490751"/>
                </a:lnTo>
                <a:lnTo>
                  <a:pt x="430150" y="486191"/>
                </a:lnTo>
                <a:lnTo>
                  <a:pt x="429636" y="485697"/>
                </a:lnTo>
                <a:lnTo>
                  <a:pt x="429636" y="483170"/>
                </a:lnTo>
                <a:lnTo>
                  <a:pt x="432167" y="483170"/>
                </a:lnTo>
                <a:lnTo>
                  <a:pt x="439264" y="485184"/>
                </a:lnTo>
                <a:lnTo>
                  <a:pt x="446856" y="487217"/>
                </a:lnTo>
                <a:lnTo>
                  <a:pt x="453933" y="489744"/>
                </a:lnTo>
                <a:lnTo>
                  <a:pt x="456464" y="490238"/>
                </a:lnTo>
                <a:lnTo>
                  <a:pt x="457986" y="492271"/>
                </a:lnTo>
                <a:lnTo>
                  <a:pt x="460003" y="493772"/>
                </a:lnTo>
                <a:lnTo>
                  <a:pt x="457986" y="494285"/>
                </a:lnTo>
                <a:lnTo>
                  <a:pt x="456464" y="495292"/>
                </a:lnTo>
                <a:lnTo>
                  <a:pt x="452411" y="496299"/>
                </a:lnTo>
                <a:lnTo>
                  <a:pt x="450395" y="496299"/>
                </a:lnTo>
                <a:lnTo>
                  <a:pt x="448378" y="496812"/>
                </a:lnTo>
                <a:lnTo>
                  <a:pt x="440272" y="498332"/>
                </a:lnTo>
                <a:close/>
              </a:path>
              <a:path w="1866900" h="633730">
                <a:moveTo>
                  <a:pt x="428628" y="611040"/>
                </a:moveTo>
                <a:lnTo>
                  <a:pt x="425089" y="610014"/>
                </a:lnTo>
                <a:lnTo>
                  <a:pt x="423073" y="609520"/>
                </a:lnTo>
                <a:lnTo>
                  <a:pt x="422045" y="604960"/>
                </a:lnTo>
                <a:lnTo>
                  <a:pt x="420542" y="601939"/>
                </a:lnTo>
                <a:lnTo>
                  <a:pt x="423073" y="601939"/>
                </a:lnTo>
                <a:lnTo>
                  <a:pt x="426097" y="600932"/>
                </a:lnTo>
                <a:lnTo>
                  <a:pt x="427620" y="601939"/>
                </a:lnTo>
                <a:lnTo>
                  <a:pt x="430664" y="603459"/>
                </a:lnTo>
                <a:lnTo>
                  <a:pt x="433195" y="606480"/>
                </a:lnTo>
                <a:lnTo>
                  <a:pt x="435725" y="609007"/>
                </a:lnTo>
                <a:lnTo>
                  <a:pt x="432167" y="609520"/>
                </a:lnTo>
                <a:lnTo>
                  <a:pt x="428628" y="611040"/>
                </a:lnTo>
                <a:close/>
              </a:path>
              <a:path w="1866900" h="633730">
                <a:moveTo>
                  <a:pt x="589060" y="183977"/>
                </a:moveTo>
                <a:lnTo>
                  <a:pt x="592105" y="181450"/>
                </a:lnTo>
                <a:lnTo>
                  <a:pt x="595149" y="178410"/>
                </a:lnTo>
                <a:lnTo>
                  <a:pt x="597680" y="174876"/>
                </a:lnTo>
                <a:lnTo>
                  <a:pt x="600210" y="175369"/>
                </a:lnTo>
                <a:lnTo>
                  <a:pt x="603235" y="175369"/>
                </a:lnTo>
                <a:lnTo>
                  <a:pt x="605766" y="176396"/>
                </a:lnTo>
                <a:lnTo>
                  <a:pt x="607802" y="176890"/>
                </a:lnTo>
                <a:lnTo>
                  <a:pt x="609305" y="178923"/>
                </a:lnTo>
                <a:lnTo>
                  <a:pt x="610827" y="180423"/>
                </a:lnTo>
                <a:lnTo>
                  <a:pt x="609305" y="182457"/>
                </a:lnTo>
                <a:lnTo>
                  <a:pt x="608804" y="183464"/>
                </a:lnTo>
                <a:lnTo>
                  <a:pt x="591097" y="183464"/>
                </a:lnTo>
                <a:lnTo>
                  <a:pt x="589060" y="183977"/>
                </a:lnTo>
                <a:close/>
              </a:path>
              <a:path w="1866900" h="633730">
                <a:moveTo>
                  <a:pt x="602741" y="186504"/>
                </a:moveTo>
                <a:lnTo>
                  <a:pt x="598688" y="185478"/>
                </a:lnTo>
                <a:lnTo>
                  <a:pt x="595644" y="184471"/>
                </a:lnTo>
                <a:lnTo>
                  <a:pt x="593113" y="183464"/>
                </a:lnTo>
                <a:lnTo>
                  <a:pt x="608804" y="183464"/>
                </a:lnTo>
                <a:lnTo>
                  <a:pt x="607802" y="185478"/>
                </a:lnTo>
                <a:lnTo>
                  <a:pt x="605766" y="185991"/>
                </a:lnTo>
                <a:lnTo>
                  <a:pt x="602741" y="186504"/>
                </a:lnTo>
                <a:close/>
              </a:path>
              <a:path w="1866900" h="633730">
                <a:moveTo>
                  <a:pt x="474178" y="563521"/>
                </a:moveTo>
                <a:lnTo>
                  <a:pt x="469631" y="561507"/>
                </a:lnTo>
                <a:lnTo>
                  <a:pt x="466092" y="547352"/>
                </a:lnTo>
                <a:lnTo>
                  <a:pt x="461031" y="544825"/>
                </a:lnTo>
                <a:lnTo>
                  <a:pt x="456464" y="540284"/>
                </a:lnTo>
                <a:lnTo>
                  <a:pt x="455970" y="538764"/>
                </a:lnTo>
                <a:lnTo>
                  <a:pt x="454942" y="537757"/>
                </a:lnTo>
                <a:lnTo>
                  <a:pt x="456464" y="536731"/>
                </a:lnTo>
                <a:lnTo>
                  <a:pt x="458500" y="535230"/>
                </a:lnTo>
                <a:lnTo>
                  <a:pt x="463047" y="536731"/>
                </a:lnTo>
                <a:lnTo>
                  <a:pt x="465578" y="538251"/>
                </a:lnTo>
                <a:lnTo>
                  <a:pt x="468108" y="540284"/>
                </a:lnTo>
                <a:lnTo>
                  <a:pt x="473683" y="544312"/>
                </a:lnTo>
                <a:lnTo>
                  <a:pt x="479239" y="548872"/>
                </a:lnTo>
                <a:lnTo>
                  <a:pt x="484300" y="553413"/>
                </a:lnTo>
                <a:lnTo>
                  <a:pt x="486336" y="555446"/>
                </a:lnTo>
                <a:lnTo>
                  <a:pt x="487839" y="557973"/>
                </a:lnTo>
                <a:lnTo>
                  <a:pt x="489875" y="560500"/>
                </a:lnTo>
                <a:lnTo>
                  <a:pt x="487344" y="561507"/>
                </a:lnTo>
                <a:lnTo>
                  <a:pt x="484300" y="562001"/>
                </a:lnTo>
                <a:lnTo>
                  <a:pt x="481769" y="563027"/>
                </a:lnTo>
                <a:lnTo>
                  <a:pt x="474178" y="563521"/>
                </a:lnTo>
                <a:close/>
              </a:path>
              <a:path w="1866900" h="633730">
                <a:moveTo>
                  <a:pt x="443811" y="621642"/>
                </a:moveTo>
                <a:lnTo>
                  <a:pt x="442803" y="619115"/>
                </a:lnTo>
                <a:lnTo>
                  <a:pt x="440786" y="615068"/>
                </a:lnTo>
                <a:lnTo>
                  <a:pt x="439264" y="613054"/>
                </a:lnTo>
                <a:lnTo>
                  <a:pt x="438256" y="611040"/>
                </a:lnTo>
                <a:lnTo>
                  <a:pt x="436734" y="609007"/>
                </a:lnTo>
                <a:lnTo>
                  <a:pt x="439264" y="609007"/>
                </a:lnTo>
                <a:lnTo>
                  <a:pt x="442289" y="608000"/>
                </a:lnTo>
                <a:lnTo>
                  <a:pt x="444819" y="608513"/>
                </a:lnTo>
                <a:lnTo>
                  <a:pt x="449386" y="609007"/>
                </a:lnTo>
                <a:lnTo>
                  <a:pt x="450909" y="612541"/>
                </a:lnTo>
                <a:lnTo>
                  <a:pt x="447864" y="617101"/>
                </a:lnTo>
                <a:lnTo>
                  <a:pt x="446856" y="619115"/>
                </a:lnTo>
                <a:lnTo>
                  <a:pt x="445333" y="620122"/>
                </a:lnTo>
                <a:lnTo>
                  <a:pt x="443811" y="621642"/>
                </a:lnTo>
                <a:close/>
              </a:path>
              <a:path w="1866900" h="633730">
                <a:moveTo>
                  <a:pt x="436220" y="609520"/>
                </a:moveTo>
                <a:lnTo>
                  <a:pt x="436220" y="609007"/>
                </a:lnTo>
                <a:lnTo>
                  <a:pt x="436734" y="609007"/>
                </a:lnTo>
                <a:lnTo>
                  <a:pt x="436220" y="609520"/>
                </a:lnTo>
                <a:close/>
              </a:path>
              <a:path w="1866900" h="633730">
                <a:moveTo>
                  <a:pt x="555113" y="323817"/>
                </a:moveTo>
                <a:lnTo>
                  <a:pt x="547069" y="319409"/>
                </a:lnTo>
                <a:lnTo>
                  <a:pt x="545547" y="317908"/>
                </a:lnTo>
                <a:lnTo>
                  <a:pt x="544539" y="314355"/>
                </a:lnTo>
                <a:lnTo>
                  <a:pt x="544539" y="310821"/>
                </a:lnTo>
                <a:lnTo>
                  <a:pt x="547563" y="308807"/>
                </a:lnTo>
                <a:lnTo>
                  <a:pt x="548572" y="308807"/>
                </a:lnTo>
                <a:lnTo>
                  <a:pt x="554594" y="307755"/>
                </a:lnTo>
                <a:lnTo>
                  <a:pt x="560661" y="306848"/>
                </a:lnTo>
                <a:lnTo>
                  <a:pt x="567010" y="306036"/>
                </a:lnTo>
                <a:lnTo>
                  <a:pt x="573877" y="305273"/>
                </a:lnTo>
                <a:lnTo>
                  <a:pt x="573877" y="306280"/>
                </a:lnTo>
                <a:lnTo>
                  <a:pt x="575399" y="308807"/>
                </a:lnTo>
                <a:lnTo>
                  <a:pt x="574905" y="310327"/>
                </a:lnTo>
                <a:lnTo>
                  <a:pt x="569697" y="318989"/>
                </a:lnTo>
                <a:lnTo>
                  <a:pt x="562878" y="323582"/>
                </a:lnTo>
                <a:lnTo>
                  <a:pt x="555113" y="323817"/>
                </a:lnTo>
                <a:close/>
              </a:path>
              <a:path w="1866900" h="633730">
                <a:moveTo>
                  <a:pt x="572869" y="195586"/>
                </a:moveTo>
                <a:lnTo>
                  <a:pt x="572869" y="195092"/>
                </a:lnTo>
                <a:lnTo>
                  <a:pt x="572375" y="194579"/>
                </a:lnTo>
                <a:lnTo>
                  <a:pt x="572869" y="194085"/>
                </a:lnTo>
                <a:lnTo>
                  <a:pt x="574905" y="193059"/>
                </a:lnTo>
                <a:lnTo>
                  <a:pt x="575399" y="192565"/>
                </a:lnTo>
                <a:lnTo>
                  <a:pt x="574905" y="193572"/>
                </a:lnTo>
                <a:lnTo>
                  <a:pt x="572869" y="195586"/>
                </a:lnTo>
                <a:close/>
              </a:path>
              <a:path w="1866900" h="633730">
                <a:moveTo>
                  <a:pt x="484814" y="203167"/>
                </a:moveTo>
                <a:lnTo>
                  <a:pt x="483806" y="202160"/>
                </a:lnTo>
                <a:lnTo>
                  <a:pt x="482283" y="199633"/>
                </a:lnTo>
                <a:lnTo>
                  <a:pt x="479753" y="197106"/>
                </a:lnTo>
                <a:lnTo>
                  <a:pt x="479239" y="194085"/>
                </a:lnTo>
                <a:lnTo>
                  <a:pt x="478745" y="192565"/>
                </a:lnTo>
                <a:lnTo>
                  <a:pt x="481769" y="189525"/>
                </a:lnTo>
                <a:lnTo>
                  <a:pt x="483806" y="188518"/>
                </a:lnTo>
                <a:lnTo>
                  <a:pt x="489361" y="185991"/>
                </a:lnTo>
                <a:lnTo>
                  <a:pt x="495430" y="183464"/>
                </a:lnTo>
                <a:lnTo>
                  <a:pt x="501519" y="181450"/>
                </a:lnTo>
                <a:lnTo>
                  <a:pt x="503022" y="182457"/>
                </a:lnTo>
                <a:lnTo>
                  <a:pt x="504050" y="183977"/>
                </a:lnTo>
                <a:lnTo>
                  <a:pt x="505552" y="184984"/>
                </a:lnTo>
                <a:lnTo>
                  <a:pt x="505552" y="185478"/>
                </a:lnTo>
                <a:lnTo>
                  <a:pt x="505058" y="185478"/>
                </a:lnTo>
                <a:lnTo>
                  <a:pt x="505058" y="185991"/>
                </a:lnTo>
                <a:lnTo>
                  <a:pt x="504544" y="186504"/>
                </a:lnTo>
                <a:lnTo>
                  <a:pt x="504050" y="188005"/>
                </a:lnTo>
                <a:lnTo>
                  <a:pt x="503536" y="189031"/>
                </a:lnTo>
                <a:lnTo>
                  <a:pt x="504011" y="201153"/>
                </a:lnTo>
                <a:lnTo>
                  <a:pt x="495430" y="201153"/>
                </a:lnTo>
                <a:lnTo>
                  <a:pt x="487344" y="202673"/>
                </a:lnTo>
                <a:lnTo>
                  <a:pt x="486830" y="202673"/>
                </a:lnTo>
                <a:lnTo>
                  <a:pt x="484814" y="203167"/>
                </a:lnTo>
                <a:close/>
              </a:path>
              <a:path w="1866900" h="633730">
                <a:moveTo>
                  <a:pt x="504050" y="202160"/>
                </a:moveTo>
                <a:lnTo>
                  <a:pt x="495430" y="201153"/>
                </a:lnTo>
                <a:lnTo>
                  <a:pt x="504011" y="201153"/>
                </a:lnTo>
                <a:lnTo>
                  <a:pt x="504050" y="202160"/>
                </a:lnTo>
                <a:close/>
              </a:path>
              <a:path w="1866900" h="633730">
                <a:moveTo>
                  <a:pt x="492124" y="321804"/>
                </a:moveTo>
                <a:lnTo>
                  <a:pt x="486336" y="320929"/>
                </a:lnTo>
                <a:lnTo>
                  <a:pt x="484814" y="319922"/>
                </a:lnTo>
                <a:lnTo>
                  <a:pt x="482778" y="317395"/>
                </a:lnTo>
                <a:lnTo>
                  <a:pt x="482778" y="313861"/>
                </a:lnTo>
                <a:lnTo>
                  <a:pt x="484814" y="311334"/>
                </a:lnTo>
                <a:lnTo>
                  <a:pt x="486336" y="310327"/>
                </a:lnTo>
                <a:lnTo>
                  <a:pt x="491397" y="307287"/>
                </a:lnTo>
                <a:lnTo>
                  <a:pt x="495944" y="304247"/>
                </a:lnTo>
                <a:lnTo>
                  <a:pt x="501005" y="301720"/>
                </a:lnTo>
                <a:lnTo>
                  <a:pt x="502528" y="301226"/>
                </a:lnTo>
                <a:lnTo>
                  <a:pt x="504544" y="302746"/>
                </a:lnTo>
                <a:lnTo>
                  <a:pt x="506580" y="303753"/>
                </a:lnTo>
                <a:lnTo>
                  <a:pt x="503907" y="311984"/>
                </a:lnTo>
                <a:lnTo>
                  <a:pt x="498534" y="318412"/>
                </a:lnTo>
                <a:lnTo>
                  <a:pt x="492124" y="321804"/>
                </a:lnTo>
                <a:close/>
              </a:path>
              <a:path w="1866900" h="633730">
                <a:moveTo>
                  <a:pt x="502014" y="605473"/>
                </a:moveTo>
                <a:lnTo>
                  <a:pt x="474178" y="597892"/>
                </a:lnTo>
                <a:lnTo>
                  <a:pt x="473169" y="596372"/>
                </a:lnTo>
                <a:lnTo>
                  <a:pt x="474692" y="595365"/>
                </a:lnTo>
                <a:lnTo>
                  <a:pt x="476708" y="593351"/>
                </a:lnTo>
                <a:lnTo>
                  <a:pt x="478231" y="593845"/>
                </a:lnTo>
                <a:lnTo>
                  <a:pt x="505058" y="603459"/>
                </a:lnTo>
                <a:lnTo>
                  <a:pt x="502014" y="605473"/>
                </a:lnTo>
                <a:close/>
              </a:path>
              <a:path w="1866900" h="633730">
                <a:moveTo>
                  <a:pt x="504050" y="236531"/>
                </a:moveTo>
                <a:lnTo>
                  <a:pt x="501005" y="235524"/>
                </a:lnTo>
                <a:lnTo>
                  <a:pt x="499997" y="235524"/>
                </a:lnTo>
                <a:lnTo>
                  <a:pt x="498989" y="234517"/>
                </a:lnTo>
                <a:lnTo>
                  <a:pt x="497961" y="234004"/>
                </a:lnTo>
                <a:lnTo>
                  <a:pt x="497467" y="231990"/>
                </a:lnTo>
                <a:lnTo>
                  <a:pt x="496458" y="230964"/>
                </a:lnTo>
                <a:lnTo>
                  <a:pt x="497961" y="231477"/>
                </a:lnTo>
                <a:lnTo>
                  <a:pt x="500501" y="231477"/>
                </a:lnTo>
                <a:lnTo>
                  <a:pt x="501519" y="231990"/>
                </a:lnTo>
                <a:lnTo>
                  <a:pt x="502014" y="233491"/>
                </a:lnTo>
                <a:lnTo>
                  <a:pt x="504050" y="236531"/>
                </a:lnTo>
                <a:close/>
              </a:path>
              <a:path w="1866900" h="633730">
                <a:moveTo>
                  <a:pt x="500501" y="231477"/>
                </a:moveTo>
                <a:lnTo>
                  <a:pt x="497961" y="231477"/>
                </a:lnTo>
                <a:lnTo>
                  <a:pt x="499483" y="230964"/>
                </a:lnTo>
                <a:lnTo>
                  <a:pt x="500501" y="231477"/>
                </a:lnTo>
                <a:close/>
              </a:path>
              <a:path w="1866900" h="633730">
                <a:moveTo>
                  <a:pt x="812262" y="494798"/>
                </a:moveTo>
                <a:lnTo>
                  <a:pt x="811254" y="494798"/>
                </a:lnTo>
                <a:lnTo>
                  <a:pt x="810245" y="492271"/>
                </a:lnTo>
                <a:lnTo>
                  <a:pt x="811254" y="491245"/>
                </a:lnTo>
                <a:lnTo>
                  <a:pt x="812262" y="490751"/>
                </a:lnTo>
                <a:lnTo>
                  <a:pt x="813784" y="489744"/>
                </a:lnTo>
                <a:lnTo>
                  <a:pt x="813784" y="490751"/>
                </a:lnTo>
                <a:lnTo>
                  <a:pt x="814278" y="491758"/>
                </a:lnTo>
                <a:lnTo>
                  <a:pt x="814792" y="493278"/>
                </a:lnTo>
                <a:lnTo>
                  <a:pt x="813784" y="493772"/>
                </a:lnTo>
                <a:lnTo>
                  <a:pt x="812262" y="494798"/>
                </a:lnTo>
                <a:close/>
              </a:path>
              <a:path w="1866900" h="633730">
                <a:moveTo>
                  <a:pt x="810452" y="371982"/>
                </a:moveTo>
                <a:lnTo>
                  <a:pt x="800618" y="371982"/>
                </a:lnTo>
                <a:lnTo>
                  <a:pt x="804156" y="371469"/>
                </a:lnTo>
                <a:lnTo>
                  <a:pt x="809731" y="370975"/>
                </a:lnTo>
                <a:lnTo>
                  <a:pt x="810452" y="371982"/>
                </a:lnTo>
                <a:close/>
              </a:path>
              <a:path w="1866900" h="633730">
                <a:moveTo>
                  <a:pt x="803662" y="391685"/>
                </a:moveTo>
                <a:lnTo>
                  <a:pt x="795556" y="383097"/>
                </a:lnTo>
                <a:lnTo>
                  <a:pt x="795556" y="371469"/>
                </a:lnTo>
                <a:lnTo>
                  <a:pt x="800618" y="371982"/>
                </a:lnTo>
                <a:lnTo>
                  <a:pt x="810452" y="371982"/>
                </a:lnTo>
                <a:lnTo>
                  <a:pt x="812262" y="374509"/>
                </a:lnTo>
                <a:lnTo>
                  <a:pt x="812262" y="384104"/>
                </a:lnTo>
                <a:lnTo>
                  <a:pt x="811254" y="385111"/>
                </a:lnTo>
                <a:lnTo>
                  <a:pt x="809217" y="388664"/>
                </a:lnTo>
                <a:lnTo>
                  <a:pt x="806687" y="390165"/>
                </a:lnTo>
                <a:lnTo>
                  <a:pt x="803662" y="391685"/>
                </a:lnTo>
                <a:close/>
              </a:path>
              <a:path w="1866900" h="633730">
                <a:moveTo>
                  <a:pt x="1466664" y="407854"/>
                </a:moveTo>
                <a:lnTo>
                  <a:pt x="1464133" y="407854"/>
                </a:lnTo>
                <a:lnTo>
                  <a:pt x="1462097" y="405327"/>
                </a:lnTo>
                <a:lnTo>
                  <a:pt x="1460080" y="403826"/>
                </a:lnTo>
                <a:lnTo>
                  <a:pt x="1458558" y="402800"/>
                </a:lnTo>
                <a:lnTo>
                  <a:pt x="1458064" y="401299"/>
                </a:lnTo>
                <a:lnTo>
                  <a:pt x="1457036" y="399779"/>
                </a:lnTo>
                <a:lnTo>
                  <a:pt x="1458558" y="398772"/>
                </a:lnTo>
                <a:lnTo>
                  <a:pt x="1460080" y="397252"/>
                </a:lnTo>
                <a:lnTo>
                  <a:pt x="1461603" y="396739"/>
                </a:lnTo>
                <a:lnTo>
                  <a:pt x="1463125" y="395732"/>
                </a:lnTo>
                <a:lnTo>
                  <a:pt x="1465142" y="395732"/>
                </a:lnTo>
                <a:lnTo>
                  <a:pt x="1468680" y="395219"/>
                </a:lnTo>
                <a:lnTo>
                  <a:pt x="1470203" y="396245"/>
                </a:lnTo>
                <a:lnTo>
                  <a:pt x="1472733" y="397252"/>
                </a:lnTo>
                <a:lnTo>
                  <a:pt x="1475264" y="399779"/>
                </a:lnTo>
                <a:lnTo>
                  <a:pt x="1475264" y="403313"/>
                </a:lnTo>
                <a:lnTo>
                  <a:pt x="1474255" y="403826"/>
                </a:lnTo>
                <a:lnTo>
                  <a:pt x="1472219" y="405840"/>
                </a:lnTo>
                <a:lnTo>
                  <a:pt x="1469194" y="407360"/>
                </a:lnTo>
                <a:lnTo>
                  <a:pt x="1466664" y="407854"/>
                </a:lnTo>
                <a:close/>
              </a:path>
              <a:path w="1866900" h="633730">
                <a:moveTo>
                  <a:pt x="802654" y="269382"/>
                </a:moveTo>
                <a:lnTo>
                  <a:pt x="802140" y="269382"/>
                </a:lnTo>
                <a:lnTo>
                  <a:pt x="801626" y="267862"/>
                </a:lnTo>
                <a:lnTo>
                  <a:pt x="800618" y="265848"/>
                </a:lnTo>
                <a:lnTo>
                  <a:pt x="802654" y="263815"/>
                </a:lnTo>
                <a:lnTo>
                  <a:pt x="804670" y="259787"/>
                </a:lnTo>
                <a:lnTo>
                  <a:pt x="806687" y="259787"/>
                </a:lnTo>
                <a:lnTo>
                  <a:pt x="809217" y="259274"/>
                </a:lnTo>
                <a:lnTo>
                  <a:pt x="812262" y="261801"/>
                </a:lnTo>
                <a:lnTo>
                  <a:pt x="815306" y="263321"/>
                </a:lnTo>
                <a:lnTo>
                  <a:pt x="815306" y="266342"/>
                </a:lnTo>
                <a:lnTo>
                  <a:pt x="814792" y="266342"/>
                </a:lnTo>
                <a:lnTo>
                  <a:pt x="810740" y="267862"/>
                </a:lnTo>
                <a:lnTo>
                  <a:pt x="806687" y="268869"/>
                </a:lnTo>
                <a:lnTo>
                  <a:pt x="802654" y="269382"/>
                </a:lnTo>
                <a:close/>
              </a:path>
              <a:path w="1866900" h="633730">
                <a:moveTo>
                  <a:pt x="821376" y="156674"/>
                </a:moveTo>
                <a:lnTo>
                  <a:pt x="818845" y="155667"/>
                </a:lnTo>
                <a:lnTo>
                  <a:pt x="816809" y="155667"/>
                </a:lnTo>
                <a:lnTo>
                  <a:pt x="815801" y="154660"/>
                </a:lnTo>
                <a:lnTo>
                  <a:pt x="812262" y="152133"/>
                </a:lnTo>
                <a:lnTo>
                  <a:pt x="808723" y="149093"/>
                </a:lnTo>
                <a:lnTo>
                  <a:pt x="805184" y="146566"/>
                </a:lnTo>
                <a:lnTo>
                  <a:pt x="804670" y="146072"/>
                </a:lnTo>
                <a:lnTo>
                  <a:pt x="805679" y="142025"/>
                </a:lnTo>
                <a:lnTo>
                  <a:pt x="815801" y="142025"/>
                </a:lnTo>
                <a:lnTo>
                  <a:pt x="820368" y="142518"/>
                </a:lnTo>
                <a:lnTo>
                  <a:pt x="821376" y="143032"/>
                </a:lnTo>
                <a:lnTo>
                  <a:pt x="822898" y="144039"/>
                </a:lnTo>
                <a:lnTo>
                  <a:pt x="823906" y="145559"/>
                </a:lnTo>
                <a:lnTo>
                  <a:pt x="825429" y="147572"/>
                </a:lnTo>
                <a:lnTo>
                  <a:pt x="827445" y="152626"/>
                </a:lnTo>
                <a:lnTo>
                  <a:pt x="824915" y="154147"/>
                </a:lnTo>
                <a:lnTo>
                  <a:pt x="822898" y="155667"/>
                </a:lnTo>
                <a:lnTo>
                  <a:pt x="821376" y="156674"/>
                </a:lnTo>
                <a:close/>
              </a:path>
              <a:path w="1866900" h="633730">
                <a:moveTo>
                  <a:pt x="773790" y="200146"/>
                </a:moveTo>
                <a:lnTo>
                  <a:pt x="771259" y="200146"/>
                </a:lnTo>
                <a:lnTo>
                  <a:pt x="770251" y="197619"/>
                </a:lnTo>
                <a:lnTo>
                  <a:pt x="769243" y="196099"/>
                </a:lnTo>
                <a:lnTo>
                  <a:pt x="770765" y="195092"/>
                </a:lnTo>
                <a:lnTo>
                  <a:pt x="772287" y="193572"/>
                </a:lnTo>
                <a:lnTo>
                  <a:pt x="775312" y="192565"/>
                </a:lnTo>
                <a:lnTo>
                  <a:pt x="776320" y="194085"/>
                </a:lnTo>
                <a:lnTo>
                  <a:pt x="779879" y="195586"/>
                </a:lnTo>
                <a:lnTo>
                  <a:pt x="775312" y="198626"/>
                </a:lnTo>
                <a:lnTo>
                  <a:pt x="773790" y="200146"/>
                </a:lnTo>
                <a:close/>
              </a:path>
              <a:path w="1866900" h="633730">
                <a:moveTo>
                  <a:pt x="819036" y="34497"/>
                </a:moveTo>
                <a:lnTo>
                  <a:pt x="812640" y="32491"/>
                </a:lnTo>
                <a:lnTo>
                  <a:pt x="807715" y="26790"/>
                </a:lnTo>
                <a:lnTo>
                  <a:pt x="806193" y="24263"/>
                </a:lnTo>
                <a:lnTo>
                  <a:pt x="806193" y="20729"/>
                </a:lnTo>
                <a:lnTo>
                  <a:pt x="805679" y="17195"/>
                </a:lnTo>
                <a:lnTo>
                  <a:pt x="808209" y="18695"/>
                </a:lnTo>
                <a:lnTo>
                  <a:pt x="810740" y="18695"/>
                </a:lnTo>
                <a:lnTo>
                  <a:pt x="812776" y="20729"/>
                </a:lnTo>
                <a:lnTo>
                  <a:pt x="817837" y="25270"/>
                </a:lnTo>
                <a:lnTo>
                  <a:pt x="822898" y="27303"/>
                </a:lnTo>
                <a:lnTo>
                  <a:pt x="831992" y="27303"/>
                </a:lnTo>
                <a:lnTo>
                  <a:pt x="831498" y="27797"/>
                </a:lnTo>
                <a:lnTo>
                  <a:pt x="825716" y="32900"/>
                </a:lnTo>
                <a:lnTo>
                  <a:pt x="819036" y="34497"/>
                </a:lnTo>
                <a:close/>
              </a:path>
              <a:path w="1866900" h="633730">
                <a:moveTo>
                  <a:pt x="831992" y="27303"/>
                </a:moveTo>
                <a:lnTo>
                  <a:pt x="822898" y="27303"/>
                </a:lnTo>
                <a:lnTo>
                  <a:pt x="829976" y="23749"/>
                </a:lnTo>
                <a:lnTo>
                  <a:pt x="831498" y="24776"/>
                </a:lnTo>
                <a:lnTo>
                  <a:pt x="832506" y="25270"/>
                </a:lnTo>
                <a:lnTo>
                  <a:pt x="831992" y="26790"/>
                </a:lnTo>
                <a:lnTo>
                  <a:pt x="831992" y="27303"/>
                </a:lnTo>
                <a:close/>
              </a:path>
              <a:path w="1866900" h="633730">
                <a:moveTo>
                  <a:pt x="779365" y="565554"/>
                </a:moveTo>
                <a:lnTo>
                  <a:pt x="776320" y="565554"/>
                </a:lnTo>
                <a:lnTo>
                  <a:pt x="775312" y="563027"/>
                </a:lnTo>
                <a:lnTo>
                  <a:pt x="773790" y="561507"/>
                </a:lnTo>
                <a:lnTo>
                  <a:pt x="774818" y="559987"/>
                </a:lnTo>
                <a:lnTo>
                  <a:pt x="775826" y="557460"/>
                </a:lnTo>
                <a:lnTo>
                  <a:pt x="777843" y="557460"/>
                </a:lnTo>
                <a:lnTo>
                  <a:pt x="779365" y="556947"/>
                </a:lnTo>
                <a:lnTo>
                  <a:pt x="780887" y="558980"/>
                </a:lnTo>
                <a:lnTo>
                  <a:pt x="783912" y="560500"/>
                </a:lnTo>
                <a:lnTo>
                  <a:pt x="780887" y="563027"/>
                </a:lnTo>
                <a:lnTo>
                  <a:pt x="779365" y="565554"/>
                </a:lnTo>
                <a:close/>
              </a:path>
              <a:path w="1866900" h="633730">
                <a:moveTo>
                  <a:pt x="803148" y="542811"/>
                </a:moveTo>
                <a:lnTo>
                  <a:pt x="802654" y="542811"/>
                </a:lnTo>
                <a:lnTo>
                  <a:pt x="802140" y="541291"/>
                </a:lnTo>
                <a:lnTo>
                  <a:pt x="801132" y="540778"/>
                </a:lnTo>
                <a:lnTo>
                  <a:pt x="802140" y="539771"/>
                </a:lnTo>
                <a:lnTo>
                  <a:pt x="802654" y="538764"/>
                </a:lnTo>
                <a:lnTo>
                  <a:pt x="803662" y="537757"/>
                </a:lnTo>
                <a:lnTo>
                  <a:pt x="806193" y="540284"/>
                </a:lnTo>
                <a:lnTo>
                  <a:pt x="804156" y="542298"/>
                </a:lnTo>
                <a:lnTo>
                  <a:pt x="803148" y="542811"/>
                </a:lnTo>
                <a:close/>
              </a:path>
              <a:path w="1866900" h="633730">
                <a:moveTo>
                  <a:pt x="776834" y="125856"/>
                </a:moveTo>
                <a:lnTo>
                  <a:pt x="773296" y="125856"/>
                </a:lnTo>
                <a:lnTo>
                  <a:pt x="772782" y="125343"/>
                </a:lnTo>
                <a:lnTo>
                  <a:pt x="772782" y="123823"/>
                </a:lnTo>
                <a:lnTo>
                  <a:pt x="773296" y="122302"/>
                </a:lnTo>
                <a:lnTo>
                  <a:pt x="785948" y="121296"/>
                </a:lnTo>
                <a:lnTo>
                  <a:pt x="792532" y="121296"/>
                </a:lnTo>
                <a:lnTo>
                  <a:pt x="793026" y="123329"/>
                </a:lnTo>
                <a:lnTo>
                  <a:pt x="793026" y="124829"/>
                </a:lnTo>
                <a:lnTo>
                  <a:pt x="792265" y="125343"/>
                </a:lnTo>
                <a:lnTo>
                  <a:pt x="779365" y="125343"/>
                </a:lnTo>
                <a:lnTo>
                  <a:pt x="776834" y="125856"/>
                </a:lnTo>
                <a:close/>
              </a:path>
              <a:path w="1866900" h="633730">
                <a:moveTo>
                  <a:pt x="787965" y="126350"/>
                </a:moveTo>
                <a:lnTo>
                  <a:pt x="785434" y="125856"/>
                </a:lnTo>
                <a:lnTo>
                  <a:pt x="779879" y="125343"/>
                </a:lnTo>
                <a:lnTo>
                  <a:pt x="792265" y="125343"/>
                </a:lnTo>
                <a:lnTo>
                  <a:pt x="791504" y="125856"/>
                </a:lnTo>
                <a:lnTo>
                  <a:pt x="791009" y="125856"/>
                </a:lnTo>
                <a:lnTo>
                  <a:pt x="787965" y="126350"/>
                </a:lnTo>
                <a:close/>
              </a:path>
              <a:path w="1866900" h="633730">
                <a:moveTo>
                  <a:pt x="808723" y="515508"/>
                </a:moveTo>
                <a:lnTo>
                  <a:pt x="807715" y="515508"/>
                </a:lnTo>
                <a:lnTo>
                  <a:pt x="800618" y="514501"/>
                </a:lnTo>
                <a:lnTo>
                  <a:pt x="797593" y="512981"/>
                </a:lnTo>
                <a:lnTo>
                  <a:pt x="796070" y="511974"/>
                </a:lnTo>
                <a:lnTo>
                  <a:pt x="795062" y="508440"/>
                </a:lnTo>
                <a:lnTo>
                  <a:pt x="795062" y="504906"/>
                </a:lnTo>
                <a:lnTo>
                  <a:pt x="797593" y="503386"/>
                </a:lnTo>
                <a:lnTo>
                  <a:pt x="799609" y="501353"/>
                </a:lnTo>
                <a:lnTo>
                  <a:pt x="803148" y="504906"/>
                </a:lnTo>
                <a:lnTo>
                  <a:pt x="806687" y="507927"/>
                </a:lnTo>
                <a:lnTo>
                  <a:pt x="810245" y="511461"/>
                </a:lnTo>
                <a:lnTo>
                  <a:pt x="810740" y="511974"/>
                </a:lnTo>
                <a:lnTo>
                  <a:pt x="810740" y="513988"/>
                </a:lnTo>
                <a:lnTo>
                  <a:pt x="809731" y="515014"/>
                </a:lnTo>
                <a:lnTo>
                  <a:pt x="808723" y="515508"/>
                </a:lnTo>
                <a:close/>
              </a:path>
              <a:path w="1866900" h="633730">
                <a:moveTo>
                  <a:pt x="781895" y="444752"/>
                </a:moveTo>
                <a:lnTo>
                  <a:pt x="781381" y="444258"/>
                </a:lnTo>
                <a:lnTo>
                  <a:pt x="781381" y="443232"/>
                </a:lnTo>
                <a:lnTo>
                  <a:pt x="782409" y="442738"/>
                </a:lnTo>
                <a:lnTo>
                  <a:pt x="782904" y="442225"/>
                </a:lnTo>
                <a:lnTo>
                  <a:pt x="783912" y="442225"/>
                </a:lnTo>
                <a:lnTo>
                  <a:pt x="784426" y="442738"/>
                </a:lnTo>
                <a:lnTo>
                  <a:pt x="784426" y="443745"/>
                </a:lnTo>
                <a:lnTo>
                  <a:pt x="783418" y="444258"/>
                </a:lnTo>
                <a:lnTo>
                  <a:pt x="782904" y="444258"/>
                </a:lnTo>
                <a:lnTo>
                  <a:pt x="781895" y="444752"/>
                </a:lnTo>
                <a:close/>
              </a:path>
              <a:path w="1866900" h="633730">
                <a:moveTo>
                  <a:pt x="824401" y="446272"/>
                </a:moveTo>
                <a:lnTo>
                  <a:pt x="822898" y="444752"/>
                </a:lnTo>
                <a:lnTo>
                  <a:pt x="822384" y="443745"/>
                </a:lnTo>
                <a:lnTo>
                  <a:pt x="823392" y="443232"/>
                </a:lnTo>
                <a:lnTo>
                  <a:pt x="823906" y="442225"/>
                </a:lnTo>
                <a:lnTo>
                  <a:pt x="824401" y="442225"/>
                </a:lnTo>
                <a:lnTo>
                  <a:pt x="824915" y="442738"/>
                </a:lnTo>
                <a:lnTo>
                  <a:pt x="825429" y="443745"/>
                </a:lnTo>
                <a:lnTo>
                  <a:pt x="826437" y="444752"/>
                </a:lnTo>
                <a:lnTo>
                  <a:pt x="825429" y="445265"/>
                </a:lnTo>
                <a:lnTo>
                  <a:pt x="824401" y="446272"/>
                </a:lnTo>
                <a:close/>
              </a:path>
              <a:path w="1866900" h="633730">
                <a:moveTo>
                  <a:pt x="822898" y="189525"/>
                </a:moveTo>
                <a:lnTo>
                  <a:pt x="821870" y="189031"/>
                </a:lnTo>
                <a:lnTo>
                  <a:pt x="818331" y="187511"/>
                </a:lnTo>
                <a:lnTo>
                  <a:pt x="815306" y="184984"/>
                </a:lnTo>
                <a:lnTo>
                  <a:pt x="811748" y="182951"/>
                </a:lnTo>
                <a:lnTo>
                  <a:pt x="816809" y="178923"/>
                </a:lnTo>
                <a:lnTo>
                  <a:pt x="820368" y="176396"/>
                </a:lnTo>
                <a:lnTo>
                  <a:pt x="822898" y="179417"/>
                </a:lnTo>
                <a:lnTo>
                  <a:pt x="824401" y="181944"/>
                </a:lnTo>
                <a:lnTo>
                  <a:pt x="826437" y="183977"/>
                </a:lnTo>
                <a:lnTo>
                  <a:pt x="824915" y="185991"/>
                </a:lnTo>
                <a:lnTo>
                  <a:pt x="822898" y="189525"/>
                </a:lnTo>
                <a:close/>
              </a:path>
              <a:path w="1866900" h="633730">
                <a:moveTo>
                  <a:pt x="823392" y="258267"/>
                </a:moveTo>
                <a:lnTo>
                  <a:pt x="822898" y="257260"/>
                </a:lnTo>
                <a:lnTo>
                  <a:pt x="821870" y="256747"/>
                </a:lnTo>
                <a:lnTo>
                  <a:pt x="821870" y="255227"/>
                </a:lnTo>
                <a:lnTo>
                  <a:pt x="822898" y="253213"/>
                </a:lnTo>
                <a:lnTo>
                  <a:pt x="823392" y="253707"/>
                </a:lnTo>
                <a:lnTo>
                  <a:pt x="824915" y="254220"/>
                </a:lnTo>
                <a:lnTo>
                  <a:pt x="824915" y="255740"/>
                </a:lnTo>
                <a:lnTo>
                  <a:pt x="824401" y="256747"/>
                </a:lnTo>
                <a:lnTo>
                  <a:pt x="823392" y="258267"/>
                </a:lnTo>
                <a:close/>
              </a:path>
              <a:path w="1866900" h="633730">
                <a:moveTo>
                  <a:pt x="828453" y="65208"/>
                </a:moveTo>
                <a:lnTo>
                  <a:pt x="826931" y="65208"/>
                </a:lnTo>
                <a:lnTo>
                  <a:pt x="825429" y="64181"/>
                </a:lnTo>
                <a:lnTo>
                  <a:pt x="824401" y="63688"/>
                </a:lnTo>
                <a:lnTo>
                  <a:pt x="824915" y="62681"/>
                </a:lnTo>
                <a:lnTo>
                  <a:pt x="825429" y="60648"/>
                </a:lnTo>
                <a:lnTo>
                  <a:pt x="826931" y="60648"/>
                </a:lnTo>
                <a:lnTo>
                  <a:pt x="828453" y="62168"/>
                </a:lnTo>
                <a:lnTo>
                  <a:pt x="829462" y="62681"/>
                </a:lnTo>
                <a:lnTo>
                  <a:pt x="828967" y="63688"/>
                </a:lnTo>
                <a:lnTo>
                  <a:pt x="828453" y="65208"/>
                </a:lnTo>
                <a:close/>
              </a:path>
              <a:path w="1866900" h="633730">
                <a:moveTo>
                  <a:pt x="846167" y="610014"/>
                </a:moveTo>
                <a:lnTo>
                  <a:pt x="843142" y="610014"/>
                </a:lnTo>
                <a:lnTo>
                  <a:pt x="841106" y="609520"/>
                </a:lnTo>
                <a:lnTo>
                  <a:pt x="835551" y="609007"/>
                </a:lnTo>
                <a:lnTo>
                  <a:pt x="828967" y="606993"/>
                </a:lnTo>
                <a:lnTo>
                  <a:pt x="829025" y="605986"/>
                </a:lnTo>
                <a:lnTo>
                  <a:pt x="829976" y="597892"/>
                </a:lnTo>
                <a:lnTo>
                  <a:pt x="836045" y="604466"/>
                </a:lnTo>
                <a:lnTo>
                  <a:pt x="847185" y="604466"/>
                </a:lnTo>
                <a:lnTo>
                  <a:pt x="847690" y="605986"/>
                </a:lnTo>
                <a:lnTo>
                  <a:pt x="848698" y="607487"/>
                </a:lnTo>
                <a:lnTo>
                  <a:pt x="847690" y="608513"/>
                </a:lnTo>
                <a:lnTo>
                  <a:pt x="846167" y="610014"/>
                </a:lnTo>
                <a:close/>
              </a:path>
              <a:path w="1866900" h="633730">
                <a:moveTo>
                  <a:pt x="847185" y="604466"/>
                </a:moveTo>
                <a:lnTo>
                  <a:pt x="836045" y="604466"/>
                </a:lnTo>
                <a:lnTo>
                  <a:pt x="839584" y="602433"/>
                </a:lnTo>
                <a:lnTo>
                  <a:pt x="841106" y="601426"/>
                </a:lnTo>
                <a:lnTo>
                  <a:pt x="843637" y="601939"/>
                </a:lnTo>
                <a:lnTo>
                  <a:pt x="845673" y="602433"/>
                </a:lnTo>
                <a:lnTo>
                  <a:pt x="846681" y="602946"/>
                </a:lnTo>
                <a:lnTo>
                  <a:pt x="847185" y="604466"/>
                </a:lnTo>
                <a:close/>
              </a:path>
              <a:path w="1866900" h="633730">
                <a:moveTo>
                  <a:pt x="847176" y="314868"/>
                </a:moveTo>
                <a:lnTo>
                  <a:pt x="845673" y="313861"/>
                </a:lnTo>
                <a:lnTo>
                  <a:pt x="844645" y="313348"/>
                </a:lnTo>
                <a:lnTo>
                  <a:pt x="843637" y="312341"/>
                </a:lnTo>
                <a:lnTo>
                  <a:pt x="843637" y="311334"/>
                </a:lnTo>
                <a:lnTo>
                  <a:pt x="844151" y="310821"/>
                </a:lnTo>
                <a:lnTo>
                  <a:pt x="845159" y="309301"/>
                </a:lnTo>
                <a:lnTo>
                  <a:pt x="846167" y="310327"/>
                </a:lnTo>
                <a:lnTo>
                  <a:pt x="848204" y="312341"/>
                </a:lnTo>
                <a:lnTo>
                  <a:pt x="847176" y="314355"/>
                </a:lnTo>
                <a:lnTo>
                  <a:pt x="847176" y="314868"/>
                </a:lnTo>
                <a:close/>
              </a:path>
              <a:path w="1866900" h="633730">
                <a:moveTo>
                  <a:pt x="844151" y="213275"/>
                </a:moveTo>
                <a:lnTo>
                  <a:pt x="842114" y="213275"/>
                </a:lnTo>
                <a:lnTo>
                  <a:pt x="840098" y="211774"/>
                </a:lnTo>
                <a:lnTo>
                  <a:pt x="838081" y="210748"/>
                </a:lnTo>
                <a:lnTo>
                  <a:pt x="839090" y="208734"/>
                </a:lnTo>
                <a:lnTo>
                  <a:pt x="839584" y="206207"/>
                </a:lnTo>
                <a:lnTo>
                  <a:pt x="841106" y="205200"/>
                </a:lnTo>
                <a:lnTo>
                  <a:pt x="845673" y="201153"/>
                </a:lnTo>
                <a:lnTo>
                  <a:pt x="850734" y="201666"/>
                </a:lnTo>
                <a:lnTo>
                  <a:pt x="856289" y="205200"/>
                </a:lnTo>
                <a:lnTo>
                  <a:pt x="856803" y="205694"/>
                </a:lnTo>
                <a:lnTo>
                  <a:pt x="856803" y="207214"/>
                </a:lnTo>
                <a:lnTo>
                  <a:pt x="857298" y="208221"/>
                </a:lnTo>
                <a:lnTo>
                  <a:pt x="856803" y="208734"/>
                </a:lnTo>
                <a:lnTo>
                  <a:pt x="856289" y="210254"/>
                </a:lnTo>
                <a:lnTo>
                  <a:pt x="855281" y="210254"/>
                </a:lnTo>
                <a:lnTo>
                  <a:pt x="851742" y="211774"/>
                </a:lnTo>
                <a:lnTo>
                  <a:pt x="848204" y="212781"/>
                </a:lnTo>
                <a:lnTo>
                  <a:pt x="844151" y="213275"/>
                </a:lnTo>
                <a:close/>
              </a:path>
              <a:path w="1866900" h="633730">
                <a:moveTo>
                  <a:pt x="846167" y="333564"/>
                </a:moveTo>
                <a:lnTo>
                  <a:pt x="842114" y="331550"/>
                </a:lnTo>
                <a:lnTo>
                  <a:pt x="838081" y="330030"/>
                </a:lnTo>
                <a:lnTo>
                  <a:pt x="833020" y="327503"/>
                </a:lnTo>
                <a:lnTo>
                  <a:pt x="832506" y="325489"/>
                </a:lnTo>
                <a:lnTo>
                  <a:pt x="831992" y="323969"/>
                </a:lnTo>
                <a:lnTo>
                  <a:pt x="833020" y="323456"/>
                </a:lnTo>
                <a:lnTo>
                  <a:pt x="850734" y="329517"/>
                </a:lnTo>
                <a:lnTo>
                  <a:pt x="852237" y="331037"/>
                </a:lnTo>
                <a:lnTo>
                  <a:pt x="850220" y="331550"/>
                </a:lnTo>
                <a:lnTo>
                  <a:pt x="848698" y="332557"/>
                </a:lnTo>
                <a:lnTo>
                  <a:pt x="846167" y="333564"/>
                </a:lnTo>
                <a:close/>
              </a:path>
              <a:path w="1866900" h="633730">
                <a:moveTo>
                  <a:pt x="841620" y="364895"/>
                </a:moveTo>
                <a:lnTo>
                  <a:pt x="840612" y="364401"/>
                </a:lnTo>
                <a:lnTo>
                  <a:pt x="839090" y="364401"/>
                </a:lnTo>
                <a:lnTo>
                  <a:pt x="837567" y="362368"/>
                </a:lnTo>
                <a:lnTo>
                  <a:pt x="836045" y="361361"/>
                </a:lnTo>
                <a:lnTo>
                  <a:pt x="837053" y="360354"/>
                </a:lnTo>
                <a:lnTo>
                  <a:pt x="838081" y="358340"/>
                </a:lnTo>
                <a:lnTo>
                  <a:pt x="841106" y="358340"/>
                </a:lnTo>
                <a:lnTo>
                  <a:pt x="842628" y="359841"/>
                </a:lnTo>
                <a:lnTo>
                  <a:pt x="845159" y="361361"/>
                </a:lnTo>
                <a:lnTo>
                  <a:pt x="842628" y="363394"/>
                </a:lnTo>
                <a:lnTo>
                  <a:pt x="841620" y="364895"/>
                </a:lnTo>
                <a:close/>
              </a:path>
              <a:path w="1866900" h="633730">
                <a:moveTo>
                  <a:pt x="836045" y="489231"/>
                </a:moveTo>
                <a:lnTo>
                  <a:pt x="835037" y="489231"/>
                </a:lnTo>
                <a:lnTo>
                  <a:pt x="834029" y="488224"/>
                </a:lnTo>
                <a:lnTo>
                  <a:pt x="831992" y="487217"/>
                </a:lnTo>
                <a:lnTo>
                  <a:pt x="834029" y="485697"/>
                </a:lnTo>
                <a:lnTo>
                  <a:pt x="835037" y="484177"/>
                </a:lnTo>
                <a:lnTo>
                  <a:pt x="837053" y="484177"/>
                </a:lnTo>
                <a:lnTo>
                  <a:pt x="838081" y="485697"/>
                </a:lnTo>
                <a:lnTo>
                  <a:pt x="839090" y="486191"/>
                </a:lnTo>
                <a:lnTo>
                  <a:pt x="838081" y="487217"/>
                </a:lnTo>
                <a:lnTo>
                  <a:pt x="837053" y="488718"/>
                </a:lnTo>
                <a:lnTo>
                  <a:pt x="836045" y="489231"/>
                </a:lnTo>
                <a:close/>
              </a:path>
              <a:path w="1866900" h="633730">
                <a:moveTo>
                  <a:pt x="846681" y="457387"/>
                </a:moveTo>
                <a:lnTo>
                  <a:pt x="844645" y="457387"/>
                </a:lnTo>
                <a:lnTo>
                  <a:pt x="842628" y="456380"/>
                </a:lnTo>
                <a:lnTo>
                  <a:pt x="840098" y="455867"/>
                </a:lnTo>
                <a:lnTo>
                  <a:pt x="841620" y="453853"/>
                </a:lnTo>
                <a:lnTo>
                  <a:pt x="843142" y="451326"/>
                </a:lnTo>
                <a:lnTo>
                  <a:pt x="845159" y="450319"/>
                </a:lnTo>
                <a:lnTo>
                  <a:pt x="846167" y="449312"/>
                </a:lnTo>
                <a:lnTo>
                  <a:pt x="848204" y="450319"/>
                </a:lnTo>
                <a:lnTo>
                  <a:pt x="852237" y="450813"/>
                </a:lnTo>
                <a:lnTo>
                  <a:pt x="849706" y="453853"/>
                </a:lnTo>
                <a:lnTo>
                  <a:pt x="848204" y="456380"/>
                </a:lnTo>
                <a:lnTo>
                  <a:pt x="846681" y="457387"/>
                </a:lnTo>
                <a:close/>
              </a:path>
              <a:path w="1866900" h="633730">
                <a:moveTo>
                  <a:pt x="854273" y="496299"/>
                </a:moveTo>
                <a:lnTo>
                  <a:pt x="853759" y="495292"/>
                </a:lnTo>
                <a:lnTo>
                  <a:pt x="852237" y="494798"/>
                </a:lnTo>
                <a:lnTo>
                  <a:pt x="851742" y="493278"/>
                </a:lnTo>
                <a:lnTo>
                  <a:pt x="851742" y="492765"/>
                </a:lnTo>
                <a:lnTo>
                  <a:pt x="853265" y="491245"/>
                </a:lnTo>
                <a:lnTo>
                  <a:pt x="853265" y="490238"/>
                </a:lnTo>
                <a:lnTo>
                  <a:pt x="854273" y="491245"/>
                </a:lnTo>
                <a:lnTo>
                  <a:pt x="854767" y="492765"/>
                </a:lnTo>
                <a:lnTo>
                  <a:pt x="855795" y="493772"/>
                </a:lnTo>
                <a:lnTo>
                  <a:pt x="855281" y="494798"/>
                </a:lnTo>
                <a:lnTo>
                  <a:pt x="854767" y="495292"/>
                </a:lnTo>
                <a:lnTo>
                  <a:pt x="854273" y="496299"/>
                </a:lnTo>
                <a:close/>
              </a:path>
              <a:path w="1866900" h="633730">
                <a:moveTo>
                  <a:pt x="1420073" y="137801"/>
                </a:moveTo>
                <a:lnTo>
                  <a:pt x="1401392" y="137801"/>
                </a:lnTo>
                <a:lnTo>
                  <a:pt x="1408392" y="136078"/>
                </a:lnTo>
                <a:lnTo>
                  <a:pt x="1414918" y="132273"/>
                </a:lnTo>
                <a:lnTo>
                  <a:pt x="1421114" y="126863"/>
                </a:lnTo>
                <a:lnTo>
                  <a:pt x="1428558" y="121622"/>
                </a:lnTo>
                <a:lnTo>
                  <a:pt x="1436997" y="120602"/>
                </a:lnTo>
                <a:lnTo>
                  <a:pt x="1446099" y="124228"/>
                </a:lnTo>
                <a:lnTo>
                  <a:pt x="1455533" y="132924"/>
                </a:lnTo>
                <a:lnTo>
                  <a:pt x="1457036" y="134444"/>
                </a:lnTo>
                <a:lnTo>
                  <a:pt x="1457550" y="136971"/>
                </a:lnTo>
                <a:lnTo>
                  <a:pt x="1457736" y="137464"/>
                </a:lnTo>
                <a:lnTo>
                  <a:pt x="1420600" y="137464"/>
                </a:lnTo>
                <a:lnTo>
                  <a:pt x="1420073" y="137801"/>
                </a:lnTo>
                <a:close/>
              </a:path>
              <a:path w="1866900" h="633730">
                <a:moveTo>
                  <a:pt x="1404923" y="158707"/>
                </a:moveTo>
                <a:lnTo>
                  <a:pt x="1395295" y="157187"/>
                </a:lnTo>
                <a:lnTo>
                  <a:pt x="1389739" y="146072"/>
                </a:lnTo>
                <a:lnTo>
                  <a:pt x="1390150" y="141018"/>
                </a:lnTo>
                <a:lnTo>
                  <a:pt x="1390234" y="138985"/>
                </a:lnTo>
                <a:lnTo>
                  <a:pt x="1392764" y="136458"/>
                </a:lnTo>
                <a:lnTo>
                  <a:pt x="1393772" y="136971"/>
                </a:lnTo>
                <a:lnTo>
                  <a:pt x="1401392" y="137801"/>
                </a:lnTo>
                <a:lnTo>
                  <a:pt x="1420073" y="137801"/>
                </a:lnTo>
                <a:lnTo>
                  <a:pt x="1415045" y="141018"/>
                </a:lnTo>
                <a:lnTo>
                  <a:pt x="1412514" y="148599"/>
                </a:lnTo>
                <a:lnTo>
                  <a:pt x="1409984" y="157187"/>
                </a:lnTo>
                <a:lnTo>
                  <a:pt x="1404923" y="158707"/>
                </a:lnTo>
                <a:close/>
              </a:path>
              <a:path w="1866900" h="633730">
                <a:moveTo>
                  <a:pt x="1459072" y="141018"/>
                </a:moveTo>
                <a:lnTo>
                  <a:pt x="1453003" y="141018"/>
                </a:lnTo>
                <a:lnTo>
                  <a:pt x="1439836" y="139305"/>
                </a:lnTo>
                <a:lnTo>
                  <a:pt x="1433208" y="138525"/>
                </a:lnTo>
                <a:lnTo>
                  <a:pt x="1420600" y="137464"/>
                </a:lnTo>
                <a:lnTo>
                  <a:pt x="1457736" y="137464"/>
                </a:lnTo>
                <a:lnTo>
                  <a:pt x="1459072" y="141018"/>
                </a:lnTo>
                <a:close/>
              </a:path>
              <a:path w="1866900" h="633730">
                <a:moveTo>
                  <a:pt x="1070891" y="249679"/>
                </a:moveTo>
                <a:lnTo>
                  <a:pt x="1068361" y="249166"/>
                </a:lnTo>
                <a:lnTo>
                  <a:pt x="1066324" y="249166"/>
                </a:lnTo>
                <a:lnTo>
                  <a:pt x="1065316" y="248653"/>
                </a:lnTo>
                <a:lnTo>
                  <a:pt x="1063300" y="246639"/>
                </a:lnTo>
                <a:lnTo>
                  <a:pt x="1062786" y="245119"/>
                </a:lnTo>
                <a:lnTo>
                  <a:pt x="1063794" y="243105"/>
                </a:lnTo>
                <a:lnTo>
                  <a:pt x="1064802" y="243105"/>
                </a:lnTo>
                <a:lnTo>
                  <a:pt x="1066838" y="242592"/>
                </a:lnTo>
                <a:lnTo>
                  <a:pt x="1068855" y="241585"/>
                </a:lnTo>
                <a:lnTo>
                  <a:pt x="1070377" y="242098"/>
                </a:lnTo>
                <a:lnTo>
                  <a:pt x="1072394" y="243105"/>
                </a:lnTo>
                <a:lnTo>
                  <a:pt x="1073916" y="245119"/>
                </a:lnTo>
                <a:lnTo>
                  <a:pt x="1075952" y="246639"/>
                </a:lnTo>
                <a:lnTo>
                  <a:pt x="1073916" y="247646"/>
                </a:lnTo>
                <a:lnTo>
                  <a:pt x="1071899" y="249166"/>
                </a:lnTo>
                <a:lnTo>
                  <a:pt x="1070891" y="249679"/>
                </a:lnTo>
                <a:close/>
              </a:path>
              <a:path w="1866900" h="633730">
                <a:moveTo>
                  <a:pt x="1081013" y="208734"/>
                </a:moveTo>
                <a:lnTo>
                  <a:pt x="1077969" y="201666"/>
                </a:lnTo>
                <a:lnTo>
                  <a:pt x="1076961" y="197619"/>
                </a:lnTo>
                <a:lnTo>
                  <a:pt x="1076447" y="196612"/>
                </a:lnTo>
                <a:lnTo>
                  <a:pt x="1078977" y="194579"/>
                </a:lnTo>
                <a:lnTo>
                  <a:pt x="1079985" y="193059"/>
                </a:lnTo>
                <a:lnTo>
                  <a:pt x="1081013" y="194085"/>
                </a:lnTo>
                <a:lnTo>
                  <a:pt x="1083544" y="196099"/>
                </a:lnTo>
                <a:lnTo>
                  <a:pt x="1083469" y="197619"/>
                </a:lnTo>
                <a:lnTo>
                  <a:pt x="1083030" y="200640"/>
                </a:lnTo>
                <a:lnTo>
                  <a:pt x="1081508" y="204687"/>
                </a:lnTo>
                <a:lnTo>
                  <a:pt x="1081013" y="208734"/>
                </a:lnTo>
                <a:close/>
              </a:path>
              <a:path w="1866900" h="633730">
                <a:moveTo>
                  <a:pt x="1063794" y="213788"/>
                </a:moveTo>
                <a:lnTo>
                  <a:pt x="1063300" y="213788"/>
                </a:lnTo>
                <a:lnTo>
                  <a:pt x="1061263" y="211774"/>
                </a:lnTo>
                <a:lnTo>
                  <a:pt x="1060769" y="210748"/>
                </a:lnTo>
                <a:lnTo>
                  <a:pt x="1060769" y="209741"/>
                </a:lnTo>
                <a:lnTo>
                  <a:pt x="1061777" y="207727"/>
                </a:lnTo>
                <a:lnTo>
                  <a:pt x="1062786" y="206720"/>
                </a:lnTo>
                <a:lnTo>
                  <a:pt x="1068855" y="201666"/>
                </a:lnTo>
                <a:lnTo>
                  <a:pt x="1074430" y="206720"/>
                </a:lnTo>
                <a:lnTo>
                  <a:pt x="1080499" y="208734"/>
                </a:lnTo>
                <a:lnTo>
                  <a:pt x="1074924" y="210254"/>
                </a:lnTo>
                <a:lnTo>
                  <a:pt x="1069369" y="212268"/>
                </a:lnTo>
                <a:lnTo>
                  <a:pt x="1063794" y="213788"/>
                </a:lnTo>
                <a:close/>
              </a:path>
              <a:path w="1866900" h="633730">
                <a:moveTo>
                  <a:pt x="1083544" y="314868"/>
                </a:moveTo>
                <a:lnTo>
                  <a:pt x="1082516" y="314868"/>
                </a:lnTo>
                <a:lnTo>
                  <a:pt x="1080499" y="312341"/>
                </a:lnTo>
                <a:lnTo>
                  <a:pt x="1080111" y="310821"/>
                </a:lnTo>
                <a:lnTo>
                  <a:pt x="1079985" y="309814"/>
                </a:lnTo>
                <a:lnTo>
                  <a:pt x="1081508" y="307287"/>
                </a:lnTo>
                <a:lnTo>
                  <a:pt x="1082516" y="306774"/>
                </a:lnTo>
                <a:lnTo>
                  <a:pt x="1087083" y="305767"/>
                </a:lnTo>
                <a:lnTo>
                  <a:pt x="1091135" y="304760"/>
                </a:lnTo>
                <a:lnTo>
                  <a:pt x="1094160" y="304247"/>
                </a:lnTo>
                <a:lnTo>
                  <a:pt x="1099221" y="304760"/>
                </a:lnTo>
                <a:lnTo>
                  <a:pt x="1102760" y="305273"/>
                </a:lnTo>
                <a:lnTo>
                  <a:pt x="1105805" y="305767"/>
                </a:lnTo>
                <a:lnTo>
                  <a:pt x="1107821" y="306280"/>
                </a:lnTo>
                <a:lnTo>
                  <a:pt x="1111874" y="308294"/>
                </a:lnTo>
                <a:lnTo>
                  <a:pt x="1109858" y="309301"/>
                </a:lnTo>
                <a:lnTo>
                  <a:pt x="1108335" y="310821"/>
                </a:lnTo>
                <a:lnTo>
                  <a:pt x="1106813" y="311334"/>
                </a:lnTo>
                <a:lnTo>
                  <a:pt x="1099221" y="312854"/>
                </a:lnTo>
                <a:lnTo>
                  <a:pt x="1091135" y="314355"/>
                </a:lnTo>
                <a:lnTo>
                  <a:pt x="1083544" y="314868"/>
                </a:lnTo>
                <a:close/>
              </a:path>
              <a:path w="1866900" h="633730">
                <a:moveTo>
                  <a:pt x="1058733" y="334077"/>
                </a:moveTo>
                <a:lnTo>
                  <a:pt x="1053672" y="333070"/>
                </a:lnTo>
                <a:lnTo>
                  <a:pt x="1050133" y="325983"/>
                </a:lnTo>
                <a:lnTo>
                  <a:pt x="1050647" y="322962"/>
                </a:lnTo>
                <a:lnTo>
                  <a:pt x="1051141" y="321936"/>
                </a:lnTo>
                <a:lnTo>
                  <a:pt x="1055249" y="317438"/>
                </a:lnTo>
                <a:lnTo>
                  <a:pt x="1060826" y="314737"/>
                </a:lnTo>
                <a:lnTo>
                  <a:pt x="1066874" y="314120"/>
                </a:lnTo>
                <a:lnTo>
                  <a:pt x="1072394" y="315875"/>
                </a:lnTo>
                <a:lnTo>
                  <a:pt x="1079985" y="320929"/>
                </a:lnTo>
                <a:lnTo>
                  <a:pt x="1072394" y="326496"/>
                </a:lnTo>
                <a:lnTo>
                  <a:pt x="1067847" y="330030"/>
                </a:lnTo>
                <a:lnTo>
                  <a:pt x="1058733" y="334077"/>
                </a:lnTo>
                <a:close/>
              </a:path>
              <a:path w="1866900" h="633730">
                <a:moveTo>
                  <a:pt x="1107327" y="435157"/>
                </a:moveTo>
                <a:lnTo>
                  <a:pt x="1104796" y="432117"/>
                </a:lnTo>
                <a:lnTo>
                  <a:pt x="1102760" y="429590"/>
                </a:lnTo>
                <a:lnTo>
                  <a:pt x="1100230" y="427063"/>
                </a:lnTo>
                <a:lnTo>
                  <a:pt x="1101258" y="425543"/>
                </a:lnTo>
                <a:lnTo>
                  <a:pt x="1103274" y="423016"/>
                </a:lnTo>
                <a:lnTo>
                  <a:pt x="1103788" y="423529"/>
                </a:lnTo>
                <a:lnTo>
                  <a:pt x="1106319" y="425543"/>
                </a:lnTo>
                <a:lnTo>
                  <a:pt x="1108849" y="428583"/>
                </a:lnTo>
                <a:lnTo>
                  <a:pt x="1110866" y="431110"/>
                </a:lnTo>
                <a:lnTo>
                  <a:pt x="1108849" y="433124"/>
                </a:lnTo>
                <a:lnTo>
                  <a:pt x="1107327" y="435157"/>
                </a:lnTo>
                <a:close/>
              </a:path>
              <a:path w="1866900" h="633730">
                <a:moveTo>
                  <a:pt x="1144277" y="218842"/>
                </a:moveTo>
                <a:lnTo>
                  <a:pt x="1138702" y="218329"/>
                </a:lnTo>
                <a:lnTo>
                  <a:pt x="1135163" y="217322"/>
                </a:lnTo>
                <a:lnTo>
                  <a:pt x="1137693" y="210748"/>
                </a:lnTo>
                <a:lnTo>
                  <a:pt x="1138702" y="207727"/>
                </a:lnTo>
                <a:lnTo>
                  <a:pt x="1140224" y="205200"/>
                </a:lnTo>
                <a:lnTo>
                  <a:pt x="1141232" y="202673"/>
                </a:lnTo>
                <a:lnTo>
                  <a:pt x="1144277" y="206720"/>
                </a:lnTo>
                <a:lnTo>
                  <a:pt x="1146807" y="210748"/>
                </a:lnTo>
                <a:lnTo>
                  <a:pt x="1149832" y="214795"/>
                </a:lnTo>
                <a:lnTo>
                  <a:pt x="1147302" y="216315"/>
                </a:lnTo>
                <a:lnTo>
                  <a:pt x="1145285" y="218329"/>
                </a:lnTo>
                <a:lnTo>
                  <a:pt x="1144277" y="218842"/>
                </a:lnTo>
                <a:close/>
              </a:path>
              <a:path w="1866900" h="633730">
                <a:moveTo>
                  <a:pt x="1101752" y="551893"/>
                </a:moveTo>
                <a:lnTo>
                  <a:pt x="1101258" y="551893"/>
                </a:lnTo>
                <a:lnTo>
                  <a:pt x="1099735" y="550392"/>
                </a:lnTo>
                <a:lnTo>
                  <a:pt x="1099735" y="549879"/>
                </a:lnTo>
                <a:lnTo>
                  <a:pt x="1100230" y="548359"/>
                </a:lnTo>
                <a:lnTo>
                  <a:pt x="1101752" y="545338"/>
                </a:lnTo>
                <a:lnTo>
                  <a:pt x="1103274" y="547352"/>
                </a:lnTo>
                <a:lnTo>
                  <a:pt x="1103788" y="548359"/>
                </a:lnTo>
                <a:lnTo>
                  <a:pt x="1104796" y="549366"/>
                </a:lnTo>
                <a:lnTo>
                  <a:pt x="1103788" y="550392"/>
                </a:lnTo>
                <a:lnTo>
                  <a:pt x="1102760" y="551399"/>
                </a:lnTo>
                <a:lnTo>
                  <a:pt x="1101752" y="551893"/>
                </a:lnTo>
                <a:close/>
              </a:path>
              <a:path w="1866900" h="633730">
                <a:moveTo>
                  <a:pt x="1094160" y="395732"/>
                </a:moveTo>
                <a:lnTo>
                  <a:pt x="1090107" y="395732"/>
                </a:lnTo>
                <a:lnTo>
                  <a:pt x="1090107" y="394212"/>
                </a:lnTo>
                <a:lnTo>
                  <a:pt x="1094160" y="391685"/>
                </a:lnTo>
                <a:lnTo>
                  <a:pt x="1098727" y="389671"/>
                </a:lnTo>
                <a:lnTo>
                  <a:pt x="1102760" y="387144"/>
                </a:lnTo>
                <a:lnTo>
                  <a:pt x="1105291" y="388664"/>
                </a:lnTo>
                <a:lnTo>
                  <a:pt x="1106813" y="390165"/>
                </a:lnTo>
                <a:lnTo>
                  <a:pt x="1108335" y="391191"/>
                </a:lnTo>
                <a:lnTo>
                  <a:pt x="1106813" y="392692"/>
                </a:lnTo>
                <a:lnTo>
                  <a:pt x="1105805" y="394212"/>
                </a:lnTo>
                <a:lnTo>
                  <a:pt x="1104282" y="395219"/>
                </a:lnTo>
                <a:lnTo>
                  <a:pt x="1098727" y="395219"/>
                </a:lnTo>
                <a:lnTo>
                  <a:pt x="1094160" y="395732"/>
                </a:lnTo>
                <a:close/>
              </a:path>
              <a:path w="1866900" h="633730">
                <a:moveTo>
                  <a:pt x="1103788" y="395732"/>
                </a:moveTo>
                <a:lnTo>
                  <a:pt x="1103274" y="395732"/>
                </a:lnTo>
                <a:lnTo>
                  <a:pt x="1102760" y="395219"/>
                </a:lnTo>
                <a:lnTo>
                  <a:pt x="1104282" y="395219"/>
                </a:lnTo>
                <a:lnTo>
                  <a:pt x="1103788" y="395732"/>
                </a:lnTo>
                <a:close/>
              </a:path>
              <a:path w="1866900" h="633730">
                <a:moveTo>
                  <a:pt x="1093666" y="626202"/>
                </a:moveTo>
                <a:lnTo>
                  <a:pt x="1091135" y="623162"/>
                </a:lnTo>
                <a:lnTo>
                  <a:pt x="1090107" y="621148"/>
                </a:lnTo>
                <a:lnTo>
                  <a:pt x="1088605" y="619115"/>
                </a:lnTo>
                <a:lnTo>
                  <a:pt x="1091630" y="617101"/>
                </a:lnTo>
                <a:lnTo>
                  <a:pt x="1093666" y="615068"/>
                </a:lnTo>
                <a:lnTo>
                  <a:pt x="1097699" y="613054"/>
                </a:lnTo>
                <a:lnTo>
                  <a:pt x="1099221" y="616094"/>
                </a:lnTo>
                <a:lnTo>
                  <a:pt x="1100230" y="617101"/>
                </a:lnTo>
                <a:lnTo>
                  <a:pt x="1098727" y="619628"/>
                </a:lnTo>
                <a:lnTo>
                  <a:pt x="1096691" y="622649"/>
                </a:lnTo>
                <a:lnTo>
                  <a:pt x="1093666" y="626202"/>
                </a:lnTo>
                <a:close/>
              </a:path>
              <a:path w="1866900" h="633730">
                <a:moveTo>
                  <a:pt x="1062272" y="449806"/>
                </a:moveTo>
                <a:lnTo>
                  <a:pt x="1059741" y="448286"/>
                </a:lnTo>
                <a:lnTo>
                  <a:pt x="1057724" y="447279"/>
                </a:lnTo>
                <a:lnTo>
                  <a:pt x="1057210" y="447279"/>
                </a:lnTo>
                <a:lnTo>
                  <a:pt x="1057210" y="444752"/>
                </a:lnTo>
                <a:lnTo>
                  <a:pt x="1060255" y="441731"/>
                </a:lnTo>
                <a:lnTo>
                  <a:pt x="1063300" y="439698"/>
                </a:lnTo>
                <a:lnTo>
                  <a:pt x="1066324" y="438178"/>
                </a:lnTo>
                <a:lnTo>
                  <a:pt x="1066838" y="437684"/>
                </a:lnTo>
                <a:lnTo>
                  <a:pt x="1068855" y="440211"/>
                </a:lnTo>
                <a:lnTo>
                  <a:pt x="1071385" y="442225"/>
                </a:lnTo>
                <a:lnTo>
                  <a:pt x="1068361" y="445265"/>
                </a:lnTo>
                <a:lnTo>
                  <a:pt x="1066838" y="447792"/>
                </a:lnTo>
                <a:lnTo>
                  <a:pt x="1064308" y="448799"/>
                </a:lnTo>
                <a:lnTo>
                  <a:pt x="1062272" y="449806"/>
                </a:lnTo>
                <a:close/>
              </a:path>
              <a:path w="1866900" h="633730">
                <a:moveTo>
                  <a:pt x="1085046" y="549366"/>
                </a:moveTo>
                <a:lnTo>
                  <a:pt x="1083544" y="548359"/>
                </a:lnTo>
                <a:lnTo>
                  <a:pt x="1081508" y="547865"/>
                </a:lnTo>
                <a:lnTo>
                  <a:pt x="1079985" y="546839"/>
                </a:lnTo>
                <a:lnTo>
                  <a:pt x="1080499" y="545832"/>
                </a:lnTo>
                <a:lnTo>
                  <a:pt x="1081013" y="544312"/>
                </a:lnTo>
                <a:lnTo>
                  <a:pt x="1081508" y="544825"/>
                </a:lnTo>
                <a:lnTo>
                  <a:pt x="1083030" y="544825"/>
                </a:lnTo>
                <a:lnTo>
                  <a:pt x="1084552" y="545338"/>
                </a:lnTo>
                <a:lnTo>
                  <a:pt x="1086569" y="545832"/>
                </a:lnTo>
                <a:lnTo>
                  <a:pt x="1085560" y="547865"/>
                </a:lnTo>
                <a:lnTo>
                  <a:pt x="1085046" y="549366"/>
                </a:lnTo>
                <a:close/>
              </a:path>
              <a:path w="1866900" h="633730">
                <a:moveTo>
                  <a:pt x="1207540" y="569088"/>
                </a:moveTo>
                <a:lnTo>
                  <a:pt x="1206512" y="568081"/>
                </a:lnTo>
                <a:lnTo>
                  <a:pt x="1206018" y="567568"/>
                </a:lnTo>
                <a:lnTo>
                  <a:pt x="1206512" y="566561"/>
                </a:lnTo>
                <a:lnTo>
                  <a:pt x="1207026" y="566048"/>
                </a:lnTo>
                <a:lnTo>
                  <a:pt x="1207540" y="565041"/>
                </a:lnTo>
                <a:lnTo>
                  <a:pt x="1208035" y="565554"/>
                </a:lnTo>
                <a:lnTo>
                  <a:pt x="1209043" y="566048"/>
                </a:lnTo>
                <a:lnTo>
                  <a:pt x="1209557" y="566561"/>
                </a:lnTo>
                <a:lnTo>
                  <a:pt x="1208549" y="568575"/>
                </a:lnTo>
                <a:lnTo>
                  <a:pt x="1208035" y="568575"/>
                </a:lnTo>
                <a:lnTo>
                  <a:pt x="1207540" y="569088"/>
                </a:lnTo>
                <a:close/>
              </a:path>
              <a:path w="1866900" h="633730">
                <a:moveTo>
                  <a:pt x="1213507" y="453853"/>
                </a:moveTo>
                <a:lnTo>
                  <a:pt x="1204496" y="453853"/>
                </a:lnTo>
                <a:lnTo>
                  <a:pt x="1211079" y="449312"/>
                </a:lnTo>
                <a:lnTo>
                  <a:pt x="1213507" y="453853"/>
                </a:lnTo>
                <a:close/>
              </a:path>
              <a:path w="1866900" h="633730">
                <a:moveTo>
                  <a:pt x="1198426" y="462441"/>
                </a:moveTo>
                <a:lnTo>
                  <a:pt x="1196390" y="461434"/>
                </a:lnTo>
                <a:lnTo>
                  <a:pt x="1192851" y="460921"/>
                </a:lnTo>
                <a:lnTo>
                  <a:pt x="1189313" y="459420"/>
                </a:lnTo>
                <a:lnTo>
                  <a:pt x="1188799" y="459420"/>
                </a:lnTo>
                <a:lnTo>
                  <a:pt x="1188304" y="454860"/>
                </a:lnTo>
                <a:lnTo>
                  <a:pt x="1188799" y="454860"/>
                </a:lnTo>
                <a:lnTo>
                  <a:pt x="1192357" y="453340"/>
                </a:lnTo>
                <a:lnTo>
                  <a:pt x="1196390" y="450813"/>
                </a:lnTo>
                <a:lnTo>
                  <a:pt x="1199435" y="451839"/>
                </a:lnTo>
                <a:lnTo>
                  <a:pt x="1204496" y="453853"/>
                </a:lnTo>
                <a:lnTo>
                  <a:pt x="1213507" y="453853"/>
                </a:lnTo>
                <a:lnTo>
                  <a:pt x="1215132" y="456893"/>
                </a:lnTo>
                <a:lnTo>
                  <a:pt x="1210071" y="458394"/>
                </a:lnTo>
                <a:lnTo>
                  <a:pt x="1205010" y="460427"/>
                </a:lnTo>
                <a:lnTo>
                  <a:pt x="1198426" y="462441"/>
                </a:lnTo>
                <a:close/>
              </a:path>
              <a:path w="1866900" h="633730">
                <a:moveTo>
                  <a:pt x="1208035" y="248159"/>
                </a:moveTo>
                <a:lnTo>
                  <a:pt x="1204496" y="244625"/>
                </a:lnTo>
                <a:lnTo>
                  <a:pt x="1205504" y="243105"/>
                </a:lnTo>
                <a:lnTo>
                  <a:pt x="1206018" y="241072"/>
                </a:lnTo>
                <a:lnTo>
                  <a:pt x="1207026" y="241072"/>
                </a:lnTo>
                <a:lnTo>
                  <a:pt x="1208035" y="240578"/>
                </a:lnTo>
                <a:lnTo>
                  <a:pt x="1210565" y="243105"/>
                </a:lnTo>
                <a:lnTo>
                  <a:pt x="1209557" y="244625"/>
                </a:lnTo>
                <a:lnTo>
                  <a:pt x="1209043" y="245632"/>
                </a:lnTo>
                <a:lnTo>
                  <a:pt x="1208035" y="248159"/>
                </a:lnTo>
                <a:close/>
              </a:path>
              <a:path w="1866900" h="633730">
                <a:moveTo>
                  <a:pt x="1194888" y="498332"/>
                </a:moveTo>
                <a:lnTo>
                  <a:pt x="1192357" y="495805"/>
                </a:lnTo>
                <a:lnTo>
                  <a:pt x="1190835" y="493772"/>
                </a:lnTo>
                <a:lnTo>
                  <a:pt x="1189313" y="492271"/>
                </a:lnTo>
                <a:lnTo>
                  <a:pt x="1190321" y="490751"/>
                </a:lnTo>
                <a:lnTo>
                  <a:pt x="1191843" y="488718"/>
                </a:lnTo>
                <a:lnTo>
                  <a:pt x="1192357" y="488718"/>
                </a:lnTo>
                <a:lnTo>
                  <a:pt x="1194374" y="489231"/>
                </a:lnTo>
                <a:lnTo>
                  <a:pt x="1196390" y="491245"/>
                </a:lnTo>
                <a:lnTo>
                  <a:pt x="1198426" y="492271"/>
                </a:lnTo>
                <a:lnTo>
                  <a:pt x="1197418" y="493772"/>
                </a:lnTo>
                <a:lnTo>
                  <a:pt x="1196390" y="495805"/>
                </a:lnTo>
                <a:lnTo>
                  <a:pt x="1194888" y="498332"/>
                </a:lnTo>
                <a:close/>
              </a:path>
              <a:path w="1866900" h="633730">
                <a:moveTo>
                  <a:pt x="1210565" y="332557"/>
                </a:moveTo>
                <a:lnTo>
                  <a:pt x="1205504" y="332557"/>
                </a:lnTo>
                <a:lnTo>
                  <a:pt x="1203982" y="332044"/>
                </a:lnTo>
                <a:lnTo>
                  <a:pt x="1201965" y="331550"/>
                </a:lnTo>
                <a:lnTo>
                  <a:pt x="1200957" y="331037"/>
                </a:lnTo>
                <a:lnTo>
                  <a:pt x="1199949" y="329517"/>
                </a:lnTo>
                <a:lnTo>
                  <a:pt x="1200074" y="328016"/>
                </a:lnTo>
                <a:lnTo>
                  <a:pt x="1200957" y="320929"/>
                </a:lnTo>
                <a:lnTo>
                  <a:pt x="1207026" y="319922"/>
                </a:lnTo>
                <a:lnTo>
                  <a:pt x="1211573" y="317395"/>
                </a:lnTo>
                <a:lnTo>
                  <a:pt x="1214618" y="315381"/>
                </a:lnTo>
                <a:lnTo>
                  <a:pt x="1217149" y="316388"/>
                </a:lnTo>
                <a:lnTo>
                  <a:pt x="1218157" y="321936"/>
                </a:lnTo>
                <a:lnTo>
                  <a:pt x="1218671" y="328016"/>
                </a:lnTo>
                <a:lnTo>
                  <a:pt x="1216635" y="331037"/>
                </a:lnTo>
                <a:lnTo>
                  <a:pt x="1212087" y="332044"/>
                </a:lnTo>
                <a:lnTo>
                  <a:pt x="1210565" y="332557"/>
                </a:lnTo>
                <a:close/>
              </a:path>
              <a:path w="1866900" h="633730">
                <a:moveTo>
                  <a:pt x="1185774" y="145045"/>
                </a:moveTo>
                <a:lnTo>
                  <a:pt x="1183243" y="145045"/>
                </a:lnTo>
                <a:lnTo>
                  <a:pt x="1182729" y="143032"/>
                </a:lnTo>
                <a:lnTo>
                  <a:pt x="1182235" y="142025"/>
                </a:lnTo>
                <a:lnTo>
                  <a:pt x="1184766" y="139498"/>
                </a:lnTo>
                <a:lnTo>
                  <a:pt x="1186782" y="139498"/>
                </a:lnTo>
                <a:lnTo>
                  <a:pt x="1187790" y="141018"/>
                </a:lnTo>
                <a:lnTo>
                  <a:pt x="1190321" y="142518"/>
                </a:lnTo>
                <a:lnTo>
                  <a:pt x="1187296" y="143545"/>
                </a:lnTo>
                <a:lnTo>
                  <a:pt x="1185774" y="145045"/>
                </a:lnTo>
                <a:close/>
              </a:path>
              <a:path w="1866900" h="633730">
                <a:moveTo>
                  <a:pt x="1174643" y="271909"/>
                </a:moveTo>
                <a:lnTo>
                  <a:pt x="1171085" y="269382"/>
                </a:lnTo>
                <a:lnTo>
                  <a:pt x="1168060" y="267862"/>
                </a:lnTo>
                <a:lnTo>
                  <a:pt x="1167052" y="265335"/>
                </a:lnTo>
                <a:lnTo>
                  <a:pt x="1165529" y="261288"/>
                </a:lnTo>
                <a:lnTo>
                  <a:pt x="1170591" y="255227"/>
                </a:lnTo>
                <a:lnTo>
                  <a:pt x="1179704" y="254220"/>
                </a:lnTo>
                <a:lnTo>
                  <a:pt x="1186268" y="260281"/>
                </a:lnTo>
                <a:lnTo>
                  <a:pt x="1184766" y="263321"/>
                </a:lnTo>
                <a:lnTo>
                  <a:pt x="1182729" y="267368"/>
                </a:lnTo>
                <a:lnTo>
                  <a:pt x="1178182" y="268869"/>
                </a:lnTo>
                <a:lnTo>
                  <a:pt x="1174643" y="271909"/>
                </a:lnTo>
                <a:close/>
              </a:path>
              <a:path w="1866900" h="633730">
                <a:moveTo>
                  <a:pt x="1172113" y="432630"/>
                </a:moveTo>
                <a:lnTo>
                  <a:pt x="1166024" y="432630"/>
                </a:lnTo>
                <a:lnTo>
                  <a:pt x="1165015" y="430597"/>
                </a:lnTo>
                <a:lnTo>
                  <a:pt x="1169068" y="429590"/>
                </a:lnTo>
                <a:lnTo>
                  <a:pt x="1171085" y="429590"/>
                </a:lnTo>
                <a:lnTo>
                  <a:pt x="1172113" y="432630"/>
                </a:lnTo>
                <a:close/>
              </a:path>
              <a:path w="1866900" h="633730">
                <a:moveTo>
                  <a:pt x="1168554" y="433124"/>
                </a:moveTo>
                <a:lnTo>
                  <a:pt x="1166538" y="432630"/>
                </a:lnTo>
                <a:lnTo>
                  <a:pt x="1170077" y="432630"/>
                </a:lnTo>
                <a:lnTo>
                  <a:pt x="1168554" y="433124"/>
                </a:lnTo>
                <a:close/>
              </a:path>
              <a:path w="1866900" h="633730">
                <a:moveTo>
                  <a:pt x="1189466" y="376029"/>
                </a:moveTo>
                <a:lnTo>
                  <a:pt x="1167052" y="376029"/>
                </a:lnTo>
                <a:lnTo>
                  <a:pt x="1174129" y="373996"/>
                </a:lnTo>
                <a:lnTo>
                  <a:pt x="1180713" y="372476"/>
                </a:lnTo>
                <a:lnTo>
                  <a:pt x="1187296" y="370462"/>
                </a:lnTo>
                <a:lnTo>
                  <a:pt x="1190835" y="369455"/>
                </a:lnTo>
                <a:lnTo>
                  <a:pt x="1193860" y="368448"/>
                </a:lnTo>
                <a:lnTo>
                  <a:pt x="1197418" y="367935"/>
                </a:lnTo>
                <a:lnTo>
                  <a:pt x="1197912" y="367935"/>
                </a:lnTo>
                <a:lnTo>
                  <a:pt x="1198921" y="368448"/>
                </a:lnTo>
                <a:lnTo>
                  <a:pt x="1199949" y="368942"/>
                </a:lnTo>
                <a:lnTo>
                  <a:pt x="1199435" y="369949"/>
                </a:lnTo>
                <a:lnTo>
                  <a:pt x="1199435" y="370975"/>
                </a:lnTo>
                <a:lnTo>
                  <a:pt x="1198921" y="371469"/>
                </a:lnTo>
                <a:lnTo>
                  <a:pt x="1189466" y="376029"/>
                </a:lnTo>
                <a:close/>
              </a:path>
              <a:path w="1866900" h="633730">
                <a:moveTo>
                  <a:pt x="1164521" y="387638"/>
                </a:moveTo>
                <a:lnTo>
                  <a:pt x="1161991" y="387638"/>
                </a:lnTo>
                <a:lnTo>
                  <a:pt x="1160468" y="386631"/>
                </a:lnTo>
                <a:lnTo>
                  <a:pt x="1158946" y="385111"/>
                </a:lnTo>
                <a:lnTo>
                  <a:pt x="1156930" y="381577"/>
                </a:lnTo>
                <a:lnTo>
                  <a:pt x="1156930" y="377530"/>
                </a:lnTo>
                <a:lnTo>
                  <a:pt x="1159460" y="375003"/>
                </a:lnTo>
                <a:lnTo>
                  <a:pt x="1161477" y="373996"/>
                </a:lnTo>
                <a:lnTo>
                  <a:pt x="1162999" y="373502"/>
                </a:lnTo>
                <a:lnTo>
                  <a:pt x="1165015" y="374509"/>
                </a:lnTo>
                <a:lnTo>
                  <a:pt x="1167052" y="374509"/>
                </a:lnTo>
                <a:lnTo>
                  <a:pt x="1167052" y="376029"/>
                </a:lnTo>
                <a:lnTo>
                  <a:pt x="1189466" y="376029"/>
                </a:lnTo>
                <a:lnTo>
                  <a:pt x="1174375" y="383273"/>
                </a:lnTo>
                <a:lnTo>
                  <a:pt x="1166024" y="387144"/>
                </a:lnTo>
                <a:lnTo>
                  <a:pt x="1164521" y="387638"/>
                </a:lnTo>
                <a:close/>
              </a:path>
              <a:path w="1866900" h="633730">
                <a:moveTo>
                  <a:pt x="1091630" y="516515"/>
                </a:moveTo>
                <a:lnTo>
                  <a:pt x="1067333" y="490751"/>
                </a:lnTo>
                <a:lnTo>
                  <a:pt x="1066838" y="490238"/>
                </a:lnTo>
                <a:lnTo>
                  <a:pt x="1067333" y="488718"/>
                </a:lnTo>
                <a:lnTo>
                  <a:pt x="1067847" y="487711"/>
                </a:lnTo>
                <a:lnTo>
                  <a:pt x="1068855" y="487217"/>
                </a:lnTo>
                <a:lnTo>
                  <a:pt x="1075437" y="493701"/>
                </a:lnTo>
                <a:lnTo>
                  <a:pt x="1087587" y="505482"/>
                </a:lnTo>
                <a:lnTo>
                  <a:pt x="1093666" y="511461"/>
                </a:lnTo>
                <a:lnTo>
                  <a:pt x="1094674" y="511974"/>
                </a:lnTo>
                <a:lnTo>
                  <a:pt x="1094160" y="513494"/>
                </a:lnTo>
                <a:lnTo>
                  <a:pt x="1094674" y="515508"/>
                </a:lnTo>
                <a:lnTo>
                  <a:pt x="1091630" y="516515"/>
                </a:lnTo>
                <a:close/>
              </a:path>
              <a:path w="1866900" h="633730">
                <a:moveTo>
                  <a:pt x="1111753" y="263570"/>
                </a:moveTo>
                <a:lnTo>
                  <a:pt x="1105793" y="261705"/>
                </a:lnTo>
                <a:lnTo>
                  <a:pt x="1101258" y="257754"/>
                </a:lnTo>
                <a:lnTo>
                  <a:pt x="1100744" y="256747"/>
                </a:lnTo>
                <a:lnTo>
                  <a:pt x="1101752" y="253213"/>
                </a:lnTo>
                <a:lnTo>
                  <a:pt x="1102760" y="252700"/>
                </a:lnTo>
                <a:lnTo>
                  <a:pt x="1110866" y="250686"/>
                </a:lnTo>
                <a:lnTo>
                  <a:pt x="1113910" y="250173"/>
                </a:lnTo>
                <a:lnTo>
                  <a:pt x="1116935" y="250686"/>
                </a:lnTo>
                <a:lnTo>
                  <a:pt x="1119466" y="250686"/>
                </a:lnTo>
                <a:lnTo>
                  <a:pt x="1121996" y="251693"/>
                </a:lnTo>
                <a:lnTo>
                  <a:pt x="1125535" y="253213"/>
                </a:lnTo>
                <a:lnTo>
                  <a:pt x="1126049" y="257754"/>
                </a:lnTo>
                <a:lnTo>
                  <a:pt x="1123005" y="260281"/>
                </a:lnTo>
                <a:lnTo>
                  <a:pt x="1117902" y="263159"/>
                </a:lnTo>
                <a:lnTo>
                  <a:pt x="1111753" y="263570"/>
                </a:lnTo>
                <a:close/>
              </a:path>
              <a:path w="1866900" h="633730">
                <a:moveTo>
                  <a:pt x="1156416" y="504906"/>
                </a:moveTo>
                <a:lnTo>
                  <a:pt x="1151868" y="501866"/>
                </a:lnTo>
                <a:lnTo>
                  <a:pt x="1143763" y="495805"/>
                </a:lnTo>
                <a:lnTo>
                  <a:pt x="1143249" y="495292"/>
                </a:lnTo>
                <a:lnTo>
                  <a:pt x="1143249" y="492765"/>
                </a:lnTo>
                <a:lnTo>
                  <a:pt x="1143763" y="492271"/>
                </a:lnTo>
                <a:lnTo>
                  <a:pt x="1144277" y="492271"/>
                </a:lnTo>
                <a:lnTo>
                  <a:pt x="1148824" y="494798"/>
                </a:lnTo>
                <a:lnTo>
                  <a:pt x="1153885" y="497325"/>
                </a:lnTo>
                <a:lnTo>
                  <a:pt x="1158432" y="499852"/>
                </a:lnTo>
                <a:lnTo>
                  <a:pt x="1158946" y="500346"/>
                </a:lnTo>
                <a:lnTo>
                  <a:pt x="1158946" y="502379"/>
                </a:lnTo>
                <a:lnTo>
                  <a:pt x="1156416" y="504906"/>
                </a:lnTo>
                <a:close/>
              </a:path>
              <a:path w="1866900" h="633730">
                <a:moveTo>
                  <a:pt x="999522" y="338124"/>
                </a:moveTo>
                <a:lnTo>
                  <a:pt x="996477" y="336091"/>
                </a:lnTo>
                <a:lnTo>
                  <a:pt x="993453" y="333564"/>
                </a:lnTo>
                <a:lnTo>
                  <a:pt x="990408" y="330543"/>
                </a:lnTo>
                <a:lnTo>
                  <a:pt x="996477" y="325489"/>
                </a:lnTo>
                <a:lnTo>
                  <a:pt x="1000530" y="322449"/>
                </a:lnTo>
                <a:lnTo>
                  <a:pt x="1002053" y="324463"/>
                </a:lnTo>
                <a:lnTo>
                  <a:pt x="1004069" y="326496"/>
                </a:lnTo>
                <a:lnTo>
                  <a:pt x="1003575" y="327503"/>
                </a:lnTo>
                <a:lnTo>
                  <a:pt x="1002567" y="331550"/>
                </a:lnTo>
                <a:lnTo>
                  <a:pt x="1001044" y="334571"/>
                </a:lnTo>
                <a:lnTo>
                  <a:pt x="999522" y="338124"/>
                </a:lnTo>
                <a:close/>
              </a:path>
              <a:path w="1866900" h="633730">
                <a:moveTo>
                  <a:pt x="1006105" y="84397"/>
                </a:moveTo>
                <a:lnTo>
                  <a:pt x="1004069" y="82897"/>
                </a:lnTo>
                <a:lnTo>
                  <a:pt x="1000036" y="79857"/>
                </a:lnTo>
                <a:lnTo>
                  <a:pt x="1001539" y="79343"/>
                </a:lnTo>
                <a:lnTo>
                  <a:pt x="1003575" y="77843"/>
                </a:lnTo>
                <a:lnTo>
                  <a:pt x="1006600" y="77843"/>
                </a:lnTo>
                <a:lnTo>
                  <a:pt x="1008122" y="79343"/>
                </a:lnTo>
                <a:lnTo>
                  <a:pt x="1009644" y="80370"/>
                </a:lnTo>
                <a:lnTo>
                  <a:pt x="1007628" y="82384"/>
                </a:lnTo>
                <a:lnTo>
                  <a:pt x="1006105" y="84397"/>
                </a:lnTo>
                <a:close/>
              </a:path>
              <a:path w="1866900" h="633730">
                <a:moveTo>
                  <a:pt x="1028143" y="503880"/>
                </a:moveTo>
                <a:lnTo>
                  <a:pt x="1021289" y="503880"/>
                </a:lnTo>
                <a:lnTo>
                  <a:pt x="1028366" y="501866"/>
                </a:lnTo>
                <a:lnTo>
                  <a:pt x="1028143" y="503880"/>
                </a:lnTo>
                <a:close/>
              </a:path>
              <a:path w="1866900" h="633730">
                <a:moveTo>
                  <a:pt x="1020775" y="518548"/>
                </a:moveTo>
                <a:lnTo>
                  <a:pt x="1010158" y="518548"/>
                </a:lnTo>
                <a:lnTo>
                  <a:pt x="1007114" y="514501"/>
                </a:lnTo>
                <a:lnTo>
                  <a:pt x="1007628" y="508934"/>
                </a:lnTo>
                <a:lnTo>
                  <a:pt x="1008122" y="503880"/>
                </a:lnTo>
                <a:lnTo>
                  <a:pt x="1010158" y="502873"/>
                </a:lnTo>
                <a:lnTo>
                  <a:pt x="1016722" y="503386"/>
                </a:lnTo>
                <a:lnTo>
                  <a:pt x="1021289" y="503880"/>
                </a:lnTo>
                <a:lnTo>
                  <a:pt x="1028143" y="503880"/>
                </a:lnTo>
                <a:lnTo>
                  <a:pt x="1027358" y="510967"/>
                </a:lnTo>
                <a:lnTo>
                  <a:pt x="1026844" y="518035"/>
                </a:lnTo>
                <a:lnTo>
                  <a:pt x="1020775" y="518548"/>
                </a:lnTo>
                <a:close/>
              </a:path>
              <a:path w="1866900" h="633730">
                <a:moveTo>
                  <a:pt x="1034950" y="438691"/>
                </a:moveTo>
                <a:lnTo>
                  <a:pt x="1032933" y="438691"/>
                </a:lnTo>
                <a:lnTo>
                  <a:pt x="1031905" y="438178"/>
                </a:lnTo>
                <a:lnTo>
                  <a:pt x="1025341" y="434150"/>
                </a:lnTo>
                <a:lnTo>
                  <a:pt x="1019252" y="429590"/>
                </a:lnTo>
                <a:lnTo>
                  <a:pt x="1012689" y="425049"/>
                </a:lnTo>
                <a:lnTo>
                  <a:pt x="1011661" y="424536"/>
                </a:lnTo>
                <a:lnTo>
                  <a:pt x="1011166" y="422522"/>
                </a:lnTo>
                <a:lnTo>
                  <a:pt x="1014191" y="419482"/>
                </a:lnTo>
                <a:lnTo>
                  <a:pt x="1015219" y="418475"/>
                </a:lnTo>
                <a:lnTo>
                  <a:pt x="1021989" y="420381"/>
                </a:lnTo>
                <a:lnTo>
                  <a:pt x="1026911" y="424605"/>
                </a:lnTo>
                <a:lnTo>
                  <a:pt x="1030791" y="430057"/>
                </a:lnTo>
                <a:lnTo>
                  <a:pt x="1034436" y="435651"/>
                </a:lnTo>
                <a:lnTo>
                  <a:pt x="1034950" y="436164"/>
                </a:lnTo>
                <a:lnTo>
                  <a:pt x="1034950" y="438691"/>
                </a:lnTo>
                <a:close/>
              </a:path>
              <a:path w="1866900" h="633730">
                <a:moveTo>
                  <a:pt x="1032419" y="382584"/>
                </a:moveTo>
                <a:lnTo>
                  <a:pt x="1031411" y="378556"/>
                </a:lnTo>
                <a:lnTo>
                  <a:pt x="1031411" y="375516"/>
                </a:lnTo>
                <a:lnTo>
                  <a:pt x="1033427" y="374509"/>
                </a:lnTo>
                <a:lnTo>
                  <a:pt x="1034436" y="373502"/>
                </a:lnTo>
                <a:lnTo>
                  <a:pt x="1034436" y="378556"/>
                </a:lnTo>
                <a:lnTo>
                  <a:pt x="1033941" y="380057"/>
                </a:lnTo>
                <a:lnTo>
                  <a:pt x="1032933" y="381083"/>
                </a:lnTo>
                <a:lnTo>
                  <a:pt x="1032419" y="382584"/>
                </a:lnTo>
                <a:close/>
              </a:path>
              <a:path w="1866900" h="633730">
                <a:moveTo>
                  <a:pt x="1023819" y="394725"/>
                </a:moveTo>
                <a:lnTo>
                  <a:pt x="1016228" y="392692"/>
                </a:lnTo>
                <a:lnTo>
                  <a:pt x="1015219" y="392198"/>
                </a:lnTo>
                <a:lnTo>
                  <a:pt x="1014191" y="389158"/>
                </a:lnTo>
                <a:lnTo>
                  <a:pt x="1014705" y="388664"/>
                </a:lnTo>
                <a:lnTo>
                  <a:pt x="1019252" y="382584"/>
                </a:lnTo>
                <a:lnTo>
                  <a:pt x="1025341" y="381577"/>
                </a:lnTo>
                <a:lnTo>
                  <a:pt x="1031905" y="383097"/>
                </a:lnTo>
                <a:lnTo>
                  <a:pt x="1028366" y="389671"/>
                </a:lnTo>
                <a:lnTo>
                  <a:pt x="1023819" y="394725"/>
                </a:lnTo>
                <a:close/>
              </a:path>
              <a:path w="1866900" h="633730">
                <a:moveTo>
                  <a:pt x="1032419" y="383097"/>
                </a:moveTo>
                <a:lnTo>
                  <a:pt x="1031905" y="383097"/>
                </a:lnTo>
                <a:lnTo>
                  <a:pt x="1032419" y="382584"/>
                </a:lnTo>
                <a:lnTo>
                  <a:pt x="1032419" y="383097"/>
                </a:lnTo>
                <a:close/>
              </a:path>
              <a:path w="1866900" h="633730">
                <a:moveTo>
                  <a:pt x="1005097" y="370462"/>
                </a:moveTo>
                <a:lnTo>
                  <a:pt x="1000036" y="370462"/>
                </a:lnTo>
                <a:lnTo>
                  <a:pt x="993947" y="369949"/>
                </a:lnTo>
                <a:lnTo>
                  <a:pt x="988392" y="368942"/>
                </a:lnTo>
                <a:lnTo>
                  <a:pt x="982322" y="368448"/>
                </a:lnTo>
                <a:lnTo>
                  <a:pt x="988392" y="366928"/>
                </a:lnTo>
                <a:lnTo>
                  <a:pt x="994461" y="364895"/>
                </a:lnTo>
                <a:lnTo>
                  <a:pt x="999522" y="363394"/>
                </a:lnTo>
                <a:lnTo>
                  <a:pt x="1001539" y="363888"/>
                </a:lnTo>
                <a:lnTo>
                  <a:pt x="1004583" y="364895"/>
                </a:lnTo>
                <a:lnTo>
                  <a:pt x="1005097" y="365408"/>
                </a:lnTo>
                <a:lnTo>
                  <a:pt x="1005591" y="366928"/>
                </a:lnTo>
                <a:lnTo>
                  <a:pt x="1006105" y="367935"/>
                </a:lnTo>
                <a:lnTo>
                  <a:pt x="1006105" y="368942"/>
                </a:lnTo>
                <a:lnTo>
                  <a:pt x="1005097" y="370462"/>
                </a:lnTo>
                <a:close/>
              </a:path>
              <a:path w="1866900" h="633730">
                <a:moveTo>
                  <a:pt x="1003061" y="370975"/>
                </a:moveTo>
                <a:lnTo>
                  <a:pt x="1001539" y="370462"/>
                </a:lnTo>
                <a:lnTo>
                  <a:pt x="1004583" y="370462"/>
                </a:lnTo>
                <a:lnTo>
                  <a:pt x="1003061" y="370975"/>
                </a:lnTo>
                <a:close/>
              </a:path>
              <a:path w="1866900" h="633730">
                <a:moveTo>
                  <a:pt x="893239" y="272916"/>
                </a:moveTo>
                <a:lnTo>
                  <a:pt x="892231" y="271909"/>
                </a:lnTo>
                <a:lnTo>
                  <a:pt x="891223" y="271396"/>
                </a:lnTo>
                <a:lnTo>
                  <a:pt x="890195" y="270389"/>
                </a:lnTo>
                <a:lnTo>
                  <a:pt x="890709" y="269895"/>
                </a:lnTo>
                <a:lnTo>
                  <a:pt x="891717" y="268375"/>
                </a:lnTo>
                <a:lnTo>
                  <a:pt x="892725" y="268375"/>
                </a:lnTo>
                <a:lnTo>
                  <a:pt x="893239" y="269382"/>
                </a:lnTo>
                <a:lnTo>
                  <a:pt x="894248" y="269895"/>
                </a:lnTo>
                <a:lnTo>
                  <a:pt x="893753" y="270902"/>
                </a:lnTo>
                <a:lnTo>
                  <a:pt x="893753" y="271909"/>
                </a:lnTo>
                <a:lnTo>
                  <a:pt x="893239" y="272916"/>
                </a:lnTo>
                <a:close/>
              </a:path>
              <a:path w="1866900" h="633730">
                <a:moveTo>
                  <a:pt x="897292" y="189031"/>
                </a:moveTo>
                <a:lnTo>
                  <a:pt x="895256" y="188518"/>
                </a:lnTo>
                <a:lnTo>
                  <a:pt x="892231" y="187511"/>
                </a:lnTo>
                <a:lnTo>
                  <a:pt x="889700" y="185478"/>
                </a:lnTo>
                <a:lnTo>
                  <a:pt x="887170" y="183977"/>
                </a:lnTo>
                <a:lnTo>
                  <a:pt x="885648" y="182951"/>
                </a:lnTo>
                <a:lnTo>
                  <a:pt x="883117" y="182457"/>
                </a:lnTo>
                <a:lnTo>
                  <a:pt x="881101" y="181944"/>
                </a:lnTo>
                <a:lnTo>
                  <a:pt x="886162" y="178923"/>
                </a:lnTo>
                <a:lnTo>
                  <a:pt x="888178" y="177403"/>
                </a:lnTo>
                <a:lnTo>
                  <a:pt x="891717" y="178410"/>
                </a:lnTo>
                <a:lnTo>
                  <a:pt x="894762" y="178923"/>
                </a:lnTo>
                <a:lnTo>
                  <a:pt x="897292" y="180423"/>
                </a:lnTo>
                <a:lnTo>
                  <a:pt x="898814" y="181944"/>
                </a:lnTo>
                <a:lnTo>
                  <a:pt x="899823" y="184984"/>
                </a:lnTo>
                <a:lnTo>
                  <a:pt x="901839" y="186998"/>
                </a:lnTo>
                <a:lnTo>
                  <a:pt x="899309" y="187511"/>
                </a:lnTo>
                <a:lnTo>
                  <a:pt x="897292" y="189031"/>
                </a:lnTo>
                <a:close/>
              </a:path>
              <a:path w="1866900" h="633730">
                <a:moveTo>
                  <a:pt x="885134" y="310327"/>
                </a:moveTo>
                <a:lnTo>
                  <a:pt x="884125" y="310327"/>
                </a:lnTo>
                <a:lnTo>
                  <a:pt x="879578" y="309301"/>
                </a:lnTo>
                <a:lnTo>
                  <a:pt x="874517" y="308807"/>
                </a:lnTo>
                <a:lnTo>
                  <a:pt x="869950" y="307800"/>
                </a:lnTo>
                <a:lnTo>
                  <a:pt x="870464" y="307287"/>
                </a:lnTo>
                <a:lnTo>
                  <a:pt x="870464" y="306280"/>
                </a:lnTo>
                <a:lnTo>
                  <a:pt x="874517" y="304760"/>
                </a:lnTo>
                <a:lnTo>
                  <a:pt x="880587" y="303240"/>
                </a:lnTo>
                <a:lnTo>
                  <a:pt x="884125" y="303753"/>
                </a:lnTo>
                <a:lnTo>
                  <a:pt x="886162" y="303753"/>
                </a:lnTo>
                <a:lnTo>
                  <a:pt x="887170" y="304247"/>
                </a:lnTo>
                <a:lnTo>
                  <a:pt x="888178" y="305767"/>
                </a:lnTo>
                <a:lnTo>
                  <a:pt x="888692" y="306774"/>
                </a:lnTo>
                <a:lnTo>
                  <a:pt x="887664" y="308807"/>
                </a:lnTo>
                <a:lnTo>
                  <a:pt x="886656" y="309301"/>
                </a:lnTo>
                <a:lnTo>
                  <a:pt x="886162" y="309814"/>
                </a:lnTo>
                <a:lnTo>
                  <a:pt x="885134" y="310327"/>
                </a:lnTo>
                <a:close/>
              </a:path>
              <a:path w="1866900" h="633730">
                <a:moveTo>
                  <a:pt x="886162" y="303753"/>
                </a:moveTo>
                <a:lnTo>
                  <a:pt x="884125" y="303753"/>
                </a:lnTo>
                <a:lnTo>
                  <a:pt x="885134" y="303240"/>
                </a:lnTo>
                <a:lnTo>
                  <a:pt x="886162" y="303753"/>
                </a:lnTo>
                <a:close/>
              </a:path>
              <a:path w="1866900" h="633730">
                <a:moveTo>
                  <a:pt x="1000036" y="245119"/>
                </a:moveTo>
                <a:lnTo>
                  <a:pt x="999522" y="245119"/>
                </a:lnTo>
                <a:lnTo>
                  <a:pt x="998000" y="244112"/>
                </a:lnTo>
                <a:lnTo>
                  <a:pt x="996991" y="242592"/>
                </a:lnTo>
                <a:lnTo>
                  <a:pt x="995469" y="241072"/>
                </a:lnTo>
                <a:lnTo>
                  <a:pt x="997505" y="239058"/>
                </a:lnTo>
                <a:lnTo>
                  <a:pt x="999008" y="237044"/>
                </a:lnTo>
                <a:lnTo>
                  <a:pt x="1000530" y="239571"/>
                </a:lnTo>
                <a:lnTo>
                  <a:pt x="1002567" y="242592"/>
                </a:lnTo>
                <a:lnTo>
                  <a:pt x="1001539" y="243599"/>
                </a:lnTo>
                <a:lnTo>
                  <a:pt x="1000036" y="245119"/>
                </a:lnTo>
                <a:close/>
              </a:path>
              <a:path w="1866900" h="633730">
                <a:moveTo>
                  <a:pt x="875011" y="371982"/>
                </a:moveTo>
                <a:lnTo>
                  <a:pt x="874517" y="371469"/>
                </a:lnTo>
                <a:lnTo>
                  <a:pt x="874003" y="370975"/>
                </a:lnTo>
                <a:lnTo>
                  <a:pt x="875011" y="369949"/>
                </a:lnTo>
                <a:lnTo>
                  <a:pt x="875525" y="369455"/>
                </a:lnTo>
                <a:lnTo>
                  <a:pt x="876039" y="369949"/>
                </a:lnTo>
                <a:lnTo>
                  <a:pt x="876534" y="370462"/>
                </a:lnTo>
                <a:lnTo>
                  <a:pt x="876039" y="370975"/>
                </a:lnTo>
                <a:lnTo>
                  <a:pt x="875011" y="371982"/>
                </a:lnTo>
                <a:close/>
              </a:path>
              <a:path w="1866900" h="633730">
                <a:moveTo>
                  <a:pt x="1228793" y="324463"/>
                </a:moveTo>
                <a:lnTo>
                  <a:pt x="1228279" y="323969"/>
                </a:lnTo>
                <a:lnTo>
                  <a:pt x="1226757" y="323456"/>
                </a:lnTo>
                <a:lnTo>
                  <a:pt x="1226757" y="321936"/>
                </a:lnTo>
                <a:lnTo>
                  <a:pt x="1227785" y="319922"/>
                </a:lnTo>
                <a:lnTo>
                  <a:pt x="1228793" y="320435"/>
                </a:lnTo>
                <a:lnTo>
                  <a:pt x="1229801" y="321442"/>
                </a:lnTo>
                <a:lnTo>
                  <a:pt x="1230810" y="321936"/>
                </a:lnTo>
                <a:lnTo>
                  <a:pt x="1229801" y="322962"/>
                </a:lnTo>
                <a:lnTo>
                  <a:pt x="1229287" y="323456"/>
                </a:lnTo>
                <a:lnTo>
                  <a:pt x="1228793" y="324463"/>
                </a:lnTo>
                <a:close/>
              </a:path>
              <a:path w="1866900" h="633730">
                <a:moveTo>
                  <a:pt x="1163493" y="79343"/>
                </a:moveTo>
                <a:lnTo>
                  <a:pt x="1161991" y="79343"/>
                </a:lnTo>
                <a:lnTo>
                  <a:pt x="1160468" y="78850"/>
                </a:lnTo>
                <a:lnTo>
                  <a:pt x="1158946" y="76816"/>
                </a:lnTo>
                <a:lnTo>
                  <a:pt x="1157424" y="76323"/>
                </a:lnTo>
                <a:lnTo>
                  <a:pt x="1158946" y="74803"/>
                </a:lnTo>
                <a:lnTo>
                  <a:pt x="1159954" y="72789"/>
                </a:lnTo>
                <a:lnTo>
                  <a:pt x="1162999" y="71762"/>
                </a:lnTo>
                <a:lnTo>
                  <a:pt x="1164521" y="73283"/>
                </a:lnTo>
                <a:lnTo>
                  <a:pt x="1167546" y="75316"/>
                </a:lnTo>
                <a:lnTo>
                  <a:pt x="1165015" y="77330"/>
                </a:lnTo>
                <a:lnTo>
                  <a:pt x="1163493" y="79343"/>
                </a:lnTo>
                <a:close/>
              </a:path>
              <a:path w="1866900" h="633730">
                <a:moveTo>
                  <a:pt x="1132632" y="573629"/>
                </a:moveTo>
                <a:lnTo>
                  <a:pt x="1127571" y="573629"/>
                </a:lnTo>
                <a:lnTo>
                  <a:pt x="1124033" y="572109"/>
                </a:lnTo>
                <a:lnTo>
                  <a:pt x="1124527" y="566561"/>
                </a:lnTo>
                <a:lnTo>
                  <a:pt x="1125041" y="564528"/>
                </a:lnTo>
                <a:lnTo>
                  <a:pt x="1127057" y="562514"/>
                </a:lnTo>
                <a:lnTo>
                  <a:pt x="1129588" y="558467"/>
                </a:lnTo>
                <a:lnTo>
                  <a:pt x="1132118" y="563521"/>
                </a:lnTo>
                <a:lnTo>
                  <a:pt x="1134155" y="566561"/>
                </a:lnTo>
                <a:lnTo>
                  <a:pt x="1135163" y="570095"/>
                </a:lnTo>
                <a:lnTo>
                  <a:pt x="1135163" y="570608"/>
                </a:lnTo>
                <a:lnTo>
                  <a:pt x="1132632" y="573629"/>
                </a:lnTo>
                <a:close/>
              </a:path>
              <a:path w="1866900" h="633730">
                <a:moveTo>
                  <a:pt x="1192357" y="15162"/>
                </a:moveTo>
                <a:lnTo>
                  <a:pt x="1186782" y="15162"/>
                </a:lnTo>
                <a:lnTo>
                  <a:pt x="1190321" y="14155"/>
                </a:lnTo>
                <a:lnTo>
                  <a:pt x="1192357" y="15162"/>
                </a:lnTo>
                <a:close/>
              </a:path>
              <a:path w="1866900" h="633730">
                <a:moveTo>
                  <a:pt x="1187296" y="31330"/>
                </a:moveTo>
                <a:lnTo>
                  <a:pt x="1182729" y="30837"/>
                </a:lnTo>
                <a:lnTo>
                  <a:pt x="1180713" y="30837"/>
                </a:lnTo>
                <a:lnTo>
                  <a:pt x="1177668" y="26276"/>
                </a:lnTo>
                <a:lnTo>
                  <a:pt x="1177174" y="23749"/>
                </a:lnTo>
                <a:lnTo>
                  <a:pt x="1177174" y="21222"/>
                </a:lnTo>
                <a:lnTo>
                  <a:pt x="1180199" y="17689"/>
                </a:lnTo>
                <a:lnTo>
                  <a:pt x="1184252" y="14668"/>
                </a:lnTo>
                <a:lnTo>
                  <a:pt x="1186782" y="15162"/>
                </a:lnTo>
                <a:lnTo>
                  <a:pt x="1192357" y="15162"/>
                </a:lnTo>
                <a:lnTo>
                  <a:pt x="1194888" y="15675"/>
                </a:lnTo>
                <a:lnTo>
                  <a:pt x="1197418" y="17689"/>
                </a:lnTo>
                <a:lnTo>
                  <a:pt x="1201451" y="20729"/>
                </a:lnTo>
                <a:lnTo>
                  <a:pt x="1200957" y="27303"/>
                </a:lnTo>
                <a:lnTo>
                  <a:pt x="1196904" y="28803"/>
                </a:lnTo>
                <a:lnTo>
                  <a:pt x="1192357" y="30324"/>
                </a:lnTo>
                <a:lnTo>
                  <a:pt x="1187296" y="31330"/>
                </a:lnTo>
                <a:close/>
              </a:path>
              <a:path w="1866900" h="633730">
                <a:moveTo>
                  <a:pt x="1132118" y="465481"/>
                </a:moveTo>
                <a:lnTo>
                  <a:pt x="1129588" y="461947"/>
                </a:lnTo>
                <a:lnTo>
                  <a:pt x="1131624" y="458907"/>
                </a:lnTo>
                <a:lnTo>
                  <a:pt x="1134155" y="455373"/>
                </a:lnTo>
                <a:lnTo>
                  <a:pt x="1136685" y="450319"/>
                </a:lnTo>
                <a:lnTo>
                  <a:pt x="1139216" y="454366"/>
                </a:lnTo>
                <a:lnTo>
                  <a:pt x="1140224" y="456380"/>
                </a:lnTo>
                <a:lnTo>
                  <a:pt x="1141232" y="457900"/>
                </a:lnTo>
                <a:lnTo>
                  <a:pt x="1135163" y="462954"/>
                </a:lnTo>
                <a:lnTo>
                  <a:pt x="1132118" y="464968"/>
                </a:lnTo>
                <a:lnTo>
                  <a:pt x="1132118" y="465481"/>
                </a:lnTo>
                <a:close/>
              </a:path>
              <a:path w="1866900" h="633730">
                <a:moveTo>
                  <a:pt x="1146807" y="337611"/>
                </a:moveTo>
                <a:lnTo>
                  <a:pt x="1145779" y="337611"/>
                </a:lnTo>
                <a:lnTo>
                  <a:pt x="1141746" y="336604"/>
                </a:lnTo>
                <a:lnTo>
                  <a:pt x="1137179" y="335597"/>
                </a:lnTo>
                <a:lnTo>
                  <a:pt x="1132632" y="334077"/>
                </a:lnTo>
                <a:lnTo>
                  <a:pt x="1131624" y="333564"/>
                </a:lnTo>
                <a:lnTo>
                  <a:pt x="1130596" y="330030"/>
                </a:lnTo>
                <a:lnTo>
                  <a:pt x="1130596" y="325983"/>
                </a:lnTo>
                <a:lnTo>
                  <a:pt x="1132632" y="324463"/>
                </a:lnTo>
                <a:lnTo>
                  <a:pt x="1134155" y="322449"/>
                </a:lnTo>
                <a:lnTo>
                  <a:pt x="1139216" y="324463"/>
                </a:lnTo>
                <a:lnTo>
                  <a:pt x="1143249" y="325983"/>
                </a:lnTo>
                <a:lnTo>
                  <a:pt x="1147302" y="328510"/>
                </a:lnTo>
                <a:lnTo>
                  <a:pt x="1148310" y="329023"/>
                </a:lnTo>
                <a:lnTo>
                  <a:pt x="1148824" y="332557"/>
                </a:lnTo>
                <a:lnTo>
                  <a:pt x="1148824" y="335597"/>
                </a:lnTo>
                <a:lnTo>
                  <a:pt x="1146807" y="337611"/>
                </a:lnTo>
                <a:close/>
              </a:path>
              <a:path w="1866900" h="633730">
                <a:moveTo>
                  <a:pt x="1040525" y="312341"/>
                </a:moveTo>
                <a:lnTo>
                  <a:pt x="1034950" y="310821"/>
                </a:lnTo>
                <a:lnTo>
                  <a:pt x="1030402" y="309814"/>
                </a:lnTo>
                <a:lnTo>
                  <a:pt x="1025836" y="307800"/>
                </a:lnTo>
                <a:lnTo>
                  <a:pt x="1024313" y="306774"/>
                </a:lnTo>
                <a:lnTo>
                  <a:pt x="1023819" y="302746"/>
                </a:lnTo>
                <a:lnTo>
                  <a:pt x="1022811" y="300219"/>
                </a:lnTo>
                <a:lnTo>
                  <a:pt x="1024313" y="299193"/>
                </a:lnTo>
                <a:lnTo>
                  <a:pt x="1026350" y="297692"/>
                </a:lnTo>
                <a:lnTo>
                  <a:pt x="1027872" y="298186"/>
                </a:lnTo>
                <a:lnTo>
                  <a:pt x="1032933" y="299706"/>
                </a:lnTo>
                <a:lnTo>
                  <a:pt x="1037994" y="301720"/>
                </a:lnTo>
                <a:lnTo>
                  <a:pt x="1044063" y="304760"/>
                </a:lnTo>
                <a:lnTo>
                  <a:pt x="1044558" y="308294"/>
                </a:lnTo>
                <a:lnTo>
                  <a:pt x="1045072" y="310327"/>
                </a:lnTo>
                <a:lnTo>
                  <a:pt x="1043549" y="310821"/>
                </a:lnTo>
                <a:lnTo>
                  <a:pt x="1042027" y="311828"/>
                </a:lnTo>
                <a:lnTo>
                  <a:pt x="1040525" y="312341"/>
                </a:lnTo>
                <a:close/>
              </a:path>
              <a:path w="1866900" h="633730">
                <a:moveTo>
                  <a:pt x="1047088" y="488718"/>
                </a:moveTo>
                <a:lnTo>
                  <a:pt x="1046080" y="487711"/>
                </a:lnTo>
                <a:lnTo>
                  <a:pt x="1045586" y="486704"/>
                </a:lnTo>
                <a:lnTo>
                  <a:pt x="1044558" y="485697"/>
                </a:lnTo>
                <a:lnTo>
                  <a:pt x="1045072" y="485184"/>
                </a:lnTo>
                <a:lnTo>
                  <a:pt x="1046080" y="484690"/>
                </a:lnTo>
                <a:lnTo>
                  <a:pt x="1046594" y="484177"/>
                </a:lnTo>
                <a:lnTo>
                  <a:pt x="1047602" y="484690"/>
                </a:lnTo>
                <a:lnTo>
                  <a:pt x="1048611" y="485697"/>
                </a:lnTo>
                <a:lnTo>
                  <a:pt x="1048611" y="487217"/>
                </a:lnTo>
                <a:lnTo>
                  <a:pt x="1047602" y="487711"/>
                </a:lnTo>
                <a:lnTo>
                  <a:pt x="1047088" y="488718"/>
                </a:lnTo>
                <a:close/>
              </a:path>
              <a:path w="1866900" h="633730">
                <a:moveTo>
                  <a:pt x="1111874" y="67735"/>
                </a:moveTo>
                <a:lnTo>
                  <a:pt x="1107327" y="67735"/>
                </a:lnTo>
                <a:lnTo>
                  <a:pt x="1105291" y="64181"/>
                </a:lnTo>
                <a:lnTo>
                  <a:pt x="1103788" y="61654"/>
                </a:lnTo>
                <a:lnTo>
                  <a:pt x="1109344" y="56107"/>
                </a:lnTo>
                <a:lnTo>
                  <a:pt x="1112388" y="58634"/>
                </a:lnTo>
                <a:lnTo>
                  <a:pt x="1116441" y="62681"/>
                </a:lnTo>
                <a:lnTo>
                  <a:pt x="1113910" y="64695"/>
                </a:lnTo>
                <a:lnTo>
                  <a:pt x="1111874" y="67735"/>
                </a:lnTo>
                <a:close/>
              </a:path>
              <a:path w="1866900" h="633730">
                <a:moveTo>
                  <a:pt x="1022297" y="271396"/>
                </a:moveTo>
                <a:lnTo>
                  <a:pt x="1022297" y="254733"/>
                </a:lnTo>
                <a:lnTo>
                  <a:pt x="1030897" y="259274"/>
                </a:lnTo>
                <a:lnTo>
                  <a:pt x="1036966" y="259274"/>
                </a:lnTo>
                <a:lnTo>
                  <a:pt x="1039497" y="259787"/>
                </a:lnTo>
                <a:lnTo>
                  <a:pt x="1042027" y="260794"/>
                </a:lnTo>
                <a:lnTo>
                  <a:pt x="1044558" y="261288"/>
                </a:lnTo>
                <a:lnTo>
                  <a:pt x="1042541" y="264328"/>
                </a:lnTo>
                <a:lnTo>
                  <a:pt x="1040525" y="266342"/>
                </a:lnTo>
                <a:lnTo>
                  <a:pt x="1031411" y="266342"/>
                </a:lnTo>
                <a:lnTo>
                  <a:pt x="1022297" y="271396"/>
                </a:lnTo>
                <a:close/>
              </a:path>
              <a:path w="1866900" h="633730">
                <a:moveTo>
                  <a:pt x="1037480" y="269382"/>
                </a:moveTo>
                <a:lnTo>
                  <a:pt x="1035958" y="269382"/>
                </a:lnTo>
                <a:lnTo>
                  <a:pt x="1031411" y="266342"/>
                </a:lnTo>
                <a:lnTo>
                  <a:pt x="1040525" y="266342"/>
                </a:lnTo>
                <a:lnTo>
                  <a:pt x="1037480" y="269382"/>
                </a:lnTo>
                <a:close/>
              </a:path>
              <a:path w="1866900" h="633730">
                <a:moveTo>
                  <a:pt x="1060875" y="562514"/>
                </a:moveTo>
                <a:lnTo>
                  <a:pt x="1047602" y="562514"/>
                </a:lnTo>
                <a:lnTo>
                  <a:pt x="1051655" y="562001"/>
                </a:lnTo>
                <a:lnTo>
                  <a:pt x="1056716" y="558980"/>
                </a:lnTo>
                <a:lnTo>
                  <a:pt x="1061263" y="556453"/>
                </a:lnTo>
                <a:lnTo>
                  <a:pt x="1061263" y="556947"/>
                </a:lnTo>
                <a:lnTo>
                  <a:pt x="1060875" y="562514"/>
                </a:lnTo>
                <a:close/>
              </a:path>
              <a:path w="1866900" h="633730">
                <a:moveTo>
                  <a:pt x="1058733" y="577676"/>
                </a:moveTo>
                <a:lnTo>
                  <a:pt x="1048116" y="577163"/>
                </a:lnTo>
                <a:lnTo>
                  <a:pt x="1046080" y="575662"/>
                </a:lnTo>
                <a:lnTo>
                  <a:pt x="1041533" y="572622"/>
                </a:lnTo>
                <a:lnTo>
                  <a:pt x="1037480" y="568575"/>
                </a:lnTo>
                <a:lnTo>
                  <a:pt x="1035958" y="566561"/>
                </a:lnTo>
                <a:lnTo>
                  <a:pt x="1035464" y="562514"/>
                </a:lnTo>
                <a:lnTo>
                  <a:pt x="1034436" y="558980"/>
                </a:lnTo>
                <a:lnTo>
                  <a:pt x="1037480" y="559474"/>
                </a:lnTo>
                <a:lnTo>
                  <a:pt x="1041251" y="559474"/>
                </a:lnTo>
                <a:lnTo>
                  <a:pt x="1042541" y="559987"/>
                </a:lnTo>
                <a:lnTo>
                  <a:pt x="1047602" y="562514"/>
                </a:lnTo>
                <a:lnTo>
                  <a:pt x="1060875" y="562514"/>
                </a:lnTo>
                <a:lnTo>
                  <a:pt x="1060769" y="564034"/>
                </a:lnTo>
                <a:lnTo>
                  <a:pt x="1059741" y="576156"/>
                </a:lnTo>
                <a:lnTo>
                  <a:pt x="1058733" y="577676"/>
                </a:lnTo>
                <a:close/>
              </a:path>
              <a:path w="1866900" h="633730">
                <a:moveTo>
                  <a:pt x="1041251" y="559474"/>
                </a:moveTo>
                <a:lnTo>
                  <a:pt x="1037480" y="559474"/>
                </a:lnTo>
                <a:lnTo>
                  <a:pt x="1040011" y="558980"/>
                </a:lnTo>
                <a:lnTo>
                  <a:pt x="1041251" y="559474"/>
                </a:lnTo>
                <a:close/>
              </a:path>
              <a:path w="1866900" h="633730">
                <a:moveTo>
                  <a:pt x="1469194" y="521569"/>
                </a:moveTo>
                <a:lnTo>
                  <a:pt x="1468680" y="520562"/>
                </a:lnTo>
                <a:lnTo>
                  <a:pt x="1467672" y="519555"/>
                </a:lnTo>
                <a:lnTo>
                  <a:pt x="1467672" y="519042"/>
                </a:lnTo>
                <a:lnTo>
                  <a:pt x="1468680" y="517028"/>
                </a:lnTo>
                <a:lnTo>
                  <a:pt x="1469689" y="516515"/>
                </a:lnTo>
                <a:lnTo>
                  <a:pt x="1470203" y="516515"/>
                </a:lnTo>
                <a:lnTo>
                  <a:pt x="1470717" y="517028"/>
                </a:lnTo>
                <a:lnTo>
                  <a:pt x="1471725" y="517541"/>
                </a:lnTo>
                <a:lnTo>
                  <a:pt x="1471211" y="519042"/>
                </a:lnTo>
                <a:lnTo>
                  <a:pt x="1470203" y="520068"/>
                </a:lnTo>
                <a:lnTo>
                  <a:pt x="1469194" y="521569"/>
                </a:lnTo>
                <a:close/>
              </a:path>
              <a:path w="1866900" h="633730">
                <a:moveTo>
                  <a:pt x="1054186" y="612047"/>
                </a:moveTo>
                <a:lnTo>
                  <a:pt x="1051655" y="611040"/>
                </a:lnTo>
                <a:lnTo>
                  <a:pt x="1047602" y="609007"/>
                </a:lnTo>
                <a:lnTo>
                  <a:pt x="1048116" y="607487"/>
                </a:lnTo>
                <a:lnTo>
                  <a:pt x="1049125" y="604960"/>
                </a:lnTo>
                <a:lnTo>
                  <a:pt x="1049125" y="605473"/>
                </a:lnTo>
                <a:lnTo>
                  <a:pt x="1051655" y="605986"/>
                </a:lnTo>
                <a:lnTo>
                  <a:pt x="1053672" y="607487"/>
                </a:lnTo>
                <a:lnTo>
                  <a:pt x="1055708" y="608513"/>
                </a:lnTo>
                <a:lnTo>
                  <a:pt x="1055194" y="610527"/>
                </a:lnTo>
                <a:lnTo>
                  <a:pt x="1054186" y="612047"/>
                </a:lnTo>
                <a:close/>
              </a:path>
              <a:path w="1866900" h="633730">
                <a:moveTo>
                  <a:pt x="1443889" y="217835"/>
                </a:moveTo>
                <a:lnTo>
                  <a:pt x="1441853" y="214795"/>
                </a:lnTo>
                <a:lnTo>
                  <a:pt x="1439836" y="213275"/>
                </a:lnTo>
                <a:lnTo>
                  <a:pt x="1442367" y="211261"/>
                </a:lnTo>
                <a:lnTo>
                  <a:pt x="1444897" y="208734"/>
                </a:lnTo>
                <a:lnTo>
                  <a:pt x="1447942" y="207214"/>
                </a:lnTo>
                <a:lnTo>
                  <a:pt x="1448950" y="206207"/>
                </a:lnTo>
                <a:lnTo>
                  <a:pt x="1450967" y="208734"/>
                </a:lnTo>
                <a:lnTo>
                  <a:pt x="1454011" y="210254"/>
                </a:lnTo>
                <a:lnTo>
                  <a:pt x="1450472" y="213788"/>
                </a:lnTo>
                <a:lnTo>
                  <a:pt x="1448436" y="216828"/>
                </a:lnTo>
                <a:lnTo>
                  <a:pt x="1445906" y="217322"/>
                </a:lnTo>
                <a:lnTo>
                  <a:pt x="1443889" y="217835"/>
                </a:lnTo>
                <a:close/>
              </a:path>
              <a:path w="1866900" h="633730">
                <a:moveTo>
                  <a:pt x="1388217" y="525122"/>
                </a:moveTo>
                <a:lnTo>
                  <a:pt x="1380625" y="524609"/>
                </a:lnTo>
                <a:lnTo>
                  <a:pt x="1378589" y="524609"/>
                </a:lnTo>
                <a:lnTo>
                  <a:pt x="1377087" y="522595"/>
                </a:lnTo>
                <a:lnTo>
                  <a:pt x="1375564" y="521569"/>
                </a:lnTo>
                <a:lnTo>
                  <a:pt x="1377087" y="520068"/>
                </a:lnTo>
                <a:lnTo>
                  <a:pt x="1378095" y="518035"/>
                </a:lnTo>
                <a:lnTo>
                  <a:pt x="1379617" y="517028"/>
                </a:lnTo>
                <a:lnTo>
                  <a:pt x="1382642" y="514501"/>
                </a:lnTo>
                <a:lnTo>
                  <a:pt x="1386181" y="511974"/>
                </a:lnTo>
                <a:lnTo>
                  <a:pt x="1389739" y="509960"/>
                </a:lnTo>
                <a:lnTo>
                  <a:pt x="1390748" y="509447"/>
                </a:lnTo>
                <a:lnTo>
                  <a:pt x="1393278" y="511974"/>
                </a:lnTo>
                <a:lnTo>
                  <a:pt x="1392270" y="521075"/>
                </a:lnTo>
                <a:lnTo>
                  <a:pt x="1388217" y="525122"/>
                </a:lnTo>
                <a:close/>
              </a:path>
              <a:path w="1866900" h="633730">
                <a:moveTo>
                  <a:pt x="1400870" y="272916"/>
                </a:moveTo>
                <a:lnTo>
                  <a:pt x="1398339" y="272916"/>
                </a:lnTo>
                <a:lnTo>
                  <a:pt x="1396303" y="270902"/>
                </a:lnTo>
                <a:lnTo>
                  <a:pt x="1395809" y="269382"/>
                </a:lnTo>
                <a:lnTo>
                  <a:pt x="1395295" y="268375"/>
                </a:lnTo>
                <a:lnTo>
                  <a:pt x="1397331" y="266342"/>
                </a:lnTo>
                <a:lnTo>
                  <a:pt x="1398339" y="263321"/>
                </a:lnTo>
                <a:lnTo>
                  <a:pt x="1400356" y="265848"/>
                </a:lnTo>
                <a:lnTo>
                  <a:pt x="1402392" y="267368"/>
                </a:lnTo>
                <a:lnTo>
                  <a:pt x="1402886" y="268375"/>
                </a:lnTo>
                <a:lnTo>
                  <a:pt x="1402886" y="269895"/>
                </a:lnTo>
                <a:lnTo>
                  <a:pt x="1400870" y="272916"/>
                </a:lnTo>
                <a:close/>
              </a:path>
              <a:path w="1866900" h="633730">
                <a:moveTo>
                  <a:pt x="1326970" y="272163"/>
                </a:moveTo>
                <a:lnTo>
                  <a:pt x="1321100" y="271052"/>
                </a:lnTo>
                <a:lnTo>
                  <a:pt x="1315326" y="266342"/>
                </a:lnTo>
                <a:lnTo>
                  <a:pt x="1314317" y="265335"/>
                </a:lnTo>
                <a:lnTo>
                  <a:pt x="1313309" y="262808"/>
                </a:lnTo>
                <a:lnTo>
                  <a:pt x="1313309" y="262314"/>
                </a:lnTo>
                <a:lnTo>
                  <a:pt x="1314831" y="260794"/>
                </a:lnTo>
                <a:lnTo>
                  <a:pt x="1316354" y="258761"/>
                </a:lnTo>
                <a:lnTo>
                  <a:pt x="1317856" y="258761"/>
                </a:lnTo>
                <a:lnTo>
                  <a:pt x="1324440" y="257754"/>
                </a:lnTo>
                <a:lnTo>
                  <a:pt x="1330509" y="257754"/>
                </a:lnTo>
                <a:lnTo>
                  <a:pt x="1339129" y="257260"/>
                </a:lnTo>
                <a:lnTo>
                  <a:pt x="1343162" y="260281"/>
                </a:lnTo>
                <a:lnTo>
                  <a:pt x="1341659" y="262314"/>
                </a:lnTo>
                <a:lnTo>
                  <a:pt x="1340631" y="265848"/>
                </a:lnTo>
                <a:lnTo>
                  <a:pt x="1338615" y="267368"/>
                </a:lnTo>
                <a:lnTo>
                  <a:pt x="1332840" y="270620"/>
                </a:lnTo>
                <a:lnTo>
                  <a:pt x="1326970" y="272163"/>
                </a:lnTo>
                <a:close/>
              </a:path>
              <a:path w="1866900" h="633730">
                <a:moveTo>
                  <a:pt x="1388711" y="564034"/>
                </a:moveTo>
                <a:lnTo>
                  <a:pt x="1388217" y="563521"/>
                </a:lnTo>
                <a:lnTo>
                  <a:pt x="1386181" y="562514"/>
                </a:lnTo>
                <a:lnTo>
                  <a:pt x="1384678" y="560994"/>
                </a:lnTo>
                <a:lnTo>
                  <a:pt x="1383650" y="558980"/>
                </a:lnTo>
                <a:lnTo>
                  <a:pt x="1383156" y="558467"/>
                </a:lnTo>
                <a:lnTo>
                  <a:pt x="1384678" y="556453"/>
                </a:lnTo>
                <a:lnTo>
                  <a:pt x="1386695" y="553926"/>
                </a:lnTo>
                <a:lnTo>
                  <a:pt x="1388711" y="556947"/>
                </a:lnTo>
                <a:lnTo>
                  <a:pt x="1389739" y="558980"/>
                </a:lnTo>
                <a:lnTo>
                  <a:pt x="1391242" y="560994"/>
                </a:lnTo>
                <a:lnTo>
                  <a:pt x="1390234" y="562001"/>
                </a:lnTo>
                <a:lnTo>
                  <a:pt x="1388711" y="564034"/>
                </a:lnTo>
                <a:close/>
              </a:path>
              <a:path w="1866900" h="633730">
                <a:moveTo>
                  <a:pt x="1383156" y="405840"/>
                </a:moveTo>
                <a:lnTo>
                  <a:pt x="1382642" y="405327"/>
                </a:lnTo>
                <a:lnTo>
                  <a:pt x="1380625" y="404320"/>
                </a:lnTo>
                <a:lnTo>
                  <a:pt x="1379103" y="403313"/>
                </a:lnTo>
                <a:lnTo>
                  <a:pt x="1380111" y="400786"/>
                </a:lnTo>
                <a:lnTo>
                  <a:pt x="1380625" y="396739"/>
                </a:lnTo>
                <a:lnTo>
                  <a:pt x="1382148" y="396245"/>
                </a:lnTo>
                <a:lnTo>
                  <a:pt x="1385687" y="394725"/>
                </a:lnTo>
                <a:lnTo>
                  <a:pt x="1390234" y="393718"/>
                </a:lnTo>
                <a:lnTo>
                  <a:pt x="1394286" y="393205"/>
                </a:lnTo>
                <a:lnTo>
                  <a:pt x="1394800" y="393205"/>
                </a:lnTo>
                <a:lnTo>
                  <a:pt x="1395809" y="395732"/>
                </a:lnTo>
                <a:lnTo>
                  <a:pt x="1395809" y="397252"/>
                </a:lnTo>
                <a:lnTo>
                  <a:pt x="1394800" y="405327"/>
                </a:lnTo>
                <a:lnTo>
                  <a:pt x="1389225" y="405327"/>
                </a:lnTo>
                <a:lnTo>
                  <a:pt x="1383156" y="405840"/>
                </a:lnTo>
                <a:close/>
              </a:path>
              <a:path w="1866900" h="633730">
                <a:moveTo>
                  <a:pt x="1330509" y="157680"/>
                </a:moveTo>
                <a:lnTo>
                  <a:pt x="1330015" y="152133"/>
                </a:lnTo>
                <a:lnTo>
                  <a:pt x="1329501" y="144552"/>
                </a:lnTo>
                <a:lnTo>
                  <a:pt x="1333039" y="137464"/>
                </a:lnTo>
                <a:lnTo>
                  <a:pt x="1338615" y="137464"/>
                </a:lnTo>
                <a:lnTo>
                  <a:pt x="1341659" y="137978"/>
                </a:lnTo>
                <a:lnTo>
                  <a:pt x="1344684" y="140505"/>
                </a:lnTo>
                <a:lnTo>
                  <a:pt x="1347214" y="141512"/>
                </a:lnTo>
                <a:lnTo>
                  <a:pt x="1347728" y="149606"/>
                </a:lnTo>
                <a:lnTo>
                  <a:pt x="1342667" y="155153"/>
                </a:lnTo>
                <a:lnTo>
                  <a:pt x="1333553" y="156674"/>
                </a:lnTo>
                <a:lnTo>
                  <a:pt x="1330509" y="157680"/>
                </a:lnTo>
                <a:close/>
              </a:path>
              <a:path w="1866900" h="633730">
                <a:moveTo>
                  <a:pt x="1359867" y="374509"/>
                </a:moveTo>
                <a:lnTo>
                  <a:pt x="1355814" y="374509"/>
                </a:lnTo>
                <a:lnTo>
                  <a:pt x="1353798" y="372476"/>
                </a:lnTo>
                <a:lnTo>
                  <a:pt x="1351781" y="371469"/>
                </a:lnTo>
                <a:lnTo>
                  <a:pt x="1353798" y="369949"/>
                </a:lnTo>
                <a:lnTo>
                  <a:pt x="1355814" y="368942"/>
                </a:lnTo>
                <a:lnTo>
                  <a:pt x="1357851" y="367422"/>
                </a:lnTo>
                <a:lnTo>
                  <a:pt x="1360381" y="369455"/>
                </a:lnTo>
                <a:lnTo>
                  <a:pt x="1361903" y="370975"/>
                </a:lnTo>
                <a:lnTo>
                  <a:pt x="1363920" y="372476"/>
                </a:lnTo>
                <a:lnTo>
                  <a:pt x="1361903" y="372989"/>
                </a:lnTo>
                <a:lnTo>
                  <a:pt x="1359867" y="374509"/>
                </a:lnTo>
                <a:close/>
              </a:path>
              <a:path w="1866900" h="633730">
                <a:moveTo>
                  <a:pt x="1373034" y="100073"/>
                </a:moveTo>
                <a:lnTo>
                  <a:pt x="1369495" y="100073"/>
                </a:lnTo>
                <a:lnTo>
                  <a:pt x="1368981" y="99066"/>
                </a:lnTo>
                <a:lnTo>
                  <a:pt x="1366964" y="96026"/>
                </a:lnTo>
                <a:lnTo>
                  <a:pt x="1364434" y="91978"/>
                </a:lnTo>
                <a:lnTo>
                  <a:pt x="1365442" y="89965"/>
                </a:lnTo>
                <a:lnTo>
                  <a:pt x="1366450" y="87438"/>
                </a:lnTo>
                <a:lnTo>
                  <a:pt x="1370503" y="86431"/>
                </a:lnTo>
                <a:lnTo>
                  <a:pt x="1373528" y="83904"/>
                </a:lnTo>
                <a:lnTo>
                  <a:pt x="1377087" y="86431"/>
                </a:lnTo>
                <a:lnTo>
                  <a:pt x="1381634" y="87438"/>
                </a:lnTo>
                <a:lnTo>
                  <a:pt x="1385173" y="94505"/>
                </a:lnTo>
                <a:lnTo>
                  <a:pt x="1379103" y="99559"/>
                </a:lnTo>
                <a:lnTo>
                  <a:pt x="1373034" y="100073"/>
                </a:lnTo>
                <a:close/>
              </a:path>
              <a:path w="1866900" h="633730">
                <a:moveTo>
                  <a:pt x="1353284" y="342665"/>
                </a:moveTo>
                <a:lnTo>
                  <a:pt x="1349745" y="341658"/>
                </a:lnTo>
                <a:lnTo>
                  <a:pt x="1348223" y="341658"/>
                </a:lnTo>
                <a:lnTo>
                  <a:pt x="1347214" y="337611"/>
                </a:lnTo>
                <a:lnTo>
                  <a:pt x="1345692" y="335084"/>
                </a:lnTo>
                <a:lnTo>
                  <a:pt x="1347728" y="333564"/>
                </a:lnTo>
                <a:lnTo>
                  <a:pt x="1352789" y="329517"/>
                </a:lnTo>
                <a:lnTo>
                  <a:pt x="1355814" y="332044"/>
                </a:lnTo>
                <a:lnTo>
                  <a:pt x="1358859" y="334077"/>
                </a:lnTo>
                <a:lnTo>
                  <a:pt x="1361903" y="336604"/>
                </a:lnTo>
                <a:lnTo>
                  <a:pt x="1362398" y="337098"/>
                </a:lnTo>
                <a:lnTo>
                  <a:pt x="1361389" y="341145"/>
                </a:lnTo>
                <a:lnTo>
                  <a:pt x="1360875" y="341145"/>
                </a:lnTo>
                <a:lnTo>
                  <a:pt x="1356842" y="341658"/>
                </a:lnTo>
                <a:lnTo>
                  <a:pt x="1353284" y="342665"/>
                </a:lnTo>
                <a:close/>
              </a:path>
              <a:path w="1866900" h="633730">
                <a:moveTo>
                  <a:pt x="1387209" y="445759"/>
                </a:moveTo>
                <a:lnTo>
                  <a:pt x="1380625" y="445759"/>
                </a:lnTo>
                <a:lnTo>
                  <a:pt x="1377581" y="442738"/>
                </a:lnTo>
                <a:lnTo>
                  <a:pt x="1377087" y="440211"/>
                </a:lnTo>
                <a:lnTo>
                  <a:pt x="1376059" y="438178"/>
                </a:lnTo>
                <a:lnTo>
                  <a:pt x="1378095" y="438178"/>
                </a:lnTo>
                <a:lnTo>
                  <a:pt x="1379617" y="437171"/>
                </a:lnTo>
                <a:lnTo>
                  <a:pt x="1381120" y="437684"/>
                </a:lnTo>
                <a:lnTo>
                  <a:pt x="1383650" y="438178"/>
                </a:lnTo>
                <a:lnTo>
                  <a:pt x="1386181" y="439204"/>
                </a:lnTo>
                <a:lnTo>
                  <a:pt x="1389225" y="440705"/>
                </a:lnTo>
                <a:lnTo>
                  <a:pt x="1390234" y="443745"/>
                </a:lnTo>
                <a:lnTo>
                  <a:pt x="1389225" y="444258"/>
                </a:lnTo>
                <a:lnTo>
                  <a:pt x="1388711" y="444752"/>
                </a:lnTo>
                <a:lnTo>
                  <a:pt x="1387703" y="445265"/>
                </a:lnTo>
                <a:lnTo>
                  <a:pt x="1387209" y="445759"/>
                </a:lnTo>
                <a:close/>
              </a:path>
              <a:path w="1866900" h="633730">
                <a:moveTo>
                  <a:pt x="1383650" y="446272"/>
                </a:moveTo>
                <a:lnTo>
                  <a:pt x="1382642" y="445759"/>
                </a:lnTo>
                <a:lnTo>
                  <a:pt x="1386181" y="445759"/>
                </a:lnTo>
                <a:lnTo>
                  <a:pt x="1383650" y="446272"/>
                </a:lnTo>
                <a:close/>
              </a:path>
              <a:path w="1866900" h="633730">
                <a:moveTo>
                  <a:pt x="1339623" y="37905"/>
                </a:moveTo>
                <a:lnTo>
                  <a:pt x="1335076" y="35378"/>
                </a:lnTo>
                <a:lnTo>
                  <a:pt x="1330015" y="34371"/>
                </a:lnTo>
                <a:lnTo>
                  <a:pt x="1326970" y="30324"/>
                </a:lnTo>
                <a:lnTo>
                  <a:pt x="1321526" y="23457"/>
                </a:lnTo>
                <a:lnTo>
                  <a:pt x="1315652" y="17439"/>
                </a:lnTo>
                <a:lnTo>
                  <a:pt x="1309110" y="12558"/>
                </a:lnTo>
                <a:lnTo>
                  <a:pt x="1301665" y="9101"/>
                </a:lnTo>
                <a:lnTo>
                  <a:pt x="1300656" y="8587"/>
                </a:lnTo>
                <a:lnTo>
                  <a:pt x="1300142" y="6574"/>
                </a:lnTo>
                <a:lnTo>
                  <a:pt x="1299134" y="5054"/>
                </a:lnTo>
                <a:lnTo>
                  <a:pt x="1300656" y="4560"/>
                </a:lnTo>
                <a:lnTo>
                  <a:pt x="1302179" y="3533"/>
                </a:lnTo>
                <a:lnTo>
                  <a:pt x="1303187" y="4047"/>
                </a:lnTo>
                <a:lnTo>
                  <a:pt x="1308762" y="7087"/>
                </a:lnTo>
                <a:lnTo>
                  <a:pt x="1315326" y="9614"/>
                </a:lnTo>
                <a:lnTo>
                  <a:pt x="1320387" y="13641"/>
                </a:lnTo>
                <a:lnTo>
                  <a:pt x="1325962" y="17689"/>
                </a:lnTo>
                <a:lnTo>
                  <a:pt x="1330509" y="19722"/>
                </a:lnTo>
                <a:lnTo>
                  <a:pt x="1364076" y="19722"/>
                </a:lnTo>
                <a:lnTo>
                  <a:pt x="1359373" y="23256"/>
                </a:lnTo>
                <a:lnTo>
                  <a:pt x="1354806" y="29317"/>
                </a:lnTo>
                <a:lnTo>
                  <a:pt x="1350753" y="34884"/>
                </a:lnTo>
                <a:lnTo>
                  <a:pt x="1346206" y="36898"/>
                </a:lnTo>
                <a:lnTo>
                  <a:pt x="1339623" y="37905"/>
                </a:lnTo>
                <a:close/>
              </a:path>
              <a:path w="1866900" h="633730">
                <a:moveTo>
                  <a:pt x="1364076" y="19722"/>
                </a:moveTo>
                <a:lnTo>
                  <a:pt x="1330509" y="19722"/>
                </a:lnTo>
                <a:lnTo>
                  <a:pt x="1337092" y="17689"/>
                </a:lnTo>
                <a:lnTo>
                  <a:pt x="1353037" y="13210"/>
                </a:lnTo>
                <a:lnTo>
                  <a:pt x="1361007" y="11084"/>
                </a:lnTo>
                <a:lnTo>
                  <a:pt x="1368981" y="9101"/>
                </a:lnTo>
                <a:lnTo>
                  <a:pt x="1370503" y="8587"/>
                </a:lnTo>
                <a:lnTo>
                  <a:pt x="1371512" y="9614"/>
                </a:lnTo>
                <a:lnTo>
                  <a:pt x="1373034" y="9614"/>
                </a:lnTo>
                <a:lnTo>
                  <a:pt x="1372026" y="11114"/>
                </a:lnTo>
                <a:lnTo>
                  <a:pt x="1371512" y="12635"/>
                </a:lnTo>
                <a:lnTo>
                  <a:pt x="1365442" y="18695"/>
                </a:lnTo>
                <a:lnTo>
                  <a:pt x="1364076" y="19722"/>
                </a:lnTo>
                <a:close/>
              </a:path>
              <a:path w="1866900" h="633730">
                <a:moveTo>
                  <a:pt x="1389739" y="317395"/>
                </a:moveTo>
                <a:lnTo>
                  <a:pt x="1387209" y="314868"/>
                </a:lnTo>
                <a:lnTo>
                  <a:pt x="1387703" y="312341"/>
                </a:lnTo>
                <a:lnTo>
                  <a:pt x="1387209" y="310327"/>
                </a:lnTo>
                <a:lnTo>
                  <a:pt x="1390748" y="310327"/>
                </a:lnTo>
                <a:lnTo>
                  <a:pt x="1392270" y="310821"/>
                </a:lnTo>
                <a:lnTo>
                  <a:pt x="1392764" y="311334"/>
                </a:lnTo>
                <a:lnTo>
                  <a:pt x="1393278" y="313348"/>
                </a:lnTo>
                <a:lnTo>
                  <a:pt x="1394286" y="316388"/>
                </a:lnTo>
                <a:lnTo>
                  <a:pt x="1391756" y="316388"/>
                </a:lnTo>
                <a:lnTo>
                  <a:pt x="1389739" y="317395"/>
                </a:lnTo>
                <a:close/>
              </a:path>
              <a:path w="1866900" h="633730">
                <a:moveTo>
                  <a:pt x="1407453" y="586777"/>
                </a:moveTo>
                <a:lnTo>
                  <a:pt x="1405417" y="583737"/>
                </a:lnTo>
                <a:lnTo>
                  <a:pt x="1403400" y="582730"/>
                </a:lnTo>
                <a:lnTo>
                  <a:pt x="1404409" y="580203"/>
                </a:lnTo>
                <a:lnTo>
                  <a:pt x="1405417" y="577163"/>
                </a:lnTo>
                <a:lnTo>
                  <a:pt x="1407453" y="576156"/>
                </a:lnTo>
                <a:lnTo>
                  <a:pt x="1412000" y="573629"/>
                </a:lnTo>
                <a:lnTo>
                  <a:pt x="1422122" y="571615"/>
                </a:lnTo>
                <a:lnTo>
                  <a:pt x="1423645" y="573135"/>
                </a:lnTo>
                <a:lnTo>
                  <a:pt x="1425167" y="574142"/>
                </a:lnTo>
                <a:lnTo>
                  <a:pt x="1426669" y="575662"/>
                </a:lnTo>
                <a:lnTo>
                  <a:pt x="1425661" y="577163"/>
                </a:lnTo>
                <a:lnTo>
                  <a:pt x="1425167" y="579196"/>
                </a:lnTo>
                <a:lnTo>
                  <a:pt x="1424139" y="579690"/>
                </a:lnTo>
                <a:lnTo>
                  <a:pt x="1414017" y="584744"/>
                </a:lnTo>
                <a:lnTo>
                  <a:pt x="1408956" y="586264"/>
                </a:lnTo>
                <a:lnTo>
                  <a:pt x="1407453" y="586777"/>
                </a:lnTo>
                <a:close/>
              </a:path>
              <a:path w="1866900" h="633730">
                <a:moveTo>
                  <a:pt x="1419078" y="619115"/>
                </a:moveTo>
                <a:lnTo>
                  <a:pt x="1417575" y="619115"/>
                </a:lnTo>
                <a:lnTo>
                  <a:pt x="1417575" y="618621"/>
                </a:lnTo>
                <a:lnTo>
                  <a:pt x="1417061" y="618108"/>
                </a:lnTo>
                <a:lnTo>
                  <a:pt x="1417575" y="617595"/>
                </a:lnTo>
                <a:lnTo>
                  <a:pt x="1418070" y="616588"/>
                </a:lnTo>
                <a:lnTo>
                  <a:pt x="1419592" y="616588"/>
                </a:lnTo>
                <a:lnTo>
                  <a:pt x="1420106" y="617595"/>
                </a:lnTo>
                <a:lnTo>
                  <a:pt x="1420600" y="618621"/>
                </a:lnTo>
                <a:lnTo>
                  <a:pt x="1419592" y="618621"/>
                </a:lnTo>
                <a:lnTo>
                  <a:pt x="1419078" y="619115"/>
                </a:lnTo>
                <a:close/>
              </a:path>
              <a:path w="1866900" h="633730">
                <a:moveTo>
                  <a:pt x="899823" y="491758"/>
                </a:moveTo>
                <a:lnTo>
                  <a:pt x="891223" y="491758"/>
                </a:lnTo>
                <a:lnTo>
                  <a:pt x="893239" y="489231"/>
                </a:lnTo>
                <a:lnTo>
                  <a:pt x="894762" y="485184"/>
                </a:lnTo>
                <a:lnTo>
                  <a:pt x="904884" y="485184"/>
                </a:lnTo>
                <a:lnTo>
                  <a:pt x="920561" y="487217"/>
                </a:lnTo>
                <a:lnTo>
                  <a:pt x="921075" y="487217"/>
                </a:lnTo>
                <a:lnTo>
                  <a:pt x="922083" y="488718"/>
                </a:lnTo>
                <a:lnTo>
                  <a:pt x="922083" y="490751"/>
                </a:lnTo>
                <a:lnTo>
                  <a:pt x="921589" y="491245"/>
                </a:lnTo>
                <a:lnTo>
                  <a:pt x="901839" y="491245"/>
                </a:lnTo>
                <a:lnTo>
                  <a:pt x="899823" y="491758"/>
                </a:lnTo>
                <a:close/>
              </a:path>
              <a:path w="1866900" h="633730">
                <a:moveTo>
                  <a:pt x="920067" y="492765"/>
                </a:moveTo>
                <a:lnTo>
                  <a:pt x="914492" y="492271"/>
                </a:lnTo>
                <a:lnTo>
                  <a:pt x="909431" y="491758"/>
                </a:lnTo>
                <a:lnTo>
                  <a:pt x="902847" y="491245"/>
                </a:lnTo>
                <a:lnTo>
                  <a:pt x="921589" y="491245"/>
                </a:lnTo>
                <a:lnTo>
                  <a:pt x="920067" y="492765"/>
                </a:lnTo>
                <a:close/>
              </a:path>
              <a:path w="1866900" h="633730">
                <a:moveTo>
                  <a:pt x="1410992" y="505913"/>
                </a:moveTo>
                <a:lnTo>
                  <a:pt x="1406939" y="500346"/>
                </a:lnTo>
                <a:lnTo>
                  <a:pt x="1404923" y="497325"/>
                </a:lnTo>
                <a:lnTo>
                  <a:pt x="1406425" y="495805"/>
                </a:lnTo>
                <a:lnTo>
                  <a:pt x="1407453" y="493772"/>
                </a:lnTo>
                <a:lnTo>
                  <a:pt x="1410478" y="493772"/>
                </a:lnTo>
                <a:lnTo>
                  <a:pt x="1412514" y="495805"/>
                </a:lnTo>
                <a:lnTo>
                  <a:pt x="1413008" y="497325"/>
                </a:lnTo>
                <a:lnTo>
                  <a:pt x="1413522" y="499339"/>
                </a:lnTo>
                <a:lnTo>
                  <a:pt x="1412000" y="501353"/>
                </a:lnTo>
                <a:lnTo>
                  <a:pt x="1410992" y="505913"/>
                </a:lnTo>
                <a:close/>
              </a:path>
              <a:path w="1866900" h="633730">
                <a:moveTo>
                  <a:pt x="1467158" y="565554"/>
                </a:moveTo>
                <a:lnTo>
                  <a:pt x="1466664" y="565041"/>
                </a:lnTo>
                <a:lnTo>
                  <a:pt x="1466150" y="564034"/>
                </a:lnTo>
                <a:lnTo>
                  <a:pt x="1465656" y="563521"/>
                </a:lnTo>
                <a:lnTo>
                  <a:pt x="1466664" y="562514"/>
                </a:lnTo>
                <a:lnTo>
                  <a:pt x="1467672" y="562001"/>
                </a:lnTo>
                <a:lnTo>
                  <a:pt x="1468186" y="561507"/>
                </a:lnTo>
                <a:lnTo>
                  <a:pt x="1468680" y="562001"/>
                </a:lnTo>
                <a:lnTo>
                  <a:pt x="1469194" y="563521"/>
                </a:lnTo>
                <a:lnTo>
                  <a:pt x="1469194" y="564528"/>
                </a:lnTo>
                <a:lnTo>
                  <a:pt x="1467672" y="565041"/>
                </a:lnTo>
                <a:lnTo>
                  <a:pt x="1467158" y="565554"/>
                </a:lnTo>
                <a:close/>
              </a:path>
              <a:path w="1866900" h="633730">
                <a:moveTo>
                  <a:pt x="1460594" y="14668"/>
                </a:moveTo>
                <a:lnTo>
                  <a:pt x="1459566" y="14155"/>
                </a:lnTo>
                <a:lnTo>
                  <a:pt x="1457036" y="13148"/>
                </a:lnTo>
                <a:lnTo>
                  <a:pt x="1454011" y="12141"/>
                </a:lnTo>
                <a:lnTo>
                  <a:pt x="1451481" y="10621"/>
                </a:lnTo>
                <a:lnTo>
                  <a:pt x="1450472" y="10108"/>
                </a:lnTo>
                <a:lnTo>
                  <a:pt x="1449444" y="7087"/>
                </a:lnTo>
                <a:lnTo>
                  <a:pt x="1450472" y="7087"/>
                </a:lnTo>
                <a:lnTo>
                  <a:pt x="1452489" y="6060"/>
                </a:lnTo>
                <a:lnTo>
                  <a:pt x="1455019" y="7087"/>
                </a:lnTo>
                <a:lnTo>
                  <a:pt x="1458558" y="8094"/>
                </a:lnTo>
                <a:lnTo>
                  <a:pt x="1462611" y="10108"/>
                </a:lnTo>
                <a:lnTo>
                  <a:pt x="1463125" y="12141"/>
                </a:lnTo>
                <a:lnTo>
                  <a:pt x="1463619" y="13641"/>
                </a:lnTo>
                <a:lnTo>
                  <a:pt x="1462097" y="13641"/>
                </a:lnTo>
                <a:lnTo>
                  <a:pt x="1460594" y="14668"/>
                </a:lnTo>
                <a:close/>
              </a:path>
              <a:path w="1866900" h="633730">
                <a:moveTo>
                  <a:pt x="1410992" y="331037"/>
                </a:moveTo>
                <a:lnTo>
                  <a:pt x="1410478" y="330543"/>
                </a:lnTo>
                <a:lnTo>
                  <a:pt x="1409470" y="330543"/>
                </a:lnTo>
                <a:lnTo>
                  <a:pt x="1408956" y="330030"/>
                </a:lnTo>
                <a:lnTo>
                  <a:pt x="1408956" y="329517"/>
                </a:lnTo>
                <a:lnTo>
                  <a:pt x="1409470" y="328510"/>
                </a:lnTo>
                <a:lnTo>
                  <a:pt x="1410992" y="328510"/>
                </a:lnTo>
                <a:lnTo>
                  <a:pt x="1411486" y="329023"/>
                </a:lnTo>
                <a:lnTo>
                  <a:pt x="1411486" y="329517"/>
                </a:lnTo>
                <a:lnTo>
                  <a:pt x="1410992" y="330030"/>
                </a:lnTo>
                <a:lnTo>
                  <a:pt x="1410992" y="331037"/>
                </a:lnTo>
                <a:close/>
              </a:path>
              <a:path w="1866900" h="633730">
                <a:moveTo>
                  <a:pt x="1433253" y="341145"/>
                </a:moveTo>
                <a:lnTo>
                  <a:pt x="1432759" y="341145"/>
                </a:lnTo>
                <a:lnTo>
                  <a:pt x="1430722" y="340651"/>
                </a:lnTo>
                <a:lnTo>
                  <a:pt x="1428706" y="339131"/>
                </a:lnTo>
                <a:lnTo>
                  <a:pt x="1426669" y="338124"/>
                </a:lnTo>
                <a:lnTo>
                  <a:pt x="1428192" y="336604"/>
                </a:lnTo>
                <a:lnTo>
                  <a:pt x="1429200" y="334571"/>
                </a:lnTo>
                <a:lnTo>
                  <a:pt x="1430722" y="334571"/>
                </a:lnTo>
                <a:lnTo>
                  <a:pt x="1432245" y="334077"/>
                </a:lnTo>
                <a:lnTo>
                  <a:pt x="1433767" y="336091"/>
                </a:lnTo>
                <a:lnTo>
                  <a:pt x="1436297" y="337098"/>
                </a:lnTo>
                <a:lnTo>
                  <a:pt x="1433253" y="341145"/>
                </a:lnTo>
                <a:close/>
              </a:path>
              <a:path w="1866900" h="633730">
                <a:moveTo>
                  <a:pt x="1432759" y="251180"/>
                </a:moveTo>
                <a:lnTo>
                  <a:pt x="1431236" y="251180"/>
                </a:lnTo>
                <a:lnTo>
                  <a:pt x="1429714" y="250173"/>
                </a:lnTo>
                <a:lnTo>
                  <a:pt x="1428706" y="249679"/>
                </a:lnTo>
                <a:lnTo>
                  <a:pt x="1429200" y="248653"/>
                </a:lnTo>
                <a:lnTo>
                  <a:pt x="1430228" y="247152"/>
                </a:lnTo>
                <a:lnTo>
                  <a:pt x="1431731" y="247152"/>
                </a:lnTo>
                <a:lnTo>
                  <a:pt x="1433253" y="248159"/>
                </a:lnTo>
                <a:lnTo>
                  <a:pt x="1434261" y="249166"/>
                </a:lnTo>
                <a:lnTo>
                  <a:pt x="1433767" y="250173"/>
                </a:lnTo>
                <a:lnTo>
                  <a:pt x="1432759" y="251180"/>
                </a:lnTo>
                <a:close/>
              </a:path>
              <a:path w="1866900" h="633730">
                <a:moveTo>
                  <a:pt x="1417575" y="379563"/>
                </a:moveTo>
                <a:lnTo>
                  <a:pt x="1415539" y="379563"/>
                </a:lnTo>
                <a:lnTo>
                  <a:pt x="1414531" y="378043"/>
                </a:lnTo>
                <a:lnTo>
                  <a:pt x="1414017" y="377036"/>
                </a:lnTo>
                <a:lnTo>
                  <a:pt x="1415045" y="376029"/>
                </a:lnTo>
                <a:lnTo>
                  <a:pt x="1416053" y="374509"/>
                </a:lnTo>
                <a:lnTo>
                  <a:pt x="1417575" y="374509"/>
                </a:lnTo>
                <a:lnTo>
                  <a:pt x="1419078" y="375516"/>
                </a:lnTo>
                <a:lnTo>
                  <a:pt x="1420600" y="377036"/>
                </a:lnTo>
                <a:lnTo>
                  <a:pt x="1418584" y="378556"/>
                </a:lnTo>
                <a:lnTo>
                  <a:pt x="1417575" y="379563"/>
                </a:lnTo>
                <a:close/>
              </a:path>
              <a:path w="1866900" h="633730">
                <a:moveTo>
                  <a:pt x="1444897" y="527136"/>
                </a:moveTo>
                <a:lnTo>
                  <a:pt x="1438314" y="519555"/>
                </a:lnTo>
                <a:lnTo>
                  <a:pt x="1439836" y="515508"/>
                </a:lnTo>
                <a:lnTo>
                  <a:pt x="1440844" y="512487"/>
                </a:lnTo>
                <a:lnTo>
                  <a:pt x="1444897" y="508934"/>
                </a:lnTo>
                <a:lnTo>
                  <a:pt x="1453003" y="508934"/>
                </a:lnTo>
                <a:lnTo>
                  <a:pt x="1452489" y="515014"/>
                </a:lnTo>
                <a:lnTo>
                  <a:pt x="1451060" y="522595"/>
                </a:lnTo>
                <a:lnTo>
                  <a:pt x="1450472" y="526623"/>
                </a:lnTo>
                <a:lnTo>
                  <a:pt x="1449444" y="526623"/>
                </a:lnTo>
                <a:lnTo>
                  <a:pt x="1444897" y="527136"/>
                </a:lnTo>
                <a:close/>
              </a:path>
              <a:path w="1866900" h="633730">
                <a:moveTo>
                  <a:pt x="1450967" y="523089"/>
                </a:moveTo>
                <a:lnTo>
                  <a:pt x="1450967" y="522595"/>
                </a:lnTo>
                <a:lnTo>
                  <a:pt x="1450967" y="523089"/>
                </a:lnTo>
                <a:close/>
              </a:path>
              <a:path w="1866900" h="633730">
                <a:moveTo>
                  <a:pt x="1422636" y="467495"/>
                </a:moveTo>
                <a:lnTo>
                  <a:pt x="1416547" y="463448"/>
                </a:lnTo>
                <a:lnTo>
                  <a:pt x="1414017" y="461947"/>
                </a:lnTo>
                <a:lnTo>
                  <a:pt x="1411486" y="458907"/>
                </a:lnTo>
                <a:lnTo>
                  <a:pt x="1408956" y="456380"/>
                </a:lnTo>
                <a:lnTo>
                  <a:pt x="1412000" y="455373"/>
                </a:lnTo>
                <a:lnTo>
                  <a:pt x="1415045" y="453340"/>
                </a:lnTo>
                <a:lnTo>
                  <a:pt x="1447942" y="439204"/>
                </a:lnTo>
                <a:lnTo>
                  <a:pt x="1449444" y="440211"/>
                </a:lnTo>
                <a:lnTo>
                  <a:pt x="1450967" y="440211"/>
                </a:lnTo>
                <a:lnTo>
                  <a:pt x="1450967" y="441731"/>
                </a:lnTo>
                <a:lnTo>
                  <a:pt x="1450472" y="442738"/>
                </a:lnTo>
                <a:lnTo>
                  <a:pt x="1449444" y="443745"/>
                </a:lnTo>
                <a:lnTo>
                  <a:pt x="1448950" y="444258"/>
                </a:lnTo>
                <a:lnTo>
                  <a:pt x="1443375" y="449312"/>
                </a:lnTo>
                <a:lnTo>
                  <a:pt x="1438314" y="454366"/>
                </a:lnTo>
                <a:lnTo>
                  <a:pt x="1432759" y="459420"/>
                </a:lnTo>
                <a:lnTo>
                  <a:pt x="1422636" y="467495"/>
                </a:lnTo>
                <a:close/>
              </a:path>
              <a:path w="1866900" h="633730">
                <a:moveTo>
                  <a:pt x="1419592" y="204193"/>
                </a:moveTo>
                <a:lnTo>
                  <a:pt x="1419592" y="203680"/>
                </a:lnTo>
                <a:lnTo>
                  <a:pt x="1417575" y="201666"/>
                </a:lnTo>
                <a:lnTo>
                  <a:pt x="1416053" y="199139"/>
                </a:lnTo>
                <a:lnTo>
                  <a:pt x="1414531" y="197106"/>
                </a:lnTo>
                <a:lnTo>
                  <a:pt x="1416053" y="197106"/>
                </a:lnTo>
                <a:lnTo>
                  <a:pt x="1417575" y="196612"/>
                </a:lnTo>
                <a:lnTo>
                  <a:pt x="1418584" y="199139"/>
                </a:lnTo>
                <a:lnTo>
                  <a:pt x="1419592" y="201153"/>
                </a:lnTo>
                <a:lnTo>
                  <a:pt x="1420600" y="203680"/>
                </a:lnTo>
                <a:lnTo>
                  <a:pt x="1420106" y="203680"/>
                </a:lnTo>
                <a:lnTo>
                  <a:pt x="1419592" y="204193"/>
                </a:lnTo>
                <a:close/>
              </a:path>
              <a:path w="1866900" h="633730">
                <a:moveTo>
                  <a:pt x="1263707" y="319922"/>
                </a:moveTo>
                <a:lnTo>
                  <a:pt x="1262184" y="318915"/>
                </a:lnTo>
                <a:lnTo>
                  <a:pt x="1261176" y="318915"/>
                </a:lnTo>
                <a:lnTo>
                  <a:pt x="1260168" y="318402"/>
                </a:lnTo>
                <a:lnTo>
                  <a:pt x="1255107" y="316388"/>
                </a:lnTo>
                <a:lnTo>
                  <a:pt x="1252576" y="314868"/>
                </a:lnTo>
                <a:lnTo>
                  <a:pt x="1253090" y="314355"/>
                </a:lnTo>
                <a:lnTo>
                  <a:pt x="1254098" y="312854"/>
                </a:lnTo>
                <a:lnTo>
                  <a:pt x="1255107" y="312854"/>
                </a:lnTo>
                <a:lnTo>
                  <a:pt x="1262184" y="314868"/>
                </a:lnTo>
                <a:lnTo>
                  <a:pt x="1265743" y="316388"/>
                </a:lnTo>
                <a:lnTo>
                  <a:pt x="1264715" y="317908"/>
                </a:lnTo>
                <a:lnTo>
                  <a:pt x="1263707" y="319922"/>
                </a:lnTo>
                <a:close/>
              </a:path>
              <a:path w="1866900" h="633730">
                <a:moveTo>
                  <a:pt x="1297118" y="86924"/>
                </a:moveTo>
                <a:lnTo>
                  <a:pt x="1294073" y="84911"/>
                </a:lnTo>
                <a:lnTo>
                  <a:pt x="1292057" y="84397"/>
                </a:lnTo>
                <a:lnTo>
                  <a:pt x="1290020" y="83391"/>
                </a:lnTo>
                <a:lnTo>
                  <a:pt x="1289526" y="82384"/>
                </a:lnTo>
                <a:lnTo>
                  <a:pt x="1290020" y="77843"/>
                </a:lnTo>
                <a:lnTo>
                  <a:pt x="1290534" y="77843"/>
                </a:lnTo>
                <a:lnTo>
                  <a:pt x="1296604" y="75810"/>
                </a:lnTo>
                <a:lnTo>
                  <a:pt x="1303187" y="73796"/>
                </a:lnTo>
                <a:lnTo>
                  <a:pt x="1309256" y="72789"/>
                </a:lnTo>
                <a:lnTo>
                  <a:pt x="1310265" y="72276"/>
                </a:lnTo>
                <a:lnTo>
                  <a:pt x="1312795" y="74803"/>
                </a:lnTo>
                <a:lnTo>
                  <a:pt x="1313823" y="77843"/>
                </a:lnTo>
                <a:lnTo>
                  <a:pt x="1312301" y="80864"/>
                </a:lnTo>
                <a:lnTo>
                  <a:pt x="1310779" y="81377"/>
                </a:lnTo>
                <a:lnTo>
                  <a:pt x="1301665" y="85424"/>
                </a:lnTo>
                <a:lnTo>
                  <a:pt x="1297118" y="86924"/>
                </a:lnTo>
                <a:close/>
              </a:path>
              <a:path w="1866900" h="633730">
                <a:moveTo>
                  <a:pt x="1355814" y="504393"/>
                </a:moveTo>
                <a:lnTo>
                  <a:pt x="1350753" y="501866"/>
                </a:lnTo>
                <a:lnTo>
                  <a:pt x="1346206" y="499339"/>
                </a:lnTo>
                <a:lnTo>
                  <a:pt x="1341145" y="496812"/>
                </a:lnTo>
                <a:lnTo>
                  <a:pt x="1341145" y="495292"/>
                </a:lnTo>
                <a:lnTo>
                  <a:pt x="1351781" y="495292"/>
                </a:lnTo>
                <a:lnTo>
                  <a:pt x="1356842" y="495805"/>
                </a:lnTo>
                <a:lnTo>
                  <a:pt x="1358859" y="495805"/>
                </a:lnTo>
                <a:lnTo>
                  <a:pt x="1359867" y="499339"/>
                </a:lnTo>
                <a:lnTo>
                  <a:pt x="1361389" y="501353"/>
                </a:lnTo>
                <a:lnTo>
                  <a:pt x="1359373" y="502379"/>
                </a:lnTo>
                <a:lnTo>
                  <a:pt x="1357851" y="502873"/>
                </a:lnTo>
                <a:lnTo>
                  <a:pt x="1355814" y="504393"/>
                </a:lnTo>
                <a:close/>
              </a:path>
              <a:path w="1866900" h="633730">
                <a:moveTo>
                  <a:pt x="1297118" y="219355"/>
                </a:moveTo>
                <a:lnTo>
                  <a:pt x="1291048" y="219355"/>
                </a:lnTo>
                <a:lnTo>
                  <a:pt x="1289526" y="217322"/>
                </a:lnTo>
                <a:lnTo>
                  <a:pt x="1287490" y="215802"/>
                </a:lnTo>
                <a:lnTo>
                  <a:pt x="1286995" y="212268"/>
                </a:lnTo>
                <a:lnTo>
                  <a:pt x="1285473" y="209247"/>
                </a:lnTo>
                <a:lnTo>
                  <a:pt x="1287490" y="209741"/>
                </a:lnTo>
                <a:lnTo>
                  <a:pt x="1291018" y="209741"/>
                </a:lnTo>
                <a:lnTo>
                  <a:pt x="1292057" y="210254"/>
                </a:lnTo>
                <a:lnTo>
                  <a:pt x="1294587" y="211774"/>
                </a:lnTo>
                <a:lnTo>
                  <a:pt x="1297118" y="213788"/>
                </a:lnTo>
                <a:lnTo>
                  <a:pt x="1299134" y="215802"/>
                </a:lnTo>
                <a:lnTo>
                  <a:pt x="1297612" y="217835"/>
                </a:lnTo>
                <a:lnTo>
                  <a:pt x="1297118" y="219355"/>
                </a:lnTo>
                <a:close/>
              </a:path>
              <a:path w="1866900" h="633730">
                <a:moveTo>
                  <a:pt x="1291018" y="209741"/>
                </a:moveTo>
                <a:lnTo>
                  <a:pt x="1287490" y="209741"/>
                </a:lnTo>
                <a:lnTo>
                  <a:pt x="1290020" y="209247"/>
                </a:lnTo>
                <a:lnTo>
                  <a:pt x="1291018" y="209741"/>
                </a:lnTo>
                <a:close/>
              </a:path>
              <a:path w="1866900" h="633730">
                <a:moveTo>
                  <a:pt x="1335570" y="584744"/>
                </a:moveTo>
                <a:lnTo>
                  <a:pt x="1332545" y="580716"/>
                </a:lnTo>
                <a:lnTo>
                  <a:pt x="1329501" y="578189"/>
                </a:lnTo>
                <a:lnTo>
                  <a:pt x="1329501" y="573135"/>
                </a:lnTo>
                <a:lnTo>
                  <a:pt x="1332031" y="568575"/>
                </a:lnTo>
                <a:lnTo>
                  <a:pt x="1334067" y="568081"/>
                </a:lnTo>
                <a:lnTo>
                  <a:pt x="1335570" y="567568"/>
                </a:lnTo>
                <a:lnTo>
                  <a:pt x="1340137" y="571615"/>
                </a:lnTo>
                <a:lnTo>
                  <a:pt x="1340137" y="576156"/>
                </a:lnTo>
                <a:lnTo>
                  <a:pt x="1337606" y="579690"/>
                </a:lnTo>
                <a:lnTo>
                  <a:pt x="1335570" y="584744"/>
                </a:lnTo>
                <a:close/>
              </a:path>
              <a:path w="1866900" h="633730">
                <a:moveTo>
                  <a:pt x="1353798" y="461434"/>
                </a:moveTo>
                <a:lnTo>
                  <a:pt x="1355814" y="456380"/>
                </a:lnTo>
                <a:lnTo>
                  <a:pt x="1357337" y="450813"/>
                </a:lnTo>
                <a:lnTo>
                  <a:pt x="1362912" y="450319"/>
                </a:lnTo>
                <a:lnTo>
                  <a:pt x="1363406" y="450319"/>
                </a:lnTo>
                <a:lnTo>
                  <a:pt x="1363920" y="450813"/>
                </a:lnTo>
                <a:lnTo>
                  <a:pt x="1363920" y="451326"/>
                </a:lnTo>
                <a:lnTo>
                  <a:pt x="1353798" y="461434"/>
                </a:lnTo>
                <a:close/>
              </a:path>
              <a:path w="1866900" h="633730">
                <a:moveTo>
                  <a:pt x="1353284" y="470022"/>
                </a:moveTo>
                <a:lnTo>
                  <a:pt x="1348223" y="468008"/>
                </a:lnTo>
                <a:lnTo>
                  <a:pt x="1345198" y="468008"/>
                </a:lnTo>
                <a:lnTo>
                  <a:pt x="1342667" y="467001"/>
                </a:lnTo>
                <a:lnTo>
                  <a:pt x="1340631" y="464474"/>
                </a:lnTo>
                <a:lnTo>
                  <a:pt x="1338101" y="462441"/>
                </a:lnTo>
                <a:lnTo>
                  <a:pt x="1339129" y="461434"/>
                </a:lnTo>
                <a:lnTo>
                  <a:pt x="1340137" y="459420"/>
                </a:lnTo>
                <a:lnTo>
                  <a:pt x="1340631" y="459420"/>
                </a:lnTo>
                <a:lnTo>
                  <a:pt x="1345198" y="459914"/>
                </a:lnTo>
                <a:lnTo>
                  <a:pt x="1349251" y="461434"/>
                </a:lnTo>
                <a:lnTo>
                  <a:pt x="1353284" y="462441"/>
                </a:lnTo>
                <a:lnTo>
                  <a:pt x="1353284" y="470022"/>
                </a:lnTo>
                <a:close/>
              </a:path>
              <a:path w="1866900" h="633730">
                <a:moveTo>
                  <a:pt x="1353798" y="461937"/>
                </a:moveTo>
                <a:lnTo>
                  <a:pt x="1353798" y="461434"/>
                </a:lnTo>
                <a:lnTo>
                  <a:pt x="1354312" y="461434"/>
                </a:lnTo>
                <a:lnTo>
                  <a:pt x="1353798" y="461937"/>
                </a:lnTo>
                <a:close/>
              </a:path>
              <a:path w="1866900" h="633730">
                <a:moveTo>
                  <a:pt x="1353798" y="462954"/>
                </a:moveTo>
                <a:lnTo>
                  <a:pt x="1353284" y="462954"/>
                </a:lnTo>
                <a:lnTo>
                  <a:pt x="1353284" y="462441"/>
                </a:lnTo>
                <a:lnTo>
                  <a:pt x="1353798" y="461937"/>
                </a:lnTo>
                <a:lnTo>
                  <a:pt x="1353798" y="462954"/>
                </a:lnTo>
                <a:close/>
              </a:path>
              <a:path w="1866900" h="633730">
                <a:moveTo>
                  <a:pt x="1227785" y="527136"/>
                </a:moveTo>
                <a:lnTo>
                  <a:pt x="1225748" y="526129"/>
                </a:lnTo>
                <a:lnTo>
                  <a:pt x="1223218" y="525122"/>
                </a:lnTo>
                <a:lnTo>
                  <a:pt x="1221201" y="522082"/>
                </a:lnTo>
                <a:lnTo>
                  <a:pt x="1241446" y="505400"/>
                </a:lnTo>
                <a:lnTo>
                  <a:pt x="1243976" y="506407"/>
                </a:lnTo>
                <a:lnTo>
                  <a:pt x="1245993" y="506407"/>
                </a:lnTo>
                <a:lnTo>
                  <a:pt x="1249037" y="508440"/>
                </a:lnTo>
                <a:lnTo>
                  <a:pt x="1250560" y="510454"/>
                </a:lnTo>
                <a:lnTo>
                  <a:pt x="1250560" y="511974"/>
                </a:lnTo>
                <a:lnTo>
                  <a:pt x="1251054" y="513494"/>
                </a:lnTo>
                <a:lnTo>
                  <a:pt x="1249037" y="516515"/>
                </a:lnTo>
                <a:lnTo>
                  <a:pt x="1247515" y="516515"/>
                </a:lnTo>
                <a:lnTo>
                  <a:pt x="1241940" y="517541"/>
                </a:lnTo>
                <a:lnTo>
                  <a:pt x="1235871" y="517541"/>
                </a:lnTo>
                <a:lnTo>
                  <a:pt x="1232332" y="524609"/>
                </a:lnTo>
                <a:lnTo>
                  <a:pt x="1231818" y="526623"/>
                </a:lnTo>
                <a:lnTo>
                  <a:pt x="1227785" y="527136"/>
                </a:lnTo>
                <a:close/>
              </a:path>
              <a:path w="1866900" h="633730">
                <a:moveTo>
                  <a:pt x="1253584" y="269382"/>
                </a:moveTo>
                <a:lnTo>
                  <a:pt x="1250560" y="268375"/>
                </a:lnTo>
                <a:lnTo>
                  <a:pt x="1247515" y="266855"/>
                </a:lnTo>
                <a:lnTo>
                  <a:pt x="1244470" y="265848"/>
                </a:lnTo>
                <a:lnTo>
                  <a:pt x="1244984" y="264841"/>
                </a:lnTo>
                <a:lnTo>
                  <a:pt x="1245498" y="262808"/>
                </a:lnTo>
                <a:lnTo>
                  <a:pt x="1251568" y="264841"/>
                </a:lnTo>
                <a:lnTo>
                  <a:pt x="1255107" y="265848"/>
                </a:lnTo>
                <a:lnTo>
                  <a:pt x="1254593" y="267862"/>
                </a:lnTo>
                <a:lnTo>
                  <a:pt x="1253584" y="269382"/>
                </a:lnTo>
                <a:close/>
              </a:path>
              <a:path w="1866900" h="633730">
                <a:moveTo>
                  <a:pt x="1283069" y="18695"/>
                </a:moveTo>
                <a:lnTo>
                  <a:pt x="1273334" y="18695"/>
                </a:lnTo>
                <a:lnTo>
                  <a:pt x="1277368" y="10108"/>
                </a:lnTo>
                <a:lnTo>
                  <a:pt x="1281934" y="17195"/>
                </a:lnTo>
                <a:lnTo>
                  <a:pt x="1283069" y="18695"/>
                </a:lnTo>
                <a:close/>
              </a:path>
              <a:path w="1866900" h="633730">
                <a:moveTo>
                  <a:pt x="1263707" y="34884"/>
                </a:moveTo>
                <a:lnTo>
                  <a:pt x="1260682" y="34884"/>
                </a:lnTo>
                <a:lnTo>
                  <a:pt x="1259159" y="34371"/>
                </a:lnTo>
                <a:lnTo>
                  <a:pt x="1255621" y="32851"/>
                </a:lnTo>
                <a:lnTo>
                  <a:pt x="1250046" y="32357"/>
                </a:lnTo>
                <a:lnTo>
                  <a:pt x="1251568" y="25783"/>
                </a:lnTo>
                <a:lnTo>
                  <a:pt x="1252062" y="23256"/>
                </a:lnTo>
                <a:lnTo>
                  <a:pt x="1256115" y="20729"/>
                </a:lnTo>
                <a:lnTo>
                  <a:pt x="1259159" y="19722"/>
                </a:lnTo>
                <a:lnTo>
                  <a:pt x="1262184" y="18202"/>
                </a:lnTo>
                <a:lnTo>
                  <a:pt x="1265743" y="18202"/>
                </a:lnTo>
                <a:lnTo>
                  <a:pt x="1269282" y="18695"/>
                </a:lnTo>
                <a:lnTo>
                  <a:pt x="1283069" y="18695"/>
                </a:lnTo>
                <a:lnTo>
                  <a:pt x="1283457" y="19209"/>
                </a:lnTo>
                <a:lnTo>
                  <a:pt x="1272820" y="32357"/>
                </a:lnTo>
                <a:lnTo>
                  <a:pt x="1269282" y="33364"/>
                </a:lnTo>
                <a:lnTo>
                  <a:pt x="1267759" y="34371"/>
                </a:lnTo>
                <a:lnTo>
                  <a:pt x="1265743" y="34371"/>
                </a:lnTo>
                <a:lnTo>
                  <a:pt x="1263707" y="34884"/>
                </a:lnTo>
                <a:close/>
              </a:path>
              <a:path w="1866900" h="633730">
                <a:moveTo>
                  <a:pt x="1280926" y="323456"/>
                </a:moveTo>
                <a:lnTo>
                  <a:pt x="1280926" y="322962"/>
                </a:lnTo>
                <a:lnTo>
                  <a:pt x="1280412" y="322449"/>
                </a:lnTo>
                <a:lnTo>
                  <a:pt x="1280412" y="321936"/>
                </a:lnTo>
                <a:lnTo>
                  <a:pt x="1280926" y="321442"/>
                </a:lnTo>
                <a:lnTo>
                  <a:pt x="1280926" y="320929"/>
                </a:lnTo>
                <a:lnTo>
                  <a:pt x="1281420" y="320929"/>
                </a:lnTo>
                <a:lnTo>
                  <a:pt x="1282429" y="321936"/>
                </a:lnTo>
                <a:lnTo>
                  <a:pt x="1280926" y="323456"/>
                </a:lnTo>
                <a:close/>
              </a:path>
              <a:path w="1866900" h="633730">
                <a:moveTo>
                  <a:pt x="1287490" y="340651"/>
                </a:moveTo>
                <a:lnTo>
                  <a:pt x="1284959" y="340138"/>
                </a:lnTo>
                <a:lnTo>
                  <a:pt x="1281934" y="339131"/>
                </a:lnTo>
                <a:lnTo>
                  <a:pt x="1280412" y="337611"/>
                </a:lnTo>
                <a:lnTo>
                  <a:pt x="1280412" y="335597"/>
                </a:lnTo>
                <a:lnTo>
                  <a:pt x="1281420" y="334571"/>
                </a:lnTo>
                <a:lnTo>
                  <a:pt x="1281934" y="334077"/>
                </a:lnTo>
                <a:lnTo>
                  <a:pt x="1282943" y="333564"/>
                </a:lnTo>
                <a:lnTo>
                  <a:pt x="1284465" y="333070"/>
                </a:lnTo>
                <a:lnTo>
                  <a:pt x="1294587" y="333070"/>
                </a:lnTo>
                <a:lnTo>
                  <a:pt x="1295081" y="336091"/>
                </a:lnTo>
                <a:lnTo>
                  <a:pt x="1292057" y="338124"/>
                </a:lnTo>
                <a:lnTo>
                  <a:pt x="1289012" y="339625"/>
                </a:lnTo>
                <a:lnTo>
                  <a:pt x="1287490" y="340651"/>
                </a:lnTo>
                <a:close/>
              </a:path>
              <a:path w="1866900" h="633730">
                <a:moveTo>
                  <a:pt x="1308762" y="529150"/>
                </a:moveTo>
                <a:lnTo>
                  <a:pt x="1305717" y="527649"/>
                </a:lnTo>
                <a:lnTo>
                  <a:pt x="1303701" y="526623"/>
                </a:lnTo>
                <a:lnTo>
                  <a:pt x="1302179" y="521569"/>
                </a:lnTo>
                <a:lnTo>
                  <a:pt x="1300656" y="518035"/>
                </a:lnTo>
                <a:lnTo>
                  <a:pt x="1302179" y="517028"/>
                </a:lnTo>
                <a:lnTo>
                  <a:pt x="1303187" y="516021"/>
                </a:lnTo>
                <a:lnTo>
                  <a:pt x="1307240" y="518548"/>
                </a:lnTo>
                <a:lnTo>
                  <a:pt x="1311787" y="520562"/>
                </a:lnTo>
                <a:lnTo>
                  <a:pt x="1316354" y="523089"/>
                </a:lnTo>
                <a:lnTo>
                  <a:pt x="1316848" y="523602"/>
                </a:lnTo>
                <a:lnTo>
                  <a:pt x="1316354" y="526129"/>
                </a:lnTo>
                <a:lnTo>
                  <a:pt x="1316354" y="527136"/>
                </a:lnTo>
                <a:lnTo>
                  <a:pt x="1312795" y="527649"/>
                </a:lnTo>
                <a:lnTo>
                  <a:pt x="1308762" y="529150"/>
                </a:lnTo>
                <a:close/>
              </a:path>
              <a:path w="1866900" h="633730">
                <a:moveTo>
                  <a:pt x="1301170" y="378043"/>
                </a:moveTo>
                <a:lnTo>
                  <a:pt x="1300142" y="378043"/>
                </a:lnTo>
                <a:lnTo>
                  <a:pt x="1294073" y="375003"/>
                </a:lnTo>
                <a:lnTo>
                  <a:pt x="1287490" y="371469"/>
                </a:lnTo>
                <a:lnTo>
                  <a:pt x="1281420" y="368448"/>
                </a:lnTo>
                <a:lnTo>
                  <a:pt x="1280926" y="367935"/>
                </a:lnTo>
                <a:lnTo>
                  <a:pt x="1279898" y="365921"/>
                </a:lnTo>
                <a:lnTo>
                  <a:pt x="1280926" y="364895"/>
                </a:lnTo>
                <a:lnTo>
                  <a:pt x="1281420" y="364895"/>
                </a:lnTo>
                <a:lnTo>
                  <a:pt x="1285473" y="363394"/>
                </a:lnTo>
                <a:lnTo>
                  <a:pt x="1300656" y="368942"/>
                </a:lnTo>
                <a:lnTo>
                  <a:pt x="1303187" y="372989"/>
                </a:lnTo>
                <a:lnTo>
                  <a:pt x="1303701" y="373502"/>
                </a:lnTo>
                <a:lnTo>
                  <a:pt x="1303187" y="375003"/>
                </a:lnTo>
                <a:lnTo>
                  <a:pt x="1303701" y="377036"/>
                </a:lnTo>
                <a:lnTo>
                  <a:pt x="1302673" y="377530"/>
                </a:lnTo>
                <a:lnTo>
                  <a:pt x="1301170" y="378043"/>
                </a:lnTo>
                <a:close/>
              </a:path>
              <a:path w="1866900" h="633730">
                <a:moveTo>
                  <a:pt x="1278890" y="468008"/>
                </a:moveTo>
                <a:lnTo>
                  <a:pt x="1268768" y="462954"/>
                </a:lnTo>
                <a:lnTo>
                  <a:pt x="1268871" y="461434"/>
                </a:lnTo>
                <a:lnTo>
                  <a:pt x="1270290" y="454366"/>
                </a:lnTo>
                <a:lnTo>
                  <a:pt x="1274837" y="459914"/>
                </a:lnTo>
                <a:lnTo>
                  <a:pt x="1277882" y="460427"/>
                </a:lnTo>
                <a:lnTo>
                  <a:pt x="1283971" y="460427"/>
                </a:lnTo>
                <a:lnTo>
                  <a:pt x="1285987" y="461434"/>
                </a:lnTo>
                <a:lnTo>
                  <a:pt x="1287490" y="463448"/>
                </a:lnTo>
                <a:lnTo>
                  <a:pt x="1288518" y="464968"/>
                </a:lnTo>
                <a:lnTo>
                  <a:pt x="1287490" y="465975"/>
                </a:lnTo>
                <a:lnTo>
                  <a:pt x="1286481" y="467001"/>
                </a:lnTo>
                <a:lnTo>
                  <a:pt x="1284959" y="467495"/>
                </a:lnTo>
                <a:lnTo>
                  <a:pt x="1279898" y="467495"/>
                </a:lnTo>
                <a:lnTo>
                  <a:pt x="1278890" y="468008"/>
                </a:lnTo>
                <a:close/>
              </a:path>
              <a:path w="1866900" h="633730">
                <a:moveTo>
                  <a:pt x="1283971" y="460427"/>
                </a:moveTo>
                <a:lnTo>
                  <a:pt x="1280412" y="460427"/>
                </a:lnTo>
                <a:lnTo>
                  <a:pt x="1282943" y="459914"/>
                </a:lnTo>
                <a:lnTo>
                  <a:pt x="1283971" y="460427"/>
                </a:lnTo>
                <a:close/>
              </a:path>
              <a:path w="1866900" h="633730">
                <a:moveTo>
                  <a:pt x="1289012" y="621642"/>
                </a:moveTo>
                <a:lnTo>
                  <a:pt x="1286481" y="621148"/>
                </a:lnTo>
                <a:lnTo>
                  <a:pt x="1280412" y="620122"/>
                </a:lnTo>
                <a:lnTo>
                  <a:pt x="1274837" y="619115"/>
                </a:lnTo>
                <a:lnTo>
                  <a:pt x="1268768" y="618621"/>
                </a:lnTo>
                <a:lnTo>
                  <a:pt x="1263212" y="617101"/>
                </a:lnTo>
                <a:lnTo>
                  <a:pt x="1261176" y="616588"/>
                </a:lnTo>
                <a:lnTo>
                  <a:pt x="1259159" y="614061"/>
                </a:lnTo>
                <a:lnTo>
                  <a:pt x="1257637" y="612541"/>
                </a:lnTo>
                <a:lnTo>
                  <a:pt x="1259159" y="611534"/>
                </a:lnTo>
                <a:lnTo>
                  <a:pt x="1261176" y="610527"/>
                </a:lnTo>
                <a:lnTo>
                  <a:pt x="1263707" y="609007"/>
                </a:lnTo>
                <a:lnTo>
                  <a:pt x="1269776" y="611040"/>
                </a:lnTo>
                <a:lnTo>
                  <a:pt x="1275865" y="612541"/>
                </a:lnTo>
                <a:lnTo>
                  <a:pt x="1281934" y="615068"/>
                </a:lnTo>
                <a:lnTo>
                  <a:pt x="1284465" y="616094"/>
                </a:lnTo>
                <a:lnTo>
                  <a:pt x="1286481" y="619115"/>
                </a:lnTo>
                <a:lnTo>
                  <a:pt x="1289012" y="621642"/>
                </a:lnTo>
                <a:close/>
              </a:path>
              <a:path w="1866900" h="633730">
                <a:moveTo>
                  <a:pt x="1325962" y="312341"/>
                </a:moveTo>
                <a:lnTo>
                  <a:pt x="1319892" y="311334"/>
                </a:lnTo>
                <a:lnTo>
                  <a:pt x="1317362" y="310327"/>
                </a:lnTo>
                <a:lnTo>
                  <a:pt x="1316848" y="309814"/>
                </a:lnTo>
                <a:lnTo>
                  <a:pt x="1316354" y="308294"/>
                </a:lnTo>
                <a:lnTo>
                  <a:pt x="1316354" y="306774"/>
                </a:lnTo>
                <a:lnTo>
                  <a:pt x="1317856" y="306280"/>
                </a:lnTo>
                <a:lnTo>
                  <a:pt x="1318884" y="305273"/>
                </a:lnTo>
                <a:lnTo>
                  <a:pt x="1326476" y="309814"/>
                </a:lnTo>
                <a:lnTo>
                  <a:pt x="1326970" y="310327"/>
                </a:lnTo>
                <a:lnTo>
                  <a:pt x="1325962" y="312341"/>
                </a:lnTo>
                <a:close/>
              </a:path>
              <a:path w="1866900" h="633730">
                <a:moveTo>
                  <a:pt x="1320387" y="401299"/>
                </a:moveTo>
                <a:lnTo>
                  <a:pt x="1316848" y="399266"/>
                </a:lnTo>
                <a:lnTo>
                  <a:pt x="1311787" y="396245"/>
                </a:lnTo>
                <a:lnTo>
                  <a:pt x="1313309" y="393205"/>
                </a:lnTo>
                <a:lnTo>
                  <a:pt x="1313823" y="389671"/>
                </a:lnTo>
                <a:lnTo>
                  <a:pt x="1315840" y="387638"/>
                </a:lnTo>
                <a:lnTo>
                  <a:pt x="1319378" y="384617"/>
                </a:lnTo>
                <a:lnTo>
                  <a:pt x="1323431" y="380570"/>
                </a:lnTo>
                <a:lnTo>
                  <a:pt x="1327978" y="384617"/>
                </a:lnTo>
                <a:lnTo>
                  <a:pt x="1329501" y="386137"/>
                </a:lnTo>
                <a:lnTo>
                  <a:pt x="1331023" y="391191"/>
                </a:lnTo>
                <a:lnTo>
                  <a:pt x="1330015" y="392198"/>
                </a:lnTo>
                <a:lnTo>
                  <a:pt x="1327484" y="395732"/>
                </a:lnTo>
                <a:lnTo>
                  <a:pt x="1323945" y="398259"/>
                </a:lnTo>
                <a:lnTo>
                  <a:pt x="1320387" y="401299"/>
                </a:lnTo>
                <a:close/>
              </a:path>
              <a:path w="1866900" h="633730">
                <a:moveTo>
                  <a:pt x="1321415" y="437171"/>
                </a:moveTo>
                <a:lnTo>
                  <a:pt x="1319892" y="436677"/>
                </a:lnTo>
                <a:lnTo>
                  <a:pt x="1317856" y="435651"/>
                </a:lnTo>
                <a:lnTo>
                  <a:pt x="1316354" y="434644"/>
                </a:lnTo>
                <a:lnTo>
                  <a:pt x="1316354" y="433637"/>
                </a:lnTo>
                <a:lnTo>
                  <a:pt x="1317362" y="432117"/>
                </a:lnTo>
                <a:lnTo>
                  <a:pt x="1319378" y="432630"/>
                </a:lnTo>
                <a:lnTo>
                  <a:pt x="1320901" y="433637"/>
                </a:lnTo>
                <a:lnTo>
                  <a:pt x="1322917" y="434150"/>
                </a:lnTo>
                <a:lnTo>
                  <a:pt x="1322423" y="435651"/>
                </a:lnTo>
                <a:lnTo>
                  <a:pt x="1321415" y="437171"/>
                </a:lnTo>
                <a:close/>
              </a:path>
              <a:path w="1866900" h="633730">
                <a:moveTo>
                  <a:pt x="1260168" y="580203"/>
                </a:moveTo>
                <a:lnTo>
                  <a:pt x="1258110" y="578663"/>
                </a:lnTo>
                <a:lnTo>
                  <a:pt x="1255107" y="577163"/>
                </a:lnTo>
                <a:lnTo>
                  <a:pt x="1250046" y="573629"/>
                </a:lnTo>
                <a:lnTo>
                  <a:pt x="1250560" y="572109"/>
                </a:lnTo>
                <a:lnTo>
                  <a:pt x="1251054" y="568081"/>
                </a:lnTo>
                <a:lnTo>
                  <a:pt x="1253584" y="564034"/>
                </a:lnTo>
                <a:lnTo>
                  <a:pt x="1256629" y="561507"/>
                </a:lnTo>
                <a:lnTo>
                  <a:pt x="1259654" y="559474"/>
                </a:lnTo>
                <a:lnTo>
                  <a:pt x="1262184" y="560500"/>
                </a:lnTo>
                <a:lnTo>
                  <a:pt x="1262184" y="571615"/>
                </a:lnTo>
                <a:lnTo>
                  <a:pt x="1265229" y="572109"/>
                </a:lnTo>
                <a:lnTo>
                  <a:pt x="1282245" y="572109"/>
                </a:lnTo>
                <a:lnTo>
                  <a:pt x="1279340" y="574705"/>
                </a:lnTo>
                <a:lnTo>
                  <a:pt x="1272466" y="578663"/>
                </a:lnTo>
                <a:lnTo>
                  <a:pt x="1266968" y="579690"/>
                </a:lnTo>
                <a:lnTo>
                  <a:pt x="1262698" y="579690"/>
                </a:lnTo>
                <a:lnTo>
                  <a:pt x="1260168" y="580203"/>
                </a:lnTo>
                <a:close/>
              </a:path>
              <a:path w="1866900" h="633730">
                <a:moveTo>
                  <a:pt x="1282245" y="572109"/>
                </a:moveTo>
                <a:lnTo>
                  <a:pt x="1265229" y="572109"/>
                </a:lnTo>
                <a:lnTo>
                  <a:pt x="1268273" y="570608"/>
                </a:lnTo>
                <a:lnTo>
                  <a:pt x="1275351" y="567568"/>
                </a:lnTo>
                <a:lnTo>
                  <a:pt x="1281934" y="564034"/>
                </a:lnTo>
                <a:lnTo>
                  <a:pt x="1289012" y="559987"/>
                </a:lnTo>
                <a:lnTo>
                  <a:pt x="1289526" y="559474"/>
                </a:lnTo>
                <a:lnTo>
                  <a:pt x="1290534" y="560500"/>
                </a:lnTo>
                <a:lnTo>
                  <a:pt x="1291542" y="560500"/>
                </a:lnTo>
                <a:lnTo>
                  <a:pt x="1291542" y="563027"/>
                </a:lnTo>
                <a:lnTo>
                  <a:pt x="1285361" y="569326"/>
                </a:lnTo>
                <a:lnTo>
                  <a:pt x="1282245" y="572109"/>
                </a:lnTo>
                <a:close/>
              </a:path>
              <a:path w="1866900" h="633730">
                <a:moveTo>
                  <a:pt x="1264221" y="580203"/>
                </a:moveTo>
                <a:lnTo>
                  <a:pt x="1262698" y="579690"/>
                </a:lnTo>
                <a:lnTo>
                  <a:pt x="1266968" y="579690"/>
                </a:lnTo>
                <a:lnTo>
                  <a:pt x="1264221" y="580203"/>
                </a:lnTo>
                <a:close/>
              </a:path>
              <a:path w="1866900" h="633730">
                <a:moveTo>
                  <a:pt x="1269282" y="193059"/>
                </a:moveTo>
                <a:lnTo>
                  <a:pt x="1268768" y="193059"/>
                </a:lnTo>
                <a:lnTo>
                  <a:pt x="1268273" y="192052"/>
                </a:lnTo>
                <a:lnTo>
                  <a:pt x="1268273" y="190532"/>
                </a:lnTo>
                <a:lnTo>
                  <a:pt x="1267759" y="189525"/>
                </a:lnTo>
                <a:lnTo>
                  <a:pt x="1268768" y="189525"/>
                </a:lnTo>
                <a:lnTo>
                  <a:pt x="1269776" y="189031"/>
                </a:lnTo>
                <a:lnTo>
                  <a:pt x="1270804" y="190038"/>
                </a:lnTo>
                <a:lnTo>
                  <a:pt x="1271298" y="191045"/>
                </a:lnTo>
                <a:lnTo>
                  <a:pt x="1271298" y="192052"/>
                </a:lnTo>
                <a:lnTo>
                  <a:pt x="1269282" y="193059"/>
                </a:lnTo>
                <a:close/>
              </a:path>
              <a:path w="1866900" h="633730">
                <a:moveTo>
                  <a:pt x="1224740" y="243599"/>
                </a:moveTo>
                <a:lnTo>
                  <a:pt x="1224226" y="243599"/>
                </a:lnTo>
                <a:lnTo>
                  <a:pt x="1224226" y="242592"/>
                </a:lnTo>
                <a:lnTo>
                  <a:pt x="1223732" y="242098"/>
                </a:lnTo>
                <a:lnTo>
                  <a:pt x="1224226" y="242098"/>
                </a:lnTo>
                <a:lnTo>
                  <a:pt x="1225254" y="241585"/>
                </a:lnTo>
                <a:lnTo>
                  <a:pt x="1225748" y="241585"/>
                </a:lnTo>
                <a:lnTo>
                  <a:pt x="1226262" y="242592"/>
                </a:lnTo>
                <a:lnTo>
                  <a:pt x="1226262" y="243105"/>
                </a:lnTo>
                <a:lnTo>
                  <a:pt x="1225748" y="243105"/>
                </a:lnTo>
                <a:lnTo>
                  <a:pt x="1224740" y="243599"/>
                </a:lnTo>
                <a:close/>
              </a:path>
              <a:path w="1866900" h="633730">
                <a:moveTo>
                  <a:pt x="1259159" y="64695"/>
                </a:moveTo>
                <a:lnTo>
                  <a:pt x="1258645" y="64181"/>
                </a:lnTo>
                <a:lnTo>
                  <a:pt x="1258151" y="63175"/>
                </a:lnTo>
                <a:lnTo>
                  <a:pt x="1257637" y="62681"/>
                </a:lnTo>
                <a:lnTo>
                  <a:pt x="1258645" y="61654"/>
                </a:lnTo>
                <a:lnTo>
                  <a:pt x="1259159" y="62168"/>
                </a:lnTo>
                <a:lnTo>
                  <a:pt x="1259654" y="63175"/>
                </a:lnTo>
                <a:lnTo>
                  <a:pt x="1260168" y="63688"/>
                </a:lnTo>
                <a:lnTo>
                  <a:pt x="1259654" y="64181"/>
                </a:lnTo>
                <a:lnTo>
                  <a:pt x="1259159" y="64695"/>
                </a:lnTo>
                <a:close/>
              </a:path>
              <a:path w="1866900" h="633730">
                <a:moveTo>
                  <a:pt x="1267759" y="146072"/>
                </a:moveTo>
                <a:lnTo>
                  <a:pt x="1265229" y="144552"/>
                </a:lnTo>
                <a:lnTo>
                  <a:pt x="1260168" y="143032"/>
                </a:lnTo>
                <a:lnTo>
                  <a:pt x="1264715" y="138491"/>
                </a:lnTo>
                <a:lnTo>
                  <a:pt x="1266751" y="135451"/>
                </a:lnTo>
                <a:lnTo>
                  <a:pt x="1269776" y="133931"/>
                </a:lnTo>
                <a:lnTo>
                  <a:pt x="1271298" y="133437"/>
                </a:lnTo>
                <a:lnTo>
                  <a:pt x="1275351" y="134937"/>
                </a:lnTo>
                <a:lnTo>
                  <a:pt x="1275865" y="136458"/>
                </a:lnTo>
                <a:lnTo>
                  <a:pt x="1276873" y="142025"/>
                </a:lnTo>
                <a:lnTo>
                  <a:pt x="1274343" y="145045"/>
                </a:lnTo>
                <a:lnTo>
                  <a:pt x="1270290" y="145559"/>
                </a:lnTo>
                <a:lnTo>
                  <a:pt x="1267759" y="146072"/>
                </a:lnTo>
                <a:close/>
              </a:path>
            </a:pathLst>
          </a:custGeom>
          <a:solidFill>
            <a:srgbClr val="FDF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B2B2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D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33911" y="3104056"/>
            <a:ext cx="302017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B2B2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93407" y="4772620"/>
            <a:ext cx="12301184" cy="421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49.png"/><Relationship Id="rId9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6974" y="9052545"/>
            <a:ext cx="561975" cy="502920"/>
          </a:xfrm>
          <a:custGeom>
            <a:avLst/>
            <a:gdLst/>
            <a:ahLst/>
            <a:cxnLst/>
            <a:rect l="l" t="t" r="r" b="b"/>
            <a:pathLst>
              <a:path w="561975" h="502920">
                <a:moveTo>
                  <a:pt x="0" y="490495"/>
                </a:moveTo>
                <a:lnTo>
                  <a:pt x="109837" y="126052"/>
                </a:lnTo>
                <a:lnTo>
                  <a:pt x="152417" y="104879"/>
                </a:lnTo>
                <a:lnTo>
                  <a:pt x="194959" y="83896"/>
                </a:lnTo>
                <a:lnTo>
                  <a:pt x="280007" y="42129"/>
                </a:lnTo>
                <a:lnTo>
                  <a:pt x="322554" y="21156"/>
                </a:lnTo>
                <a:lnTo>
                  <a:pt x="365146" y="0"/>
                </a:lnTo>
                <a:lnTo>
                  <a:pt x="393355" y="19717"/>
                </a:lnTo>
                <a:lnTo>
                  <a:pt x="425344" y="47291"/>
                </a:lnTo>
                <a:lnTo>
                  <a:pt x="458901" y="83087"/>
                </a:lnTo>
                <a:lnTo>
                  <a:pt x="491811" y="127468"/>
                </a:lnTo>
                <a:lnTo>
                  <a:pt x="521638" y="182394"/>
                </a:lnTo>
                <a:lnTo>
                  <a:pt x="541720" y="235514"/>
                </a:lnTo>
                <a:lnTo>
                  <a:pt x="553859" y="284967"/>
                </a:lnTo>
                <a:lnTo>
                  <a:pt x="559855" y="328890"/>
                </a:lnTo>
                <a:lnTo>
                  <a:pt x="561510" y="365419"/>
                </a:lnTo>
                <a:lnTo>
                  <a:pt x="560623" y="392690"/>
                </a:lnTo>
                <a:lnTo>
                  <a:pt x="513460" y="414778"/>
                </a:lnTo>
                <a:lnTo>
                  <a:pt x="419490" y="458722"/>
                </a:lnTo>
                <a:lnTo>
                  <a:pt x="325344" y="502781"/>
                </a:lnTo>
                <a:lnTo>
                  <a:pt x="0" y="490495"/>
                </a:lnTo>
                <a:close/>
              </a:path>
            </a:pathLst>
          </a:custGeom>
          <a:solidFill>
            <a:srgbClr val="FEF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860375"/>
            <a:ext cx="3246120" cy="2426970"/>
            <a:chOff x="0" y="7860375"/>
            <a:chExt cx="3246120" cy="2426970"/>
          </a:xfrm>
        </p:grpSpPr>
        <p:sp>
          <p:nvSpPr>
            <p:cNvPr id="4" name="object 4"/>
            <p:cNvSpPr/>
            <p:nvPr/>
          </p:nvSpPr>
          <p:spPr>
            <a:xfrm>
              <a:off x="0" y="7860375"/>
              <a:ext cx="1701800" cy="1832610"/>
            </a:xfrm>
            <a:custGeom>
              <a:avLst/>
              <a:gdLst/>
              <a:ahLst/>
              <a:cxnLst/>
              <a:rect l="l" t="t" r="r" b="b"/>
              <a:pathLst>
                <a:path w="1701800" h="1832609">
                  <a:moveTo>
                    <a:pt x="0" y="1832400"/>
                  </a:moveTo>
                  <a:lnTo>
                    <a:pt x="0" y="1250737"/>
                  </a:lnTo>
                  <a:lnTo>
                    <a:pt x="63934" y="1196965"/>
                  </a:lnTo>
                  <a:lnTo>
                    <a:pt x="104340" y="1163067"/>
                  </a:lnTo>
                  <a:lnTo>
                    <a:pt x="144717" y="1129257"/>
                  </a:lnTo>
                  <a:lnTo>
                    <a:pt x="185275" y="1095359"/>
                  </a:lnTo>
                  <a:lnTo>
                    <a:pt x="225385" y="1061898"/>
                  </a:lnTo>
                  <a:lnTo>
                    <a:pt x="265675" y="1028348"/>
                  </a:lnTo>
                  <a:lnTo>
                    <a:pt x="305936" y="994886"/>
                  </a:lnTo>
                  <a:lnTo>
                    <a:pt x="346168" y="961510"/>
                  </a:lnTo>
                  <a:lnTo>
                    <a:pt x="386371" y="928220"/>
                  </a:lnTo>
                  <a:lnTo>
                    <a:pt x="426544" y="895017"/>
                  </a:lnTo>
                  <a:lnTo>
                    <a:pt x="466688" y="861901"/>
                  </a:lnTo>
                  <a:lnTo>
                    <a:pt x="506803" y="828870"/>
                  </a:lnTo>
                  <a:lnTo>
                    <a:pt x="546888" y="795926"/>
                  </a:lnTo>
                  <a:lnTo>
                    <a:pt x="586943" y="763067"/>
                  </a:lnTo>
                  <a:lnTo>
                    <a:pt x="626969" y="730295"/>
                  </a:lnTo>
                  <a:lnTo>
                    <a:pt x="666965" y="697608"/>
                  </a:lnTo>
                  <a:lnTo>
                    <a:pt x="706932" y="665007"/>
                  </a:lnTo>
                  <a:lnTo>
                    <a:pt x="746868" y="632492"/>
                  </a:lnTo>
                  <a:lnTo>
                    <a:pt x="786775" y="600062"/>
                  </a:lnTo>
                  <a:lnTo>
                    <a:pt x="826651" y="567718"/>
                  </a:lnTo>
                  <a:lnTo>
                    <a:pt x="866498" y="535459"/>
                  </a:lnTo>
                  <a:lnTo>
                    <a:pt x="906314" y="503285"/>
                  </a:lnTo>
                  <a:lnTo>
                    <a:pt x="946100" y="471196"/>
                  </a:lnTo>
                  <a:lnTo>
                    <a:pt x="985856" y="439192"/>
                  </a:lnTo>
                  <a:lnTo>
                    <a:pt x="1025581" y="407273"/>
                  </a:lnTo>
                  <a:lnTo>
                    <a:pt x="1065277" y="375438"/>
                  </a:lnTo>
                  <a:lnTo>
                    <a:pt x="1104941" y="343689"/>
                  </a:lnTo>
                  <a:lnTo>
                    <a:pt x="1144575" y="312023"/>
                  </a:lnTo>
                  <a:lnTo>
                    <a:pt x="1185166" y="279657"/>
                  </a:lnTo>
                  <a:lnTo>
                    <a:pt x="1224196" y="248593"/>
                  </a:lnTo>
                  <a:lnTo>
                    <a:pt x="1263294" y="217534"/>
                  </a:lnTo>
                  <a:lnTo>
                    <a:pt x="1302805" y="186206"/>
                  </a:lnTo>
                  <a:lnTo>
                    <a:pt x="1342285" y="154962"/>
                  </a:lnTo>
                  <a:lnTo>
                    <a:pt x="1381735" y="123802"/>
                  </a:lnTo>
                  <a:lnTo>
                    <a:pt x="1421153" y="92726"/>
                  </a:lnTo>
                  <a:lnTo>
                    <a:pt x="1460541" y="61734"/>
                  </a:lnTo>
                  <a:lnTo>
                    <a:pt x="1499897" y="30825"/>
                  </a:lnTo>
                  <a:lnTo>
                    <a:pt x="1539222" y="0"/>
                  </a:lnTo>
                  <a:lnTo>
                    <a:pt x="1549787" y="172"/>
                  </a:lnTo>
                  <a:lnTo>
                    <a:pt x="1594198" y="8739"/>
                  </a:lnTo>
                  <a:lnTo>
                    <a:pt x="1631178" y="26490"/>
                  </a:lnTo>
                  <a:lnTo>
                    <a:pt x="1659210" y="50648"/>
                  </a:lnTo>
                  <a:lnTo>
                    <a:pt x="1661523" y="52025"/>
                  </a:lnTo>
                  <a:lnTo>
                    <a:pt x="1662845" y="54049"/>
                  </a:lnTo>
                  <a:lnTo>
                    <a:pt x="1686764" y="91595"/>
                  </a:lnTo>
                  <a:lnTo>
                    <a:pt x="1698092" y="126897"/>
                  </a:lnTo>
                  <a:lnTo>
                    <a:pt x="1701291" y="154736"/>
                  </a:lnTo>
                  <a:lnTo>
                    <a:pt x="1700821" y="169891"/>
                  </a:lnTo>
                  <a:lnTo>
                    <a:pt x="1666085" y="205794"/>
                  </a:lnTo>
                  <a:lnTo>
                    <a:pt x="1631233" y="241703"/>
                  </a:lnTo>
                  <a:lnTo>
                    <a:pt x="1596265" y="277623"/>
                  </a:lnTo>
                  <a:lnTo>
                    <a:pt x="1561181" y="313554"/>
                  </a:lnTo>
                  <a:lnTo>
                    <a:pt x="1525981" y="349498"/>
                  </a:lnTo>
                  <a:lnTo>
                    <a:pt x="1490666" y="385460"/>
                  </a:lnTo>
                  <a:lnTo>
                    <a:pt x="1455235" y="421440"/>
                  </a:lnTo>
                  <a:lnTo>
                    <a:pt x="1419690" y="457441"/>
                  </a:lnTo>
                  <a:lnTo>
                    <a:pt x="1383622" y="493877"/>
                  </a:lnTo>
                  <a:lnTo>
                    <a:pt x="1348255" y="529517"/>
                  </a:lnTo>
                  <a:lnTo>
                    <a:pt x="1312366" y="565597"/>
                  </a:lnTo>
                  <a:lnTo>
                    <a:pt x="1276363" y="601707"/>
                  </a:lnTo>
                  <a:lnTo>
                    <a:pt x="1240246" y="637850"/>
                  </a:lnTo>
                  <a:lnTo>
                    <a:pt x="1204016" y="674029"/>
                  </a:lnTo>
                  <a:lnTo>
                    <a:pt x="1167672" y="710246"/>
                  </a:lnTo>
                  <a:lnTo>
                    <a:pt x="1131214" y="746502"/>
                  </a:lnTo>
                  <a:lnTo>
                    <a:pt x="1094644" y="782802"/>
                  </a:lnTo>
                  <a:lnTo>
                    <a:pt x="1057961" y="819147"/>
                  </a:lnTo>
                  <a:lnTo>
                    <a:pt x="1021165" y="855539"/>
                  </a:lnTo>
                  <a:lnTo>
                    <a:pt x="303075" y="1548893"/>
                  </a:lnTo>
                  <a:lnTo>
                    <a:pt x="264314" y="1585451"/>
                  </a:lnTo>
                  <a:lnTo>
                    <a:pt x="225575" y="1621900"/>
                  </a:lnTo>
                  <a:lnTo>
                    <a:pt x="186858" y="1658241"/>
                  </a:lnTo>
                  <a:lnTo>
                    <a:pt x="148162" y="1694474"/>
                  </a:lnTo>
                  <a:lnTo>
                    <a:pt x="109488" y="1730600"/>
                  </a:lnTo>
                  <a:lnTo>
                    <a:pt x="70837" y="1766618"/>
                  </a:lnTo>
                  <a:lnTo>
                    <a:pt x="32209" y="1802529"/>
                  </a:lnTo>
                  <a:lnTo>
                    <a:pt x="0" y="1832400"/>
                  </a:lnTo>
                  <a:close/>
                </a:path>
                <a:path w="1701800" h="1832609">
                  <a:moveTo>
                    <a:pt x="303075" y="1548893"/>
                  </a:moveTo>
                  <a:lnTo>
                    <a:pt x="1021165" y="855539"/>
                  </a:lnTo>
                  <a:lnTo>
                    <a:pt x="986246" y="890046"/>
                  </a:lnTo>
                  <a:lnTo>
                    <a:pt x="951216" y="924580"/>
                  </a:lnTo>
                  <a:lnTo>
                    <a:pt x="916078" y="959140"/>
                  </a:lnTo>
                  <a:lnTo>
                    <a:pt x="880832" y="993723"/>
                  </a:lnTo>
                  <a:lnTo>
                    <a:pt x="845479" y="1028329"/>
                  </a:lnTo>
                  <a:lnTo>
                    <a:pt x="810021" y="1062955"/>
                  </a:lnTo>
                  <a:lnTo>
                    <a:pt x="774457" y="1097600"/>
                  </a:lnTo>
                  <a:lnTo>
                    <a:pt x="738790" y="1132262"/>
                  </a:lnTo>
                  <a:lnTo>
                    <a:pt x="703021" y="1166939"/>
                  </a:lnTo>
                  <a:lnTo>
                    <a:pt x="667149" y="1201630"/>
                  </a:lnTo>
                  <a:lnTo>
                    <a:pt x="631178" y="1236332"/>
                  </a:lnTo>
                  <a:lnTo>
                    <a:pt x="595106" y="1271044"/>
                  </a:lnTo>
                  <a:lnTo>
                    <a:pt x="558936" y="1305764"/>
                  </a:lnTo>
                  <a:lnTo>
                    <a:pt x="522669" y="1340491"/>
                  </a:lnTo>
                  <a:lnTo>
                    <a:pt x="486305" y="1375223"/>
                  </a:lnTo>
                  <a:lnTo>
                    <a:pt x="449846" y="1409958"/>
                  </a:lnTo>
                  <a:lnTo>
                    <a:pt x="413092" y="1444884"/>
                  </a:lnTo>
                  <a:lnTo>
                    <a:pt x="376645" y="1479430"/>
                  </a:lnTo>
                  <a:lnTo>
                    <a:pt x="339906" y="1514163"/>
                  </a:lnTo>
                  <a:lnTo>
                    <a:pt x="303075" y="1548893"/>
                  </a:lnTo>
                  <a:close/>
                </a:path>
              </a:pathLst>
            </a:custGeom>
            <a:solidFill>
              <a:srgbClr val="F5B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6215" y="9161604"/>
              <a:ext cx="2306955" cy="1125855"/>
            </a:xfrm>
            <a:custGeom>
              <a:avLst/>
              <a:gdLst/>
              <a:ahLst/>
              <a:cxnLst/>
              <a:rect l="l" t="t" r="r" b="b"/>
              <a:pathLst>
                <a:path w="2306955" h="1125854">
                  <a:moveTo>
                    <a:pt x="0" y="1125395"/>
                  </a:moveTo>
                  <a:lnTo>
                    <a:pt x="976403" y="605089"/>
                  </a:lnTo>
                  <a:lnTo>
                    <a:pt x="1465205" y="344012"/>
                  </a:lnTo>
                  <a:lnTo>
                    <a:pt x="1577868" y="283553"/>
                  </a:lnTo>
                  <a:lnTo>
                    <a:pt x="2109952" y="0"/>
                  </a:lnTo>
                  <a:lnTo>
                    <a:pt x="2306777" y="394754"/>
                  </a:lnTo>
                  <a:lnTo>
                    <a:pt x="916718" y="1125395"/>
                  </a:lnTo>
                  <a:lnTo>
                    <a:pt x="0" y="1125395"/>
                  </a:lnTo>
                  <a:close/>
                </a:path>
              </a:pathLst>
            </a:custGeom>
            <a:solidFill>
              <a:srgbClr val="93A3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876198"/>
              <a:ext cx="3246033" cy="2410801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9902" y="1776892"/>
            <a:ext cx="4348321" cy="11722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31858" y="7856584"/>
            <a:ext cx="2756141" cy="243041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28960" y="1"/>
            <a:ext cx="2759038" cy="215561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897714" y="3784955"/>
            <a:ext cx="2390284" cy="311112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784955"/>
            <a:ext cx="2114130" cy="286446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890898" cy="225287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15422" y="3231523"/>
            <a:ext cx="1812284" cy="406761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02586" y="3325153"/>
            <a:ext cx="2247899" cy="38385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263979" y="3325153"/>
            <a:ext cx="1657349" cy="379094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722377" y="3188383"/>
            <a:ext cx="2076449" cy="3781424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335140" y="688785"/>
            <a:ext cx="6035040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00" spc="70" dirty="0">
                <a:solidFill>
                  <a:srgbClr val="293240"/>
                </a:solidFill>
                <a:latin typeface="Sitka Display"/>
                <a:cs typeface="Sitka Display"/>
              </a:rPr>
              <a:t>K</a:t>
            </a:r>
            <a:r>
              <a:rPr sz="5300" spc="-5" dirty="0">
                <a:solidFill>
                  <a:srgbClr val="293240"/>
                </a:solidFill>
                <a:latin typeface="Sitka Display"/>
                <a:cs typeface="Sitka Display"/>
              </a:rPr>
              <a:t>e</a:t>
            </a:r>
            <a:r>
              <a:rPr sz="5300" spc="-15" dirty="0">
                <a:solidFill>
                  <a:srgbClr val="293240"/>
                </a:solidFill>
                <a:latin typeface="Sitka Display"/>
                <a:cs typeface="Sitka Display"/>
              </a:rPr>
              <a:t>p</a:t>
            </a:r>
            <a:r>
              <a:rPr sz="5300" spc="-20" dirty="0">
                <a:solidFill>
                  <a:srgbClr val="293240"/>
                </a:solidFill>
                <a:latin typeface="Sitka Display"/>
                <a:cs typeface="Sitka Display"/>
              </a:rPr>
              <a:t>u</a:t>
            </a:r>
            <a:r>
              <a:rPr sz="5300" spc="5" dirty="0">
                <a:solidFill>
                  <a:srgbClr val="293240"/>
                </a:solidFill>
                <a:latin typeface="Sitka Display"/>
                <a:cs typeface="Sitka Display"/>
              </a:rPr>
              <a:t>a</a:t>
            </a:r>
            <a:r>
              <a:rPr sz="5300" spc="-95" dirty="0">
                <a:solidFill>
                  <a:srgbClr val="293240"/>
                </a:solidFill>
                <a:latin typeface="Sitka Display"/>
                <a:cs typeface="Sitka Display"/>
              </a:rPr>
              <a:t>s</a:t>
            </a:r>
            <a:r>
              <a:rPr sz="5300" spc="5" dirty="0">
                <a:solidFill>
                  <a:srgbClr val="293240"/>
                </a:solidFill>
                <a:latin typeface="Sitka Display"/>
                <a:cs typeface="Sitka Display"/>
              </a:rPr>
              <a:t>a</a:t>
            </a:r>
            <a:r>
              <a:rPr sz="5300" dirty="0">
                <a:solidFill>
                  <a:srgbClr val="293240"/>
                </a:solidFill>
                <a:latin typeface="Sitka Display"/>
                <a:cs typeface="Sitka Display"/>
              </a:rPr>
              <a:t>n</a:t>
            </a:r>
            <a:r>
              <a:rPr sz="5300" spc="-340" dirty="0">
                <a:solidFill>
                  <a:srgbClr val="293240"/>
                </a:solidFill>
                <a:latin typeface="Sitka Display"/>
                <a:cs typeface="Sitka Display"/>
              </a:rPr>
              <a:t> </a:t>
            </a:r>
            <a:r>
              <a:rPr sz="5300" spc="70" dirty="0">
                <a:solidFill>
                  <a:srgbClr val="293240"/>
                </a:solidFill>
                <a:latin typeface="Sitka Display"/>
                <a:cs typeface="Sitka Display"/>
              </a:rPr>
              <a:t>K</a:t>
            </a:r>
            <a:r>
              <a:rPr sz="5300" spc="-5" dirty="0">
                <a:solidFill>
                  <a:srgbClr val="293240"/>
                </a:solidFill>
                <a:latin typeface="Sitka Display"/>
                <a:cs typeface="Sitka Display"/>
              </a:rPr>
              <a:t>e</a:t>
            </a:r>
            <a:r>
              <a:rPr sz="5300" spc="-60" dirty="0">
                <a:solidFill>
                  <a:srgbClr val="293240"/>
                </a:solidFill>
                <a:latin typeface="Sitka Display"/>
                <a:cs typeface="Sitka Display"/>
              </a:rPr>
              <a:t>r</a:t>
            </a:r>
            <a:r>
              <a:rPr sz="5300" spc="-55" dirty="0">
                <a:solidFill>
                  <a:srgbClr val="293240"/>
                </a:solidFill>
                <a:latin typeface="Sitka Display"/>
                <a:cs typeface="Sitka Display"/>
              </a:rPr>
              <a:t>j</a:t>
            </a:r>
            <a:r>
              <a:rPr sz="5300" spc="10" dirty="0">
                <a:solidFill>
                  <a:srgbClr val="293240"/>
                </a:solidFill>
                <a:latin typeface="Sitka Display"/>
                <a:cs typeface="Sitka Display"/>
              </a:rPr>
              <a:t>a</a:t>
            </a:r>
            <a:r>
              <a:rPr sz="5300" spc="-340" dirty="0">
                <a:solidFill>
                  <a:srgbClr val="293240"/>
                </a:solidFill>
                <a:latin typeface="Sitka Display"/>
                <a:cs typeface="Sitka Display"/>
              </a:rPr>
              <a:t> </a:t>
            </a:r>
            <a:r>
              <a:rPr sz="5300" spc="5" dirty="0">
                <a:solidFill>
                  <a:srgbClr val="293240"/>
                </a:solidFill>
                <a:latin typeface="Sitka Display"/>
                <a:cs typeface="Sitka Display"/>
              </a:rPr>
              <a:t>G</a:t>
            </a:r>
            <a:r>
              <a:rPr sz="5300" spc="-20" dirty="0">
                <a:solidFill>
                  <a:srgbClr val="293240"/>
                </a:solidFill>
                <a:latin typeface="Sitka Display"/>
                <a:cs typeface="Sitka Display"/>
              </a:rPr>
              <a:t>u</a:t>
            </a:r>
            <a:r>
              <a:rPr sz="5300" spc="-60" dirty="0">
                <a:solidFill>
                  <a:srgbClr val="293240"/>
                </a:solidFill>
                <a:latin typeface="Sitka Display"/>
                <a:cs typeface="Sitka Display"/>
              </a:rPr>
              <a:t>r</a:t>
            </a:r>
            <a:r>
              <a:rPr sz="5300" spc="-15" dirty="0">
                <a:solidFill>
                  <a:srgbClr val="293240"/>
                </a:solidFill>
                <a:latin typeface="Sitka Display"/>
                <a:cs typeface="Sitka Display"/>
              </a:rPr>
              <a:t>u</a:t>
            </a:r>
            <a:endParaRPr sz="5300">
              <a:latin typeface="Sitka Display"/>
              <a:cs typeface="Sitka Display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65911" y="7606514"/>
            <a:ext cx="264604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125" marR="5080" indent="-480059">
              <a:lnSpc>
                <a:spcPct val="114599"/>
              </a:lnSpc>
              <a:spcBef>
                <a:spcPts val="100"/>
              </a:spcBef>
            </a:pPr>
            <a:r>
              <a:rPr sz="2400" b="1" spc="-35" dirty="0">
                <a:latin typeface="Tahoma"/>
                <a:cs typeface="Tahoma"/>
              </a:rPr>
              <a:t>Iskandar</a:t>
            </a:r>
            <a:r>
              <a:rPr sz="2400" b="1" spc="-13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Saputra </a:t>
            </a:r>
            <a:r>
              <a:rPr sz="2400" b="1" spc="-690" dirty="0">
                <a:latin typeface="Tahoma"/>
                <a:cs typeface="Tahoma"/>
              </a:rPr>
              <a:t> </a:t>
            </a:r>
            <a:r>
              <a:rPr sz="2400" b="1" spc="-160" dirty="0">
                <a:latin typeface="Tahoma"/>
                <a:cs typeface="Tahoma"/>
              </a:rPr>
              <a:t>2123012008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96940" y="7606514"/>
            <a:ext cx="235013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marR="5080" indent="-253365">
              <a:lnSpc>
                <a:spcPct val="114599"/>
              </a:lnSpc>
              <a:spcBef>
                <a:spcPts val="100"/>
              </a:spcBef>
            </a:pPr>
            <a:r>
              <a:rPr sz="2400" b="1" spc="5" dirty="0">
                <a:latin typeface="Tahoma"/>
                <a:cs typeface="Tahoma"/>
              </a:rPr>
              <a:t>Dian</a:t>
            </a:r>
            <a:r>
              <a:rPr sz="2400" b="1" spc="-125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Anisa</a:t>
            </a:r>
            <a:r>
              <a:rPr sz="2400" b="1" spc="-120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Fitri </a:t>
            </a:r>
            <a:r>
              <a:rPr sz="2400" b="1" spc="-695" dirty="0">
                <a:latin typeface="Tahoma"/>
                <a:cs typeface="Tahoma"/>
              </a:rPr>
              <a:t> </a:t>
            </a:r>
            <a:r>
              <a:rPr sz="2400" b="1" spc="-160" dirty="0">
                <a:latin typeface="Tahoma"/>
                <a:cs typeface="Tahoma"/>
              </a:rPr>
              <a:t>2123012002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16908" y="7606514"/>
            <a:ext cx="209296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530" marR="5080" indent="-164465">
              <a:lnSpc>
                <a:spcPct val="114599"/>
              </a:lnSpc>
              <a:spcBef>
                <a:spcPts val="100"/>
              </a:spcBef>
            </a:pPr>
            <a:r>
              <a:rPr sz="2400" b="1" spc="40" dirty="0">
                <a:latin typeface="Tahoma"/>
                <a:cs typeface="Tahoma"/>
              </a:rPr>
              <a:t>Nia</a:t>
            </a:r>
            <a:r>
              <a:rPr sz="2400" b="1" spc="-140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Kurniasih </a:t>
            </a:r>
            <a:r>
              <a:rPr sz="2400" b="1" spc="-695" dirty="0">
                <a:latin typeface="Tahoma"/>
                <a:cs typeface="Tahoma"/>
              </a:rPr>
              <a:t> </a:t>
            </a:r>
            <a:r>
              <a:rPr sz="2400" b="1" spc="-160" dirty="0">
                <a:latin typeface="Tahoma"/>
                <a:cs typeface="Tahoma"/>
              </a:rPr>
              <a:t>2123012011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057007" y="7606514"/>
            <a:ext cx="252793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070" marR="5080" indent="-421005">
              <a:lnSpc>
                <a:spcPct val="114599"/>
              </a:lnSpc>
              <a:spcBef>
                <a:spcPts val="100"/>
              </a:spcBef>
            </a:pPr>
            <a:r>
              <a:rPr sz="2400" b="1" spc="-10" dirty="0">
                <a:latin typeface="Tahoma"/>
                <a:cs typeface="Tahoma"/>
              </a:rPr>
              <a:t>Yuni</a:t>
            </a:r>
            <a:r>
              <a:rPr sz="2400" b="1" spc="-15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Rahmawati </a:t>
            </a:r>
            <a:r>
              <a:rPr sz="2400" b="1" spc="-695" dirty="0">
                <a:latin typeface="Tahoma"/>
                <a:cs typeface="Tahoma"/>
              </a:rPr>
              <a:t> </a:t>
            </a:r>
            <a:r>
              <a:rPr sz="2400" b="1" spc="-160" dirty="0">
                <a:latin typeface="Tahoma"/>
                <a:cs typeface="Tahoma"/>
              </a:rPr>
              <a:t>2123012005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EF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10779" y="2620063"/>
            <a:ext cx="86207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Aspek-Aspek</a:t>
            </a:r>
            <a:r>
              <a:rPr spc="-150" dirty="0"/>
              <a:t> </a:t>
            </a:r>
            <a:r>
              <a:rPr spc="-30" dirty="0"/>
              <a:t>KepuasanKerja</a:t>
            </a:r>
            <a:r>
              <a:rPr spc="-145" dirty="0"/>
              <a:t> </a:t>
            </a:r>
            <a:r>
              <a:rPr spc="25" dirty="0"/>
              <a:t>Guru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5464" y="3481923"/>
            <a:ext cx="6521631" cy="1917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259303"/>
            <a:ext cx="18288000" cy="10276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65054" y="2"/>
            <a:ext cx="4122945" cy="190499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265" y="2183558"/>
            <a:ext cx="8254365" cy="6696709"/>
            <a:chOff x="2265" y="2183558"/>
            <a:chExt cx="8254365" cy="6696709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5" y="2183558"/>
              <a:ext cx="8253863" cy="66960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44929" y="2652465"/>
              <a:ext cx="2781300" cy="1901189"/>
            </a:xfrm>
            <a:custGeom>
              <a:avLst/>
              <a:gdLst/>
              <a:ahLst/>
              <a:cxnLst/>
              <a:rect l="l" t="t" r="r" b="b"/>
              <a:pathLst>
                <a:path w="2781300" h="1901189">
                  <a:moveTo>
                    <a:pt x="2780904" y="1900772"/>
                  </a:moveTo>
                  <a:lnTo>
                    <a:pt x="0" y="1900772"/>
                  </a:lnTo>
                  <a:lnTo>
                    <a:pt x="0" y="0"/>
                  </a:lnTo>
                  <a:lnTo>
                    <a:pt x="2780904" y="0"/>
                  </a:lnTo>
                  <a:lnTo>
                    <a:pt x="2780904" y="19007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96636" y="2704213"/>
              <a:ext cx="2677795" cy="1797685"/>
            </a:xfrm>
            <a:custGeom>
              <a:avLst/>
              <a:gdLst/>
              <a:ahLst/>
              <a:cxnLst/>
              <a:rect l="l" t="t" r="r" b="b"/>
              <a:pathLst>
                <a:path w="2677795" h="1797685">
                  <a:moveTo>
                    <a:pt x="0" y="1797300"/>
                  </a:moveTo>
                  <a:lnTo>
                    <a:pt x="0" y="0"/>
                  </a:lnTo>
                  <a:lnTo>
                    <a:pt x="2677466" y="0"/>
                  </a:lnTo>
                  <a:lnTo>
                    <a:pt x="2677466" y="1797300"/>
                  </a:lnTo>
                  <a:lnTo>
                    <a:pt x="0" y="1797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83221" y="6554541"/>
              <a:ext cx="434340" cy="160655"/>
            </a:xfrm>
            <a:custGeom>
              <a:avLst/>
              <a:gdLst/>
              <a:ahLst/>
              <a:cxnLst/>
              <a:rect l="l" t="t" r="r" b="b"/>
              <a:pathLst>
                <a:path w="434339" h="160654">
                  <a:moveTo>
                    <a:pt x="397496" y="160656"/>
                  </a:moveTo>
                  <a:lnTo>
                    <a:pt x="330131" y="155842"/>
                  </a:lnTo>
                  <a:lnTo>
                    <a:pt x="233668" y="144351"/>
                  </a:lnTo>
                  <a:lnTo>
                    <a:pt x="147154" y="132688"/>
                  </a:lnTo>
                  <a:lnTo>
                    <a:pt x="109639" y="127355"/>
                  </a:lnTo>
                  <a:lnTo>
                    <a:pt x="109639" y="151392"/>
                  </a:lnTo>
                  <a:lnTo>
                    <a:pt x="672" y="139373"/>
                  </a:lnTo>
                  <a:lnTo>
                    <a:pt x="0" y="120099"/>
                  </a:lnTo>
                  <a:lnTo>
                    <a:pt x="1010" y="76360"/>
                  </a:lnTo>
                  <a:lnTo>
                    <a:pt x="8242" y="29285"/>
                  </a:lnTo>
                  <a:lnTo>
                    <a:pt x="26236" y="0"/>
                  </a:lnTo>
                  <a:lnTo>
                    <a:pt x="311270" y="62100"/>
                  </a:lnTo>
                  <a:lnTo>
                    <a:pt x="418595" y="113777"/>
                  </a:lnTo>
                  <a:lnTo>
                    <a:pt x="426193" y="119087"/>
                  </a:lnTo>
                  <a:lnTo>
                    <a:pt x="431551" y="126324"/>
                  </a:lnTo>
                  <a:lnTo>
                    <a:pt x="434115" y="134762"/>
                  </a:lnTo>
                  <a:lnTo>
                    <a:pt x="433326" y="143675"/>
                  </a:lnTo>
                  <a:lnTo>
                    <a:pt x="429909" y="150233"/>
                  </a:lnTo>
                  <a:lnTo>
                    <a:pt x="423319" y="155533"/>
                  </a:lnTo>
                  <a:lnTo>
                    <a:pt x="412775" y="159150"/>
                  </a:lnTo>
                  <a:lnTo>
                    <a:pt x="397496" y="1606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9468" y="6118072"/>
              <a:ext cx="285115" cy="525145"/>
            </a:xfrm>
            <a:custGeom>
              <a:avLst/>
              <a:gdLst/>
              <a:ahLst/>
              <a:cxnLst/>
              <a:rect l="l" t="t" r="r" b="b"/>
              <a:pathLst>
                <a:path w="285114" h="525145">
                  <a:moveTo>
                    <a:pt x="285013" y="498589"/>
                  </a:moveTo>
                  <a:lnTo>
                    <a:pt x="174231" y="419506"/>
                  </a:lnTo>
                  <a:lnTo>
                    <a:pt x="201828" y="0"/>
                  </a:lnTo>
                  <a:lnTo>
                    <a:pt x="23406" y="10134"/>
                  </a:lnTo>
                  <a:lnTo>
                    <a:pt x="10325" y="367258"/>
                  </a:lnTo>
                  <a:lnTo>
                    <a:pt x="0" y="436499"/>
                  </a:lnTo>
                  <a:lnTo>
                    <a:pt x="61556" y="463677"/>
                  </a:lnTo>
                  <a:lnTo>
                    <a:pt x="121170" y="488886"/>
                  </a:lnTo>
                  <a:lnTo>
                    <a:pt x="184581" y="514057"/>
                  </a:lnTo>
                  <a:lnTo>
                    <a:pt x="234835" y="524700"/>
                  </a:lnTo>
                  <a:lnTo>
                    <a:pt x="265531" y="517931"/>
                  </a:lnTo>
                  <a:lnTo>
                    <a:pt x="280847" y="505358"/>
                  </a:lnTo>
                  <a:lnTo>
                    <a:pt x="285013" y="498589"/>
                  </a:lnTo>
                  <a:close/>
                </a:path>
              </a:pathLst>
            </a:custGeom>
            <a:solidFill>
              <a:srgbClr val="FFAC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51050" y="6554541"/>
              <a:ext cx="434340" cy="160655"/>
            </a:xfrm>
            <a:custGeom>
              <a:avLst/>
              <a:gdLst/>
              <a:ahLst/>
              <a:cxnLst/>
              <a:rect l="l" t="t" r="r" b="b"/>
              <a:pathLst>
                <a:path w="434339" h="160654">
                  <a:moveTo>
                    <a:pt x="397496" y="160656"/>
                  </a:moveTo>
                  <a:lnTo>
                    <a:pt x="330131" y="155842"/>
                  </a:lnTo>
                  <a:lnTo>
                    <a:pt x="233668" y="144351"/>
                  </a:lnTo>
                  <a:lnTo>
                    <a:pt x="147154" y="132688"/>
                  </a:lnTo>
                  <a:lnTo>
                    <a:pt x="109639" y="127355"/>
                  </a:lnTo>
                  <a:lnTo>
                    <a:pt x="109639" y="151392"/>
                  </a:lnTo>
                  <a:lnTo>
                    <a:pt x="672" y="139373"/>
                  </a:lnTo>
                  <a:lnTo>
                    <a:pt x="0" y="120099"/>
                  </a:lnTo>
                  <a:lnTo>
                    <a:pt x="1010" y="76360"/>
                  </a:lnTo>
                  <a:lnTo>
                    <a:pt x="8242" y="29285"/>
                  </a:lnTo>
                  <a:lnTo>
                    <a:pt x="26236" y="0"/>
                  </a:lnTo>
                  <a:lnTo>
                    <a:pt x="311270" y="62100"/>
                  </a:lnTo>
                  <a:lnTo>
                    <a:pt x="418595" y="113777"/>
                  </a:lnTo>
                  <a:lnTo>
                    <a:pt x="426193" y="119087"/>
                  </a:lnTo>
                  <a:lnTo>
                    <a:pt x="431552" y="126324"/>
                  </a:lnTo>
                  <a:lnTo>
                    <a:pt x="434115" y="134762"/>
                  </a:lnTo>
                  <a:lnTo>
                    <a:pt x="433327" y="143675"/>
                  </a:lnTo>
                  <a:lnTo>
                    <a:pt x="429909" y="150233"/>
                  </a:lnTo>
                  <a:lnTo>
                    <a:pt x="423319" y="155533"/>
                  </a:lnTo>
                  <a:lnTo>
                    <a:pt x="412775" y="159150"/>
                  </a:lnTo>
                  <a:lnTo>
                    <a:pt x="397496" y="1606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77300" y="6118072"/>
              <a:ext cx="285115" cy="525145"/>
            </a:xfrm>
            <a:custGeom>
              <a:avLst/>
              <a:gdLst/>
              <a:ahLst/>
              <a:cxnLst/>
              <a:rect l="l" t="t" r="r" b="b"/>
              <a:pathLst>
                <a:path w="285114" h="525145">
                  <a:moveTo>
                    <a:pt x="285026" y="498589"/>
                  </a:moveTo>
                  <a:lnTo>
                    <a:pt x="174231" y="419506"/>
                  </a:lnTo>
                  <a:lnTo>
                    <a:pt x="201828" y="0"/>
                  </a:lnTo>
                  <a:lnTo>
                    <a:pt x="23418" y="10134"/>
                  </a:lnTo>
                  <a:lnTo>
                    <a:pt x="10337" y="367258"/>
                  </a:lnTo>
                  <a:lnTo>
                    <a:pt x="0" y="436499"/>
                  </a:lnTo>
                  <a:lnTo>
                    <a:pt x="61569" y="463677"/>
                  </a:lnTo>
                  <a:lnTo>
                    <a:pt x="121183" y="488886"/>
                  </a:lnTo>
                  <a:lnTo>
                    <a:pt x="184594" y="514057"/>
                  </a:lnTo>
                  <a:lnTo>
                    <a:pt x="234848" y="524700"/>
                  </a:lnTo>
                  <a:lnTo>
                    <a:pt x="265531" y="517931"/>
                  </a:lnTo>
                  <a:lnTo>
                    <a:pt x="280860" y="505358"/>
                  </a:lnTo>
                  <a:lnTo>
                    <a:pt x="285026" y="498589"/>
                  </a:lnTo>
                  <a:close/>
                </a:path>
              </a:pathLst>
            </a:custGeom>
            <a:solidFill>
              <a:srgbClr val="FFAC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91080" y="2926237"/>
              <a:ext cx="451484" cy="711200"/>
            </a:xfrm>
            <a:custGeom>
              <a:avLst/>
              <a:gdLst/>
              <a:ahLst/>
              <a:cxnLst/>
              <a:rect l="l" t="t" r="r" b="b"/>
              <a:pathLst>
                <a:path w="451485" h="711200">
                  <a:moveTo>
                    <a:pt x="192262" y="710703"/>
                  </a:moveTo>
                  <a:lnTo>
                    <a:pt x="146337" y="706854"/>
                  </a:lnTo>
                  <a:lnTo>
                    <a:pt x="101218" y="697573"/>
                  </a:lnTo>
                  <a:lnTo>
                    <a:pt x="57786" y="682946"/>
                  </a:lnTo>
                  <a:lnTo>
                    <a:pt x="16922" y="663059"/>
                  </a:lnTo>
                  <a:lnTo>
                    <a:pt x="0" y="608011"/>
                  </a:lnTo>
                  <a:lnTo>
                    <a:pt x="3193" y="582779"/>
                  </a:lnTo>
                  <a:lnTo>
                    <a:pt x="10626" y="558416"/>
                  </a:lnTo>
                  <a:lnTo>
                    <a:pt x="20995" y="535464"/>
                  </a:lnTo>
                  <a:lnTo>
                    <a:pt x="33008" y="513276"/>
                  </a:lnTo>
                  <a:lnTo>
                    <a:pt x="45527" y="491311"/>
                  </a:lnTo>
                  <a:lnTo>
                    <a:pt x="57419" y="469030"/>
                  </a:lnTo>
                  <a:lnTo>
                    <a:pt x="76716" y="421493"/>
                  </a:lnTo>
                  <a:lnTo>
                    <a:pt x="89793" y="371798"/>
                  </a:lnTo>
                  <a:lnTo>
                    <a:pt x="98033" y="320794"/>
                  </a:lnTo>
                  <a:lnTo>
                    <a:pt x="102818" y="269329"/>
                  </a:lnTo>
                  <a:lnTo>
                    <a:pt x="106374" y="217810"/>
                  </a:lnTo>
                  <a:lnTo>
                    <a:pt x="112379" y="167343"/>
                  </a:lnTo>
                  <a:lnTo>
                    <a:pt x="124469" y="118408"/>
                  </a:lnTo>
                  <a:lnTo>
                    <a:pt x="146279" y="71483"/>
                  </a:lnTo>
                  <a:lnTo>
                    <a:pt x="170205" y="38027"/>
                  </a:lnTo>
                  <a:lnTo>
                    <a:pt x="201099" y="3310"/>
                  </a:lnTo>
                  <a:lnTo>
                    <a:pt x="208371" y="0"/>
                  </a:lnTo>
                  <a:lnTo>
                    <a:pt x="236923" y="745"/>
                  </a:lnTo>
                  <a:lnTo>
                    <a:pt x="295697" y="7953"/>
                  </a:lnTo>
                  <a:lnTo>
                    <a:pt x="336867" y="29040"/>
                  </a:lnTo>
                  <a:lnTo>
                    <a:pt x="375885" y="69864"/>
                  </a:lnTo>
                  <a:lnTo>
                    <a:pt x="408439" y="112434"/>
                  </a:lnTo>
                  <a:lnTo>
                    <a:pt x="430064" y="164198"/>
                  </a:lnTo>
                  <a:lnTo>
                    <a:pt x="436156" y="202410"/>
                  </a:lnTo>
                  <a:lnTo>
                    <a:pt x="438338" y="241619"/>
                  </a:lnTo>
                  <a:lnTo>
                    <a:pt x="439489" y="280851"/>
                  </a:lnTo>
                  <a:lnTo>
                    <a:pt x="443123" y="334193"/>
                  </a:lnTo>
                  <a:lnTo>
                    <a:pt x="447838" y="387496"/>
                  </a:lnTo>
                  <a:lnTo>
                    <a:pt x="450891" y="440764"/>
                  </a:lnTo>
                  <a:lnTo>
                    <a:pt x="449542" y="494000"/>
                  </a:lnTo>
                  <a:lnTo>
                    <a:pt x="440568" y="547168"/>
                  </a:lnTo>
                  <a:lnTo>
                    <a:pt x="422052" y="597709"/>
                  </a:lnTo>
                  <a:lnTo>
                    <a:pt x="393205" y="641815"/>
                  </a:lnTo>
                  <a:lnTo>
                    <a:pt x="353239" y="675680"/>
                  </a:lnTo>
                  <a:lnTo>
                    <a:pt x="301268" y="697137"/>
                  </a:lnTo>
                  <a:lnTo>
                    <a:pt x="238113" y="709034"/>
                  </a:lnTo>
                  <a:lnTo>
                    <a:pt x="192262" y="7107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37511" y="4209554"/>
              <a:ext cx="906144" cy="2183130"/>
            </a:xfrm>
            <a:custGeom>
              <a:avLst/>
              <a:gdLst/>
              <a:ahLst/>
              <a:cxnLst/>
              <a:rect l="l" t="t" r="r" b="b"/>
              <a:pathLst>
                <a:path w="906144" h="2183129">
                  <a:moveTo>
                    <a:pt x="802805" y="2182959"/>
                  </a:moveTo>
                  <a:lnTo>
                    <a:pt x="539542" y="2182959"/>
                  </a:lnTo>
                  <a:lnTo>
                    <a:pt x="592738" y="500358"/>
                  </a:lnTo>
                  <a:lnTo>
                    <a:pt x="256268" y="2182947"/>
                  </a:lnTo>
                  <a:lnTo>
                    <a:pt x="0" y="2175703"/>
                  </a:lnTo>
                  <a:lnTo>
                    <a:pt x="288460" y="31611"/>
                  </a:lnTo>
                  <a:lnTo>
                    <a:pt x="547469" y="0"/>
                  </a:lnTo>
                  <a:lnTo>
                    <a:pt x="834524" y="31611"/>
                  </a:lnTo>
                  <a:lnTo>
                    <a:pt x="865735" y="91230"/>
                  </a:lnTo>
                  <a:lnTo>
                    <a:pt x="889475" y="200249"/>
                  </a:lnTo>
                  <a:lnTo>
                    <a:pt x="905062" y="392737"/>
                  </a:lnTo>
                  <a:lnTo>
                    <a:pt x="906076" y="446488"/>
                  </a:lnTo>
                  <a:lnTo>
                    <a:pt x="905832" y="505066"/>
                  </a:lnTo>
                  <a:lnTo>
                    <a:pt x="904397" y="563623"/>
                  </a:lnTo>
                  <a:lnTo>
                    <a:pt x="901837" y="617314"/>
                  </a:lnTo>
                  <a:lnTo>
                    <a:pt x="802805" y="2182959"/>
                  </a:lnTo>
                  <a:close/>
                </a:path>
              </a:pathLst>
            </a:custGeom>
            <a:solidFill>
              <a:srgbClr val="3F2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16061" y="4680971"/>
              <a:ext cx="159385" cy="33020"/>
            </a:xfrm>
            <a:custGeom>
              <a:avLst/>
              <a:gdLst/>
              <a:ahLst/>
              <a:cxnLst/>
              <a:rect l="l" t="t" r="r" b="b"/>
              <a:pathLst>
                <a:path w="159385" h="33020">
                  <a:moveTo>
                    <a:pt x="4063" y="32734"/>
                  </a:moveTo>
                  <a:lnTo>
                    <a:pt x="2244" y="32734"/>
                  </a:lnTo>
                  <a:lnTo>
                    <a:pt x="637" y="31422"/>
                  </a:lnTo>
                  <a:lnTo>
                    <a:pt x="0" y="27511"/>
                  </a:lnTo>
                  <a:lnTo>
                    <a:pt x="1393" y="25549"/>
                  </a:lnTo>
                  <a:lnTo>
                    <a:pt x="154236" y="189"/>
                  </a:lnTo>
                  <a:lnTo>
                    <a:pt x="156267" y="0"/>
                  </a:lnTo>
                  <a:lnTo>
                    <a:pt x="158252" y="1240"/>
                  </a:lnTo>
                  <a:lnTo>
                    <a:pt x="158925" y="5365"/>
                  </a:lnTo>
                  <a:lnTo>
                    <a:pt x="157532" y="7326"/>
                  </a:lnTo>
                  <a:lnTo>
                    <a:pt x="4063" y="32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25634" y="2861141"/>
              <a:ext cx="2058091" cy="16203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17557" y="3967041"/>
              <a:ext cx="1983143" cy="280048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282757" y="3267061"/>
              <a:ext cx="54610" cy="120650"/>
            </a:xfrm>
            <a:custGeom>
              <a:avLst/>
              <a:gdLst/>
              <a:ahLst/>
              <a:cxnLst/>
              <a:rect l="l" t="t" r="r" b="b"/>
              <a:pathLst>
                <a:path w="54610" h="120650">
                  <a:moveTo>
                    <a:pt x="9356" y="120595"/>
                  </a:moveTo>
                  <a:lnTo>
                    <a:pt x="2409" y="120595"/>
                  </a:lnTo>
                  <a:lnTo>
                    <a:pt x="0" y="118409"/>
                  </a:lnTo>
                  <a:lnTo>
                    <a:pt x="0" y="114025"/>
                  </a:lnTo>
                  <a:lnTo>
                    <a:pt x="744" y="107213"/>
                  </a:lnTo>
                  <a:lnTo>
                    <a:pt x="11907" y="69580"/>
                  </a:lnTo>
                  <a:lnTo>
                    <a:pt x="29457" y="26863"/>
                  </a:lnTo>
                  <a:lnTo>
                    <a:pt x="35156" y="16095"/>
                  </a:lnTo>
                  <a:lnTo>
                    <a:pt x="16514" y="23043"/>
                  </a:lnTo>
                  <a:lnTo>
                    <a:pt x="10442" y="24887"/>
                  </a:lnTo>
                  <a:lnTo>
                    <a:pt x="6272" y="24887"/>
                  </a:lnTo>
                  <a:lnTo>
                    <a:pt x="4973" y="24379"/>
                  </a:lnTo>
                  <a:lnTo>
                    <a:pt x="3177" y="22346"/>
                  </a:lnTo>
                  <a:lnTo>
                    <a:pt x="2716" y="21153"/>
                  </a:lnTo>
                  <a:lnTo>
                    <a:pt x="2716" y="15965"/>
                  </a:lnTo>
                  <a:lnTo>
                    <a:pt x="40295" y="1359"/>
                  </a:lnTo>
                  <a:lnTo>
                    <a:pt x="46863" y="0"/>
                  </a:lnTo>
                  <a:lnTo>
                    <a:pt x="52498" y="0"/>
                  </a:lnTo>
                  <a:lnTo>
                    <a:pt x="54199" y="1559"/>
                  </a:lnTo>
                  <a:lnTo>
                    <a:pt x="54199" y="6936"/>
                  </a:lnTo>
                  <a:lnTo>
                    <a:pt x="53030" y="10080"/>
                  </a:lnTo>
                  <a:lnTo>
                    <a:pt x="50667" y="14133"/>
                  </a:lnTo>
                  <a:lnTo>
                    <a:pt x="46257" y="22437"/>
                  </a:lnTo>
                  <a:lnTo>
                    <a:pt x="30384" y="61249"/>
                  </a:lnTo>
                  <a:lnTo>
                    <a:pt x="17645" y="103336"/>
                  </a:lnTo>
                  <a:lnTo>
                    <a:pt x="15404" y="116270"/>
                  </a:lnTo>
                  <a:lnTo>
                    <a:pt x="14459" y="117866"/>
                  </a:lnTo>
                  <a:lnTo>
                    <a:pt x="11234" y="120040"/>
                  </a:lnTo>
                  <a:lnTo>
                    <a:pt x="9356" y="1205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604" y="4235782"/>
            <a:ext cx="104775" cy="10477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604" y="4654882"/>
            <a:ext cx="104775" cy="10477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604" y="5073982"/>
            <a:ext cx="104775" cy="10477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604" y="5493082"/>
            <a:ext cx="104775" cy="10477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604" y="5912182"/>
            <a:ext cx="104775" cy="10477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604" y="6331282"/>
            <a:ext cx="104775" cy="10477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604" y="6750381"/>
            <a:ext cx="104775" cy="10477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61604" y="7169481"/>
            <a:ext cx="104775" cy="10477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604" y="7588581"/>
            <a:ext cx="104775" cy="10477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9228849" y="4017341"/>
            <a:ext cx="5354955" cy="379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55420">
              <a:lnSpc>
                <a:spcPct val="114599"/>
              </a:lnSpc>
              <a:spcBef>
                <a:spcPts val="100"/>
              </a:spcBef>
            </a:pPr>
            <a:r>
              <a:rPr sz="2400" b="1" spc="-35" dirty="0">
                <a:solidFill>
                  <a:srgbClr val="2B2B2E"/>
                </a:solidFill>
                <a:latin typeface="Tahoma"/>
                <a:cs typeface="Tahoma"/>
              </a:rPr>
              <a:t>Pengawasan(supervision)  </a:t>
            </a:r>
            <a:r>
              <a:rPr sz="2400" b="1" spc="-15" dirty="0">
                <a:solidFill>
                  <a:srgbClr val="2B2B2E"/>
                </a:solidFill>
                <a:latin typeface="Tahoma"/>
                <a:cs typeface="Tahoma"/>
              </a:rPr>
              <a:t>Rekan</a:t>
            </a:r>
            <a:r>
              <a:rPr sz="2400" b="1" spc="-8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2B2B2E"/>
                </a:solidFill>
                <a:latin typeface="Tahoma"/>
                <a:cs typeface="Tahoma"/>
              </a:rPr>
              <a:t>Kerja</a:t>
            </a:r>
            <a:r>
              <a:rPr sz="2400" b="1" spc="-8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2B2B2E"/>
                </a:solidFill>
                <a:latin typeface="Tahoma"/>
                <a:cs typeface="Tahoma"/>
              </a:rPr>
              <a:t>(colleagues)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14599"/>
              </a:lnSpc>
            </a:pP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Kondisi</a:t>
            </a:r>
            <a:r>
              <a:rPr sz="2400" b="1" spc="-9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Pekerjaan</a:t>
            </a:r>
            <a:r>
              <a:rPr sz="2400" b="1" spc="-9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2B2B2E"/>
                </a:solidFill>
                <a:latin typeface="Tahoma"/>
                <a:cs typeface="Tahoma"/>
              </a:rPr>
              <a:t>(work</a:t>
            </a:r>
            <a:r>
              <a:rPr sz="2400" b="1" spc="-9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2B2B2E"/>
                </a:solidFill>
                <a:latin typeface="Tahoma"/>
                <a:cs typeface="Tahoma"/>
              </a:rPr>
              <a:t>condition) </a:t>
            </a:r>
            <a:r>
              <a:rPr sz="2400" b="1" spc="-69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2B2B2E"/>
                </a:solidFill>
                <a:latin typeface="Tahoma"/>
                <a:cs typeface="Tahoma"/>
              </a:rPr>
              <a:t>Imbalan/gaji</a:t>
            </a:r>
            <a:r>
              <a:rPr sz="2400" b="1" spc="-8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110" dirty="0">
                <a:solidFill>
                  <a:srgbClr val="2B2B2E"/>
                </a:solidFill>
                <a:latin typeface="Tahoma"/>
                <a:cs typeface="Tahoma"/>
              </a:rPr>
              <a:t>(pay)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b="1" spc="-50" dirty="0">
                <a:solidFill>
                  <a:srgbClr val="2B2B2E"/>
                </a:solidFill>
                <a:latin typeface="Tahoma"/>
                <a:cs typeface="Tahoma"/>
              </a:rPr>
              <a:t>Tanggungjawab</a:t>
            </a:r>
            <a:r>
              <a:rPr sz="2400" b="1" spc="-10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2B2B2E"/>
                </a:solidFill>
                <a:latin typeface="Tahoma"/>
                <a:cs typeface="Tahoma"/>
              </a:rPr>
              <a:t>(responsibility)</a:t>
            </a:r>
            <a:endParaRPr sz="2400">
              <a:latin typeface="Tahoma"/>
              <a:cs typeface="Tahoma"/>
            </a:endParaRPr>
          </a:p>
          <a:p>
            <a:pPr marL="12700" marR="250825" algn="just">
              <a:lnSpc>
                <a:spcPct val="114599"/>
              </a:lnSpc>
            </a:pPr>
            <a:r>
              <a:rPr sz="2400" b="1" dirty="0">
                <a:solidFill>
                  <a:srgbClr val="2B2B2E"/>
                </a:solidFill>
                <a:latin typeface="Tahoma"/>
                <a:cs typeface="Tahoma"/>
              </a:rPr>
              <a:t>Pekerjaanitu</a:t>
            </a:r>
            <a:r>
              <a:rPr sz="2400" b="1" spc="-8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sendiri</a:t>
            </a:r>
            <a:r>
              <a:rPr sz="2400" b="1" spc="-8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2B2B2E"/>
                </a:solidFill>
                <a:latin typeface="Tahoma"/>
                <a:cs typeface="Tahoma"/>
              </a:rPr>
              <a:t>(work</a:t>
            </a:r>
            <a:r>
              <a:rPr sz="2400" b="1" spc="-8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it</a:t>
            </a:r>
            <a:r>
              <a:rPr sz="2400" b="1" spc="-8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2B2B2E"/>
                </a:solidFill>
                <a:latin typeface="Tahoma"/>
                <a:cs typeface="Tahoma"/>
              </a:rPr>
              <a:t>self) </a:t>
            </a:r>
            <a:r>
              <a:rPr sz="2400" b="1" spc="-69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Kenaikan </a:t>
            </a: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jabatan </a:t>
            </a:r>
            <a:r>
              <a:rPr sz="2400" b="1" spc="-35" dirty="0">
                <a:solidFill>
                  <a:srgbClr val="2B2B2E"/>
                </a:solidFill>
                <a:latin typeface="Tahoma"/>
                <a:cs typeface="Tahoma"/>
              </a:rPr>
              <a:t>(advancement) </a:t>
            </a:r>
            <a:r>
              <a:rPr sz="2400" b="1" spc="-69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Keamanan</a:t>
            </a:r>
            <a:r>
              <a:rPr sz="2400" b="1" spc="-8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2B2B2E"/>
                </a:solidFill>
                <a:latin typeface="Tahoma"/>
                <a:cs typeface="Tahoma"/>
              </a:rPr>
              <a:t>(security)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2400" b="1" spc="-30" dirty="0">
                <a:solidFill>
                  <a:srgbClr val="2B2B2E"/>
                </a:solidFill>
                <a:latin typeface="Tahoma"/>
                <a:cs typeface="Tahoma"/>
              </a:rPr>
              <a:t>Penghargaan(recognition)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664" y="1059459"/>
              <a:ext cx="16240124" cy="83057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2002" y="3174822"/>
              <a:ext cx="8468141" cy="1763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661863"/>
              <a:ext cx="2533241" cy="2625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29115" y="0"/>
              <a:ext cx="2758883" cy="29876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69352" y="4170321"/>
              <a:ext cx="7068834" cy="53212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69352" y="8624341"/>
              <a:ext cx="7069455" cy="870585"/>
            </a:xfrm>
            <a:custGeom>
              <a:avLst/>
              <a:gdLst/>
              <a:ahLst/>
              <a:cxnLst/>
              <a:rect l="l" t="t" r="r" b="b"/>
              <a:pathLst>
                <a:path w="7069455" h="870584">
                  <a:moveTo>
                    <a:pt x="6151300" y="870455"/>
                  </a:moveTo>
                  <a:lnTo>
                    <a:pt x="0" y="603383"/>
                  </a:lnTo>
                  <a:lnTo>
                    <a:pt x="852501" y="0"/>
                  </a:lnTo>
                  <a:lnTo>
                    <a:pt x="7068834" y="80545"/>
                  </a:lnTo>
                  <a:lnTo>
                    <a:pt x="6151300" y="870455"/>
                  </a:lnTo>
                  <a:close/>
                </a:path>
              </a:pathLst>
            </a:custGeom>
            <a:solidFill>
              <a:srgbClr val="F7C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79942" y="4454033"/>
              <a:ext cx="6264935" cy="4797713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70188" y="2434485"/>
            <a:ext cx="1423479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Faktor-Faktor</a:t>
            </a:r>
            <a:r>
              <a:rPr spc="-135" dirty="0"/>
              <a:t> </a:t>
            </a:r>
            <a:r>
              <a:rPr spc="-55" dirty="0"/>
              <a:t>yang</a:t>
            </a:r>
            <a:r>
              <a:rPr spc="-130" dirty="0"/>
              <a:t> </a:t>
            </a:r>
            <a:r>
              <a:rPr spc="25" dirty="0"/>
              <a:t>Mempengaruhi</a:t>
            </a:r>
            <a:r>
              <a:rPr spc="-135" dirty="0"/>
              <a:t> </a:t>
            </a:r>
            <a:r>
              <a:rPr spc="-30" dirty="0"/>
              <a:t>KepuasanKerja</a:t>
            </a:r>
            <a:r>
              <a:rPr spc="-130" dirty="0"/>
              <a:t> </a:t>
            </a:r>
            <a:r>
              <a:rPr spc="25" dirty="0"/>
              <a:t>Guru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23860" y="3884499"/>
            <a:ext cx="6136005" cy="25400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520"/>
              </a:spcBef>
              <a:buFont typeface="Microsoft JhengHei"/>
              <a:buAutoNum type="arabicPeriod"/>
              <a:tabLst>
                <a:tab pos="289560" algn="l"/>
              </a:tabLst>
            </a:pPr>
            <a:r>
              <a:rPr sz="2400" b="1" spc="-25" dirty="0">
                <a:solidFill>
                  <a:srgbClr val="2B2B2E"/>
                </a:solidFill>
                <a:latin typeface="Tahoma"/>
                <a:cs typeface="Tahoma"/>
              </a:rPr>
              <a:t>Pengawasan</a:t>
            </a:r>
            <a:r>
              <a:rPr sz="2400" b="1" spc="-114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2B2B2E"/>
                </a:solidFill>
                <a:latin typeface="Tahoma"/>
                <a:cs typeface="Tahoma"/>
              </a:rPr>
              <a:t>(supervision)</a:t>
            </a:r>
            <a:endParaRPr sz="2400">
              <a:latin typeface="Tahoma"/>
              <a:cs typeface="Tahoma"/>
            </a:endParaRPr>
          </a:p>
          <a:p>
            <a:pPr marL="288925" indent="-276860">
              <a:lnSpc>
                <a:spcPct val="100000"/>
              </a:lnSpc>
              <a:spcBef>
                <a:spcPts val="420"/>
              </a:spcBef>
              <a:buFont typeface="Microsoft JhengHei"/>
              <a:buAutoNum type="arabicPeriod"/>
              <a:tabLst>
                <a:tab pos="289560" algn="l"/>
              </a:tabLst>
            </a:pP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Kelompok</a:t>
            </a:r>
            <a:r>
              <a:rPr sz="2400" b="1" spc="-9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2B2B2E"/>
                </a:solidFill>
                <a:latin typeface="Tahoma"/>
                <a:cs typeface="Tahoma"/>
              </a:rPr>
              <a:t>Kerja</a:t>
            </a:r>
            <a:r>
              <a:rPr sz="2400" b="1" spc="-9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2B2B2E"/>
                </a:solidFill>
                <a:latin typeface="Tahoma"/>
                <a:cs typeface="Tahoma"/>
              </a:rPr>
              <a:t>(the</a:t>
            </a:r>
            <a:r>
              <a:rPr sz="2400" b="1" spc="-9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2B2E"/>
                </a:solidFill>
                <a:latin typeface="Tahoma"/>
                <a:cs typeface="Tahoma"/>
              </a:rPr>
              <a:t>work</a:t>
            </a:r>
            <a:r>
              <a:rPr sz="2400" b="1" spc="-9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2B2B2E"/>
                </a:solidFill>
                <a:latin typeface="Tahoma"/>
                <a:cs typeface="Tahoma"/>
              </a:rPr>
              <a:t>group)</a:t>
            </a:r>
            <a:endParaRPr sz="2400">
              <a:latin typeface="Tahoma"/>
              <a:cs typeface="Tahoma"/>
            </a:endParaRPr>
          </a:p>
          <a:p>
            <a:pPr marL="288925" indent="-276860">
              <a:lnSpc>
                <a:spcPct val="100000"/>
              </a:lnSpc>
              <a:spcBef>
                <a:spcPts val="420"/>
              </a:spcBef>
              <a:buFont typeface="Microsoft JhengHei"/>
              <a:buAutoNum type="arabicPeriod"/>
              <a:tabLst>
                <a:tab pos="289560" algn="l"/>
              </a:tabLst>
            </a:pPr>
            <a:r>
              <a:rPr sz="2400" b="1" spc="-135" dirty="0">
                <a:solidFill>
                  <a:srgbClr val="2B2B2E"/>
                </a:solidFill>
                <a:latin typeface="Tahoma"/>
                <a:cs typeface="Tahoma"/>
              </a:rPr>
              <a:t>Isi</a:t>
            </a:r>
            <a:r>
              <a:rPr sz="2400" b="1" spc="-8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Pekerjaan</a:t>
            </a:r>
            <a:r>
              <a:rPr sz="2400" b="1" spc="-8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105" dirty="0">
                <a:solidFill>
                  <a:srgbClr val="2B2B2E"/>
                </a:solidFill>
                <a:latin typeface="Tahoma"/>
                <a:cs typeface="Tahoma"/>
              </a:rPr>
              <a:t>(job</a:t>
            </a:r>
            <a:r>
              <a:rPr sz="2400" b="1" spc="-8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2B2B2E"/>
                </a:solidFill>
                <a:latin typeface="Tahoma"/>
                <a:cs typeface="Tahoma"/>
              </a:rPr>
              <a:t>content)</a:t>
            </a:r>
            <a:endParaRPr sz="2400">
              <a:latin typeface="Tahoma"/>
              <a:cs typeface="Tahoma"/>
            </a:endParaRPr>
          </a:p>
          <a:p>
            <a:pPr marL="288925" indent="-276860">
              <a:lnSpc>
                <a:spcPct val="100000"/>
              </a:lnSpc>
              <a:spcBef>
                <a:spcPts val="420"/>
              </a:spcBef>
              <a:buFont typeface="Microsoft JhengHei"/>
              <a:buAutoNum type="arabicPeriod"/>
              <a:tabLst>
                <a:tab pos="289560" algn="l"/>
              </a:tabLst>
            </a:pPr>
            <a:r>
              <a:rPr sz="2400" b="1" spc="-15" dirty="0">
                <a:solidFill>
                  <a:srgbClr val="2B2B2E"/>
                </a:solidFill>
                <a:latin typeface="Tahoma"/>
                <a:cs typeface="Tahoma"/>
              </a:rPr>
              <a:t>Tingkat</a:t>
            </a:r>
            <a:r>
              <a:rPr sz="2400" b="1" spc="-8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Pekerjaan</a:t>
            </a:r>
            <a:r>
              <a:rPr sz="2400" b="1" spc="-8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2B2B2E"/>
                </a:solidFill>
                <a:latin typeface="Tahoma"/>
                <a:cs typeface="Tahoma"/>
              </a:rPr>
              <a:t>(occupational</a:t>
            </a:r>
            <a:r>
              <a:rPr sz="2400" b="1" spc="-8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2B2B2E"/>
                </a:solidFill>
                <a:latin typeface="Tahoma"/>
                <a:cs typeface="Tahoma"/>
              </a:rPr>
              <a:t>level)</a:t>
            </a:r>
            <a:endParaRPr sz="2400">
              <a:latin typeface="Tahoma"/>
              <a:cs typeface="Tahoma"/>
            </a:endParaRPr>
          </a:p>
          <a:p>
            <a:pPr marL="288925" indent="-276860">
              <a:lnSpc>
                <a:spcPct val="100000"/>
              </a:lnSpc>
              <a:spcBef>
                <a:spcPts val="420"/>
              </a:spcBef>
              <a:buFont typeface="Microsoft JhengHei"/>
              <a:buAutoNum type="arabicPeriod"/>
              <a:tabLst>
                <a:tab pos="289560" algn="l"/>
              </a:tabLst>
            </a:pPr>
            <a:r>
              <a:rPr sz="2400" b="1" spc="-20" dirty="0">
                <a:solidFill>
                  <a:srgbClr val="2B2B2E"/>
                </a:solidFill>
                <a:latin typeface="Tahoma"/>
                <a:cs typeface="Tahoma"/>
              </a:rPr>
              <a:t>Kekhususan(specialization)</a:t>
            </a:r>
            <a:endParaRPr sz="2400">
              <a:latin typeface="Tahoma"/>
              <a:cs typeface="Tahoma"/>
            </a:endParaRPr>
          </a:p>
          <a:p>
            <a:pPr marL="288925" indent="-276860">
              <a:lnSpc>
                <a:spcPct val="100000"/>
              </a:lnSpc>
              <a:spcBef>
                <a:spcPts val="420"/>
              </a:spcBef>
              <a:buFont typeface="Microsoft JhengHei"/>
              <a:buAutoNum type="arabicPeriod"/>
              <a:tabLst>
                <a:tab pos="289560" algn="l"/>
              </a:tabLst>
            </a:pPr>
            <a:r>
              <a:rPr sz="2400" b="1" spc="-15" dirty="0">
                <a:solidFill>
                  <a:srgbClr val="2B2B2E"/>
                </a:solidFill>
                <a:latin typeface="Tahoma"/>
                <a:cs typeface="Tahoma"/>
              </a:rPr>
              <a:t>Tingkat</a:t>
            </a:r>
            <a:r>
              <a:rPr sz="2400" b="1" spc="-8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Pendidikan</a:t>
            </a:r>
            <a:r>
              <a:rPr sz="2400" b="1" spc="-7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2B2B2E"/>
                </a:solidFill>
                <a:latin typeface="Tahoma"/>
                <a:cs typeface="Tahoma"/>
              </a:rPr>
              <a:t>(educational</a:t>
            </a:r>
            <a:r>
              <a:rPr sz="2400" b="1" spc="-7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2B2B2E"/>
                </a:solidFill>
                <a:latin typeface="Tahoma"/>
                <a:cs typeface="Tahoma"/>
              </a:rPr>
              <a:t>level)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93A3D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3760" y="4198911"/>
            <a:ext cx="11816385" cy="24502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Kesimpulan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0341" y="0"/>
            <a:ext cx="2419041" cy="17216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59641" y="0"/>
            <a:ext cx="2419041" cy="172160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7419637"/>
            <a:ext cx="2171700" cy="2867660"/>
            <a:chOff x="0" y="7419637"/>
            <a:chExt cx="2171700" cy="2867660"/>
          </a:xfrm>
        </p:grpSpPr>
        <p:sp>
          <p:nvSpPr>
            <p:cNvPr id="8" name="object 8"/>
            <p:cNvSpPr/>
            <p:nvPr/>
          </p:nvSpPr>
          <p:spPr>
            <a:xfrm>
              <a:off x="0" y="8082937"/>
              <a:ext cx="1865630" cy="2204085"/>
            </a:xfrm>
            <a:custGeom>
              <a:avLst/>
              <a:gdLst/>
              <a:ahLst/>
              <a:cxnLst/>
              <a:rect l="l" t="t" r="r" b="b"/>
              <a:pathLst>
                <a:path w="1865630" h="2204084">
                  <a:moveTo>
                    <a:pt x="0" y="2204061"/>
                  </a:moveTo>
                  <a:lnTo>
                    <a:pt x="0" y="958144"/>
                  </a:lnTo>
                  <a:lnTo>
                    <a:pt x="669444" y="0"/>
                  </a:lnTo>
                  <a:lnTo>
                    <a:pt x="1865622" y="835755"/>
                  </a:lnTo>
                  <a:lnTo>
                    <a:pt x="909603" y="2204061"/>
                  </a:lnTo>
                  <a:lnTo>
                    <a:pt x="0" y="2204061"/>
                  </a:lnTo>
                  <a:close/>
                </a:path>
              </a:pathLst>
            </a:custGeom>
            <a:solidFill>
              <a:srgbClr val="F5B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7419637"/>
              <a:ext cx="2171267" cy="2867362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905505" y="7661528"/>
            <a:ext cx="2383298" cy="262615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611862" y="4772620"/>
            <a:ext cx="11682730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 algn="just">
              <a:lnSpc>
                <a:spcPct val="114599"/>
              </a:lnSpc>
              <a:spcBef>
                <a:spcPts val="100"/>
              </a:spcBef>
            </a:pP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Kepuasan</a:t>
            </a:r>
            <a:r>
              <a:rPr sz="2400" b="1" spc="-5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kerja</a:t>
            </a:r>
            <a:r>
              <a:rPr sz="2400" b="1" spc="-4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guru</a:t>
            </a:r>
            <a:r>
              <a:rPr sz="2400" b="1" spc="-4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merupakan</a:t>
            </a:r>
            <a:r>
              <a:rPr sz="2400" b="1" spc="-4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sarana</a:t>
            </a:r>
            <a:r>
              <a:rPr sz="2400" b="1" spc="-4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penting</a:t>
            </a:r>
            <a:r>
              <a:rPr sz="2400" b="1" spc="-5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dalam</a:t>
            </a:r>
            <a:r>
              <a:rPr sz="2400" b="1" spc="-4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manajemen</a:t>
            </a:r>
            <a:r>
              <a:rPr sz="2400" b="1" spc="-4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15" dirty="0">
                <a:solidFill>
                  <a:srgbClr val="2B2B2E"/>
                </a:solidFill>
                <a:latin typeface="Tahoma"/>
                <a:cs typeface="Tahoma"/>
              </a:rPr>
              <a:t>sumber </a:t>
            </a:r>
            <a:r>
              <a:rPr sz="2400" b="1" spc="-69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2B2E"/>
                </a:solidFill>
                <a:latin typeface="Tahoma"/>
                <a:cs typeface="Tahoma"/>
              </a:rPr>
              <a:t>daya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 manusia.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Hal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15" dirty="0">
                <a:solidFill>
                  <a:srgbClr val="2B2B2E"/>
                </a:solidFill>
                <a:latin typeface="Tahoma"/>
                <a:cs typeface="Tahoma"/>
              </a:rPr>
              <a:t>ini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secara</a:t>
            </a:r>
            <a:r>
              <a:rPr sz="2400" b="1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2B2B2E"/>
                </a:solidFill>
                <a:latin typeface="Tahoma"/>
                <a:cs typeface="Tahoma"/>
              </a:rPr>
              <a:t>langsung</a:t>
            </a:r>
            <a:r>
              <a:rPr sz="2400" b="1" spc="-2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35" dirty="0">
                <a:solidFill>
                  <a:srgbClr val="2B2B2E"/>
                </a:solidFill>
                <a:latin typeface="Tahoma"/>
                <a:cs typeface="Tahoma"/>
              </a:rPr>
              <a:t>maupun</a:t>
            </a:r>
            <a:r>
              <a:rPr sz="2400" b="1" spc="4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tidak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2B2B2E"/>
                </a:solidFill>
                <a:latin typeface="Tahoma"/>
                <a:cs typeface="Tahoma"/>
              </a:rPr>
              <a:t>langsung</a:t>
            </a:r>
            <a:r>
              <a:rPr sz="2400" b="1" spc="-2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akan </a:t>
            </a:r>
            <a:r>
              <a:rPr sz="2400" b="1" spc="3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berpengaruh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terhadap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15" dirty="0">
                <a:solidFill>
                  <a:srgbClr val="2B2B2E"/>
                </a:solidFill>
                <a:latin typeface="Tahoma"/>
                <a:cs typeface="Tahoma"/>
              </a:rPr>
              <a:t>produktivitas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2B2B2E"/>
                </a:solidFill>
                <a:latin typeface="Tahoma"/>
                <a:cs typeface="Tahoma"/>
              </a:rPr>
              <a:t>kerja.</a:t>
            </a:r>
            <a:r>
              <a:rPr sz="2400" b="1" spc="-1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Kepuasan</a:t>
            </a:r>
            <a:r>
              <a:rPr sz="2400" b="1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kerja</a:t>
            </a: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2B2B2E"/>
                </a:solidFill>
                <a:latin typeface="Tahoma"/>
                <a:cs typeface="Tahoma"/>
              </a:rPr>
              <a:t>yang</a:t>
            </a:r>
            <a:r>
              <a:rPr sz="2400" b="1" spc="-2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2B2B2E"/>
                </a:solidFill>
                <a:latin typeface="Tahoma"/>
                <a:cs typeface="Tahoma"/>
              </a:rPr>
              <a:t>tinggi </a:t>
            </a:r>
            <a:r>
              <a:rPr sz="2400" b="1" spc="-3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menunjukkan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kesesuaian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antara</a:t>
            </a:r>
            <a:r>
              <a:rPr sz="2400" b="1" spc="3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harapan</a:t>
            </a:r>
            <a:r>
              <a:rPr sz="2400" b="1" spc="3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guru</a:t>
            </a: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dengan</a:t>
            </a: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imbalan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2B2B2E"/>
                </a:solidFill>
                <a:latin typeface="Tahoma"/>
                <a:cs typeface="Tahoma"/>
              </a:rPr>
              <a:t>yang </a:t>
            </a:r>
            <a:r>
              <a:rPr sz="2400" b="1" spc="-2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disediakan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 oleh</a:t>
            </a:r>
            <a:r>
              <a:rPr sz="2400" b="1" spc="72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2B2B2E"/>
                </a:solidFill>
                <a:latin typeface="Tahoma"/>
                <a:cs typeface="Tahoma"/>
              </a:rPr>
              <a:t>organisasi.</a:t>
            </a:r>
            <a:r>
              <a:rPr sz="2400" b="1" spc="-1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2B2B2E"/>
                </a:solidFill>
                <a:latin typeface="Tahoma"/>
                <a:cs typeface="Tahoma"/>
              </a:rPr>
              <a:t>Sebagaimana</a:t>
            </a:r>
            <a:r>
              <a:rPr sz="2400" b="1" spc="-1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dikemukakan</a:t>
            </a:r>
            <a:r>
              <a:rPr sz="2400" b="1" spc="3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oleh</a:t>
            </a:r>
            <a:r>
              <a:rPr sz="2400" b="1" spc="72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2B2B2E"/>
                </a:solidFill>
                <a:latin typeface="Tahoma"/>
                <a:cs typeface="Tahoma"/>
              </a:rPr>
              <a:t>Gibson, </a:t>
            </a: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2B2B2E"/>
                </a:solidFill>
                <a:latin typeface="Tahoma"/>
                <a:cs typeface="Tahoma"/>
              </a:rPr>
              <a:t>Ivancevich,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dan </a:t>
            </a:r>
            <a:r>
              <a:rPr sz="2400" b="1" dirty="0">
                <a:solidFill>
                  <a:srgbClr val="2B2B2E"/>
                </a:solidFill>
                <a:latin typeface="Tahoma"/>
                <a:cs typeface="Tahoma"/>
              </a:rPr>
              <a:t>Donnely </a:t>
            </a: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bahwa 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faktor </a:t>
            </a:r>
            <a:r>
              <a:rPr sz="2400" b="1" spc="-30" dirty="0">
                <a:solidFill>
                  <a:srgbClr val="2B2B2E"/>
                </a:solidFill>
                <a:latin typeface="Tahoma"/>
                <a:cs typeface="Tahoma"/>
              </a:rPr>
              <a:t>yang 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mempengaruhi kepuasan </a:t>
            </a: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kerja </a:t>
            </a: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para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guru</a:t>
            </a: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2B2B2E"/>
                </a:solidFill>
                <a:latin typeface="Tahoma"/>
                <a:cs typeface="Tahoma"/>
              </a:rPr>
              <a:t>agar</a:t>
            </a:r>
            <a:r>
              <a:rPr sz="2400" b="1" spc="-1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berkinerja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2B2E"/>
                </a:solidFill>
                <a:latin typeface="Tahoma"/>
                <a:cs typeface="Tahoma"/>
              </a:rPr>
              <a:t>baik.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Kepuasan</a:t>
            </a:r>
            <a:r>
              <a:rPr sz="2400" b="1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kerja</a:t>
            </a: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guru</a:t>
            </a: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tentunya</a:t>
            </a:r>
            <a:r>
              <a:rPr sz="2400" b="1" spc="3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akan </a:t>
            </a:r>
            <a:r>
              <a:rPr sz="2400" b="1" spc="3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berpengaruh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 pada</a:t>
            </a:r>
            <a:r>
              <a:rPr sz="2400" b="1" spc="1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kemajuan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sekolah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30" dirty="0">
                <a:solidFill>
                  <a:srgbClr val="2B2B2E"/>
                </a:solidFill>
                <a:latin typeface="Tahoma"/>
                <a:cs typeface="Tahoma"/>
              </a:rPr>
              <a:t>itu</a:t>
            </a:r>
            <a:r>
              <a:rPr sz="2400" b="1" spc="3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2B2E"/>
                </a:solidFill>
                <a:latin typeface="Tahoma"/>
                <a:cs typeface="Tahoma"/>
              </a:rPr>
              <a:t>sendiri.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40" dirty="0">
                <a:solidFill>
                  <a:srgbClr val="2B2B2E"/>
                </a:solidFill>
                <a:latin typeface="Tahoma"/>
                <a:cs typeface="Tahoma"/>
              </a:rPr>
              <a:t>Untuk</a:t>
            </a:r>
            <a:r>
              <a:rPr sz="2400" b="1" spc="4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memberikan </a:t>
            </a:r>
            <a:r>
              <a:rPr sz="2400" b="1" spc="3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kepuasan </a:t>
            </a: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kerja </a:t>
            </a:r>
            <a:r>
              <a:rPr sz="2400" b="1" spc="-30" dirty="0">
                <a:solidFill>
                  <a:srgbClr val="2B2B2E"/>
                </a:solidFill>
                <a:latin typeface="Tahoma"/>
                <a:cs typeface="Tahoma"/>
              </a:rPr>
              <a:t>yang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terbaik 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tentunya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harus 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ada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dukungan </a:t>
            </a:r>
            <a:r>
              <a:rPr sz="2400" b="1" spc="15" dirty="0">
                <a:solidFill>
                  <a:srgbClr val="2B2B2E"/>
                </a:solidFill>
                <a:latin typeface="Tahoma"/>
                <a:cs typeface="Tahoma"/>
              </a:rPr>
              <a:t>dari seluruh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 pihak</a:t>
            </a:r>
            <a:r>
              <a:rPr sz="2400" b="1" spc="-8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sekolah</a:t>
            </a:r>
            <a:r>
              <a:rPr sz="2400" b="1" spc="-8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serta.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6645" y="4482559"/>
            <a:ext cx="649859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0" spc="1010" dirty="0">
                <a:latin typeface="Verdana"/>
                <a:cs typeface="Verdana"/>
              </a:rPr>
              <a:t>Terima</a:t>
            </a:r>
            <a:r>
              <a:rPr sz="6400" b="0" spc="-90" dirty="0">
                <a:latin typeface="Verdana"/>
                <a:cs typeface="Verdana"/>
              </a:rPr>
              <a:t> </a:t>
            </a:r>
            <a:r>
              <a:rPr sz="6400" b="0" spc="60" dirty="0">
                <a:latin typeface="Verdana"/>
                <a:cs typeface="Verdana"/>
              </a:rPr>
              <a:t>Kasih!</a:t>
            </a:r>
            <a:endParaRPr sz="6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7641" y="6574655"/>
            <a:ext cx="1368837" cy="216340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575647" y="9410380"/>
            <a:ext cx="13712825" cy="876935"/>
            <a:chOff x="4575647" y="9410380"/>
            <a:chExt cx="13712825" cy="876935"/>
          </a:xfrm>
        </p:grpSpPr>
        <p:sp>
          <p:nvSpPr>
            <p:cNvPr id="4" name="object 4"/>
            <p:cNvSpPr/>
            <p:nvPr/>
          </p:nvSpPr>
          <p:spPr>
            <a:xfrm>
              <a:off x="4971903" y="9929619"/>
              <a:ext cx="13316585" cy="357505"/>
            </a:xfrm>
            <a:custGeom>
              <a:avLst/>
              <a:gdLst/>
              <a:ahLst/>
              <a:cxnLst/>
              <a:rect l="l" t="t" r="r" b="b"/>
              <a:pathLst>
                <a:path w="13316585" h="357504">
                  <a:moveTo>
                    <a:pt x="0" y="357380"/>
                  </a:moveTo>
                  <a:lnTo>
                    <a:pt x="13316095" y="357380"/>
                  </a:lnTo>
                  <a:lnTo>
                    <a:pt x="13316095" y="0"/>
                  </a:lnTo>
                  <a:lnTo>
                    <a:pt x="0" y="0"/>
                  </a:lnTo>
                  <a:lnTo>
                    <a:pt x="0" y="357380"/>
                  </a:lnTo>
                  <a:close/>
                </a:path>
              </a:pathLst>
            </a:custGeom>
            <a:solidFill>
              <a:srgbClr val="32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5647" y="9410380"/>
              <a:ext cx="13712353" cy="85742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30559" y="1028908"/>
            <a:ext cx="2494621" cy="243856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457011" y="8470438"/>
            <a:ext cx="3178175" cy="1066800"/>
            <a:chOff x="5457011" y="8470438"/>
            <a:chExt cx="3178175" cy="1066800"/>
          </a:xfrm>
        </p:grpSpPr>
        <p:sp>
          <p:nvSpPr>
            <p:cNvPr id="8" name="object 8"/>
            <p:cNvSpPr/>
            <p:nvPr/>
          </p:nvSpPr>
          <p:spPr>
            <a:xfrm>
              <a:off x="5457011" y="8470438"/>
              <a:ext cx="2843530" cy="294005"/>
            </a:xfrm>
            <a:custGeom>
              <a:avLst/>
              <a:gdLst/>
              <a:ahLst/>
              <a:cxnLst/>
              <a:rect l="l" t="t" r="r" b="b"/>
              <a:pathLst>
                <a:path w="2843529" h="294004">
                  <a:moveTo>
                    <a:pt x="0" y="293613"/>
                  </a:moveTo>
                  <a:lnTo>
                    <a:pt x="0" y="0"/>
                  </a:lnTo>
                  <a:lnTo>
                    <a:pt x="2843041" y="0"/>
                  </a:lnTo>
                  <a:lnTo>
                    <a:pt x="2833001" y="280432"/>
                  </a:lnTo>
                  <a:lnTo>
                    <a:pt x="0" y="293613"/>
                  </a:lnTo>
                  <a:close/>
                </a:path>
              </a:pathLst>
            </a:custGeom>
            <a:solidFill>
              <a:srgbClr val="F5B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7011" y="8470438"/>
              <a:ext cx="3177675" cy="7156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60382" y="8803949"/>
              <a:ext cx="2980952" cy="733289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" y="1438934"/>
            <a:ext cx="10963272" cy="5325005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060" y="8754520"/>
            <a:ext cx="3777615" cy="1532890"/>
            <a:chOff x="2060" y="8754520"/>
            <a:chExt cx="3777615" cy="1532890"/>
          </a:xfrm>
        </p:grpSpPr>
        <p:sp>
          <p:nvSpPr>
            <p:cNvPr id="13" name="object 13"/>
            <p:cNvSpPr/>
            <p:nvPr/>
          </p:nvSpPr>
          <p:spPr>
            <a:xfrm>
              <a:off x="2060" y="8754520"/>
              <a:ext cx="3777615" cy="1532890"/>
            </a:xfrm>
            <a:custGeom>
              <a:avLst/>
              <a:gdLst/>
              <a:ahLst/>
              <a:cxnLst/>
              <a:rect l="l" t="t" r="r" b="b"/>
              <a:pathLst>
                <a:path w="3777615" h="1532890">
                  <a:moveTo>
                    <a:pt x="3777313" y="1532479"/>
                  </a:moveTo>
                  <a:lnTo>
                    <a:pt x="0" y="1532479"/>
                  </a:lnTo>
                  <a:lnTo>
                    <a:pt x="0" y="0"/>
                  </a:lnTo>
                  <a:lnTo>
                    <a:pt x="3777313" y="0"/>
                  </a:lnTo>
                  <a:lnTo>
                    <a:pt x="3777313" y="1532479"/>
                  </a:lnTo>
                  <a:close/>
                </a:path>
              </a:pathLst>
            </a:custGeom>
            <a:solidFill>
              <a:srgbClr val="32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0824" y="8976540"/>
              <a:ext cx="3390900" cy="1309370"/>
            </a:xfrm>
            <a:custGeom>
              <a:avLst/>
              <a:gdLst/>
              <a:ahLst/>
              <a:cxnLst/>
              <a:rect l="l" t="t" r="r" b="b"/>
              <a:pathLst>
                <a:path w="3390900" h="1309370">
                  <a:moveTo>
                    <a:pt x="3390817" y="1309293"/>
                  </a:moveTo>
                  <a:lnTo>
                    <a:pt x="0" y="1309293"/>
                  </a:lnTo>
                  <a:lnTo>
                    <a:pt x="0" y="0"/>
                  </a:lnTo>
                  <a:lnTo>
                    <a:pt x="3390817" y="0"/>
                  </a:lnTo>
                  <a:lnTo>
                    <a:pt x="3390817" y="1309293"/>
                  </a:lnTo>
                  <a:close/>
                </a:path>
              </a:pathLst>
            </a:custGeom>
            <a:solidFill>
              <a:srgbClr val="F5B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226" y="8754520"/>
              <a:ext cx="3767148" cy="1532479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45748" y="2292581"/>
            <a:ext cx="5098316" cy="769335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299160" y="4767088"/>
            <a:ext cx="2988839" cy="4981567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552529" y="698532"/>
            <a:ext cx="45745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>
                <a:solidFill>
                  <a:srgbClr val="000000"/>
                </a:solidFill>
                <a:latin typeface="Trebuchet MS"/>
                <a:cs typeface="Trebuchet MS"/>
              </a:rPr>
              <a:t>Definisi</a:t>
            </a:r>
            <a:r>
              <a:rPr spc="-20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220" dirty="0">
                <a:solidFill>
                  <a:srgbClr val="000000"/>
                </a:solidFill>
                <a:latin typeface="Trebuchet MS"/>
                <a:cs typeface="Trebuchet MS"/>
              </a:rPr>
              <a:t>Kepuasan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31578" y="2655077"/>
            <a:ext cx="9762490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Kata </a:t>
            </a:r>
            <a:r>
              <a:rPr sz="2400" b="1" spc="10" dirty="0">
                <a:latin typeface="Tahoma"/>
                <a:cs typeface="Tahoma"/>
              </a:rPr>
              <a:t>kepuasan </a:t>
            </a:r>
            <a:r>
              <a:rPr sz="2400" b="1" spc="-280" dirty="0">
                <a:latin typeface="Tahoma"/>
                <a:cs typeface="Tahoma"/>
              </a:rPr>
              <a:t>(</a:t>
            </a:r>
            <a:r>
              <a:rPr sz="2400" b="1" spc="-27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satisfactioans </a:t>
            </a:r>
            <a:r>
              <a:rPr sz="2400" b="1" spc="-280" dirty="0">
                <a:latin typeface="Tahoma"/>
                <a:cs typeface="Tahoma"/>
              </a:rPr>
              <a:t>)</a:t>
            </a:r>
            <a:r>
              <a:rPr sz="2400" b="1" spc="-275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berasal </a:t>
            </a:r>
            <a:r>
              <a:rPr sz="2400" b="1" spc="15" dirty="0">
                <a:latin typeface="Tahoma"/>
                <a:cs typeface="Tahoma"/>
              </a:rPr>
              <a:t>dari </a:t>
            </a:r>
            <a:r>
              <a:rPr sz="2400" b="1" spc="25" dirty="0">
                <a:latin typeface="Tahoma"/>
                <a:cs typeface="Tahoma"/>
              </a:rPr>
              <a:t>kata </a:t>
            </a:r>
            <a:r>
              <a:rPr sz="2400" b="1" spc="-110" dirty="0">
                <a:latin typeface="Tahoma"/>
                <a:cs typeface="Tahoma"/>
              </a:rPr>
              <a:t>“ </a:t>
            </a:r>
            <a:r>
              <a:rPr sz="2400" b="1" spc="-25" dirty="0">
                <a:latin typeface="Tahoma"/>
                <a:cs typeface="Tahoma"/>
              </a:rPr>
              <a:t>Statis </a:t>
            </a:r>
            <a:r>
              <a:rPr sz="2400" b="1" spc="-110" dirty="0">
                <a:latin typeface="Tahoma"/>
                <a:cs typeface="Tahoma"/>
              </a:rPr>
              <a:t>“ </a:t>
            </a:r>
            <a:r>
              <a:rPr sz="2400" b="1" spc="-280" dirty="0">
                <a:latin typeface="Tahoma"/>
                <a:cs typeface="Tahoma"/>
              </a:rPr>
              <a:t>( </a:t>
            </a:r>
            <a:r>
              <a:rPr sz="2400" b="1" spc="-275" dirty="0">
                <a:latin typeface="Tahoma"/>
                <a:cs typeface="Tahoma"/>
              </a:rPr>
              <a:t> </a:t>
            </a:r>
            <a:r>
              <a:rPr sz="2400" b="1" spc="20" dirty="0">
                <a:latin typeface="Tahoma"/>
                <a:cs typeface="Tahoma"/>
              </a:rPr>
              <a:t>artinya cukup </a:t>
            </a:r>
            <a:r>
              <a:rPr sz="2400" b="1" dirty="0">
                <a:latin typeface="Tahoma"/>
                <a:cs typeface="Tahoma"/>
              </a:rPr>
              <a:t>baik, </a:t>
            </a:r>
            <a:r>
              <a:rPr sz="2400" b="1" spc="-20" dirty="0">
                <a:latin typeface="Tahoma"/>
                <a:cs typeface="Tahoma"/>
              </a:rPr>
              <a:t>memadai), </a:t>
            </a:r>
            <a:r>
              <a:rPr sz="2400" b="1" spc="20" dirty="0">
                <a:latin typeface="Tahoma"/>
                <a:cs typeface="Tahoma"/>
              </a:rPr>
              <a:t>dan </a:t>
            </a:r>
            <a:r>
              <a:rPr sz="2400" b="1" spc="-110" dirty="0">
                <a:latin typeface="Tahoma"/>
                <a:cs typeface="Tahoma"/>
              </a:rPr>
              <a:t>“ </a:t>
            </a:r>
            <a:r>
              <a:rPr sz="2400" b="1" spc="-20" dirty="0">
                <a:latin typeface="Tahoma"/>
                <a:cs typeface="Tahoma"/>
              </a:rPr>
              <a:t>Facio </a:t>
            </a:r>
            <a:r>
              <a:rPr sz="2400" b="1" spc="-110" dirty="0">
                <a:latin typeface="Tahoma"/>
                <a:cs typeface="Tahoma"/>
              </a:rPr>
              <a:t>“ </a:t>
            </a:r>
            <a:r>
              <a:rPr sz="2400" b="1" spc="-280" dirty="0">
                <a:latin typeface="Tahoma"/>
                <a:cs typeface="Tahoma"/>
              </a:rPr>
              <a:t>(</a:t>
            </a:r>
            <a:r>
              <a:rPr sz="2400" b="1" spc="-275" dirty="0">
                <a:latin typeface="Tahoma"/>
                <a:cs typeface="Tahoma"/>
              </a:rPr>
              <a:t> </a:t>
            </a:r>
            <a:r>
              <a:rPr sz="2400" b="1" spc="25" dirty="0">
                <a:latin typeface="Tahoma"/>
                <a:cs typeface="Tahoma"/>
              </a:rPr>
              <a:t>melakukan atau </a:t>
            </a:r>
            <a:r>
              <a:rPr sz="2400" b="1" spc="30" dirty="0">
                <a:latin typeface="Tahoma"/>
                <a:cs typeface="Tahoma"/>
              </a:rPr>
              <a:t> membuat </a:t>
            </a:r>
            <a:r>
              <a:rPr sz="2400" b="1" spc="-170" dirty="0">
                <a:latin typeface="Tahoma"/>
                <a:cs typeface="Tahoma"/>
              </a:rPr>
              <a:t>), </a:t>
            </a:r>
            <a:r>
              <a:rPr sz="2400" b="1" spc="10" dirty="0">
                <a:latin typeface="Tahoma"/>
                <a:cs typeface="Tahoma"/>
              </a:rPr>
              <a:t>kepuasan </a:t>
            </a:r>
            <a:r>
              <a:rPr sz="2400" b="1" spc="20" dirty="0">
                <a:latin typeface="Tahoma"/>
                <a:cs typeface="Tahoma"/>
              </a:rPr>
              <a:t>konsumen </a:t>
            </a:r>
            <a:r>
              <a:rPr sz="2400" b="1" spc="25" dirty="0">
                <a:latin typeface="Tahoma"/>
                <a:cs typeface="Tahoma"/>
              </a:rPr>
              <a:t>merupakan </a:t>
            </a:r>
            <a:r>
              <a:rPr sz="2400" b="1" spc="5" dirty="0">
                <a:latin typeface="Tahoma"/>
                <a:cs typeface="Tahoma"/>
              </a:rPr>
              <a:t>tingkat </a:t>
            </a:r>
            <a:r>
              <a:rPr sz="2400" b="1" spc="10" dirty="0">
                <a:latin typeface="Tahoma"/>
                <a:cs typeface="Tahoma"/>
              </a:rPr>
              <a:t>perasaan 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seseorang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setelah </a:t>
            </a:r>
            <a:r>
              <a:rPr sz="2400" b="1" spc="10" dirty="0">
                <a:latin typeface="Tahoma"/>
                <a:cs typeface="Tahoma"/>
              </a:rPr>
              <a:t>membandingkan </a:t>
            </a:r>
            <a:r>
              <a:rPr sz="2400" b="1" spc="-35" dirty="0">
                <a:latin typeface="Tahoma"/>
                <a:cs typeface="Tahoma"/>
              </a:rPr>
              <a:t>(kinerja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25" dirty="0">
                <a:latin typeface="Tahoma"/>
                <a:cs typeface="Tahoma"/>
              </a:rPr>
              <a:t>atau </a:t>
            </a:r>
            <a:r>
              <a:rPr sz="2400" b="1" spc="-45" dirty="0">
                <a:latin typeface="Tahoma"/>
                <a:cs typeface="Tahoma"/>
              </a:rPr>
              <a:t>hasil)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30" dirty="0">
                <a:latin typeface="Tahoma"/>
                <a:cs typeface="Tahoma"/>
              </a:rPr>
              <a:t>yang 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15" dirty="0">
                <a:latin typeface="Tahoma"/>
                <a:cs typeface="Tahoma"/>
              </a:rPr>
              <a:t>dirasakan</a:t>
            </a:r>
            <a:r>
              <a:rPr sz="2400" b="1" spc="-85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dibandingkan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dengan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spc="10" dirty="0">
                <a:latin typeface="Tahoma"/>
                <a:cs typeface="Tahoma"/>
              </a:rPr>
              <a:t>harapannya.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EF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059459"/>
            <a:ext cx="16925290" cy="8305800"/>
            <a:chOff x="0" y="1059459"/>
            <a:chExt cx="16925290" cy="8305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664" y="1059459"/>
              <a:ext cx="16240124" cy="83057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9487" y="3265422"/>
              <a:ext cx="6962916" cy="1428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4238" y="4248016"/>
              <a:ext cx="5129683" cy="1392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738260"/>
              <a:ext cx="1459064" cy="18284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722415"/>
              <a:ext cx="1459064" cy="18284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65438" y="2402971"/>
              <a:ext cx="2135840" cy="24322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392445" y="5410690"/>
              <a:ext cx="947419" cy="2512695"/>
            </a:xfrm>
            <a:custGeom>
              <a:avLst/>
              <a:gdLst/>
              <a:ahLst/>
              <a:cxnLst/>
              <a:rect l="l" t="t" r="r" b="b"/>
              <a:pathLst>
                <a:path w="947419" h="2512695">
                  <a:moveTo>
                    <a:pt x="0" y="2100417"/>
                  </a:moveTo>
                  <a:lnTo>
                    <a:pt x="64140" y="2021768"/>
                  </a:lnTo>
                  <a:lnTo>
                    <a:pt x="197808" y="1857486"/>
                  </a:lnTo>
                  <a:lnTo>
                    <a:pt x="35285" y="1795566"/>
                  </a:lnTo>
                  <a:lnTo>
                    <a:pt x="0" y="2100417"/>
                  </a:lnTo>
                  <a:close/>
                </a:path>
                <a:path w="947419" h="2512695">
                  <a:moveTo>
                    <a:pt x="755656" y="240304"/>
                  </a:moveTo>
                  <a:lnTo>
                    <a:pt x="903641" y="180127"/>
                  </a:lnTo>
                  <a:lnTo>
                    <a:pt x="914504" y="152176"/>
                  </a:lnTo>
                  <a:lnTo>
                    <a:pt x="935960" y="96351"/>
                  </a:lnTo>
                  <a:lnTo>
                    <a:pt x="946813" y="68395"/>
                  </a:lnTo>
                  <a:lnTo>
                    <a:pt x="908694" y="32414"/>
                  </a:lnTo>
                  <a:lnTo>
                    <a:pt x="853319" y="6430"/>
                  </a:lnTo>
                  <a:lnTo>
                    <a:pt x="794330" y="0"/>
                  </a:lnTo>
                  <a:lnTo>
                    <a:pt x="775786" y="1941"/>
                  </a:lnTo>
                  <a:lnTo>
                    <a:pt x="738534" y="104671"/>
                  </a:lnTo>
                  <a:lnTo>
                    <a:pt x="755656" y="240304"/>
                  </a:lnTo>
                  <a:close/>
                </a:path>
                <a:path w="947419" h="2512695">
                  <a:moveTo>
                    <a:pt x="141051" y="2512659"/>
                  </a:moveTo>
                  <a:lnTo>
                    <a:pt x="344917" y="2385048"/>
                  </a:lnTo>
                  <a:lnTo>
                    <a:pt x="301000" y="2256599"/>
                  </a:lnTo>
                  <a:lnTo>
                    <a:pt x="210317" y="2272643"/>
                  </a:lnTo>
                  <a:lnTo>
                    <a:pt x="164821" y="2429930"/>
                  </a:lnTo>
                  <a:lnTo>
                    <a:pt x="141051" y="2512659"/>
                  </a:lnTo>
                  <a:close/>
                </a:path>
              </a:pathLst>
            </a:custGeom>
            <a:solidFill>
              <a:srgbClr val="FEF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92006" y="5508539"/>
              <a:ext cx="1508487" cy="24152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35969" y="5455647"/>
              <a:ext cx="1302556" cy="24120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35381" y="2481134"/>
              <a:ext cx="3385908" cy="50841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8086" y="2646778"/>
              <a:ext cx="1808355" cy="201743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57522" y="2259061"/>
            <a:ext cx="93021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5" dirty="0">
                <a:solidFill>
                  <a:srgbClr val="000000"/>
                </a:solidFill>
                <a:latin typeface="Trebuchet MS"/>
                <a:cs typeface="Trebuchet MS"/>
              </a:rPr>
              <a:t>Menurut</a:t>
            </a:r>
            <a:r>
              <a:rPr spc="-17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120" dirty="0">
                <a:solidFill>
                  <a:srgbClr val="000000"/>
                </a:solidFill>
                <a:latin typeface="Trebuchet MS"/>
                <a:cs typeface="Trebuchet MS"/>
              </a:rPr>
              <a:t>Kotler</a:t>
            </a:r>
            <a:r>
              <a:rPr spc="-17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250" dirty="0">
                <a:solidFill>
                  <a:srgbClr val="000000"/>
                </a:solidFill>
                <a:latin typeface="Trebuchet MS"/>
                <a:cs typeface="Trebuchet MS"/>
              </a:rPr>
              <a:t>dan</a:t>
            </a:r>
            <a:r>
              <a:rPr spc="-17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80" dirty="0">
                <a:solidFill>
                  <a:srgbClr val="000000"/>
                </a:solidFill>
                <a:latin typeface="Trebuchet MS"/>
                <a:cs typeface="Trebuchet MS"/>
              </a:rPr>
              <a:t>Keller</a:t>
            </a:r>
            <a:r>
              <a:rPr spc="-17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105" dirty="0">
                <a:solidFill>
                  <a:srgbClr val="000000"/>
                </a:solidFill>
                <a:latin typeface="Trebuchet MS"/>
                <a:cs typeface="Trebuchet MS"/>
              </a:rPr>
              <a:t>(2009:138)</a:t>
            </a:r>
          </a:p>
        </p:txBody>
      </p: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230046" y="4655869"/>
            <a:ext cx="3660742" cy="415753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887313" y="4472525"/>
            <a:ext cx="7486650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800"/>
              </a:lnSpc>
              <a:spcBef>
                <a:spcPts val="100"/>
              </a:spcBef>
            </a:pPr>
            <a:r>
              <a:rPr sz="2400" b="1" spc="-190" dirty="0">
                <a:latin typeface="Tahoma"/>
                <a:cs typeface="Tahoma"/>
              </a:rPr>
              <a:t>kepuasan</a:t>
            </a:r>
            <a:r>
              <a:rPr sz="2400" b="1" spc="-185" dirty="0">
                <a:latin typeface="Tahoma"/>
                <a:cs typeface="Tahoma"/>
              </a:rPr>
              <a:t> </a:t>
            </a:r>
            <a:r>
              <a:rPr sz="2400" b="1" spc="-250" dirty="0">
                <a:latin typeface="Tahoma"/>
                <a:cs typeface="Tahoma"/>
              </a:rPr>
              <a:t>(satisfaction)</a:t>
            </a:r>
            <a:r>
              <a:rPr sz="2400" b="1" spc="-245" dirty="0">
                <a:latin typeface="Tahoma"/>
                <a:cs typeface="Tahoma"/>
              </a:rPr>
              <a:t> </a:t>
            </a:r>
            <a:r>
              <a:rPr sz="2400" b="1" spc="-180" dirty="0">
                <a:latin typeface="Tahoma"/>
                <a:cs typeface="Tahoma"/>
              </a:rPr>
              <a:t>adalah</a:t>
            </a:r>
            <a:r>
              <a:rPr sz="2400" b="1" spc="-175" dirty="0">
                <a:latin typeface="Tahoma"/>
                <a:cs typeface="Tahoma"/>
              </a:rPr>
              <a:t> </a:t>
            </a:r>
            <a:r>
              <a:rPr sz="2400" b="1" spc="-195" dirty="0">
                <a:latin typeface="Tahoma"/>
                <a:cs typeface="Tahoma"/>
              </a:rPr>
              <a:t>perasaan</a:t>
            </a:r>
            <a:r>
              <a:rPr sz="2400" b="1" spc="-190" dirty="0">
                <a:latin typeface="Tahoma"/>
                <a:cs typeface="Tahoma"/>
              </a:rPr>
              <a:t> </a:t>
            </a:r>
            <a:r>
              <a:rPr sz="2400" b="1" spc="-210" dirty="0">
                <a:latin typeface="Tahoma"/>
                <a:cs typeface="Tahoma"/>
              </a:rPr>
              <a:t>senang</a:t>
            </a:r>
            <a:r>
              <a:rPr sz="2400" b="1" spc="-204" dirty="0">
                <a:latin typeface="Tahoma"/>
                <a:cs typeface="Tahoma"/>
              </a:rPr>
              <a:t> </a:t>
            </a:r>
            <a:r>
              <a:rPr sz="2400" b="1" spc="-145" dirty="0">
                <a:latin typeface="Tahoma"/>
                <a:cs typeface="Tahoma"/>
              </a:rPr>
              <a:t>atau </a:t>
            </a:r>
            <a:r>
              <a:rPr sz="2400" b="1" spc="-140" dirty="0">
                <a:latin typeface="Tahoma"/>
                <a:cs typeface="Tahoma"/>
              </a:rPr>
              <a:t> </a:t>
            </a:r>
            <a:r>
              <a:rPr sz="2400" b="1" spc="-204" dirty="0">
                <a:latin typeface="Tahoma"/>
                <a:cs typeface="Tahoma"/>
              </a:rPr>
              <a:t>kecewa </a:t>
            </a:r>
            <a:r>
              <a:rPr sz="2400" b="1" spc="-225" dirty="0">
                <a:latin typeface="Tahoma"/>
                <a:cs typeface="Tahoma"/>
              </a:rPr>
              <a:t>seseorang </a:t>
            </a:r>
            <a:r>
              <a:rPr sz="2400" b="1" spc="-204" dirty="0">
                <a:latin typeface="Tahoma"/>
                <a:cs typeface="Tahoma"/>
              </a:rPr>
              <a:t>yang </a:t>
            </a:r>
            <a:r>
              <a:rPr sz="2400" b="1" spc="-165" dirty="0">
                <a:latin typeface="Tahoma"/>
                <a:cs typeface="Tahoma"/>
              </a:rPr>
              <a:t>timbul </a:t>
            </a:r>
            <a:r>
              <a:rPr sz="2400" b="1" spc="-170" dirty="0">
                <a:latin typeface="Tahoma"/>
                <a:cs typeface="Tahoma"/>
              </a:rPr>
              <a:t>karena </a:t>
            </a:r>
            <a:r>
              <a:rPr sz="2400" b="1" spc="-200" dirty="0">
                <a:latin typeface="Tahoma"/>
                <a:cs typeface="Tahoma"/>
              </a:rPr>
              <a:t>membandingkan </a:t>
            </a:r>
            <a:r>
              <a:rPr sz="2400" b="1" spc="-195" dirty="0">
                <a:latin typeface="Tahoma"/>
                <a:cs typeface="Tahoma"/>
              </a:rPr>
              <a:t> </a:t>
            </a:r>
            <a:r>
              <a:rPr sz="2400" b="1" spc="-200" dirty="0">
                <a:latin typeface="Tahoma"/>
                <a:cs typeface="Tahoma"/>
              </a:rPr>
              <a:t>kinerja</a:t>
            </a:r>
            <a:r>
              <a:rPr sz="2400" b="1" spc="-195" dirty="0">
                <a:latin typeface="Tahoma"/>
                <a:cs typeface="Tahoma"/>
              </a:rPr>
              <a:t> </a:t>
            </a:r>
            <a:r>
              <a:rPr sz="2400" b="1" spc="-204" dirty="0">
                <a:latin typeface="Tahoma"/>
                <a:cs typeface="Tahoma"/>
              </a:rPr>
              <a:t>yang</a:t>
            </a:r>
            <a:r>
              <a:rPr sz="2400" b="1" spc="-200" dirty="0">
                <a:latin typeface="Tahoma"/>
                <a:cs typeface="Tahoma"/>
              </a:rPr>
              <a:t> </a:t>
            </a:r>
            <a:r>
              <a:rPr sz="2400" b="1" spc="-165" dirty="0">
                <a:latin typeface="Tahoma"/>
                <a:cs typeface="Tahoma"/>
              </a:rPr>
              <a:t>telah</a:t>
            </a:r>
            <a:r>
              <a:rPr sz="2400" b="1" spc="-160" dirty="0">
                <a:latin typeface="Tahoma"/>
                <a:cs typeface="Tahoma"/>
              </a:rPr>
              <a:t> </a:t>
            </a:r>
            <a:r>
              <a:rPr sz="2400" b="1" spc="-210" dirty="0">
                <a:latin typeface="Tahoma"/>
                <a:cs typeface="Tahoma"/>
              </a:rPr>
              <a:t>dipersepsikan</a:t>
            </a:r>
            <a:r>
              <a:rPr sz="2400" b="1" spc="-204" dirty="0">
                <a:latin typeface="Tahoma"/>
                <a:cs typeface="Tahoma"/>
              </a:rPr>
              <a:t> </a:t>
            </a:r>
            <a:r>
              <a:rPr sz="2400" b="1" spc="-170" dirty="0">
                <a:latin typeface="Tahoma"/>
                <a:cs typeface="Tahoma"/>
              </a:rPr>
              <a:t>produk</a:t>
            </a:r>
            <a:r>
              <a:rPr sz="2400" b="1" spc="-165" dirty="0">
                <a:latin typeface="Tahoma"/>
                <a:cs typeface="Tahoma"/>
              </a:rPr>
              <a:t> </a:t>
            </a:r>
            <a:r>
              <a:rPr sz="2400" b="1" spc="-220" dirty="0">
                <a:latin typeface="Tahoma"/>
                <a:cs typeface="Tahoma"/>
              </a:rPr>
              <a:t>(atau</a:t>
            </a:r>
            <a:r>
              <a:rPr sz="2400" b="1" spc="-215" dirty="0">
                <a:latin typeface="Tahoma"/>
                <a:cs typeface="Tahoma"/>
              </a:rPr>
              <a:t> </a:t>
            </a:r>
            <a:r>
              <a:rPr sz="2400" b="1" spc="-235" dirty="0">
                <a:latin typeface="Tahoma"/>
                <a:cs typeface="Tahoma"/>
              </a:rPr>
              <a:t>hasil) </a:t>
            </a:r>
            <a:r>
              <a:rPr sz="2400" b="1" spc="-229" dirty="0">
                <a:latin typeface="Tahoma"/>
                <a:cs typeface="Tahoma"/>
              </a:rPr>
              <a:t> </a:t>
            </a:r>
            <a:r>
              <a:rPr sz="2400" b="1" spc="-180" dirty="0">
                <a:latin typeface="Tahoma"/>
                <a:cs typeface="Tahoma"/>
              </a:rPr>
              <a:t>terhadap</a:t>
            </a:r>
            <a:r>
              <a:rPr sz="2400" b="1" spc="-545" dirty="0">
                <a:latin typeface="Tahoma"/>
                <a:cs typeface="Tahoma"/>
              </a:rPr>
              <a:t> </a:t>
            </a:r>
            <a:r>
              <a:rPr sz="2400" b="1" spc="-204" dirty="0">
                <a:latin typeface="Tahoma"/>
                <a:cs typeface="Tahoma"/>
              </a:rPr>
              <a:t>ekspektasi</a:t>
            </a:r>
            <a:r>
              <a:rPr sz="2400" b="1" spc="-540" dirty="0">
                <a:latin typeface="Tahoma"/>
                <a:cs typeface="Tahoma"/>
              </a:rPr>
              <a:t> </a:t>
            </a:r>
            <a:r>
              <a:rPr sz="2400" b="1" spc="-185" dirty="0">
                <a:latin typeface="Tahoma"/>
                <a:cs typeface="Tahoma"/>
              </a:rPr>
              <a:t>mereka.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7242" y="3551802"/>
            <a:ext cx="13098912" cy="2742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676" y="0"/>
            <a:ext cx="2561622" cy="25256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684661" y="5714540"/>
            <a:ext cx="5611495" cy="4572635"/>
            <a:chOff x="12684661" y="5714540"/>
            <a:chExt cx="5611495" cy="4572635"/>
          </a:xfrm>
        </p:grpSpPr>
        <p:sp>
          <p:nvSpPr>
            <p:cNvPr id="5" name="object 5"/>
            <p:cNvSpPr/>
            <p:nvPr/>
          </p:nvSpPr>
          <p:spPr>
            <a:xfrm>
              <a:off x="12684661" y="5714540"/>
              <a:ext cx="5603875" cy="4572635"/>
            </a:xfrm>
            <a:custGeom>
              <a:avLst/>
              <a:gdLst/>
              <a:ahLst/>
              <a:cxnLst/>
              <a:rect l="l" t="t" r="r" b="b"/>
              <a:pathLst>
                <a:path w="5603875" h="4572634">
                  <a:moveTo>
                    <a:pt x="0" y="4572460"/>
                  </a:moveTo>
                  <a:lnTo>
                    <a:pt x="5603338" y="0"/>
                  </a:lnTo>
                  <a:lnTo>
                    <a:pt x="5603338" y="1692670"/>
                  </a:lnTo>
                  <a:lnTo>
                    <a:pt x="2074288" y="4572460"/>
                  </a:lnTo>
                  <a:lnTo>
                    <a:pt x="0" y="4572460"/>
                  </a:lnTo>
                  <a:close/>
                </a:path>
              </a:pathLst>
            </a:custGeom>
            <a:solidFill>
              <a:srgbClr val="F5B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91165" y="5915916"/>
              <a:ext cx="5504717" cy="437108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24480" y="4131938"/>
            <a:ext cx="590549" cy="56769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800228" y="3960198"/>
            <a:ext cx="11334115" cy="3689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2400" b="1" spc="-25" dirty="0">
                <a:solidFill>
                  <a:srgbClr val="2B2B2E"/>
                </a:solidFill>
                <a:latin typeface="Tahoma"/>
                <a:cs typeface="Tahoma"/>
              </a:rPr>
              <a:t>Robbins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dan </a:t>
            </a:r>
            <a:r>
              <a:rPr sz="2400" b="1" spc="-105" dirty="0">
                <a:solidFill>
                  <a:srgbClr val="2B2B2E"/>
                </a:solidFill>
                <a:latin typeface="Tahoma"/>
                <a:cs typeface="Tahoma"/>
              </a:rPr>
              <a:t>Judge </a:t>
            </a:r>
            <a:r>
              <a:rPr sz="2400" b="1" spc="-200" dirty="0">
                <a:solidFill>
                  <a:srgbClr val="2B2B2E"/>
                </a:solidFill>
                <a:latin typeface="Tahoma"/>
                <a:cs typeface="Tahoma"/>
              </a:rPr>
              <a:t>(2013) 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menyatakan </a:t>
            </a: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bahwa 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kepuasan </a:t>
            </a: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kerja 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merupakan </a:t>
            </a:r>
            <a:r>
              <a:rPr sz="2400" b="1" spc="3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perasaan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positif </a:t>
            </a:r>
            <a:r>
              <a:rPr sz="2400" b="1" dirty="0">
                <a:solidFill>
                  <a:srgbClr val="2B2B2E"/>
                </a:solidFill>
                <a:latin typeface="Tahoma"/>
                <a:cs typeface="Tahoma"/>
              </a:rPr>
              <a:t>tentang </a:t>
            </a:r>
            <a:r>
              <a:rPr sz="2400" b="1" spc="15" dirty="0">
                <a:solidFill>
                  <a:srgbClr val="2B2B2E"/>
                </a:solidFill>
                <a:latin typeface="Tahoma"/>
                <a:cs typeface="Tahoma"/>
              </a:rPr>
              <a:t>suatu </a:t>
            </a:r>
            <a:r>
              <a:rPr sz="2400" b="1" dirty="0">
                <a:solidFill>
                  <a:srgbClr val="2B2B2E"/>
                </a:solidFill>
                <a:latin typeface="Tahoma"/>
                <a:cs typeface="Tahoma"/>
              </a:rPr>
              <a:t>pekerjaan </a:t>
            </a:r>
            <a:r>
              <a:rPr sz="2400" b="1" spc="-30" dirty="0">
                <a:solidFill>
                  <a:srgbClr val="2B2B2E"/>
                </a:solidFill>
                <a:latin typeface="Tahoma"/>
                <a:cs typeface="Tahoma"/>
              </a:rPr>
              <a:t>yang 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merupakan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hasil </a:t>
            </a:r>
            <a:r>
              <a:rPr sz="2400" b="1" dirty="0">
                <a:solidFill>
                  <a:srgbClr val="2B2B2E"/>
                </a:solidFill>
                <a:latin typeface="Tahoma"/>
                <a:cs typeface="Tahoma"/>
              </a:rPr>
              <a:t>evaluasi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15" dirty="0">
                <a:solidFill>
                  <a:srgbClr val="2B2B2E"/>
                </a:solidFill>
                <a:latin typeface="Tahoma"/>
                <a:cs typeface="Tahoma"/>
              </a:rPr>
              <a:t>dari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beberapa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karakteristik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2B2E"/>
                </a:solidFill>
                <a:latin typeface="Tahoma"/>
                <a:cs typeface="Tahoma"/>
              </a:rPr>
              <a:t>pekerjaan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 seperti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2B2E"/>
                </a:solidFill>
                <a:latin typeface="Tahoma"/>
                <a:cs typeface="Tahoma"/>
              </a:rPr>
              <a:t>pekerjaan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30" dirty="0">
                <a:solidFill>
                  <a:srgbClr val="2B2B2E"/>
                </a:solidFill>
                <a:latin typeface="Tahoma"/>
                <a:cs typeface="Tahoma"/>
              </a:rPr>
              <a:t>itu</a:t>
            </a:r>
            <a:r>
              <a:rPr sz="2400" b="1" spc="3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2B2E"/>
                </a:solidFill>
                <a:latin typeface="Tahoma"/>
                <a:cs typeface="Tahoma"/>
              </a:rPr>
              <a:t>sendiri,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 bayaran,</a:t>
            </a:r>
            <a:r>
              <a:rPr sz="2400" b="1" spc="-8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supervise,</a:t>
            </a:r>
            <a:r>
              <a:rPr sz="2400" b="1" spc="-8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30" dirty="0">
                <a:solidFill>
                  <a:srgbClr val="2B2B2E"/>
                </a:solidFill>
                <a:latin typeface="Tahoma"/>
                <a:cs typeface="Tahoma"/>
              </a:rPr>
              <a:t>teman</a:t>
            </a:r>
            <a:r>
              <a:rPr sz="2400" b="1" spc="-8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2B2B2E"/>
                </a:solidFill>
                <a:latin typeface="Tahoma"/>
                <a:cs typeface="Tahoma"/>
              </a:rPr>
              <a:t>kerja,</a:t>
            </a:r>
            <a:r>
              <a:rPr sz="2400" b="1" spc="-8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dan</a:t>
            </a:r>
            <a:r>
              <a:rPr sz="2400" b="1" spc="-8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2B2E"/>
                </a:solidFill>
                <a:latin typeface="Tahoma"/>
                <a:cs typeface="Tahoma"/>
              </a:rPr>
              <a:t>promosi.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750">
              <a:latin typeface="Tahoma"/>
              <a:cs typeface="Tahoma"/>
            </a:endParaRPr>
          </a:p>
          <a:p>
            <a:pPr marL="182245" marR="13335" algn="just">
              <a:lnSpc>
                <a:spcPct val="114599"/>
              </a:lnSpc>
              <a:spcBef>
                <a:spcPts val="5"/>
              </a:spcBef>
            </a:pPr>
            <a:r>
              <a:rPr sz="2400" b="1" spc="15" dirty="0">
                <a:solidFill>
                  <a:srgbClr val="2B2B2E"/>
                </a:solidFill>
                <a:latin typeface="Tahoma"/>
                <a:cs typeface="Tahoma"/>
              </a:rPr>
              <a:t>Kumar</a:t>
            </a:r>
            <a:r>
              <a:rPr sz="2400" b="1" spc="-7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200" dirty="0">
                <a:solidFill>
                  <a:srgbClr val="2B2B2E"/>
                </a:solidFill>
                <a:latin typeface="Tahoma"/>
                <a:cs typeface="Tahoma"/>
              </a:rPr>
              <a:t>(2007)</a:t>
            </a:r>
            <a:r>
              <a:rPr sz="2400" b="1" spc="-7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2B2B2E"/>
                </a:solidFill>
                <a:latin typeface="Tahoma"/>
                <a:cs typeface="Tahoma"/>
              </a:rPr>
              <a:t>juga</a:t>
            </a:r>
            <a:r>
              <a:rPr sz="2400" b="1" spc="-7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mengatakan</a:t>
            </a:r>
            <a:r>
              <a:rPr sz="2400" b="1" spc="-7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bahwa</a:t>
            </a:r>
            <a:r>
              <a:rPr sz="2400" b="1" spc="-7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kepuasan</a:t>
            </a:r>
            <a:r>
              <a:rPr sz="2400" b="1" spc="-7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kerja</a:t>
            </a:r>
            <a:r>
              <a:rPr sz="2400" b="1" spc="-7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merupakan</a:t>
            </a:r>
            <a:r>
              <a:rPr sz="2400" b="1" spc="-7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reaksi </a:t>
            </a:r>
            <a:r>
              <a:rPr sz="2400" b="1" spc="-69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emosi</a:t>
            </a:r>
            <a:r>
              <a:rPr sz="2400" b="1" spc="-7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individu</a:t>
            </a:r>
            <a:r>
              <a:rPr sz="2400" b="1" spc="-7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terhadap</a:t>
            </a:r>
            <a:r>
              <a:rPr sz="2400" b="1" spc="-7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2B2E"/>
                </a:solidFill>
                <a:latin typeface="Tahoma"/>
                <a:cs typeface="Tahoma"/>
              </a:rPr>
              <a:t>pekerjaannya</a:t>
            </a:r>
            <a:r>
              <a:rPr sz="2400" b="1" spc="-7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2B2B2E"/>
                </a:solidFill>
                <a:latin typeface="Tahoma"/>
                <a:cs typeface="Tahoma"/>
              </a:rPr>
              <a:t>yang</a:t>
            </a:r>
            <a:r>
              <a:rPr sz="2400" b="1" spc="-7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merupakan</a:t>
            </a:r>
            <a:r>
              <a:rPr sz="2400" b="1" spc="-7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sikap</a:t>
            </a:r>
            <a:r>
              <a:rPr sz="2400" b="1" spc="-7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2B2B2E"/>
                </a:solidFill>
                <a:latin typeface="Tahoma"/>
                <a:cs typeface="Tahoma"/>
              </a:rPr>
              <a:t>seseorang </a:t>
            </a:r>
            <a:r>
              <a:rPr sz="2400" b="1" spc="-69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terhadap</a:t>
            </a:r>
            <a:r>
              <a:rPr sz="2400" b="1" spc="-8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pekerjaannya.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94554" y="6467260"/>
            <a:ext cx="590549" cy="56769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647335" y="6519943"/>
            <a:ext cx="3640664" cy="3767056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850997" y="1561005"/>
            <a:ext cx="60363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>
                <a:latin typeface="Trebuchet MS"/>
                <a:cs typeface="Trebuchet MS"/>
              </a:rPr>
              <a:t>Definisi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220" dirty="0">
                <a:latin typeface="Trebuchet MS"/>
                <a:cs typeface="Trebuchet MS"/>
              </a:rPr>
              <a:t>Kepuasan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75" dirty="0">
                <a:latin typeface="Trebuchet MS"/>
                <a:cs typeface="Trebuchet MS"/>
              </a:rPr>
              <a:t>Kerja</a:t>
            </a: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829043" y="0"/>
            <a:ext cx="2458955" cy="3722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EF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86658" y="2230246"/>
            <a:ext cx="7434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>
                <a:latin typeface="Trebuchet MS"/>
                <a:cs typeface="Trebuchet MS"/>
              </a:rPr>
              <a:t>Definisi</a:t>
            </a:r>
            <a:r>
              <a:rPr spc="-175" dirty="0">
                <a:latin typeface="Trebuchet MS"/>
                <a:cs typeface="Trebuchet MS"/>
              </a:rPr>
              <a:t> </a:t>
            </a:r>
            <a:r>
              <a:rPr spc="220" dirty="0">
                <a:latin typeface="Trebuchet MS"/>
                <a:cs typeface="Trebuchet MS"/>
              </a:rPr>
              <a:t>Kepuasan</a:t>
            </a:r>
            <a:r>
              <a:rPr spc="-175" dirty="0">
                <a:latin typeface="Trebuchet MS"/>
                <a:cs typeface="Trebuchet MS"/>
              </a:rPr>
              <a:t> </a:t>
            </a:r>
            <a:r>
              <a:rPr spc="75" dirty="0">
                <a:latin typeface="Trebuchet MS"/>
                <a:cs typeface="Trebuchet MS"/>
              </a:rPr>
              <a:t>Kerja</a:t>
            </a:r>
            <a:r>
              <a:rPr spc="-175" dirty="0">
                <a:latin typeface="Trebuchet MS"/>
                <a:cs typeface="Trebuchet MS"/>
              </a:rPr>
              <a:t> </a:t>
            </a:r>
            <a:r>
              <a:rPr spc="204" dirty="0">
                <a:latin typeface="Trebuchet MS"/>
                <a:cs typeface="Trebuchet MS"/>
              </a:rPr>
              <a:t>Guru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8511" y="2990760"/>
            <a:ext cx="8540110" cy="2001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259303"/>
            <a:ext cx="18288000" cy="10276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65054" y="2"/>
            <a:ext cx="4122945" cy="190499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109981" y="2221302"/>
            <a:ext cx="5917565" cy="5376545"/>
            <a:chOff x="1109981" y="2221302"/>
            <a:chExt cx="5917565" cy="537654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9981" y="2221302"/>
              <a:ext cx="5917545" cy="53764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7764" y="2580993"/>
              <a:ext cx="5063306" cy="46609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683368" y="3728213"/>
            <a:ext cx="761238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  <a:tabLst>
                <a:tab pos="1790064" algn="l"/>
                <a:tab pos="1814195" algn="l"/>
                <a:tab pos="2905125" algn="l"/>
                <a:tab pos="3922395" algn="l"/>
                <a:tab pos="4262120" algn="l"/>
                <a:tab pos="5267325" algn="l"/>
                <a:tab pos="5792470" algn="l"/>
                <a:tab pos="6383655" algn="l"/>
                <a:tab pos="7033895" algn="l"/>
              </a:tabLst>
            </a:pP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Kepuasan		</a:t>
            </a: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kerja	guru	</a:t>
            </a:r>
            <a:r>
              <a:rPr sz="2400" b="1" spc="15" dirty="0">
                <a:solidFill>
                  <a:srgbClr val="2B2B2E"/>
                </a:solidFill>
                <a:latin typeface="Tahoma"/>
                <a:cs typeface="Tahoma"/>
              </a:rPr>
              <a:t>adalah	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sikap	</a:t>
            </a:r>
            <a:r>
              <a:rPr sz="2400" b="1" spc="-15" dirty="0">
                <a:solidFill>
                  <a:srgbClr val="2B2B2E"/>
                </a:solidFill>
                <a:latin typeface="Tahoma"/>
                <a:cs typeface="Tahoma"/>
              </a:rPr>
              <a:t>seorang 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terhadap	</a:t>
            </a:r>
            <a:r>
              <a:rPr sz="2400" b="1" dirty="0">
                <a:solidFill>
                  <a:srgbClr val="2B2B2E"/>
                </a:solidFill>
                <a:latin typeface="Tahoma"/>
                <a:cs typeface="Tahoma"/>
              </a:rPr>
              <a:t>pekerjaannya		</a:t>
            </a:r>
            <a:r>
              <a:rPr sz="2400" b="1" spc="-25" dirty="0">
                <a:solidFill>
                  <a:srgbClr val="2B2B2E"/>
                </a:solidFill>
                <a:latin typeface="Tahoma"/>
                <a:cs typeface="Tahoma"/>
              </a:rPr>
              <a:t>sebagai	</a:t>
            </a:r>
            <a:r>
              <a:rPr sz="2400" b="1" spc="15" dirty="0">
                <a:solidFill>
                  <a:srgbClr val="2B2B2E"/>
                </a:solidFill>
                <a:latin typeface="Tahoma"/>
                <a:cs typeface="Tahoma"/>
              </a:rPr>
              <a:t>suatu	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hal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54886" y="3728213"/>
            <a:ext cx="7588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>
              <a:lnSpc>
                <a:spcPct val="114599"/>
              </a:lnSpc>
              <a:spcBef>
                <a:spcPts val="100"/>
              </a:spcBef>
            </a:pP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guru  </a:t>
            </a:r>
            <a:r>
              <a:rPr sz="2400" b="1" spc="-30" dirty="0">
                <a:solidFill>
                  <a:srgbClr val="2B2B2E"/>
                </a:solidFill>
                <a:latin typeface="Tahoma"/>
                <a:cs typeface="Tahoma"/>
              </a:rPr>
              <a:t>yang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83368" y="4566413"/>
            <a:ext cx="863092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menyenangkan 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atau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tidak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menyenangkan </a:t>
            </a:r>
            <a:r>
              <a:rPr sz="2400" b="1" spc="15" dirty="0">
                <a:solidFill>
                  <a:srgbClr val="2B2B2E"/>
                </a:solidFill>
                <a:latin typeface="Tahoma"/>
                <a:cs typeface="Tahoma"/>
              </a:rPr>
              <a:t>berdasarkan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kesesuaian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antara 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apa</a:t>
            </a:r>
            <a:r>
              <a:rPr sz="2400" b="1" spc="1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2B2B2E"/>
                </a:solidFill>
                <a:latin typeface="Tahoma"/>
                <a:cs typeface="Tahoma"/>
              </a:rPr>
              <a:t>yang</a:t>
            </a:r>
            <a:r>
              <a:rPr sz="2400" b="1" spc="-2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15" dirty="0">
                <a:solidFill>
                  <a:srgbClr val="2B2B2E"/>
                </a:solidFill>
                <a:latin typeface="Tahoma"/>
                <a:cs typeface="Tahoma"/>
              </a:rPr>
              <a:t>diberikan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 dan 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apa</a:t>
            </a:r>
            <a:r>
              <a:rPr sz="2400" b="1" spc="1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2B2B2E"/>
                </a:solidFill>
                <a:latin typeface="Tahoma"/>
                <a:cs typeface="Tahoma"/>
              </a:rPr>
              <a:t>yang </a:t>
            </a:r>
            <a:r>
              <a:rPr sz="2400" b="1" spc="-2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didapatkan.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33480"/>
            <a:ext cx="6763851" cy="81874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91639" y="2471793"/>
            <a:ext cx="95732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Teori</a:t>
            </a:r>
            <a:r>
              <a:rPr spc="-140" dirty="0"/>
              <a:t> </a:t>
            </a:r>
            <a:r>
              <a:rPr spc="-55" dirty="0"/>
              <a:t>yang</a:t>
            </a:r>
            <a:r>
              <a:rPr spc="-135" dirty="0"/>
              <a:t> </a:t>
            </a:r>
            <a:r>
              <a:rPr spc="30" dirty="0"/>
              <a:t>Mendasari</a:t>
            </a:r>
            <a:r>
              <a:rPr spc="-135" dirty="0"/>
              <a:t> </a:t>
            </a:r>
            <a:r>
              <a:rPr spc="-10" dirty="0"/>
              <a:t>Kepuasan</a:t>
            </a:r>
            <a:r>
              <a:rPr spc="-135" dirty="0"/>
              <a:t> </a:t>
            </a:r>
            <a:r>
              <a:rPr spc="-60" dirty="0"/>
              <a:t>Kerja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99180" y="8214990"/>
            <a:ext cx="3688820" cy="207201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610812" y="0"/>
            <a:ext cx="10677525" cy="3777615"/>
            <a:chOff x="7610812" y="0"/>
            <a:chExt cx="10677525" cy="37776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0812" y="3164162"/>
              <a:ext cx="7354071" cy="2147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19102" y="0"/>
              <a:ext cx="3768895" cy="377713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52974" y="3993124"/>
            <a:ext cx="104775" cy="1047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702149" y="3828024"/>
            <a:ext cx="10567035" cy="3743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022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Teori</a:t>
            </a:r>
            <a:r>
              <a:rPr sz="2400" b="1" spc="-12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2B2B2E"/>
                </a:solidFill>
                <a:latin typeface="Tahoma"/>
                <a:cs typeface="Tahoma"/>
              </a:rPr>
              <a:t>Herzberg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Tahoma"/>
              <a:cs typeface="Tahoma"/>
            </a:endParaRPr>
          </a:p>
          <a:p>
            <a:pPr marL="12700" marR="5080" algn="just">
              <a:lnSpc>
                <a:spcPct val="114599"/>
              </a:lnSpc>
            </a:pP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Teori </a:t>
            </a:r>
            <a:r>
              <a:rPr sz="2400" b="1" spc="-20" dirty="0">
                <a:solidFill>
                  <a:srgbClr val="2B2B2E"/>
                </a:solidFill>
                <a:latin typeface="Tahoma"/>
                <a:cs typeface="Tahoma"/>
              </a:rPr>
              <a:t>Herzberg</a:t>
            </a:r>
            <a:r>
              <a:rPr sz="2400" b="1" spc="-1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200" dirty="0">
                <a:solidFill>
                  <a:srgbClr val="2B2B2E"/>
                </a:solidFill>
                <a:latin typeface="Tahoma"/>
                <a:cs typeface="Tahoma"/>
              </a:rPr>
              <a:t>(1987)</a:t>
            </a:r>
            <a:r>
              <a:rPr sz="2400" b="1" spc="-19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15" dirty="0">
                <a:solidFill>
                  <a:srgbClr val="2B2B2E"/>
                </a:solidFill>
                <a:latin typeface="Tahoma"/>
                <a:cs typeface="Tahoma"/>
              </a:rPr>
              <a:t>dikenal </a:t>
            </a: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dengan </a:t>
            </a:r>
            <a:r>
              <a:rPr sz="2400" b="1" spc="15" dirty="0">
                <a:solidFill>
                  <a:srgbClr val="2B2B2E"/>
                </a:solidFill>
                <a:latin typeface="Tahoma"/>
                <a:cs typeface="Tahoma"/>
              </a:rPr>
              <a:t>teori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dua 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faktor. </a:t>
            </a:r>
            <a:r>
              <a:rPr sz="2400" b="1" spc="-5" dirty="0">
                <a:solidFill>
                  <a:srgbClr val="2B2B2E"/>
                </a:solidFill>
                <a:latin typeface="Tahoma"/>
                <a:cs typeface="Tahoma"/>
              </a:rPr>
              <a:t>Teori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dua 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 faktor </a:t>
            </a:r>
            <a:r>
              <a:rPr sz="2400" b="1" spc="-60" dirty="0">
                <a:solidFill>
                  <a:srgbClr val="2B2B2E"/>
                </a:solidFill>
                <a:latin typeface="Tahoma"/>
                <a:cs typeface="Tahoma"/>
              </a:rPr>
              <a:t>juga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disebut </a:t>
            </a:r>
            <a:r>
              <a:rPr sz="2400" b="1" spc="-25" dirty="0">
                <a:solidFill>
                  <a:srgbClr val="2B2B2E"/>
                </a:solidFill>
                <a:latin typeface="Tahoma"/>
                <a:cs typeface="Tahoma"/>
              </a:rPr>
              <a:t>sebagai </a:t>
            </a:r>
            <a:r>
              <a:rPr sz="2400" b="1" spc="15" dirty="0">
                <a:solidFill>
                  <a:srgbClr val="2B2B2E"/>
                </a:solidFill>
                <a:latin typeface="Tahoma"/>
                <a:cs typeface="Tahoma"/>
              </a:rPr>
              <a:t>teori 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motivasi </a:t>
            </a:r>
            <a:r>
              <a:rPr sz="2400" b="1" spc="-15" dirty="0">
                <a:solidFill>
                  <a:srgbClr val="2B2B2E"/>
                </a:solidFill>
                <a:latin typeface="Tahoma"/>
                <a:cs typeface="Tahoma"/>
              </a:rPr>
              <a:t>hygiene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berkaitan </a:t>
            </a: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dengan </a:t>
            </a:r>
            <a:r>
              <a:rPr sz="2400" b="1" spc="-69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motivasi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dan </a:t>
            </a:r>
            <a:r>
              <a:rPr sz="2400" b="1" spc="-45" dirty="0">
                <a:solidFill>
                  <a:srgbClr val="2B2B2E"/>
                </a:solidFill>
                <a:latin typeface="Tahoma"/>
                <a:cs typeface="Tahoma"/>
              </a:rPr>
              <a:t>job</a:t>
            </a:r>
            <a:r>
              <a:rPr sz="2400" b="1" spc="-4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2B2E"/>
                </a:solidFill>
                <a:latin typeface="Tahoma"/>
                <a:cs typeface="Tahoma"/>
              </a:rPr>
              <a:t>satisfaction.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2B2B2E"/>
                </a:solidFill>
                <a:latin typeface="Tahoma"/>
                <a:cs typeface="Tahoma"/>
              </a:rPr>
              <a:t>Herzberg</a:t>
            </a:r>
            <a:r>
              <a:rPr sz="2400" b="1" spc="-1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2B2B2E"/>
                </a:solidFill>
                <a:latin typeface="Tahoma"/>
                <a:cs typeface="Tahoma"/>
              </a:rPr>
              <a:t>(1987)mengemukakan</a:t>
            </a:r>
            <a:r>
              <a:rPr sz="2400" b="1" spc="-5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2B2B2E"/>
                </a:solidFill>
                <a:latin typeface="Tahoma"/>
                <a:cs typeface="Tahoma"/>
              </a:rPr>
              <a:t>job </a:t>
            </a:r>
            <a:r>
              <a:rPr sz="2400" b="1" spc="-4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satisfaction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disebabkan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 oleh</a:t>
            </a:r>
            <a:r>
              <a:rPr sz="2400" b="1" spc="15" dirty="0">
                <a:solidFill>
                  <a:srgbClr val="2B2B2E"/>
                </a:solidFill>
                <a:latin typeface="Tahoma"/>
                <a:cs typeface="Tahoma"/>
              </a:rPr>
              <a:t> hadirnya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2B2E"/>
                </a:solidFill>
                <a:latin typeface="Tahoma"/>
                <a:cs typeface="Tahoma"/>
              </a:rPr>
              <a:t>serangkaian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25" dirty="0">
                <a:solidFill>
                  <a:srgbClr val="2B2B2E"/>
                </a:solidFill>
                <a:latin typeface="Tahoma"/>
                <a:cs typeface="Tahoma"/>
              </a:rPr>
              <a:t>faktor</a:t>
            </a:r>
            <a:r>
              <a:rPr sz="2400" b="1" spc="3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2B2B2E"/>
                </a:solidFill>
                <a:latin typeface="Tahoma"/>
                <a:cs typeface="Tahoma"/>
              </a:rPr>
              <a:t>yang </a:t>
            </a:r>
            <a:r>
              <a:rPr sz="2400" b="1" spc="-2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disebut</a:t>
            </a:r>
            <a:r>
              <a:rPr sz="2400" b="1" spc="-3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2B2B2E"/>
                </a:solidFill>
                <a:latin typeface="Tahoma"/>
                <a:cs typeface="Tahoma"/>
              </a:rPr>
              <a:t>sebagai</a:t>
            </a:r>
            <a:r>
              <a:rPr sz="2400" b="1" spc="-3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15" dirty="0">
                <a:solidFill>
                  <a:srgbClr val="2B2B2E"/>
                </a:solidFill>
                <a:latin typeface="Tahoma"/>
                <a:cs typeface="Tahoma"/>
              </a:rPr>
              <a:t>motivator,</a:t>
            </a:r>
            <a:r>
              <a:rPr sz="2400" b="1" spc="-3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B2B2E"/>
                </a:solidFill>
                <a:latin typeface="Tahoma"/>
                <a:cs typeface="Tahoma"/>
              </a:rPr>
              <a:t>sedangkan</a:t>
            </a:r>
            <a:r>
              <a:rPr sz="2400" b="1" spc="-3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2B2B2E"/>
                </a:solidFill>
                <a:latin typeface="Tahoma"/>
                <a:cs typeface="Tahoma"/>
              </a:rPr>
              <a:t>job</a:t>
            </a:r>
            <a:r>
              <a:rPr sz="2400" b="1" spc="-3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B2B2E"/>
                </a:solidFill>
                <a:latin typeface="Tahoma"/>
                <a:cs typeface="Tahoma"/>
              </a:rPr>
              <a:t>dissatisfaction</a:t>
            </a:r>
            <a:r>
              <a:rPr sz="2400" b="1" spc="-3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disebabkan </a:t>
            </a:r>
            <a:r>
              <a:rPr sz="2400" b="1" spc="-69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oleh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ketidakhadiran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rangkaian </a:t>
            </a:r>
            <a:r>
              <a:rPr sz="2400" b="1" spc="-30" dirty="0">
                <a:solidFill>
                  <a:srgbClr val="2B2B2E"/>
                </a:solidFill>
                <a:latin typeface="Tahoma"/>
                <a:cs typeface="Tahoma"/>
              </a:rPr>
              <a:t>yang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berbeda </a:t>
            </a:r>
            <a:r>
              <a:rPr sz="2400" b="1" spc="15" dirty="0">
                <a:solidFill>
                  <a:srgbClr val="2B2B2E"/>
                </a:solidFill>
                <a:latin typeface="Tahoma"/>
                <a:cs typeface="Tahoma"/>
              </a:rPr>
              <a:t>dari </a:t>
            </a:r>
            <a:r>
              <a:rPr sz="2400" b="1" spc="20" dirty="0">
                <a:solidFill>
                  <a:srgbClr val="2B2B2E"/>
                </a:solidFill>
                <a:latin typeface="Tahoma"/>
                <a:cs typeface="Tahoma"/>
              </a:rPr>
              <a:t>motivator </a:t>
            </a:r>
            <a:r>
              <a:rPr sz="2400" b="1" spc="-30" dirty="0">
                <a:solidFill>
                  <a:srgbClr val="2B2B2E"/>
                </a:solidFill>
                <a:latin typeface="Tahoma"/>
                <a:cs typeface="Tahoma"/>
              </a:rPr>
              <a:t>yang </a:t>
            </a:r>
            <a:r>
              <a:rPr sz="2400" b="1" spc="-2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2B2B2E"/>
                </a:solidFill>
                <a:latin typeface="Tahoma"/>
                <a:cs typeface="Tahoma"/>
              </a:rPr>
              <a:t>disebut</a:t>
            </a:r>
            <a:r>
              <a:rPr sz="2400" b="1" spc="-85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2B2B2E"/>
                </a:solidFill>
                <a:latin typeface="Tahoma"/>
                <a:cs typeface="Tahoma"/>
              </a:rPr>
              <a:t>sebagai</a:t>
            </a:r>
            <a:r>
              <a:rPr sz="2400" b="1" spc="-8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2B2B2E"/>
                </a:solidFill>
                <a:latin typeface="Tahoma"/>
                <a:cs typeface="Tahoma"/>
              </a:rPr>
              <a:t>hygiene</a:t>
            </a:r>
            <a:r>
              <a:rPr sz="2400" b="1" spc="-80" dirty="0">
                <a:solidFill>
                  <a:srgbClr val="2B2B2E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2B2B2E"/>
                </a:solidFill>
                <a:latin typeface="Tahoma"/>
                <a:cs typeface="Tahoma"/>
              </a:rPr>
              <a:t>faktor.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120000">
            <a:off x="105065" y="3201396"/>
            <a:ext cx="9480834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6000" spc="-7" baseline="4166" dirty="0">
                <a:latin typeface="Roboto"/>
                <a:cs typeface="Roboto"/>
              </a:rPr>
              <a:t>1.</a:t>
            </a:r>
            <a:r>
              <a:rPr sz="6000" spc="-135" baseline="4166" dirty="0">
                <a:latin typeface="Roboto"/>
                <a:cs typeface="Roboto"/>
              </a:rPr>
              <a:t> </a:t>
            </a:r>
            <a:r>
              <a:rPr sz="6000" b="1" spc="-15" baseline="4166" dirty="0">
                <a:latin typeface="Tahoma"/>
                <a:cs typeface="Tahoma"/>
              </a:rPr>
              <a:t>Fa</a:t>
            </a:r>
            <a:r>
              <a:rPr sz="6000" b="1" spc="-15" baseline="3472" dirty="0">
                <a:latin typeface="Tahoma"/>
                <a:cs typeface="Tahoma"/>
              </a:rPr>
              <a:t>ktor</a:t>
            </a:r>
            <a:r>
              <a:rPr sz="6000" b="1" spc="-262" baseline="3472" dirty="0">
                <a:latin typeface="Tahoma"/>
                <a:cs typeface="Tahoma"/>
              </a:rPr>
              <a:t> </a:t>
            </a:r>
            <a:r>
              <a:rPr sz="6000" b="1" spc="-22" baseline="2777" dirty="0">
                <a:latin typeface="Tahoma"/>
                <a:cs typeface="Tahoma"/>
              </a:rPr>
              <a:t>mot</a:t>
            </a:r>
            <a:r>
              <a:rPr sz="6000" b="1" spc="-22" baseline="2083" dirty="0">
                <a:latin typeface="Tahoma"/>
                <a:cs typeface="Tahoma"/>
              </a:rPr>
              <a:t>ivas</a:t>
            </a:r>
            <a:r>
              <a:rPr sz="6000" b="1" spc="-22" baseline="1388" dirty="0">
                <a:latin typeface="Tahoma"/>
                <a:cs typeface="Tahoma"/>
              </a:rPr>
              <a:t>i</a:t>
            </a:r>
            <a:r>
              <a:rPr sz="6000" b="1" spc="-262" baseline="1388" dirty="0">
                <a:latin typeface="Tahoma"/>
                <a:cs typeface="Tahoma"/>
              </a:rPr>
              <a:t> </a:t>
            </a:r>
            <a:r>
              <a:rPr sz="6000" b="1" spc="-52" baseline="1388" dirty="0">
                <a:latin typeface="Tahoma"/>
                <a:cs typeface="Tahoma"/>
              </a:rPr>
              <a:t>(Mo</a:t>
            </a:r>
            <a:r>
              <a:rPr sz="4000" b="1" spc="-35" dirty="0">
                <a:latin typeface="Tahoma"/>
                <a:cs typeface="Tahoma"/>
              </a:rPr>
              <a:t>tivation</a:t>
            </a:r>
            <a:r>
              <a:rPr sz="4000" b="1" spc="-180" dirty="0">
                <a:latin typeface="Tahoma"/>
                <a:cs typeface="Tahoma"/>
              </a:rPr>
              <a:t> </a:t>
            </a:r>
            <a:r>
              <a:rPr sz="4000" b="1" spc="-75" dirty="0">
                <a:latin typeface="Tahoma"/>
                <a:cs typeface="Tahoma"/>
              </a:rPr>
              <a:t>fact</a:t>
            </a:r>
            <a:r>
              <a:rPr sz="6000" b="1" spc="-112" baseline="-1388" dirty="0">
                <a:latin typeface="Tahoma"/>
                <a:cs typeface="Tahoma"/>
              </a:rPr>
              <a:t>or)</a:t>
            </a:r>
            <a:endParaRPr sz="6000" baseline="-1388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8877" y="4964397"/>
            <a:ext cx="743521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2400" b="1" spc="10" dirty="0">
                <a:latin typeface="Tahoma"/>
                <a:cs typeface="Tahoma"/>
              </a:rPr>
              <a:t>Faktor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10" dirty="0">
                <a:latin typeface="Tahoma"/>
                <a:cs typeface="Tahoma"/>
              </a:rPr>
              <a:t>pemuas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30" dirty="0">
                <a:latin typeface="Tahoma"/>
                <a:cs typeface="Tahoma"/>
              </a:rPr>
              <a:t>yang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disebut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60" dirty="0">
                <a:latin typeface="Tahoma"/>
                <a:cs typeface="Tahoma"/>
              </a:rPr>
              <a:t>juga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20" dirty="0">
                <a:latin typeface="Tahoma"/>
                <a:cs typeface="Tahoma"/>
              </a:rPr>
              <a:t>motivator </a:t>
            </a:r>
            <a:r>
              <a:rPr sz="2400" b="1" spc="25" dirty="0">
                <a:latin typeface="Tahoma"/>
                <a:cs typeface="Tahoma"/>
              </a:rPr>
              <a:t> </a:t>
            </a:r>
            <a:r>
              <a:rPr sz="2400" b="1" spc="-30" dirty="0">
                <a:latin typeface="Tahoma"/>
                <a:cs typeface="Tahoma"/>
              </a:rPr>
              <a:t>yang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25" dirty="0">
                <a:latin typeface="Tahoma"/>
                <a:cs typeface="Tahoma"/>
              </a:rPr>
              <a:t>merupakan</a:t>
            </a:r>
            <a:r>
              <a:rPr sz="2400" b="1" spc="30" dirty="0">
                <a:latin typeface="Tahoma"/>
                <a:cs typeface="Tahoma"/>
              </a:rPr>
              <a:t> </a:t>
            </a:r>
            <a:r>
              <a:rPr sz="2400" b="1" spc="20" dirty="0">
                <a:latin typeface="Tahoma"/>
                <a:cs typeface="Tahoma"/>
              </a:rPr>
              <a:t>fakor</a:t>
            </a:r>
            <a:r>
              <a:rPr sz="2400" b="1" spc="2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pendorong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seseorang 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40" dirty="0">
                <a:latin typeface="Tahoma"/>
                <a:cs typeface="Tahoma"/>
              </a:rPr>
              <a:t>untuk </a:t>
            </a:r>
            <a:r>
              <a:rPr sz="2400" b="1" spc="5" dirty="0">
                <a:latin typeface="Tahoma"/>
                <a:cs typeface="Tahoma"/>
              </a:rPr>
              <a:t>berprestasi </a:t>
            </a:r>
            <a:r>
              <a:rPr sz="2400" b="1" spc="-30" dirty="0">
                <a:latin typeface="Tahoma"/>
                <a:cs typeface="Tahoma"/>
              </a:rPr>
              <a:t>yang </a:t>
            </a:r>
            <a:r>
              <a:rPr sz="2400" b="1" spc="15" dirty="0">
                <a:latin typeface="Tahoma"/>
                <a:cs typeface="Tahoma"/>
              </a:rPr>
              <a:t>bersumber dari </a:t>
            </a:r>
            <a:r>
              <a:rPr sz="2400" b="1" spc="20" dirty="0">
                <a:latin typeface="Tahoma"/>
                <a:cs typeface="Tahoma"/>
              </a:rPr>
              <a:t>dalam </a:t>
            </a:r>
            <a:r>
              <a:rPr sz="2400" b="1" spc="25" dirty="0">
                <a:latin typeface="Tahoma"/>
                <a:cs typeface="Tahoma"/>
              </a:rPr>
              <a:t> </a:t>
            </a:r>
            <a:r>
              <a:rPr sz="2400" b="1" spc="15" dirty="0">
                <a:latin typeface="Tahoma"/>
                <a:cs typeface="Tahoma"/>
              </a:rPr>
              <a:t>diri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seseorang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spc="15" dirty="0">
                <a:latin typeface="Tahoma"/>
                <a:cs typeface="Tahoma"/>
              </a:rPr>
              <a:t>tersebut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spc="-30" dirty="0">
                <a:latin typeface="Tahoma"/>
                <a:cs typeface="Tahoma"/>
              </a:rPr>
              <a:t>(kondisi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spc="-15" dirty="0">
                <a:latin typeface="Tahoma"/>
                <a:cs typeface="Tahoma"/>
              </a:rPr>
              <a:t>intrinsik).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56757" y="8612083"/>
            <a:ext cx="1331243" cy="16749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45777" y="235732"/>
            <a:ext cx="1827353" cy="159007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316657" y="4253037"/>
            <a:ext cx="85813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0" dirty="0">
                <a:solidFill>
                  <a:srgbClr val="000000"/>
                </a:solidFill>
              </a:rPr>
              <a:t>2</a:t>
            </a:r>
            <a:r>
              <a:rPr spc="-110" dirty="0">
                <a:solidFill>
                  <a:srgbClr val="000000"/>
                </a:solidFill>
              </a:rPr>
              <a:t>.</a:t>
            </a:r>
            <a:r>
              <a:rPr spc="-135" dirty="0">
                <a:solidFill>
                  <a:srgbClr val="000000"/>
                </a:solidFill>
              </a:rPr>
              <a:t> F</a:t>
            </a:r>
            <a:r>
              <a:rPr spc="15" dirty="0">
                <a:solidFill>
                  <a:srgbClr val="000000"/>
                </a:solidFill>
              </a:rPr>
              <a:t>a</a:t>
            </a:r>
            <a:r>
              <a:rPr spc="65" dirty="0">
                <a:solidFill>
                  <a:srgbClr val="000000"/>
                </a:solidFill>
              </a:rPr>
              <a:t>kt</a:t>
            </a:r>
            <a:r>
              <a:rPr dirty="0">
                <a:solidFill>
                  <a:srgbClr val="000000"/>
                </a:solidFill>
              </a:rPr>
              <a:t>o</a:t>
            </a:r>
            <a:r>
              <a:rPr spc="80" dirty="0">
                <a:solidFill>
                  <a:srgbClr val="000000"/>
                </a:solidFill>
              </a:rPr>
              <a:t>r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60" dirty="0">
                <a:solidFill>
                  <a:srgbClr val="000000"/>
                </a:solidFill>
              </a:rPr>
              <a:t>h</a:t>
            </a:r>
            <a:r>
              <a:rPr spc="-35" dirty="0">
                <a:solidFill>
                  <a:srgbClr val="000000"/>
                </a:solidFill>
              </a:rPr>
              <a:t>y</a:t>
            </a:r>
            <a:r>
              <a:rPr spc="-265" dirty="0">
                <a:solidFill>
                  <a:srgbClr val="000000"/>
                </a:solidFill>
              </a:rPr>
              <a:t>g</a:t>
            </a:r>
            <a:r>
              <a:rPr spc="10" dirty="0">
                <a:solidFill>
                  <a:srgbClr val="000000"/>
                </a:solidFill>
              </a:rPr>
              <a:t>i</a:t>
            </a:r>
            <a:r>
              <a:rPr spc="-20" dirty="0">
                <a:solidFill>
                  <a:srgbClr val="000000"/>
                </a:solidFill>
              </a:rPr>
              <a:t>e</a:t>
            </a:r>
            <a:r>
              <a:rPr spc="60" dirty="0">
                <a:solidFill>
                  <a:srgbClr val="000000"/>
                </a:solidFill>
              </a:rPr>
              <a:t>n</a:t>
            </a:r>
            <a:r>
              <a:rPr spc="-15" dirty="0">
                <a:solidFill>
                  <a:srgbClr val="000000"/>
                </a:solidFill>
              </a:rPr>
              <a:t>e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465" dirty="0">
                <a:solidFill>
                  <a:srgbClr val="000000"/>
                </a:solidFill>
              </a:rPr>
              <a:t>(</a:t>
            </a:r>
            <a:r>
              <a:rPr spc="-5" dirty="0">
                <a:solidFill>
                  <a:srgbClr val="000000"/>
                </a:solidFill>
              </a:rPr>
              <a:t>H</a:t>
            </a:r>
            <a:r>
              <a:rPr spc="-35" dirty="0">
                <a:solidFill>
                  <a:srgbClr val="000000"/>
                </a:solidFill>
              </a:rPr>
              <a:t>y</a:t>
            </a:r>
            <a:r>
              <a:rPr spc="-265" dirty="0">
                <a:solidFill>
                  <a:srgbClr val="000000"/>
                </a:solidFill>
              </a:rPr>
              <a:t>g</a:t>
            </a:r>
            <a:r>
              <a:rPr spc="10" dirty="0">
                <a:solidFill>
                  <a:srgbClr val="000000"/>
                </a:solidFill>
              </a:rPr>
              <a:t>i</a:t>
            </a:r>
            <a:r>
              <a:rPr spc="-20" dirty="0">
                <a:solidFill>
                  <a:srgbClr val="000000"/>
                </a:solidFill>
              </a:rPr>
              <a:t>e</a:t>
            </a:r>
            <a:r>
              <a:rPr spc="60" dirty="0">
                <a:solidFill>
                  <a:srgbClr val="000000"/>
                </a:solidFill>
              </a:rPr>
              <a:t>n</a:t>
            </a:r>
            <a:r>
              <a:rPr spc="-15" dirty="0">
                <a:solidFill>
                  <a:srgbClr val="000000"/>
                </a:solidFill>
              </a:rPr>
              <a:t>e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10" dirty="0">
                <a:solidFill>
                  <a:srgbClr val="000000"/>
                </a:solidFill>
              </a:rPr>
              <a:t>f</a:t>
            </a:r>
            <a:r>
              <a:rPr spc="15" dirty="0">
                <a:solidFill>
                  <a:srgbClr val="000000"/>
                </a:solidFill>
              </a:rPr>
              <a:t>a</a:t>
            </a:r>
            <a:r>
              <a:rPr spc="-60" dirty="0">
                <a:solidFill>
                  <a:srgbClr val="000000"/>
                </a:solidFill>
              </a:rPr>
              <a:t>c</a:t>
            </a:r>
            <a:r>
              <a:rPr spc="65" dirty="0">
                <a:solidFill>
                  <a:srgbClr val="000000"/>
                </a:solidFill>
              </a:rPr>
              <a:t>t</a:t>
            </a:r>
            <a:r>
              <a:rPr dirty="0">
                <a:solidFill>
                  <a:srgbClr val="000000"/>
                </a:solidFill>
              </a:rPr>
              <a:t>o</a:t>
            </a:r>
            <a:r>
              <a:rPr spc="75" dirty="0">
                <a:solidFill>
                  <a:srgbClr val="000000"/>
                </a:solidFill>
              </a:rPr>
              <a:t>r</a:t>
            </a:r>
            <a:r>
              <a:rPr spc="-465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37670" y="5889230"/>
            <a:ext cx="711517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2400" b="1" spc="35" dirty="0">
                <a:latin typeface="Tahoma"/>
                <a:cs typeface="Tahoma"/>
              </a:rPr>
              <a:t>Merupakan</a:t>
            </a:r>
            <a:r>
              <a:rPr sz="2400" b="1" spc="40" dirty="0">
                <a:latin typeface="Tahoma"/>
                <a:cs typeface="Tahoma"/>
              </a:rPr>
              <a:t> </a:t>
            </a:r>
            <a:r>
              <a:rPr sz="2400" b="1" spc="25" dirty="0">
                <a:latin typeface="Tahoma"/>
                <a:cs typeface="Tahoma"/>
              </a:rPr>
              <a:t>faktor</a:t>
            </a:r>
            <a:r>
              <a:rPr sz="2400" b="1" spc="30" dirty="0">
                <a:latin typeface="Tahoma"/>
                <a:cs typeface="Tahoma"/>
              </a:rPr>
              <a:t> </a:t>
            </a:r>
            <a:r>
              <a:rPr sz="2400" b="1" spc="-30" dirty="0">
                <a:latin typeface="Tahoma"/>
                <a:cs typeface="Tahoma"/>
              </a:rPr>
              <a:t>yang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10" dirty="0">
                <a:latin typeface="Tahoma"/>
                <a:cs typeface="Tahoma"/>
              </a:rPr>
              <a:t>berada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di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15" dirty="0">
                <a:latin typeface="Tahoma"/>
                <a:cs typeface="Tahoma"/>
              </a:rPr>
              <a:t>sekitar </a:t>
            </a:r>
            <a:r>
              <a:rPr sz="2400" b="1" spc="20" dirty="0">
                <a:latin typeface="Tahoma"/>
                <a:cs typeface="Tahoma"/>
              </a:rPr>
              <a:t> </a:t>
            </a:r>
            <a:r>
              <a:rPr sz="2400" b="1" spc="10" dirty="0">
                <a:latin typeface="Tahoma"/>
                <a:cs typeface="Tahoma"/>
              </a:rPr>
              <a:t>pelaksanaan </a:t>
            </a:r>
            <a:r>
              <a:rPr sz="2400" b="1" spc="-20" dirty="0">
                <a:latin typeface="Tahoma"/>
                <a:cs typeface="Tahoma"/>
              </a:rPr>
              <a:t>pekerjaan; </a:t>
            </a:r>
            <a:r>
              <a:rPr sz="2400" b="1" spc="10" dirty="0">
                <a:latin typeface="Tahoma"/>
                <a:cs typeface="Tahoma"/>
              </a:rPr>
              <a:t>berhubungan </a:t>
            </a:r>
            <a:r>
              <a:rPr sz="2400" b="1" spc="-10" dirty="0">
                <a:latin typeface="Tahoma"/>
                <a:cs typeface="Tahoma"/>
              </a:rPr>
              <a:t>dengan </a:t>
            </a:r>
            <a:r>
              <a:rPr sz="2400" b="1" spc="-690" dirty="0">
                <a:latin typeface="Tahoma"/>
                <a:cs typeface="Tahoma"/>
              </a:rPr>
              <a:t> </a:t>
            </a:r>
            <a:r>
              <a:rPr sz="2400" b="1" spc="-45" dirty="0">
                <a:latin typeface="Tahoma"/>
                <a:cs typeface="Tahoma"/>
              </a:rPr>
              <a:t>job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context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spc="25" dirty="0">
                <a:latin typeface="Tahoma"/>
                <a:cs typeface="Tahoma"/>
              </a:rPr>
              <a:t>atau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aspek</a:t>
            </a:r>
            <a:r>
              <a:rPr sz="2400" b="1" spc="-75" dirty="0">
                <a:latin typeface="Tahoma"/>
                <a:cs typeface="Tahoma"/>
              </a:rPr>
              <a:t> </a:t>
            </a:r>
            <a:r>
              <a:rPr sz="2400" b="1" spc="10" dirty="0">
                <a:latin typeface="Tahoma"/>
                <a:cs typeface="Tahoma"/>
              </a:rPr>
              <a:t>ekstrinsik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spc="-15" dirty="0">
                <a:latin typeface="Tahoma"/>
                <a:cs typeface="Tahoma"/>
              </a:rPr>
              <a:t>pekerja.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44314"/>
            <a:ext cx="1948423" cy="334268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7765" y="3643666"/>
            <a:ext cx="7857538" cy="22952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823827" y="951167"/>
            <a:ext cx="9464675" cy="9336405"/>
            <a:chOff x="8823827" y="951167"/>
            <a:chExt cx="9464675" cy="933640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78877" y="951167"/>
              <a:ext cx="4825007" cy="93358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220084" y="9682617"/>
              <a:ext cx="9068435" cy="604520"/>
            </a:xfrm>
            <a:custGeom>
              <a:avLst/>
              <a:gdLst/>
              <a:ahLst/>
              <a:cxnLst/>
              <a:rect l="l" t="t" r="r" b="b"/>
              <a:pathLst>
                <a:path w="9068435" h="604520">
                  <a:moveTo>
                    <a:pt x="0" y="604005"/>
                  </a:moveTo>
                  <a:lnTo>
                    <a:pt x="9067915" y="604005"/>
                  </a:lnTo>
                  <a:lnTo>
                    <a:pt x="9067915" y="0"/>
                  </a:lnTo>
                  <a:lnTo>
                    <a:pt x="0" y="0"/>
                  </a:lnTo>
                  <a:lnTo>
                    <a:pt x="0" y="604005"/>
                  </a:lnTo>
                  <a:close/>
                </a:path>
              </a:pathLst>
            </a:custGeom>
            <a:solidFill>
              <a:srgbClr val="32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23827" y="9164815"/>
              <a:ext cx="9464675" cy="518159"/>
            </a:xfrm>
            <a:custGeom>
              <a:avLst/>
              <a:gdLst/>
              <a:ahLst/>
              <a:cxnLst/>
              <a:rect l="l" t="t" r="r" b="b"/>
              <a:pathLst>
                <a:path w="9464675" h="518159">
                  <a:moveTo>
                    <a:pt x="9464172" y="517801"/>
                  </a:moveTo>
                  <a:lnTo>
                    <a:pt x="0" y="517801"/>
                  </a:lnTo>
                  <a:lnTo>
                    <a:pt x="0" y="0"/>
                  </a:lnTo>
                  <a:lnTo>
                    <a:pt x="9464172" y="0"/>
                  </a:lnTo>
                  <a:lnTo>
                    <a:pt x="9464172" y="517801"/>
                  </a:lnTo>
                  <a:close/>
                </a:path>
              </a:pathLst>
            </a:custGeom>
            <a:solidFill>
              <a:srgbClr val="93A3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23820" y="9163379"/>
              <a:ext cx="9464675" cy="1123315"/>
            </a:xfrm>
            <a:custGeom>
              <a:avLst/>
              <a:gdLst/>
              <a:ahLst/>
              <a:cxnLst/>
              <a:rect l="l" t="t" r="r" b="b"/>
              <a:pathLst>
                <a:path w="9464675" h="1123315">
                  <a:moveTo>
                    <a:pt x="32562" y="318350"/>
                  </a:moveTo>
                  <a:lnTo>
                    <a:pt x="22898" y="315201"/>
                  </a:lnTo>
                  <a:lnTo>
                    <a:pt x="14681" y="312318"/>
                  </a:lnTo>
                  <a:lnTo>
                    <a:pt x="7277" y="309981"/>
                  </a:lnTo>
                  <a:lnTo>
                    <a:pt x="0" y="308457"/>
                  </a:lnTo>
                  <a:lnTo>
                    <a:pt x="0" y="326859"/>
                  </a:lnTo>
                  <a:lnTo>
                    <a:pt x="11328" y="332498"/>
                  </a:lnTo>
                  <a:lnTo>
                    <a:pt x="16967" y="333933"/>
                  </a:lnTo>
                  <a:lnTo>
                    <a:pt x="19786" y="333933"/>
                  </a:lnTo>
                  <a:lnTo>
                    <a:pt x="24053" y="326859"/>
                  </a:lnTo>
                  <a:lnTo>
                    <a:pt x="32562" y="318350"/>
                  </a:lnTo>
                  <a:close/>
                </a:path>
                <a:path w="9464675" h="1123315">
                  <a:moveTo>
                    <a:pt x="87731" y="134416"/>
                  </a:moveTo>
                  <a:lnTo>
                    <a:pt x="79273" y="132981"/>
                  </a:lnTo>
                  <a:lnTo>
                    <a:pt x="73583" y="131597"/>
                  </a:lnTo>
                  <a:lnTo>
                    <a:pt x="67945" y="130162"/>
                  </a:lnTo>
                  <a:lnTo>
                    <a:pt x="67945" y="132981"/>
                  </a:lnTo>
                  <a:lnTo>
                    <a:pt x="66509" y="137236"/>
                  </a:lnTo>
                  <a:lnTo>
                    <a:pt x="67945" y="137236"/>
                  </a:lnTo>
                  <a:lnTo>
                    <a:pt x="72199" y="140055"/>
                  </a:lnTo>
                  <a:lnTo>
                    <a:pt x="76403" y="141490"/>
                  </a:lnTo>
                  <a:lnTo>
                    <a:pt x="82092" y="142925"/>
                  </a:lnTo>
                  <a:lnTo>
                    <a:pt x="83477" y="142925"/>
                  </a:lnTo>
                  <a:lnTo>
                    <a:pt x="84912" y="138671"/>
                  </a:lnTo>
                  <a:lnTo>
                    <a:pt x="87731" y="134416"/>
                  </a:lnTo>
                  <a:close/>
                </a:path>
                <a:path w="9464675" h="1123315">
                  <a:moveTo>
                    <a:pt x="121729" y="495198"/>
                  </a:moveTo>
                  <a:lnTo>
                    <a:pt x="117475" y="489559"/>
                  </a:lnTo>
                  <a:lnTo>
                    <a:pt x="111785" y="478231"/>
                  </a:lnTo>
                  <a:lnTo>
                    <a:pt x="107581" y="478231"/>
                  </a:lnTo>
                  <a:lnTo>
                    <a:pt x="101422" y="479412"/>
                  </a:lnTo>
                  <a:lnTo>
                    <a:pt x="95529" y="482307"/>
                  </a:lnTo>
                  <a:lnTo>
                    <a:pt x="89636" y="486003"/>
                  </a:lnTo>
                  <a:lnTo>
                    <a:pt x="83477" y="489559"/>
                  </a:lnTo>
                  <a:lnTo>
                    <a:pt x="88582" y="493788"/>
                  </a:lnTo>
                  <a:lnTo>
                    <a:pt x="93560" y="498017"/>
                  </a:lnTo>
                  <a:lnTo>
                    <a:pt x="98818" y="502272"/>
                  </a:lnTo>
                  <a:lnTo>
                    <a:pt x="104698" y="506526"/>
                  </a:lnTo>
                  <a:lnTo>
                    <a:pt x="111785" y="502272"/>
                  </a:lnTo>
                  <a:lnTo>
                    <a:pt x="116027" y="498030"/>
                  </a:lnTo>
                  <a:lnTo>
                    <a:pt x="121729" y="495198"/>
                  </a:lnTo>
                  <a:close/>
                </a:path>
                <a:path w="9464675" h="1123315">
                  <a:moveTo>
                    <a:pt x="175463" y="427278"/>
                  </a:moveTo>
                  <a:lnTo>
                    <a:pt x="172643" y="425894"/>
                  </a:lnTo>
                  <a:lnTo>
                    <a:pt x="171259" y="425894"/>
                  </a:lnTo>
                  <a:lnTo>
                    <a:pt x="168389" y="427278"/>
                  </a:lnTo>
                  <a:lnTo>
                    <a:pt x="167005" y="428713"/>
                  </a:lnTo>
                  <a:lnTo>
                    <a:pt x="168389" y="431533"/>
                  </a:lnTo>
                  <a:lnTo>
                    <a:pt x="168389" y="434352"/>
                  </a:lnTo>
                  <a:lnTo>
                    <a:pt x="169824" y="435787"/>
                  </a:lnTo>
                  <a:lnTo>
                    <a:pt x="171259" y="435787"/>
                  </a:lnTo>
                  <a:lnTo>
                    <a:pt x="174078" y="434352"/>
                  </a:lnTo>
                  <a:lnTo>
                    <a:pt x="175463" y="432968"/>
                  </a:lnTo>
                  <a:lnTo>
                    <a:pt x="175463" y="427278"/>
                  </a:lnTo>
                  <a:close/>
                </a:path>
                <a:path w="9464675" h="1123315">
                  <a:moveTo>
                    <a:pt x="199567" y="80645"/>
                  </a:moveTo>
                  <a:lnTo>
                    <a:pt x="198132" y="79260"/>
                  </a:lnTo>
                  <a:lnTo>
                    <a:pt x="198132" y="77825"/>
                  </a:lnTo>
                  <a:lnTo>
                    <a:pt x="195313" y="77825"/>
                  </a:lnTo>
                  <a:lnTo>
                    <a:pt x="195313" y="82080"/>
                  </a:lnTo>
                  <a:lnTo>
                    <a:pt x="196697" y="82080"/>
                  </a:lnTo>
                  <a:lnTo>
                    <a:pt x="198132" y="83464"/>
                  </a:lnTo>
                  <a:lnTo>
                    <a:pt x="198132" y="82080"/>
                  </a:lnTo>
                  <a:lnTo>
                    <a:pt x="199567" y="80645"/>
                  </a:lnTo>
                  <a:close/>
                </a:path>
                <a:path w="9464675" h="1123315">
                  <a:moveTo>
                    <a:pt x="292938" y="256120"/>
                  </a:moveTo>
                  <a:lnTo>
                    <a:pt x="287299" y="253238"/>
                  </a:lnTo>
                  <a:lnTo>
                    <a:pt x="284480" y="251853"/>
                  </a:lnTo>
                  <a:lnTo>
                    <a:pt x="283044" y="251853"/>
                  </a:lnTo>
                  <a:lnTo>
                    <a:pt x="280225" y="257492"/>
                  </a:lnTo>
                  <a:lnTo>
                    <a:pt x="281609" y="261747"/>
                  </a:lnTo>
                  <a:lnTo>
                    <a:pt x="284480" y="263194"/>
                  </a:lnTo>
                  <a:lnTo>
                    <a:pt x="287299" y="268820"/>
                  </a:lnTo>
                  <a:lnTo>
                    <a:pt x="290118" y="263194"/>
                  </a:lnTo>
                  <a:lnTo>
                    <a:pt x="291553" y="258927"/>
                  </a:lnTo>
                  <a:lnTo>
                    <a:pt x="292938" y="256120"/>
                  </a:lnTo>
                  <a:close/>
                </a:path>
                <a:path w="9464675" h="1123315">
                  <a:moveTo>
                    <a:pt x="331139" y="117449"/>
                  </a:moveTo>
                  <a:lnTo>
                    <a:pt x="324065" y="113195"/>
                  </a:lnTo>
                  <a:lnTo>
                    <a:pt x="319862" y="106121"/>
                  </a:lnTo>
                  <a:lnTo>
                    <a:pt x="314159" y="103301"/>
                  </a:lnTo>
                  <a:lnTo>
                    <a:pt x="312788" y="101866"/>
                  </a:lnTo>
                  <a:lnTo>
                    <a:pt x="307086" y="108940"/>
                  </a:lnTo>
                  <a:lnTo>
                    <a:pt x="304266" y="113195"/>
                  </a:lnTo>
                  <a:lnTo>
                    <a:pt x="311531" y="122732"/>
                  </a:lnTo>
                  <a:lnTo>
                    <a:pt x="315620" y="128295"/>
                  </a:lnTo>
                  <a:lnTo>
                    <a:pt x="319862" y="134416"/>
                  </a:lnTo>
                  <a:lnTo>
                    <a:pt x="325501" y="127342"/>
                  </a:lnTo>
                  <a:lnTo>
                    <a:pt x="328320" y="121704"/>
                  </a:lnTo>
                  <a:lnTo>
                    <a:pt x="331139" y="117449"/>
                  </a:lnTo>
                  <a:close/>
                </a:path>
                <a:path w="9464675" h="1123315">
                  <a:moveTo>
                    <a:pt x="414667" y="308457"/>
                  </a:moveTo>
                  <a:lnTo>
                    <a:pt x="407593" y="305638"/>
                  </a:lnTo>
                  <a:lnTo>
                    <a:pt x="401891" y="302755"/>
                  </a:lnTo>
                  <a:lnTo>
                    <a:pt x="394817" y="299935"/>
                  </a:lnTo>
                  <a:lnTo>
                    <a:pt x="391998" y="298564"/>
                  </a:lnTo>
                  <a:lnTo>
                    <a:pt x="387743" y="299935"/>
                  </a:lnTo>
                  <a:lnTo>
                    <a:pt x="379285" y="299935"/>
                  </a:lnTo>
                  <a:lnTo>
                    <a:pt x="375031" y="298564"/>
                  </a:lnTo>
                  <a:lnTo>
                    <a:pt x="372211" y="298564"/>
                  </a:lnTo>
                  <a:lnTo>
                    <a:pt x="365518" y="298373"/>
                  </a:lnTo>
                  <a:lnTo>
                    <a:pt x="359092" y="299250"/>
                  </a:lnTo>
                  <a:lnTo>
                    <a:pt x="354266" y="303314"/>
                  </a:lnTo>
                  <a:lnTo>
                    <a:pt x="352361" y="312712"/>
                  </a:lnTo>
                  <a:lnTo>
                    <a:pt x="354736" y="321995"/>
                  </a:lnTo>
                  <a:lnTo>
                    <a:pt x="360680" y="329831"/>
                  </a:lnTo>
                  <a:lnTo>
                    <a:pt x="368503" y="334759"/>
                  </a:lnTo>
                  <a:lnTo>
                    <a:pt x="376466" y="335318"/>
                  </a:lnTo>
                  <a:lnTo>
                    <a:pt x="390613" y="329679"/>
                  </a:lnTo>
                  <a:lnTo>
                    <a:pt x="397700" y="325424"/>
                  </a:lnTo>
                  <a:lnTo>
                    <a:pt x="403339" y="321170"/>
                  </a:lnTo>
                  <a:lnTo>
                    <a:pt x="408978" y="314096"/>
                  </a:lnTo>
                  <a:lnTo>
                    <a:pt x="414667" y="308457"/>
                  </a:lnTo>
                  <a:close/>
                </a:path>
                <a:path w="9464675" h="1123315">
                  <a:moveTo>
                    <a:pt x="430199" y="788060"/>
                  </a:moveTo>
                  <a:lnTo>
                    <a:pt x="427380" y="785241"/>
                  </a:lnTo>
                  <a:lnTo>
                    <a:pt x="424561" y="783805"/>
                  </a:lnTo>
                  <a:lnTo>
                    <a:pt x="421741" y="780986"/>
                  </a:lnTo>
                  <a:lnTo>
                    <a:pt x="421741" y="783805"/>
                  </a:lnTo>
                  <a:lnTo>
                    <a:pt x="420306" y="786688"/>
                  </a:lnTo>
                  <a:lnTo>
                    <a:pt x="420306" y="790879"/>
                  </a:lnTo>
                  <a:lnTo>
                    <a:pt x="423125" y="792314"/>
                  </a:lnTo>
                  <a:lnTo>
                    <a:pt x="424561" y="793762"/>
                  </a:lnTo>
                  <a:lnTo>
                    <a:pt x="425996" y="792314"/>
                  </a:lnTo>
                  <a:lnTo>
                    <a:pt x="427380" y="790879"/>
                  </a:lnTo>
                  <a:lnTo>
                    <a:pt x="430199" y="788060"/>
                  </a:lnTo>
                  <a:close/>
                </a:path>
                <a:path w="9464675" h="1123315">
                  <a:moveTo>
                    <a:pt x="461378" y="490943"/>
                  </a:moveTo>
                  <a:lnTo>
                    <a:pt x="458508" y="488124"/>
                  </a:lnTo>
                  <a:lnTo>
                    <a:pt x="457123" y="486689"/>
                  </a:lnTo>
                  <a:lnTo>
                    <a:pt x="455688" y="483870"/>
                  </a:lnTo>
                  <a:lnTo>
                    <a:pt x="452869" y="488124"/>
                  </a:lnTo>
                  <a:lnTo>
                    <a:pt x="451434" y="490943"/>
                  </a:lnTo>
                  <a:lnTo>
                    <a:pt x="450049" y="495198"/>
                  </a:lnTo>
                  <a:lnTo>
                    <a:pt x="450049" y="496633"/>
                  </a:lnTo>
                  <a:lnTo>
                    <a:pt x="454304" y="500837"/>
                  </a:lnTo>
                  <a:lnTo>
                    <a:pt x="454304" y="499452"/>
                  </a:lnTo>
                  <a:lnTo>
                    <a:pt x="457123" y="496633"/>
                  </a:lnTo>
                  <a:lnTo>
                    <a:pt x="458508" y="493763"/>
                  </a:lnTo>
                  <a:lnTo>
                    <a:pt x="461378" y="490943"/>
                  </a:lnTo>
                  <a:close/>
                </a:path>
                <a:path w="9464675" h="1123315">
                  <a:moveTo>
                    <a:pt x="474091" y="140055"/>
                  </a:moveTo>
                  <a:lnTo>
                    <a:pt x="468452" y="140055"/>
                  </a:lnTo>
                  <a:lnTo>
                    <a:pt x="465582" y="141490"/>
                  </a:lnTo>
                  <a:lnTo>
                    <a:pt x="461378" y="142925"/>
                  </a:lnTo>
                  <a:lnTo>
                    <a:pt x="459943" y="147129"/>
                  </a:lnTo>
                  <a:lnTo>
                    <a:pt x="457123" y="149999"/>
                  </a:lnTo>
                  <a:lnTo>
                    <a:pt x="459943" y="152819"/>
                  </a:lnTo>
                  <a:lnTo>
                    <a:pt x="462762" y="151384"/>
                  </a:lnTo>
                  <a:lnTo>
                    <a:pt x="465582" y="151384"/>
                  </a:lnTo>
                  <a:lnTo>
                    <a:pt x="467017" y="148564"/>
                  </a:lnTo>
                  <a:lnTo>
                    <a:pt x="469836" y="145745"/>
                  </a:lnTo>
                  <a:lnTo>
                    <a:pt x="471271" y="142925"/>
                  </a:lnTo>
                  <a:lnTo>
                    <a:pt x="474091" y="140055"/>
                  </a:lnTo>
                  <a:close/>
                </a:path>
                <a:path w="9464675" h="1123315">
                  <a:moveTo>
                    <a:pt x="476910" y="138671"/>
                  </a:moveTo>
                  <a:lnTo>
                    <a:pt x="474091" y="138671"/>
                  </a:lnTo>
                  <a:lnTo>
                    <a:pt x="474091" y="140055"/>
                  </a:lnTo>
                  <a:lnTo>
                    <a:pt x="476910" y="140055"/>
                  </a:lnTo>
                  <a:lnTo>
                    <a:pt x="476910" y="138671"/>
                  </a:lnTo>
                  <a:close/>
                </a:path>
                <a:path w="9464675" h="1123315">
                  <a:moveTo>
                    <a:pt x="495325" y="813549"/>
                  </a:moveTo>
                  <a:lnTo>
                    <a:pt x="493890" y="810729"/>
                  </a:lnTo>
                  <a:lnTo>
                    <a:pt x="489686" y="809282"/>
                  </a:lnTo>
                  <a:lnTo>
                    <a:pt x="486803" y="807910"/>
                  </a:lnTo>
                  <a:lnTo>
                    <a:pt x="448614" y="829132"/>
                  </a:lnTo>
                  <a:lnTo>
                    <a:pt x="450049" y="831938"/>
                  </a:lnTo>
                  <a:lnTo>
                    <a:pt x="454304" y="839025"/>
                  </a:lnTo>
                  <a:lnTo>
                    <a:pt x="462762" y="847483"/>
                  </a:lnTo>
                  <a:lnTo>
                    <a:pt x="467017" y="846099"/>
                  </a:lnTo>
                  <a:lnTo>
                    <a:pt x="473392" y="842797"/>
                  </a:lnTo>
                  <a:lnTo>
                    <a:pt x="479755" y="837768"/>
                  </a:lnTo>
                  <a:lnTo>
                    <a:pt x="486117" y="831951"/>
                  </a:lnTo>
                  <a:lnTo>
                    <a:pt x="492506" y="826249"/>
                  </a:lnTo>
                  <a:lnTo>
                    <a:pt x="495325" y="823442"/>
                  </a:lnTo>
                  <a:lnTo>
                    <a:pt x="495325" y="813549"/>
                  </a:lnTo>
                  <a:close/>
                </a:path>
                <a:path w="9464675" h="1123315">
                  <a:moveTo>
                    <a:pt x="496760" y="127342"/>
                  </a:moveTo>
                  <a:lnTo>
                    <a:pt x="495325" y="121704"/>
                  </a:lnTo>
                  <a:lnTo>
                    <a:pt x="493890" y="120269"/>
                  </a:lnTo>
                  <a:lnTo>
                    <a:pt x="489686" y="124523"/>
                  </a:lnTo>
                  <a:lnTo>
                    <a:pt x="483984" y="127342"/>
                  </a:lnTo>
                  <a:lnTo>
                    <a:pt x="478345" y="132981"/>
                  </a:lnTo>
                  <a:lnTo>
                    <a:pt x="478345" y="135851"/>
                  </a:lnTo>
                  <a:lnTo>
                    <a:pt x="476910" y="138671"/>
                  </a:lnTo>
                  <a:lnTo>
                    <a:pt x="482612" y="138671"/>
                  </a:lnTo>
                  <a:lnTo>
                    <a:pt x="488251" y="135851"/>
                  </a:lnTo>
                  <a:lnTo>
                    <a:pt x="496760" y="127342"/>
                  </a:lnTo>
                  <a:close/>
                </a:path>
                <a:path w="9464675" h="1123315">
                  <a:moveTo>
                    <a:pt x="519366" y="495198"/>
                  </a:moveTo>
                  <a:lnTo>
                    <a:pt x="517982" y="493763"/>
                  </a:lnTo>
                  <a:lnTo>
                    <a:pt x="513727" y="493763"/>
                  </a:lnTo>
                  <a:lnTo>
                    <a:pt x="512292" y="496633"/>
                  </a:lnTo>
                  <a:lnTo>
                    <a:pt x="513727" y="498017"/>
                  </a:lnTo>
                  <a:lnTo>
                    <a:pt x="515112" y="500837"/>
                  </a:lnTo>
                  <a:lnTo>
                    <a:pt x="516547" y="502272"/>
                  </a:lnTo>
                  <a:lnTo>
                    <a:pt x="517982" y="499452"/>
                  </a:lnTo>
                  <a:lnTo>
                    <a:pt x="519366" y="498017"/>
                  </a:lnTo>
                  <a:lnTo>
                    <a:pt x="519366" y="495198"/>
                  </a:lnTo>
                  <a:close/>
                </a:path>
                <a:path w="9464675" h="1123315">
                  <a:moveTo>
                    <a:pt x="556183" y="1005979"/>
                  </a:moveTo>
                  <a:lnTo>
                    <a:pt x="554748" y="1004544"/>
                  </a:lnTo>
                  <a:lnTo>
                    <a:pt x="553364" y="1003109"/>
                  </a:lnTo>
                  <a:lnTo>
                    <a:pt x="550494" y="1001725"/>
                  </a:lnTo>
                  <a:lnTo>
                    <a:pt x="549109" y="1000290"/>
                  </a:lnTo>
                  <a:lnTo>
                    <a:pt x="547674" y="1003109"/>
                  </a:lnTo>
                  <a:lnTo>
                    <a:pt x="546290" y="1005979"/>
                  </a:lnTo>
                  <a:lnTo>
                    <a:pt x="547674" y="1007364"/>
                  </a:lnTo>
                  <a:lnTo>
                    <a:pt x="549109" y="1010183"/>
                  </a:lnTo>
                  <a:lnTo>
                    <a:pt x="551929" y="1010183"/>
                  </a:lnTo>
                  <a:lnTo>
                    <a:pt x="553364" y="1011618"/>
                  </a:lnTo>
                  <a:lnTo>
                    <a:pt x="554748" y="1008799"/>
                  </a:lnTo>
                  <a:lnTo>
                    <a:pt x="556183" y="1005979"/>
                  </a:lnTo>
                  <a:close/>
                </a:path>
                <a:path w="9464675" h="1123315">
                  <a:moveTo>
                    <a:pt x="556183" y="962101"/>
                  </a:moveTo>
                  <a:lnTo>
                    <a:pt x="554748" y="960666"/>
                  </a:lnTo>
                  <a:lnTo>
                    <a:pt x="553364" y="957846"/>
                  </a:lnTo>
                  <a:lnTo>
                    <a:pt x="551929" y="959281"/>
                  </a:lnTo>
                  <a:lnTo>
                    <a:pt x="550494" y="960666"/>
                  </a:lnTo>
                  <a:lnTo>
                    <a:pt x="549109" y="962101"/>
                  </a:lnTo>
                  <a:lnTo>
                    <a:pt x="550494" y="963536"/>
                  </a:lnTo>
                  <a:lnTo>
                    <a:pt x="551929" y="964920"/>
                  </a:lnTo>
                  <a:lnTo>
                    <a:pt x="554748" y="966355"/>
                  </a:lnTo>
                  <a:lnTo>
                    <a:pt x="556183" y="964920"/>
                  </a:lnTo>
                  <a:lnTo>
                    <a:pt x="556183" y="962101"/>
                  </a:lnTo>
                  <a:close/>
                </a:path>
                <a:path w="9464675" h="1123315">
                  <a:moveTo>
                    <a:pt x="566077" y="1105027"/>
                  </a:moveTo>
                  <a:lnTo>
                    <a:pt x="561822" y="1105027"/>
                  </a:lnTo>
                  <a:lnTo>
                    <a:pt x="561822" y="1106411"/>
                  </a:lnTo>
                  <a:lnTo>
                    <a:pt x="563257" y="1107846"/>
                  </a:lnTo>
                  <a:lnTo>
                    <a:pt x="563257" y="1110665"/>
                  </a:lnTo>
                  <a:lnTo>
                    <a:pt x="564642" y="1109230"/>
                  </a:lnTo>
                  <a:lnTo>
                    <a:pt x="566077" y="1109230"/>
                  </a:lnTo>
                  <a:lnTo>
                    <a:pt x="566077" y="1105027"/>
                  </a:lnTo>
                  <a:close/>
                </a:path>
                <a:path w="9464675" h="1123315">
                  <a:moveTo>
                    <a:pt x="590130" y="316903"/>
                  </a:moveTo>
                  <a:lnTo>
                    <a:pt x="587311" y="312712"/>
                  </a:lnTo>
                  <a:lnTo>
                    <a:pt x="584492" y="308457"/>
                  </a:lnTo>
                  <a:lnTo>
                    <a:pt x="581672" y="301383"/>
                  </a:lnTo>
                  <a:lnTo>
                    <a:pt x="570344" y="312712"/>
                  </a:lnTo>
                  <a:lnTo>
                    <a:pt x="566077" y="316903"/>
                  </a:lnTo>
                  <a:lnTo>
                    <a:pt x="568896" y="319786"/>
                  </a:lnTo>
                  <a:lnTo>
                    <a:pt x="573163" y="326859"/>
                  </a:lnTo>
                  <a:lnTo>
                    <a:pt x="575983" y="326859"/>
                  </a:lnTo>
                  <a:lnTo>
                    <a:pt x="581672" y="325424"/>
                  </a:lnTo>
                  <a:lnTo>
                    <a:pt x="585876" y="319786"/>
                  </a:lnTo>
                  <a:lnTo>
                    <a:pt x="590130" y="316903"/>
                  </a:lnTo>
                  <a:close/>
                </a:path>
                <a:path w="9464675" h="1123315">
                  <a:moveTo>
                    <a:pt x="684936" y="478231"/>
                  </a:moveTo>
                  <a:lnTo>
                    <a:pt x="679297" y="466902"/>
                  </a:lnTo>
                  <a:lnTo>
                    <a:pt x="676478" y="468337"/>
                  </a:lnTo>
                  <a:lnTo>
                    <a:pt x="669023" y="469404"/>
                  </a:lnTo>
                  <a:lnTo>
                    <a:pt x="637374" y="483171"/>
                  </a:lnTo>
                  <a:lnTo>
                    <a:pt x="638378" y="489902"/>
                  </a:lnTo>
                  <a:lnTo>
                    <a:pt x="641096" y="496633"/>
                  </a:lnTo>
                  <a:lnTo>
                    <a:pt x="643915" y="502272"/>
                  </a:lnTo>
                  <a:lnTo>
                    <a:pt x="653808" y="507911"/>
                  </a:lnTo>
                  <a:lnTo>
                    <a:pt x="656628" y="505091"/>
                  </a:lnTo>
                  <a:lnTo>
                    <a:pt x="663867" y="500113"/>
                  </a:lnTo>
                  <a:lnTo>
                    <a:pt x="670801" y="493801"/>
                  </a:lnTo>
                  <a:lnTo>
                    <a:pt x="677735" y="486422"/>
                  </a:lnTo>
                  <a:lnTo>
                    <a:pt x="684936" y="478231"/>
                  </a:lnTo>
                  <a:close/>
                </a:path>
                <a:path w="9464675" h="1123315">
                  <a:moveTo>
                    <a:pt x="686371" y="816356"/>
                  </a:moveTo>
                  <a:lnTo>
                    <a:pt x="677862" y="810729"/>
                  </a:lnTo>
                  <a:lnTo>
                    <a:pt x="672223" y="810729"/>
                  </a:lnTo>
                  <a:lnTo>
                    <a:pt x="657428" y="812317"/>
                  </a:lnTo>
                  <a:lnTo>
                    <a:pt x="647280" y="817079"/>
                  </a:lnTo>
                  <a:lnTo>
                    <a:pt x="642162" y="825042"/>
                  </a:lnTo>
                  <a:lnTo>
                    <a:pt x="642480" y="836206"/>
                  </a:lnTo>
                  <a:lnTo>
                    <a:pt x="643915" y="844664"/>
                  </a:lnTo>
                  <a:lnTo>
                    <a:pt x="652437" y="851738"/>
                  </a:lnTo>
                  <a:lnTo>
                    <a:pt x="655256" y="857427"/>
                  </a:lnTo>
                  <a:lnTo>
                    <a:pt x="667473" y="853262"/>
                  </a:lnTo>
                  <a:lnTo>
                    <a:pt x="677710" y="844321"/>
                  </a:lnTo>
                  <a:lnTo>
                    <a:pt x="684504" y="832739"/>
                  </a:lnTo>
                  <a:lnTo>
                    <a:pt x="686371" y="820623"/>
                  </a:lnTo>
                  <a:lnTo>
                    <a:pt x="686371" y="816356"/>
                  </a:lnTo>
                  <a:close/>
                </a:path>
                <a:path w="9464675" h="1123315">
                  <a:moveTo>
                    <a:pt x="697712" y="124523"/>
                  </a:moveTo>
                  <a:lnTo>
                    <a:pt x="694893" y="121704"/>
                  </a:lnTo>
                  <a:lnTo>
                    <a:pt x="692010" y="117449"/>
                  </a:lnTo>
                  <a:lnTo>
                    <a:pt x="687806" y="117449"/>
                  </a:lnTo>
                  <a:lnTo>
                    <a:pt x="683552" y="120269"/>
                  </a:lnTo>
                  <a:lnTo>
                    <a:pt x="682117" y="123088"/>
                  </a:lnTo>
                  <a:lnTo>
                    <a:pt x="680732" y="124523"/>
                  </a:lnTo>
                  <a:lnTo>
                    <a:pt x="683552" y="130162"/>
                  </a:lnTo>
                  <a:lnTo>
                    <a:pt x="684936" y="135851"/>
                  </a:lnTo>
                  <a:lnTo>
                    <a:pt x="690626" y="131597"/>
                  </a:lnTo>
                  <a:lnTo>
                    <a:pt x="697712" y="124523"/>
                  </a:lnTo>
                  <a:close/>
                </a:path>
                <a:path w="9464675" h="1123315">
                  <a:moveTo>
                    <a:pt x="723188" y="268820"/>
                  </a:moveTo>
                  <a:lnTo>
                    <a:pt x="717029" y="262712"/>
                  </a:lnTo>
                  <a:lnTo>
                    <a:pt x="711136" y="257136"/>
                  </a:lnTo>
                  <a:lnTo>
                    <a:pt x="705243" y="252095"/>
                  </a:lnTo>
                  <a:lnTo>
                    <a:pt x="699084" y="247599"/>
                  </a:lnTo>
                  <a:lnTo>
                    <a:pt x="694893" y="250418"/>
                  </a:lnTo>
                  <a:lnTo>
                    <a:pt x="693445" y="251853"/>
                  </a:lnTo>
                  <a:lnTo>
                    <a:pt x="698538" y="257987"/>
                  </a:lnTo>
                  <a:lnTo>
                    <a:pt x="713244" y="275894"/>
                  </a:lnTo>
                  <a:lnTo>
                    <a:pt x="717499" y="273088"/>
                  </a:lnTo>
                  <a:lnTo>
                    <a:pt x="723188" y="268820"/>
                  </a:lnTo>
                  <a:close/>
                </a:path>
                <a:path w="9464675" h="1123315">
                  <a:moveTo>
                    <a:pt x="759955" y="657910"/>
                  </a:moveTo>
                  <a:lnTo>
                    <a:pt x="758571" y="652272"/>
                  </a:lnTo>
                  <a:lnTo>
                    <a:pt x="754316" y="652272"/>
                  </a:lnTo>
                  <a:lnTo>
                    <a:pt x="750062" y="653656"/>
                  </a:lnTo>
                  <a:lnTo>
                    <a:pt x="748626" y="656475"/>
                  </a:lnTo>
                  <a:lnTo>
                    <a:pt x="747242" y="657910"/>
                  </a:lnTo>
                  <a:lnTo>
                    <a:pt x="750062" y="663549"/>
                  </a:lnTo>
                  <a:lnTo>
                    <a:pt x="751497" y="669239"/>
                  </a:lnTo>
                  <a:lnTo>
                    <a:pt x="755700" y="664984"/>
                  </a:lnTo>
                  <a:lnTo>
                    <a:pt x="758571" y="662165"/>
                  </a:lnTo>
                  <a:lnTo>
                    <a:pt x="759955" y="659345"/>
                  </a:lnTo>
                  <a:lnTo>
                    <a:pt x="759955" y="657910"/>
                  </a:lnTo>
                  <a:close/>
                </a:path>
                <a:path w="9464675" h="1123315">
                  <a:moveTo>
                    <a:pt x="768464" y="309829"/>
                  </a:moveTo>
                  <a:lnTo>
                    <a:pt x="767029" y="309829"/>
                  </a:lnTo>
                  <a:lnTo>
                    <a:pt x="767029" y="314096"/>
                  </a:lnTo>
                  <a:lnTo>
                    <a:pt x="768464" y="312712"/>
                  </a:lnTo>
                  <a:lnTo>
                    <a:pt x="768464" y="309829"/>
                  </a:lnTo>
                  <a:close/>
                </a:path>
                <a:path w="9464675" h="1123315">
                  <a:moveTo>
                    <a:pt x="795337" y="993216"/>
                  </a:moveTo>
                  <a:lnTo>
                    <a:pt x="785444" y="987577"/>
                  </a:lnTo>
                  <a:lnTo>
                    <a:pt x="781177" y="983322"/>
                  </a:lnTo>
                  <a:lnTo>
                    <a:pt x="776922" y="983322"/>
                  </a:lnTo>
                  <a:lnTo>
                    <a:pt x="770267" y="984402"/>
                  </a:lnTo>
                  <a:lnTo>
                    <a:pt x="763854" y="986523"/>
                  </a:lnTo>
                  <a:lnTo>
                    <a:pt x="759040" y="991285"/>
                  </a:lnTo>
                  <a:lnTo>
                    <a:pt x="757135" y="1000290"/>
                  </a:lnTo>
                  <a:lnTo>
                    <a:pt x="757135" y="1004544"/>
                  </a:lnTo>
                  <a:lnTo>
                    <a:pt x="764209" y="1011618"/>
                  </a:lnTo>
                  <a:lnTo>
                    <a:pt x="767029" y="1010183"/>
                  </a:lnTo>
                  <a:lnTo>
                    <a:pt x="773252" y="1007541"/>
                  </a:lnTo>
                  <a:lnTo>
                    <a:pt x="779602" y="1003833"/>
                  </a:lnTo>
                  <a:lnTo>
                    <a:pt x="786739" y="999058"/>
                  </a:lnTo>
                  <a:lnTo>
                    <a:pt x="795337" y="993216"/>
                  </a:lnTo>
                  <a:close/>
                </a:path>
                <a:path w="9464675" h="1123315">
                  <a:moveTo>
                    <a:pt x="799592" y="421640"/>
                  </a:moveTo>
                  <a:lnTo>
                    <a:pt x="796772" y="420204"/>
                  </a:lnTo>
                  <a:lnTo>
                    <a:pt x="793953" y="417385"/>
                  </a:lnTo>
                  <a:lnTo>
                    <a:pt x="791083" y="415950"/>
                  </a:lnTo>
                  <a:lnTo>
                    <a:pt x="782624" y="418820"/>
                  </a:lnTo>
                  <a:lnTo>
                    <a:pt x="768464" y="424459"/>
                  </a:lnTo>
                  <a:lnTo>
                    <a:pt x="775538" y="428713"/>
                  </a:lnTo>
                  <a:lnTo>
                    <a:pt x="781177" y="435787"/>
                  </a:lnTo>
                  <a:lnTo>
                    <a:pt x="791083" y="435787"/>
                  </a:lnTo>
                  <a:lnTo>
                    <a:pt x="795337" y="427278"/>
                  </a:lnTo>
                  <a:lnTo>
                    <a:pt x="799592" y="421640"/>
                  </a:lnTo>
                  <a:close/>
                </a:path>
                <a:path w="9464675" h="1123315">
                  <a:moveTo>
                    <a:pt x="806665" y="328244"/>
                  </a:moveTo>
                  <a:lnTo>
                    <a:pt x="801027" y="326859"/>
                  </a:lnTo>
                  <a:lnTo>
                    <a:pt x="796772" y="325424"/>
                  </a:lnTo>
                  <a:lnTo>
                    <a:pt x="793953" y="326859"/>
                  </a:lnTo>
                  <a:lnTo>
                    <a:pt x="792518" y="328244"/>
                  </a:lnTo>
                  <a:lnTo>
                    <a:pt x="791083" y="332498"/>
                  </a:lnTo>
                  <a:lnTo>
                    <a:pt x="789698" y="333933"/>
                  </a:lnTo>
                  <a:lnTo>
                    <a:pt x="792518" y="336753"/>
                  </a:lnTo>
                  <a:lnTo>
                    <a:pt x="795337" y="341007"/>
                  </a:lnTo>
                  <a:lnTo>
                    <a:pt x="798156" y="339572"/>
                  </a:lnTo>
                  <a:lnTo>
                    <a:pt x="801027" y="339572"/>
                  </a:lnTo>
                  <a:lnTo>
                    <a:pt x="802411" y="333933"/>
                  </a:lnTo>
                  <a:lnTo>
                    <a:pt x="806665" y="328244"/>
                  </a:lnTo>
                  <a:close/>
                </a:path>
                <a:path w="9464675" h="1123315">
                  <a:moveTo>
                    <a:pt x="813739" y="636689"/>
                  </a:moveTo>
                  <a:lnTo>
                    <a:pt x="812304" y="633869"/>
                  </a:lnTo>
                  <a:lnTo>
                    <a:pt x="810920" y="633869"/>
                  </a:lnTo>
                  <a:lnTo>
                    <a:pt x="808101" y="635254"/>
                  </a:lnTo>
                  <a:lnTo>
                    <a:pt x="806665" y="635254"/>
                  </a:lnTo>
                  <a:lnTo>
                    <a:pt x="808101" y="638124"/>
                  </a:lnTo>
                  <a:lnTo>
                    <a:pt x="809485" y="639508"/>
                  </a:lnTo>
                  <a:lnTo>
                    <a:pt x="809485" y="642327"/>
                  </a:lnTo>
                  <a:lnTo>
                    <a:pt x="810920" y="639508"/>
                  </a:lnTo>
                  <a:lnTo>
                    <a:pt x="813739" y="636689"/>
                  </a:lnTo>
                  <a:close/>
                </a:path>
                <a:path w="9464675" h="1123315">
                  <a:moveTo>
                    <a:pt x="868908" y="135851"/>
                  </a:moveTo>
                  <a:lnTo>
                    <a:pt x="866089" y="135851"/>
                  </a:lnTo>
                  <a:lnTo>
                    <a:pt x="863269" y="137236"/>
                  </a:lnTo>
                  <a:lnTo>
                    <a:pt x="861834" y="137236"/>
                  </a:lnTo>
                  <a:lnTo>
                    <a:pt x="861834" y="141490"/>
                  </a:lnTo>
                  <a:lnTo>
                    <a:pt x="864717" y="141490"/>
                  </a:lnTo>
                  <a:lnTo>
                    <a:pt x="867537" y="140055"/>
                  </a:lnTo>
                  <a:lnTo>
                    <a:pt x="868908" y="140055"/>
                  </a:lnTo>
                  <a:lnTo>
                    <a:pt x="868908" y="135851"/>
                  </a:lnTo>
                  <a:close/>
                </a:path>
                <a:path w="9464675" h="1123315">
                  <a:moveTo>
                    <a:pt x="891578" y="507911"/>
                  </a:moveTo>
                  <a:lnTo>
                    <a:pt x="887323" y="503707"/>
                  </a:lnTo>
                  <a:lnTo>
                    <a:pt x="884504" y="500837"/>
                  </a:lnTo>
                  <a:lnTo>
                    <a:pt x="880249" y="500837"/>
                  </a:lnTo>
                  <a:lnTo>
                    <a:pt x="875995" y="503707"/>
                  </a:lnTo>
                  <a:lnTo>
                    <a:pt x="875995" y="505091"/>
                  </a:lnTo>
                  <a:lnTo>
                    <a:pt x="877430" y="509346"/>
                  </a:lnTo>
                  <a:lnTo>
                    <a:pt x="878865" y="514985"/>
                  </a:lnTo>
                  <a:lnTo>
                    <a:pt x="883069" y="514985"/>
                  </a:lnTo>
                  <a:lnTo>
                    <a:pt x="885939" y="510794"/>
                  </a:lnTo>
                  <a:lnTo>
                    <a:pt x="891578" y="507911"/>
                  </a:lnTo>
                  <a:close/>
                </a:path>
                <a:path w="9464675" h="1123315">
                  <a:moveTo>
                    <a:pt x="956703" y="431533"/>
                  </a:moveTo>
                  <a:lnTo>
                    <a:pt x="953820" y="427278"/>
                  </a:lnTo>
                  <a:lnTo>
                    <a:pt x="952449" y="424459"/>
                  </a:lnTo>
                  <a:lnTo>
                    <a:pt x="949629" y="427278"/>
                  </a:lnTo>
                  <a:lnTo>
                    <a:pt x="946746" y="430098"/>
                  </a:lnTo>
                  <a:lnTo>
                    <a:pt x="943927" y="432968"/>
                  </a:lnTo>
                  <a:lnTo>
                    <a:pt x="946746" y="435787"/>
                  </a:lnTo>
                  <a:lnTo>
                    <a:pt x="948182" y="437172"/>
                  </a:lnTo>
                  <a:lnTo>
                    <a:pt x="949629" y="440042"/>
                  </a:lnTo>
                  <a:lnTo>
                    <a:pt x="952449" y="437172"/>
                  </a:lnTo>
                  <a:lnTo>
                    <a:pt x="955268" y="434352"/>
                  </a:lnTo>
                  <a:lnTo>
                    <a:pt x="956703" y="431533"/>
                  </a:lnTo>
                  <a:close/>
                </a:path>
                <a:path w="9464675" h="1123315">
                  <a:moveTo>
                    <a:pt x="958088" y="773912"/>
                  </a:moveTo>
                  <a:lnTo>
                    <a:pt x="952449" y="768273"/>
                  </a:lnTo>
                  <a:lnTo>
                    <a:pt x="951001" y="769658"/>
                  </a:lnTo>
                  <a:lnTo>
                    <a:pt x="949629" y="771093"/>
                  </a:lnTo>
                  <a:lnTo>
                    <a:pt x="948182" y="772541"/>
                  </a:lnTo>
                  <a:lnTo>
                    <a:pt x="949629" y="773912"/>
                  </a:lnTo>
                  <a:lnTo>
                    <a:pt x="949629" y="775347"/>
                  </a:lnTo>
                  <a:lnTo>
                    <a:pt x="953820" y="775347"/>
                  </a:lnTo>
                  <a:lnTo>
                    <a:pt x="955268" y="773912"/>
                  </a:lnTo>
                  <a:lnTo>
                    <a:pt x="958088" y="773912"/>
                  </a:lnTo>
                  <a:close/>
                </a:path>
                <a:path w="9464675" h="1123315">
                  <a:moveTo>
                    <a:pt x="979309" y="1004544"/>
                  </a:moveTo>
                  <a:lnTo>
                    <a:pt x="975982" y="998588"/>
                  </a:lnTo>
                  <a:lnTo>
                    <a:pt x="970661" y="993051"/>
                  </a:lnTo>
                  <a:lnTo>
                    <a:pt x="964006" y="987234"/>
                  </a:lnTo>
                  <a:lnTo>
                    <a:pt x="956703" y="980503"/>
                  </a:lnTo>
                  <a:lnTo>
                    <a:pt x="949121" y="988098"/>
                  </a:lnTo>
                  <a:lnTo>
                    <a:pt x="941819" y="994473"/>
                  </a:lnTo>
                  <a:lnTo>
                    <a:pt x="935596" y="1000594"/>
                  </a:lnTo>
                  <a:lnTo>
                    <a:pt x="931214" y="1007364"/>
                  </a:lnTo>
                  <a:lnTo>
                    <a:pt x="931367" y="1014717"/>
                  </a:lnTo>
                  <a:lnTo>
                    <a:pt x="936688" y="1022578"/>
                  </a:lnTo>
                  <a:lnTo>
                    <a:pt x="944930" y="1028852"/>
                  </a:lnTo>
                  <a:lnTo>
                    <a:pt x="953820" y="1031405"/>
                  </a:lnTo>
                  <a:lnTo>
                    <a:pt x="964374" y="1028217"/>
                  </a:lnTo>
                  <a:lnTo>
                    <a:pt x="973467" y="1021715"/>
                  </a:lnTo>
                  <a:lnTo>
                    <a:pt x="979119" y="1013333"/>
                  </a:lnTo>
                  <a:lnTo>
                    <a:pt x="979309" y="1004544"/>
                  </a:lnTo>
                  <a:close/>
                </a:path>
                <a:path w="9464675" h="1123315">
                  <a:moveTo>
                    <a:pt x="990638" y="345211"/>
                  </a:moveTo>
                  <a:lnTo>
                    <a:pt x="985215" y="329514"/>
                  </a:lnTo>
                  <a:lnTo>
                    <a:pt x="973823" y="316217"/>
                  </a:lnTo>
                  <a:lnTo>
                    <a:pt x="960589" y="308229"/>
                  </a:lnTo>
                  <a:lnTo>
                    <a:pt x="949629" y="308457"/>
                  </a:lnTo>
                  <a:lnTo>
                    <a:pt x="946746" y="309829"/>
                  </a:lnTo>
                  <a:lnTo>
                    <a:pt x="945362" y="322605"/>
                  </a:lnTo>
                  <a:lnTo>
                    <a:pt x="946746" y="323989"/>
                  </a:lnTo>
                  <a:lnTo>
                    <a:pt x="955243" y="331406"/>
                  </a:lnTo>
                  <a:lnTo>
                    <a:pt x="963752" y="338696"/>
                  </a:lnTo>
                  <a:lnTo>
                    <a:pt x="972248" y="345694"/>
                  </a:lnTo>
                  <a:lnTo>
                    <a:pt x="980744" y="352285"/>
                  </a:lnTo>
                  <a:lnTo>
                    <a:pt x="982129" y="353720"/>
                  </a:lnTo>
                  <a:lnTo>
                    <a:pt x="987818" y="346646"/>
                  </a:lnTo>
                  <a:lnTo>
                    <a:pt x="990638" y="345211"/>
                  </a:lnTo>
                  <a:close/>
                </a:path>
                <a:path w="9464675" h="1123315">
                  <a:moveTo>
                    <a:pt x="994905" y="662165"/>
                  </a:moveTo>
                  <a:lnTo>
                    <a:pt x="988250" y="659193"/>
                  </a:lnTo>
                  <a:lnTo>
                    <a:pt x="981087" y="656501"/>
                  </a:lnTo>
                  <a:lnTo>
                    <a:pt x="973391" y="653808"/>
                  </a:lnTo>
                  <a:lnTo>
                    <a:pt x="965161" y="650836"/>
                  </a:lnTo>
                  <a:lnTo>
                    <a:pt x="953820" y="659345"/>
                  </a:lnTo>
                  <a:lnTo>
                    <a:pt x="948182" y="662165"/>
                  </a:lnTo>
                  <a:lnTo>
                    <a:pt x="952449" y="667804"/>
                  </a:lnTo>
                  <a:lnTo>
                    <a:pt x="958088" y="679132"/>
                  </a:lnTo>
                  <a:lnTo>
                    <a:pt x="962342" y="679132"/>
                  </a:lnTo>
                  <a:lnTo>
                    <a:pt x="969987" y="678205"/>
                  </a:lnTo>
                  <a:lnTo>
                    <a:pt x="977900" y="675957"/>
                  </a:lnTo>
                  <a:lnTo>
                    <a:pt x="985812" y="673163"/>
                  </a:lnTo>
                  <a:lnTo>
                    <a:pt x="993457" y="670623"/>
                  </a:lnTo>
                  <a:lnTo>
                    <a:pt x="994905" y="670623"/>
                  </a:lnTo>
                  <a:lnTo>
                    <a:pt x="994905" y="662165"/>
                  </a:lnTo>
                  <a:close/>
                </a:path>
                <a:path w="9464675" h="1123315">
                  <a:moveTo>
                    <a:pt x="1034542" y="264566"/>
                  </a:moveTo>
                  <a:lnTo>
                    <a:pt x="1031659" y="266001"/>
                  </a:lnTo>
                  <a:lnTo>
                    <a:pt x="1031659" y="270268"/>
                  </a:lnTo>
                  <a:lnTo>
                    <a:pt x="1033094" y="273088"/>
                  </a:lnTo>
                  <a:lnTo>
                    <a:pt x="1033094" y="271640"/>
                  </a:lnTo>
                  <a:lnTo>
                    <a:pt x="1034542" y="271640"/>
                  </a:lnTo>
                  <a:lnTo>
                    <a:pt x="1034542" y="264566"/>
                  </a:lnTo>
                  <a:close/>
                </a:path>
                <a:path w="9464675" h="1123315">
                  <a:moveTo>
                    <a:pt x="1050074" y="844664"/>
                  </a:moveTo>
                  <a:lnTo>
                    <a:pt x="1043000" y="839025"/>
                  </a:lnTo>
                  <a:lnTo>
                    <a:pt x="1038733" y="833323"/>
                  </a:lnTo>
                  <a:lnTo>
                    <a:pt x="1033094" y="831951"/>
                  </a:lnTo>
                  <a:lnTo>
                    <a:pt x="1030274" y="831951"/>
                  </a:lnTo>
                  <a:lnTo>
                    <a:pt x="1027455" y="839025"/>
                  </a:lnTo>
                  <a:lnTo>
                    <a:pt x="1023200" y="843280"/>
                  </a:lnTo>
                  <a:lnTo>
                    <a:pt x="1028839" y="847483"/>
                  </a:lnTo>
                  <a:lnTo>
                    <a:pt x="1033094" y="853173"/>
                  </a:lnTo>
                  <a:lnTo>
                    <a:pt x="1037361" y="855992"/>
                  </a:lnTo>
                  <a:lnTo>
                    <a:pt x="1038733" y="857427"/>
                  </a:lnTo>
                  <a:lnTo>
                    <a:pt x="1044435" y="850353"/>
                  </a:lnTo>
                  <a:lnTo>
                    <a:pt x="1050074" y="844664"/>
                  </a:lnTo>
                  <a:close/>
                </a:path>
                <a:path w="9464675" h="1123315">
                  <a:moveTo>
                    <a:pt x="1081189" y="499452"/>
                  </a:moveTo>
                  <a:lnTo>
                    <a:pt x="1079817" y="499452"/>
                  </a:lnTo>
                  <a:lnTo>
                    <a:pt x="1078369" y="498017"/>
                  </a:lnTo>
                  <a:lnTo>
                    <a:pt x="1078369" y="499452"/>
                  </a:lnTo>
                  <a:lnTo>
                    <a:pt x="1076998" y="500837"/>
                  </a:lnTo>
                  <a:lnTo>
                    <a:pt x="1075550" y="500837"/>
                  </a:lnTo>
                  <a:lnTo>
                    <a:pt x="1076998" y="502272"/>
                  </a:lnTo>
                  <a:lnTo>
                    <a:pt x="1078369" y="503707"/>
                  </a:lnTo>
                  <a:lnTo>
                    <a:pt x="1079817" y="502272"/>
                  </a:lnTo>
                  <a:lnTo>
                    <a:pt x="1079817" y="500837"/>
                  </a:lnTo>
                  <a:lnTo>
                    <a:pt x="1081189" y="499452"/>
                  </a:lnTo>
                  <a:close/>
                </a:path>
                <a:path w="9464675" h="1123315">
                  <a:moveTo>
                    <a:pt x="1091145" y="277342"/>
                  </a:moveTo>
                  <a:lnTo>
                    <a:pt x="1088275" y="273088"/>
                  </a:lnTo>
                  <a:lnTo>
                    <a:pt x="1084072" y="267385"/>
                  </a:lnTo>
                  <a:lnTo>
                    <a:pt x="1079817" y="261747"/>
                  </a:lnTo>
                  <a:lnTo>
                    <a:pt x="1074115" y="267385"/>
                  </a:lnTo>
                  <a:lnTo>
                    <a:pt x="1071295" y="270268"/>
                  </a:lnTo>
                  <a:lnTo>
                    <a:pt x="1068476" y="274459"/>
                  </a:lnTo>
                  <a:lnTo>
                    <a:pt x="1074115" y="277342"/>
                  </a:lnTo>
                  <a:lnTo>
                    <a:pt x="1078369" y="282968"/>
                  </a:lnTo>
                  <a:lnTo>
                    <a:pt x="1084072" y="284416"/>
                  </a:lnTo>
                  <a:lnTo>
                    <a:pt x="1088275" y="278714"/>
                  </a:lnTo>
                  <a:lnTo>
                    <a:pt x="1091145" y="277342"/>
                  </a:lnTo>
                  <a:close/>
                </a:path>
                <a:path w="9464675" h="1123315">
                  <a:moveTo>
                    <a:pt x="1180261" y="773912"/>
                  </a:moveTo>
                  <a:lnTo>
                    <a:pt x="1156208" y="761199"/>
                  </a:lnTo>
                  <a:lnTo>
                    <a:pt x="1153388" y="762584"/>
                  </a:lnTo>
                  <a:lnTo>
                    <a:pt x="1149134" y="765467"/>
                  </a:lnTo>
                  <a:lnTo>
                    <a:pt x="1144879" y="766838"/>
                  </a:lnTo>
                  <a:lnTo>
                    <a:pt x="1147749" y="769658"/>
                  </a:lnTo>
                  <a:lnTo>
                    <a:pt x="1151953" y="775347"/>
                  </a:lnTo>
                  <a:lnTo>
                    <a:pt x="1156208" y="776732"/>
                  </a:lnTo>
                  <a:lnTo>
                    <a:pt x="1161910" y="779614"/>
                  </a:lnTo>
                  <a:lnTo>
                    <a:pt x="1168984" y="780986"/>
                  </a:lnTo>
                  <a:lnTo>
                    <a:pt x="1176058" y="780986"/>
                  </a:lnTo>
                  <a:lnTo>
                    <a:pt x="1180261" y="778167"/>
                  </a:lnTo>
                  <a:lnTo>
                    <a:pt x="1180261" y="773912"/>
                  </a:lnTo>
                  <a:close/>
                </a:path>
                <a:path w="9464675" h="1123315">
                  <a:moveTo>
                    <a:pt x="1188770" y="87718"/>
                  </a:moveTo>
                  <a:lnTo>
                    <a:pt x="1184516" y="86334"/>
                  </a:lnTo>
                  <a:lnTo>
                    <a:pt x="1180261" y="83464"/>
                  </a:lnTo>
                  <a:lnTo>
                    <a:pt x="1176058" y="82080"/>
                  </a:lnTo>
                  <a:lnTo>
                    <a:pt x="1174623" y="82080"/>
                  </a:lnTo>
                  <a:lnTo>
                    <a:pt x="1171803" y="86334"/>
                  </a:lnTo>
                  <a:lnTo>
                    <a:pt x="1171803" y="89154"/>
                  </a:lnTo>
                  <a:lnTo>
                    <a:pt x="1180261" y="94792"/>
                  </a:lnTo>
                  <a:lnTo>
                    <a:pt x="1184516" y="96227"/>
                  </a:lnTo>
                  <a:lnTo>
                    <a:pt x="1187335" y="91973"/>
                  </a:lnTo>
                  <a:lnTo>
                    <a:pt x="1188770" y="87718"/>
                  </a:lnTo>
                  <a:close/>
                </a:path>
                <a:path w="9464675" h="1123315">
                  <a:moveTo>
                    <a:pt x="1204366" y="452755"/>
                  </a:moveTo>
                  <a:lnTo>
                    <a:pt x="1201483" y="447116"/>
                  </a:lnTo>
                  <a:lnTo>
                    <a:pt x="1198664" y="442861"/>
                  </a:lnTo>
                  <a:lnTo>
                    <a:pt x="1193025" y="442861"/>
                  </a:lnTo>
                  <a:lnTo>
                    <a:pt x="1185951" y="449935"/>
                  </a:lnTo>
                  <a:lnTo>
                    <a:pt x="1191590" y="454190"/>
                  </a:lnTo>
                  <a:lnTo>
                    <a:pt x="1195844" y="457009"/>
                  </a:lnTo>
                  <a:lnTo>
                    <a:pt x="1198664" y="459828"/>
                  </a:lnTo>
                  <a:lnTo>
                    <a:pt x="1200099" y="457009"/>
                  </a:lnTo>
                  <a:lnTo>
                    <a:pt x="1204366" y="452755"/>
                  </a:lnTo>
                  <a:close/>
                </a:path>
                <a:path w="9464675" h="1123315">
                  <a:moveTo>
                    <a:pt x="1255280" y="144310"/>
                  </a:moveTo>
                  <a:lnTo>
                    <a:pt x="1246708" y="142240"/>
                  </a:lnTo>
                  <a:lnTo>
                    <a:pt x="1239723" y="140436"/>
                  </a:lnTo>
                  <a:lnTo>
                    <a:pt x="1233805" y="139153"/>
                  </a:lnTo>
                  <a:lnTo>
                    <a:pt x="1228407" y="138671"/>
                  </a:lnTo>
                  <a:lnTo>
                    <a:pt x="1226972" y="138671"/>
                  </a:lnTo>
                  <a:lnTo>
                    <a:pt x="1224153" y="144310"/>
                  </a:lnTo>
                  <a:lnTo>
                    <a:pt x="1222717" y="147129"/>
                  </a:lnTo>
                  <a:lnTo>
                    <a:pt x="1234046" y="152819"/>
                  </a:lnTo>
                  <a:lnTo>
                    <a:pt x="1241120" y="154203"/>
                  </a:lnTo>
                  <a:lnTo>
                    <a:pt x="1242555" y="154203"/>
                  </a:lnTo>
                  <a:lnTo>
                    <a:pt x="1246822" y="149999"/>
                  </a:lnTo>
                  <a:lnTo>
                    <a:pt x="1255280" y="144310"/>
                  </a:lnTo>
                  <a:close/>
                </a:path>
                <a:path w="9464675" h="1123315">
                  <a:moveTo>
                    <a:pt x="1283576" y="500837"/>
                  </a:moveTo>
                  <a:lnTo>
                    <a:pt x="1280756" y="499452"/>
                  </a:lnTo>
                  <a:lnTo>
                    <a:pt x="1277937" y="496633"/>
                  </a:lnTo>
                  <a:lnTo>
                    <a:pt x="1276502" y="496633"/>
                  </a:lnTo>
                  <a:lnTo>
                    <a:pt x="1273683" y="499452"/>
                  </a:lnTo>
                  <a:lnTo>
                    <a:pt x="1272247" y="502272"/>
                  </a:lnTo>
                  <a:lnTo>
                    <a:pt x="1270863" y="505091"/>
                  </a:lnTo>
                  <a:lnTo>
                    <a:pt x="1272247" y="506526"/>
                  </a:lnTo>
                  <a:lnTo>
                    <a:pt x="1275118" y="509346"/>
                  </a:lnTo>
                  <a:lnTo>
                    <a:pt x="1276502" y="507911"/>
                  </a:lnTo>
                  <a:lnTo>
                    <a:pt x="1279321" y="507911"/>
                  </a:lnTo>
                  <a:lnTo>
                    <a:pt x="1280756" y="503707"/>
                  </a:lnTo>
                  <a:lnTo>
                    <a:pt x="1283576" y="500837"/>
                  </a:lnTo>
                  <a:close/>
                </a:path>
                <a:path w="9464675" h="1123315">
                  <a:moveTo>
                    <a:pt x="1347266" y="434352"/>
                  </a:moveTo>
                  <a:lnTo>
                    <a:pt x="1345882" y="431533"/>
                  </a:lnTo>
                  <a:lnTo>
                    <a:pt x="1343012" y="428713"/>
                  </a:lnTo>
                  <a:lnTo>
                    <a:pt x="1335925" y="418820"/>
                  </a:lnTo>
                  <a:lnTo>
                    <a:pt x="1333106" y="425894"/>
                  </a:lnTo>
                  <a:lnTo>
                    <a:pt x="1331734" y="431533"/>
                  </a:lnTo>
                  <a:lnTo>
                    <a:pt x="1330286" y="437172"/>
                  </a:lnTo>
                  <a:lnTo>
                    <a:pt x="1330286" y="438607"/>
                  </a:lnTo>
                  <a:lnTo>
                    <a:pt x="1334554" y="442861"/>
                  </a:lnTo>
                  <a:lnTo>
                    <a:pt x="1335925" y="441426"/>
                  </a:lnTo>
                  <a:lnTo>
                    <a:pt x="1338808" y="438607"/>
                  </a:lnTo>
                  <a:lnTo>
                    <a:pt x="1343012" y="435787"/>
                  </a:lnTo>
                  <a:lnTo>
                    <a:pt x="1347266" y="434352"/>
                  </a:lnTo>
                  <a:close/>
                </a:path>
                <a:path w="9464675" h="1123315">
                  <a:moveTo>
                    <a:pt x="1362595" y="666838"/>
                  </a:moveTo>
                  <a:lnTo>
                    <a:pt x="1361414" y="659345"/>
                  </a:lnTo>
                  <a:lnTo>
                    <a:pt x="1354162" y="650671"/>
                  </a:lnTo>
                  <a:lnTo>
                    <a:pt x="1341615" y="643064"/>
                  </a:lnTo>
                  <a:lnTo>
                    <a:pt x="1328000" y="638632"/>
                  </a:lnTo>
                  <a:lnTo>
                    <a:pt x="1317574" y="639508"/>
                  </a:lnTo>
                  <a:lnTo>
                    <a:pt x="1314704" y="640943"/>
                  </a:lnTo>
                  <a:lnTo>
                    <a:pt x="1311884" y="646582"/>
                  </a:lnTo>
                  <a:lnTo>
                    <a:pt x="1311884" y="650836"/>
                  </a:lnTo>
                  <a:lnTo>
                    <a:pt x="1315834" y="661454"/>
                  </a:lnTo>
                  <a:lnTo>
                    <a:pt x="1324292" y="671004"/>
                  </a:lnTo>
                  <a:lnTo>
                    <a:pt x="1335379" y="677913"/>
                  </a:lnTo>
                  <a:lnTo>
                    <a:pt x="1347266" y="680567"/>
                  </a:lnTo>
                  <a:lnTo>
                    <a:pt x="1354848" y="678649"/>
                  </a:lnTo>
                  <a:lnTo>
                    <a:pt x="1360182" y="673671"/>
                  </a:lnTo>
                  <a:lnTo>
                    <a:pt x="1362595" y="666838"/>
                  </a:lnTo>
                  <a:close/>
                </a:path>
                <a:path w="9464675" h="1123315">
                  <a:moveTo>
                    <a:pt x="1364234" y="322605"/>
                  </a:moveTo>
                  <a:lnTo>
                    <a:pt x="1362849" y="322605"/>
                  </a:lnTo>
                  <a:lnTo>
                    <a:pt x="1361414" y="319786"/>
                  </a:lnTo>
                  <a:lnTo>
                    <a:pt x="1361414" y="321170"/>
                  </a:lnTo>
                  <a:lnTo>
                    <a:pt x="1360030" y="322605"/>
                  </a:lnTo>
                  <a:lnTo>
                    <a:pt x="1358595" y="325424"/>
                  </a:lnTo>
                  <a:lnTo>
                    <a:pt x="1358595" y="326859"/>
                  </a:lnTo>
                  <a:lnTo>
                    <a:pt x="1360030" y="326859"/>
                  </a:lnTo>
                  <a:lnTo>
                    <a:pt x="1361414" y="329679"/>
                  </a:lnTo>
                  <a:lnTo>
                    <a:pt x="1361414" y="328244"/>
                  </a:lnTo>
                  <a:lnTo>
                    <a:pt x="1362849" y="326859"/>
                  </a:lnTo>
                  <a:lnTo>
                    <a:pt x="1362849" y="325424"/>
                  </a:lnTo>
                  <a:lnTo>
                    <a:pt x="1364234" y="322605"/>
                  </a:lnTo>
                  <a:close/>
                </a:path>
                <a:path w="9464675" h="1123315">
                  <a:moveTo>
                    <a:pt x="1392542" y="973429"/>
                  </a:moveTo>
                  <a:lnTo>
                    <a:pt x="1388338" y="971994"/>
                  </a:lnTo>
                  <a:lnTo>
                    <a:pt x="1384084" y="967740"/>
                  </a:lnTo>
                  <a:lnTo>
                    <a:pt x="1379829" y="969175"/>
                  </a:lnTo>
                  <a:lnTo>
                    <a:pt x="1374190" y="970610"/>
                  </a:lnTo>
                  <a:lnTo>
                    <a:pt x="1371307" y="977684"/>
                  </a:lnTo>
                  <a:lnTo>
                    <a:pt x="1361414" y="986142"/>
                  </a:lnTo>
                  <a:lnTo>
                    <a:pt x="1372743" y="987577"/>
                  </a:lnTo>
                  <a:lnTo>
                    <a:pt x="1377010" y="990396"/>
                  </a:lnTo>
                  <a:lnTo>
                    <a:pt x="1385468" y="984758"/>
                  </a:lnTo>
                  <a:lnTo>
                    <a:pt x="1389722" y="977684"/>
                  </a:lnTo>
                  <a:lnTo>
                    <a:pt x="1392542" y="973429"/>
                  </a:lnTo>
                  <a:close/>
                </a:path>
                <a:path w="9464675" h="1123315">
                  <a:moveTo>
                    <a:pt x="1442072" y="816356"/>
                  </a:moveTo>
                  <a:lnTo>
                    <a:pt x="1437868" y="809282"/>
                  </a:lnTo>
                  <a:lnTo>
                    <a:pt x="1436433" y="803656"/>
                  </a:lnTo>
                  <a:lnTo>
                    <a:pt x="1429359" y="803656"/>
                  </a:lnTo>
                  <a:lnTo>
                    <a:pt x="1426540" y="807910"/>
                  </a:lnTo>
                  <a:lnTo>
                    <a:pt x="1422285" y="810729"/>
                  </a:lnTo>
                  <a:lnTo>
                    <a:pt x="1423720" y="813549"/>
                  </a:lnTo>
                  <a:lnTo>
                    <a:pt x="1425105" y="819175"/>
                  </a:lnTo>
                  <a:lnTo>
                    <a:pt x="1427924" y="820623"/>
                  </a:lnTo>
                  <a:lnTo>
                    <a:pt x="1432179" y="820623"/>
                  </a:lnTo>
                  <a:lnTo>
                    <a:pt x="1436433" y="819175"/>
                  </a:lnTo>
                  <a:lnTo>
                    <a:pt x="1442072" y="816356"/>
                  </a:lnTo>
                  <a:close/>
                </a:path>
                <a:path w="9464675" h="1123315">
                  <a:moveTo>
                    <a:pt x="1478889" y="131597"/>
                  </a:moveTo>
                  <a:lnTo>
                    <a:pt x="1467561" y="125907"/>
                  </a:lnTo>
                  <a:lnTo>
                    <a:pt x="1460474" y="121704"/>
                  </a:lnTo>
                  <a:lnTo>
                    <a:pt x="1456220" y="123088"/>
                  </a:lnTo>
                  <a:lnTo>
                    <a:pt x="1450581" y="125907"/>
                  </a:lnTo>
                  <a:lnTo>
                    <a:pt x="1446326" y="132981"/>
                  </a:lnTo>
                  <a:lnTo>
                    <a:pt x="1440688" y="138671"/>
                  </a:lnTo>
                  <a:lnTo>
                    <a:pt x="1444942" y="141490"/>
                  </a:lnTo>
                  <a:lnTo>
                    <a:pt x="1449146" y="145745"/>
                  </a:lnTo>
                  <a:lnTo>
                    <a:pt x="1453400" y="145745"/>
                  </a:lnTo>
                  <a:lnTo>
                    <a:pt x="1458582" y="143929"/>
                  </a:lnTo>
                  <a:lnTo>
                    <a:pt x="1464030" y="140779"/>
                  </a:lnTo>
                  <a:lnTo>
                    <a:pt x="1470533" y="136588"/>
                  </a:lnTo>
                  <a:lnTo>
                    <a:pt x="1478889" y="131597"/>
                  </a:lnTo>
                  <a:close/>
                </a:path>
                <a:path w="9464675" h="1123315">
                  <a:moveTo>
                    <a:pt x="1484528" y="498017"/>
                  </a:moveTo>
                  <a:lnTo>
                    <a:pt x="1476070" y="492379"/>
                  </a:lnTo>
                  <a:lnTo>
                    <a:pt x="1473250" y="488124"/>
                  </a:lnTo>
                  <a:lnTo>
                    <a:pt x="1464741" y="488124"/>
                  </a:lnTo>
                  <a:lnTo>
                    <a:pt x="1460474" y="492379"/>
                  </a:lnTo>
                  <a:lnTo>
                    <a:pt x="1456220" y="495198"/>
                  </a:lnTo>
                  <a:lnTo>
                    <a:pt x="1460474" y="499452"/>
                  </a:lnTo>
                  <a:lnTo>
                    <a:pt x="1463294" y="506526"/>
                  </a:lnTo>
                  <a:lnTo>
                    <a:pt x="1468996" y="507911"/>
                  </a:lnTo>
                  <a:lnTo>
                    <a:pt x="1471815" y="509346"/>
                  </a:lnTo>
                  <a:lnTo>
                    <a:pt x="1477454" y="503707"/>
                  </a:lnTo>
                  <a:lnTo>
                    <a:pt x="1484528" y="498017"/>
                  </a:lnTo>
                  <a:close/>
                </a:path>
                <a:path w="9464675" h="1123315">
                  <a:moveTo>
                    <a:pt x="1549654" y="648017"/>
                  </a:moveTo>
                  <a:lnTo>
                    <a:pt x="1546237" y="641667"/>
                  </a:lnTo>
                  <a:lnTo>
                    <a:pt x="1542567" y="635457"/>
                  </a:lnTo>
                  <a:lnTo>
                    <a:pt x="1535493" y="623976"/>
                  </a:lnTo>
                  <a:lnTo>
                    <a:pt x="1531239" y="625360"/>
                  </a:lnTo>
                  <a:lnTo>
                    <a:pt x="1529854" y="626795"/>
                  </a:lnTo>
                  <a:lnTo>
                    <a:pt x="1526984" y="628180"/>
                  </a:lnTo>
                  <a:lnTo>
                    <a:pt x="1531239" y="633704"/>
                  </a:lnTo>
                  <a:lnTo>
                    <a:pt x="1539748" y="645299"/>
                  </a:lnTo>
                  <a:lnTo>
                    <a:pt x="1544015" y="650836"/>
                  </a:lnTo>
                  <a:lnTo>
                    <a:pt x="1545386" y="652272"/>
                  </a:lnTo>
                  <a:lnTo>
                    <a:pt x="1548206" y="649401"/>
                  </a:lnTo>
                  <a:lnTo>
                    <a:pt x="1549654" y="648017"/>
                  </a:lnTo>
                  <a:close/>
                </a:path>
                <a:path w="9464675" h="1123315">
                  <a:moveTo>
                    <a:pt x="1569440" y="67932"/>
                  </a:moveTo>
                  <a:lnTo>
                    <a:pt x="1565236" y="59423"/>
                  </a:lnTo>
                  <a:lnTo>
                    <a:pt x="1563801" y="60858"/>
                  </a:lnTo>
                  <a:lnTo>
                    <a:pt x="1553413" y="61925"/>
                  </a:lnTo>
                  <a:lnTo>
                    <a:pt x="1543291" y="63131"/>
                  </a:lnTo>
                  <a:lnTo>
                    <a:pt x="1533169" y="64617"/>
                  </a:lnTo>
                  <a:lnTo>
                    <a:pt x="1522780" y="66497"/>
                  </a:lnTo>
                  <a:lnTo>
                    <a:pt x="1521345" y="66497"/>
                  </a:lnTo>
                  <a:lnTo>
                    <a:pt x="1519910" y="72186"/>
                  </a:lnTo>
                  <a:lnTo>
                    <a:pt x="1519910" y="76390"/>
                  </a:lnTo>
                  <a:lnTo>
                    <a:pt x="1524165" y="77825"/>
                  </a:lnTo>
                  <a:lnTo>
                    <a:pt x="1525600" y="77825"/>
                  </a:lnTo>
                  <a:lnTo>
                    <a:pt x="1531239" y="79260"/>
                  </a:lnTo>
                  <a:lnTo>
                    <a:pt x="1535493" y="77825"/>
                  </a:lnTo>
                  <a:lnTo>
                    <a:pt x="1541132" y="77825"/>
                  </a:lnTo>
                  <a:lnTo>
                    <a:pt x="1541132" y="76390"/>
                  </a:lnTo>
                  <a:lnTo>
                    <a:pt x="1546834" y="76390"/>
                  </a:lnTo>
                  <a:lnTo>
                    <a:pt x="1553908" y="77825"/>
                  </a:lnTo>
                  <a:lnTo>
                    <a:pt x="1559547" y="76390"/>
                  </a:lnTo>
                  <a:lnTo>
                    <a:pt x="1562366" y="76390"/>
                  </a:lnTo>
                  <a:lnTo>
                    <a:pt x="1566621" y="72186"/>
                  </a:lnTo>
                  <a:lnTo>
                    <a:pt x="1568056" y="69316"/>
                  </a:lnTo>
                  <a:lnTo>
                    <a:pt x="1569440" y="67932"/>
                  </a:lnTo>
                  <a:close/>
                </a:path>
                <a:path w="9464675" h="1123315">
                  <a:moveTo>
                    <a:pt x="1575130" y="302755"/>
                  </a:moveTo>
                  <a:lnTo>
                    <a:pt x="1570875" y="298564"/>
                  </a:lnTo>
                  <a:lnTo>
                    <a:pt x="1566621" y="290055"/>
                  </a:lnTo>
                  <a:lnTo>
                    <a:pt x="1562366" y="291490"/>
                  </a:lnTo>
                  <a:lnTo>
                    <a:pt x="1555292" y="292862"/>
                  </a:lnTo>
                  <a:lnTo>
                    <a:pt x="1548206" y="299935"/>
                  </a:lnTo>
                  <a:lnTo>
                    <a:pt x="1541132" y="304203"/>
                  </a:lnTo>
                  <a:lnTo>
                    <a:pt x="1545386" y="309829"/>
                  </a:lnTo>
                  <a:lnTo>
                    <a:pt x="1548206" y="314096"/>
                  </a:lnTo>
                  <a:lnTo>
                    <a:pt x="1553908" y="322605"/>
                  </a:lnTo>
                  <a:lnTo>
                    <a:pt x="1559217" y="317512"/>
                  </a:lnTo>
                  <a:lnTo>
                    <a:pt x="1569821" y="307848"/>
                  </a:lnTo>
                  <a:lnTo>
                    <a:pt x="1575130" y="302755"/>
                  </a:lnTo>
                  <a:close/>
                </a:path>
                <a:path w="9464675" h="1123315">
                  <a:moveTo>
                    <a:pt x="1669935" y="489559"/>
                  </a:moveTo>
                  <a:lnTo>
                    <a:pt x="1668500" y="488124"/>
                  </a:lnTo>
                  <a:lnTo>
                    <a:pt x="1665681" y="481050"/>
                  </a:lnTo>
                  <a:lnTo>
                    <a:pt x="1660042" y="472541"/>
                  </a:lnTo>
                  <a:lnTo>
                    <a:pt x="1647278" y="472541"/>
                  </a:lnTo>
                  <a:lnTo>
                    <a:pt x="1640205" y="479615"/>
                  </a:lnTo>
                  <a:lnTo>
                    <a:pt x="1634566" y="483870"/>
                  </a:lnTo>
                  <a:lnTo>
                    <a:pt x="1639887" y="489216"/>
                  </a:lnTo>
                  <a:lnTo>
                    <a:pt x="1645348" y="494830"/>
                  </a:lnTo>
                  <a:lnTo>
                    <a:pt x="1651088" y="500976"/>
                  </a:lnTo>
                  <a:lnTo>
                    <a:pt x="1657223" y="507911"/>
                  </a:lnTo>
                  <a:lnTo>
                    <a:pt x="1662861" y="498017"/>
                  </a:lnTo>
                  <a:lnTo>
                    <a:pt x="1669935" y="489559"/>
                  </a:lnTo>
                  <a:close/>
                </a:path>
                <a:path w="9464675" h="1123315">
                  <a:moveTo>
                    <a:pt x="1730806" y="657910"/>
                  </a:moveTo>
                  <a:lnTo>
                    <a:pt x="1727987" y="656475"/>
                  </a:lnTo>
                  <a:lnTo>
                    <a:pt x="1725104" y="653656"/>
                  </a:lnTo>
                  <a:lnTo>
                    <a:pt x="1722297" y="652272"/>
                  </a:lnTo>
                  <a:lnTo>
                    <a:pt x="1720913" y="652272"/>
                  </a:lnTo>
                  <a:lnTo>
                    <a:pt x="1716659" y="656475"/>
                  </a:lnTo>
                  <a:lnTo>
                    <a:pt x="1718030" y="657910"/>
                  </a:lnTo>
                  <a:lnTo>
                    <a:pt x="1719478" y="659345"/>
                  </a:lnTo>
                  <a:lnTo>
                    <a:pt x="1720913" y="662165"/>
                  </a:lnTo>
                  <a:lnTo>
                    <a:pt x="1723732" y="667804"/>
                  </a:lnTo>
                  <a:lnTo>
                    <a:pt x="1726552" y="663549"/>
                  </a:lnTo>
                  <a:lnTo>
                    <a:pt x="1729371" y="660730"/>
                  </a:lnTo>
                  <a:lnTo>
                    <a:pt x="1730806" y="657910"/>
                  </a:lnTo>
                  <a:close/>
                </a:path>
                <a:path w="9464675" h="1123315">
                  <a:moveTo>
                    <a:pt x="1740700" y="993216"/>
                  </a:moveTo>
                  <a:lnTo>
                    <a:pt x="1737880" y="984758"/>
                  </a:lnTo>
                  <a:lnTo>
                    <a:pt x="1735061" y="983322"/>
                  </a:lnTo>
                  <a:lnTo>
                    <a:pt x="1727720" y="984300"/>
                  </a:lnTo>
                  <a:lnTo>
                    <a:pt x="1719999" y="990041"/>
                  </a:lnTo>
                  <a:lnTo>
                    <a:pt x="1714131" y="998435"/>
                  </a:lnTo>
                  <a:lnTo>
                    <a:pt x="1712391" y="1007364"/>
                  </a:lnTo>
                  <a:lnTo>
                    <a:pt x="1712391" y="1013053"/>
                  </a:lnTo>
                  <a:lnTo>
                    <a:pt x="1716659" y="1017257"/>
                  </a:lnTo>
                  <a:lnTo>
                    <a:pt x="1718030" y="1020127"/>
                  </a:lnTo>
                  <a:lnTo>
                    <a:pt x="1727949" y="1018959"/>
                  </a:lnTo>
                  <a:lnTo>
                    <a:pt x="1734680" y="1014095"/>
                  </a:lnTo>
                  <a:lnTo>
                    <a:pt x="1738744" y="1006576"/>
                  </a:lnTo>
                  <a:lnTo>
                    <a:pt x="1740700" y="997470"/>
                  </a:lnTo>
                  <a:lnTo>
                    <a:pt x="1740700" y="993216"/>
                  </a:lnTo>
                  <a:close/>
                </a:path>
                <a:path w="9464675" h="1123315">
                  <a:moveTo>
                    <a:pt x="1753412" y="307022"/>
                  </a:moveTo>
                  <a:lnTo>
                    <a:pt x="1744954" y="301383"/>
                  </a:lnTo>
                  <a:lnTo>
                    <a:pt x="1739265" y="295681"/>
                  </a:lnTo>
                  <a:lnTo>
                    <a:pt x="1730806" y="299935"/>
                  </a:lnTo>
                  <a:lnTo>
                    <a:pt x="1725104" y="307022"/>
                  </a:lnTo>
                  <a:lnTo>
                    <a:pt x="1720913" y="312712"/>
                  </a:lnTo>
                  <a:lnTo>
                    <a:pt x="1722297" y="316903"/>
                  </a:lnTo>
                  <a:lnTo>
                    <a:pt x="1727987" y="323989"/>
                  </a:lnTo>
                  <a:lnTo>
                    <a:pt x="1730806" y="322605"/>
                  </a:lnTo>
                  <a:lnTo>
                    <a:pt x="1735124" y="319976"/>
                  </a:lnTo>
                  <a:lnTo>
                    <a:pt x="1745919" y="312039"/>
                  </a:lnTo>
                  <a:lnTo>
                    <a:pt x="1753412" y="307022"/>
                  </a:lnTo>
                  <a:close/>
                </a:path>
                <a:path w="9464675" h="1123315">
                  <a:moveTo>
                    <a:pt x="1846846" y="106121"/>
                  </a:moveTo>
                  <a:lnTo>
                    <a:pt x="1845398" y="106121"/>
                  </a:lnTo>
                  <a:lnTo>
                    <a:pt x="1845398" y="103301"/>
                  </a:lnTo>
                  <a:lnTo>
                    <a:pt x="1844027" y="104686"/>
                  </a:lnTo>
                  <a:lnTo>
                    <a:pt x="1841207" y="104686"/>
                  </a:lnTo>
                  <a:lnTo>
                    <a:pt x="1839760" y="106121"/>
                  </a:lnTo>
                  <a:lnTo>
                    <a:pt x="1839760" y="107556"/>
                  </a:lnTo>
                  <a:lnTo>
                    <a:pt x="1841207" y="110375"/>
                  </a:lnTo>
                  <a:lnTo>
                    <a:pt x="1841207" y="111760"/>
                  </a:lnTo>
                  <a:lnTo>
                    <a:pt x="1842579" y="110375"/>
                  </a:lnTo>
                  <a:lnTo>
                    <a:pt x="1845398" y="108940"/>
                  </a:lnTo>
                  <a:lnTo>
                    <a:pt x="1846846" y="106121"/>
                  </a:lnTo>
                  <a:close/>
                </a:path>
                <a:path w="9464675" h="1123315">
                  <a:moveTo>
                    <a:pt x="1856740" y="799388"/>
                  </a:moveTo>
                  <a:lnTo>
                    <a:pt x="1853920" y="797953"/>
                  </a:lnTo>
                  <a:lnTo>
                    <a:pt x="1851101" y="796582"/>
                  </a:lnTo>
                  <a:lnTo>
                    <a:pt x="1846846" y="796582"/>
                  </a:lnTo>
                  <a:lnTo>
                    <a:pt x="1846846" y="800836"/>
                  </a:lnTo>
                  <a:lnTo>
                    <a:pt x="1845398" y="803656"/>
                  </a:lnTo>
                  <a:lnTo>
                    <a:pt x="1848281" y="805027"/>
                  </a:lnTo>
                  <a:lnTo>
                    <a:pt x="1851101" y="807910"/>
                  </a:lnTo>
                  <a:lnTo>
                    <a:pt x="1853920" y="807910"/>
                  </a:lnTo>
                  <a:lnTo>
                    <a:pt x="1855355" y="803656"/>
                  </a:lnTo>
                  <a:lnTo>
                    <a:pt x="1856740" y="799388"/>
                  </a:lnTo>
                  <a:close/>
                </a:path>
                <a:path w="9464675" h="1123315">
                  <a:moveTo>
                    <a:pt x="1858175" y="485305"/>
                  </a:moveTo>
                  <a:lnTo>
                    <a:pt x="1853920" y="475411"/>
                  </a:lnTo>
                  <a:lnTo>
                    <a:pt x="1848281" y="462648"/>
                  </a:lnTo>
                  <a:lnTo>
                    <a:pt x="1846846" y="462648"/>
                  </a:lnTo>
                  <a:lnTo>
                    <a:pt x="1837118" y="466979"/>
                  </a:lnTo>
                  <a:lnTo>
                    <a:pt x="1827390" y="471690"/>
                  </a:lnTo>
                  <a:lnTo>
                    <a:pt x="1818182" y="477177"/>
                  </a:lnTo>
                  <a:lnTo>
                    <a:pt x="1810016" y="483870"/>
                  </a:lnTo>
                  <a:lnTo>
                    <a:pt x="1810588" y="488937"/>
                  </a:lnTo>
                  <a:lnTo>
                    <a:pt x="1818716" y="495731"/>
                  </a:lnTo>
                  <a:lnTo>
                    <a:pt x="1831340" y="501192"/>
                  </a:lnTo>
                  <a:lnTo>
                    <a:pt x="1845398" y="502272"/>
                  </a:lnTo>
                  <a:lnTo>
                    <a:pt x="1849666" y="502272"/>
                  </a:lnTo>
                  <a:lnTo>
                    <a:pt x="1853920" y="492379"/>
                  </a:lnTo>
                  <a:lnTo>
                    <a:pt x="1858175" y="485305"/>
                  </a:lnTo>
                  <a:close/>
                </a:path>
                <a:path w="9464675" h="1123315">
                  <a:moveTo>
                    <a:pt x="1868068" y="241960"/>
                  </a:moveTo>
                  <a:lnTo>
                    <a:pt x="1866633" y="241960"/>
                  </a:lnTo>
                  <a:lnTo>
                    <a:pt x="1863813" y="240525"/>
                  </a:lnTo>
                  <a:lnTo>
                    <a:pt x="1862429" y="240525"/>
                  </a:lnTo>
                  <a:lnTo>
                    <a:pt x="1862429" y="247599"/>
                  </a:lnTo>
                  <a:lnTo>
                    <a:pt x="1865249" y="247599"/>
                  </a:lnTo>
                  <a:lnTo>
                    <a:pt x="1866633" y="246164"/>
                  </a:lnTo>
                  <a:lnTo>
                    <a:pt x="1866633" y="243344"/>
                  </a:lnTo>
                  <a:lnTo>
                    <a:pt x="1868068" y="241960"/>
                  </a:lnTo>
                  <a:close/>
                </a:path>
                <a:path w="9464675" h="1123315">
                  <a:moveTo>
                    <a:pt x="1945906" y="656475"/>
                  </a:moveTo>
                  <a:lnTo>
                    <a:pt x="1944471" y="655091"/>
                  </a:lnTo>
                  <a:lnTo>
                    <a:pt x="1938832" y="650836"/>
                  </a:lnTo>
                  <a:lnTo>
                    <a:pt x="1930311" y="648017"/>
                  </a:lnTo>
                  <a:lnTo>
                    <a:pt x="1927491" y="646582"/>
                  </a:lnTo>
                  <a:lnTo>
                    <a:pt x="1920417" y="646582"/>
                  </a:lnTo>
                  <a:lnTo>
                    <a:pt x="1917598" y="645198"/>
                  </a:lnTo>
                  <a:lnTo>
                    <a:pt x="1914779" y="646582"/>
                  </a:lnTo>
                  <a:lnTo>
                    <a:pt x="1910524" y="649401"/>
                  </a:lnTo>
                  <a:lnTo>
                    <a:pt x="1906270" y="652272"/>
                  </a:lnTo>
                  <a:lnTo>
                    <a:pt x="1902015" y="655091"/>
                  </a:lnTo>
                  <a:lnTo>
                    <a:pt x="1904885" y="659345"/>
                  </a:lnTo>
                  <a:lnTo>
                    <a:pt x="1907705" y="664984"/>
                  </a:lnTo>
                  <a:lnTo>
                    <a:pt x="1910524" y="669239"/>
                  </a:lnTo>
                  <a:lnTo>
                    <a:pt x="1911959" y="672058"/>
                  </a:lnTo>
                  <a:lnTo>
                    <a:pt x="1914779" y="673493"/>
                  </a:lnTo>
                  <a:lnTo>
                    <a:pt x="1917598" y="673493"/>
                  </a:lnTo>
                  <a:lnTo>
                    <a:pt x="1924761" y="672998"/>
                  </a:lnTo>
                  <a:lnTo>
                    <a:pt x="1931403" y="671703"/>
                  </a:lnTo>
                  <a:lnTo>
                    <a:pt x="1937512" y="669886"/>
                  </a:lnTo>
                  <a:lnTo>
                    <a:pt x="1943087" y="667804"/>
                  </a:lnTo>
                  <a:lnTo>
                    <a:pt x="1944471" y="667804"/>
                  </a:lnTo>
                  <a:lnTo>
                    <a:pt x="1945906" y="656475"/>
                  </a:lnTo>
                  <a:close/>
                </a:path>
                <a:path w="9464675" h="1123315">
                  <a:moveTo>
                    <a:pt x="2011032" y="462648"/>
                  </a:moveTo>
                  <a:lnTo>
                    <a:pt x="2003844" y="457390"/>
                  </a:lnTo>
                  <a:lnTo>
                    <a:pt x="1997202" y="452386"/>
                  </a:lnTo>
                  <a:lnTo>
                    <a:pt x="1991106" y="447916"/>
                  </a:lnTo>
                  <a:lnTo>
                    <a:pt x="1985543" y="444246"/>
                  </a:lnTo>
                  <a:lnTo>
                    <a:pt x="1982724" y="447116"/>
                  </a:lnTo>
                  <a:lnTo>
                    <a:pt x="1979841" y="449935"/>
                  </a:lnTo>
                  <a:lnTo>
                    <a:pt x="1984933" y="456272"/>
                  </a:lnTo>
                  <a:lnTo>
                    <a:pt x="1989772" y="462483"/>
                  </a:lnTo>
                  <a:lnTo>
                    <a:pt x="1994598" y="468426"/>
                  </a:lnTo>
                  <a:lnTo>
                    <a:pt x="1999691" y="473976"/>
                  </a:lnTo>
                  <a:lnTo>
                    <a:pt x="2005330" y="469722"/>
                  </a:lnTo>
                  <a:lnTo>
                    <a:pt x="2011032" y="462648"/>
                  </a:lnTo>
                  <a:close/>
                </a:path>
                <a:path w="9464675" h="1123315">
                  <a:moveTo>
                    <a:pt x="2059127" y="793762"/>
                  </a:moveTo>
                  <a:lnTo>
                    <a:pt x="2053488" y="793762"/>
                  </a:lnTo>
                  <a:lnTo>
                    <a:pt x="2053488" y="797953"/>
                  </a:lnTo>
                  <a:lnTo>
                    <a:pt x="2059127" y="797953"/>
                  </a:lnTo>
                  <a:lnTo>
                    <a:pt x="2059127" y="793762"/>
                  </a:lnTo>
                  <a:close/>
                </a:path>
                <a:path w="9464675" h="1123315">
                  <a:moveTo>
                    <a:pt x="2077529" y="116014"/>
                  </a:moveTo>
                  <a:lnTo>
                    <a:pt x="2071839" y="113195"/>
                  </a:lnTo>
                  <a:lnTo>
                    <a:pt x="2067636" y="108940"/>
                  </a:lnTo>
                  <a:lnTo>
                    <a:pt x="2064753" y="108940"/>
                  </a:lnTo>
                  <a:lnTo>
                    <a:pt x="2055710" y="110236"/>
                  </a:lnTo>
                  <a:lnTo>
                    <a:pt x="2047455" y="111785"/>
                  </a:lnTo>
                  <a:lnTo>
                    <a:pt x="2039721" y="113334"/>
                  </a:lnTo>
                  <a:lnTo>
                    <a:pt x="2032254" y="114630"/>
                  </a:lnTo>
                  <a:lnTo>
                    <a:pt x="2027999" y="116014"/>
                  </a:lnTo>
                  <a:lnTo>
                    <a:pt x="2023745" y="117449"/>
                  </a:lnTo>
                  <a:lnTo>
                    <a:pt x="2019477" y="118833"/>
                  </a:lnTo>
                  <a:lnTo>
                    <a:pt x="2022297" y="124523"/>
                  </a:lnTo>
                  <a:lnTo>
                    <a:pt x="2023745" y="130162"/>
                  </a:lnTo>
                  <a:lnTo>
                    <a:pt x="2027999" y="132981"/>
                  </a:lnTo>
                  <a:lnTo>
                    <a:pt x="2038616" y="139700"/>
                  </a:lnTo>
                  <a:lnTo>
                    <a:pt x="2049221" y="142176"/>
                  </a:lnTo>
                  <a:lnTo>
                    <a:pt x="2059838" y="139357"/>
                  </a:lnTo>
                  <a:lnTo>
                    <a:pt x="2070455" y="130162"/>
                  </a:lnTo>
                  <a:lnTo>
                    <a:pt x="2073275" y="127342"/>
                  </a:lnTo>
                  <a:lnTo>
                    <a:pt x="2074710" y="121704"/>
                  </a:lnTo>
                  <a:lnTo>
                    <a:pt x="2077529" y="116014"/>
                  </a:lnTo>
                  <a:close/>
                </a:path>
                <a:path w="9464675" h="1123315">
                  <a:moveTo>
                    <a:pt x="2129879" y="979068"/>
                  </a:moveTo>
                  <a:lnTo>
                    <a:pt x="2124240" y="970610"/>
                  </a:lnTo>
                  <a:lnTo>
                    <a:pt x="2124240" y="971994"/>
                  </a:lnTo>
                  <a:lnTo>
                    <a:pt x="2118106" y="977303"/>
                  </a:lnTo>
                  <a:lnTo>
                    <a:pt x="2112365" y="982611"/>
                  </a:lnTo>
                  <a:lnTo>
                    <a:pt x="2106904" y="987907"/>
                  </a:lnTo>
                  <a:lnTo>
                    <a:pt x="2101583" y="993216"/>
                  </a:lnTo>
                  <a:lnTo>
                    <a:pt x="2097316" y="994651"/>
                  </a:lnTo>
                  <a:lnTo>
                    <a:pt x="2095944" y="997470"/>
                  </a:lnTo>
                  <a:lnTo>
                    <a:pt x="2095944" y="1000290"/>
                  </a:lnTo>
                  <a:lnTo>
                    <a:pt x="2097316" y="1004544"/>
                  </a:lnTo>
                  <a:lnTo>
                    <a:pt x="2098763" y="1010183"/>
                  </a:lnTo>
                  <a:lnTo>
                    <a:pt x="2104390" y="1020127"/>
                  </a:lnTo>
                  <a:lnTo>
                    <a:pt x="2111552" y="1008354"/>
                  </a:lnTo>
                  <a:lnTo>
                    <a:pt x="2118195" y="998181"/>
                  </a:lnTo>
                  <a:lnTo>
                    <a:pt x="2124303" y="989088"/>
                  </a:lnTo>
                  <a:lnTo>
                    <a:pt x="2129879" y="980503"/>
                  </a:lnTo>
                  <a:lnTo>
                    <a:pt x="2129879" y="979068"/>
                  </a:lnTo>
                  <a:close/>
                </a:path>
                <a:path w="9464675" h="1123315">
                  <a:moveTo>
                    <a:pt x="2145474" y="642327"/>
                  </a:moveTo>
                  <a:lnTo>
                    <a:pt x="2141220" y="639508"/>
                  </a:lnTo>
                  <a:lnTo>
                    <a:pt x="2134133" y="632434"/>
                  </a:lnTo>
                  <a:lnTo>
                    <a:pt x="2128443" y="632434"/>
                  </a:lnTo>
                  <a:lnTo>
                    <a:pt x="2116671" y="633818"/>
                  </a:lnTo>
                  <a:lnTo>
                    <a:pt x="2107412" y="639165"/>
                  </a:lnTo>
                  <a:lnTo>
                    <a:pt x="2101596" y="647153"/>
                  </a:lnTo>
                  <a:lnTo>
                    <a:pt x="2100135" y="656475"/>
                  </a:lnTo>
                  <a:lnTo>
                    <a:pt x="2103526" y="665899"/>
                  </a:lnTo>
                  <a:lnTo>
                    <a:pt x="2109025" y="671347"/>
                  </a:lnTo>
                  <a:lnTo>
                    <a:pt x="2116099" y="673608"/>
                  </a:lnTo>
                  <a:lnTo>
                    <a:pt x="2124240" y="673493"/>
                  </a:lnTo>
                  <a:lnTo>
                    <a:pt x="2132927" y="670394"/>
                  </a:lnTo>
                  <a:lnTo>
                    <a:pt x="2139619" y="664794"/>
                  </a:lnTo>
                  <a:lnTo>
                    <a:pt x="2143937" y="655739"/>
                  </a:lnTo>
                  <a:lnTo>
                    <a:pt x="2145474" y="642327"/>
                  </a:lnTo>
                  <a:close/>
                </a:path>
                <a:path w="9464675" h="1123315">
                  <a:moveTo>
                    <a:pt x="2149665" y="326859"/>
                  </a:moveTo>
                  <a:lnTo>
                    <a:pt x="2145474" y="325424"/>
                  </a:lnTo>
                  <a:lnTo>
                    <a:pt x="2142591" y="323989"/>
                  </a:lnTo>
                  <a:lnTo>
                    <a:pt x="2136952" y="323989"/>
                  </a:lnTo>
                  <a:lnTo>
                    <a:pt x="2134133" y="326859"/>
                  </a:lnTo>
                  <a:lnTo>
                    <a:pt x="2132698" y="328244"/>
                  </a:lnTo>
                  <a:lnTo>
                    <a:pt x="2135517" y="329679"/>
                  </a:lnTo>
                  <a:lnTo>
                    <a:pt x="2139772" y="332498"/>
                  </a:lnTo>
                  <a:lnTo>
                    <a:pt x="2142591" y="332498"/>
                  </a:lnTo>
                  <a:lnTo>
                    <a:pt x="2144039" y="333933"/>
                  </a:lnTo>
                  <a:lnTo>
                    <a:pt x="2146846" y="329679"/>
                  </a:lnTo>
                  <a:lnTo>
                    <a:pt x="2149665" y="326859"/>
                  </a:lnTo>
                  <a:close/>
                </a:path>
                <a:path w="9464675" h="1123315">
                  <a:moveTo>
                    <a:pt x="2257247" y="481050"/>
                  </a:moveTo>
                  <a:lnTo>
                    <a:pt x="2255812" y="475411"/>
                  </a:lnTo>
                  <a:lnTo>
                    <a:pt x="2254427" y="468337"/>
                  </a:lnTo>
                  <a:lnTo>
                    <a:pt x="2248738" y="472541"/>
                  </a:lnTo>
                  <a:lnTo>
                    <a:pt x="2243099" y="475411"/>
                  </a:lnTo>
                  <a:lnTo>
                    <a:pt x="2243099" y="481050"/>
                  </a:lnTo>
                  <a:lnTo>
                    <a:pt x="2245918" y="486689"/>
                  </a:lnTo>
                  <a:lnTo>
                    <a:pt x="2248738" y="490943"/>
                  </a:lnTo>
                  <a:lnTo>
                    <a:pt x="2251608" y="489559"/>
                  </a:lnTo>
                  <a:lnTo>
                    <a:pt x="2257247" y="488124"/>
                  </a:lnTo>
                  <a:lnTo>
                    <a:pt x="2257247" y="481050"/>
                  </a:lnTo>
                  <a:close/>
                </a:path>
                <a:path w="9464675" h="1123315">
                  <a:moveTo>
                    <a:pt x="2309596" y="295681"/>
                  </a:moveTo>
                  <a:lnTo>
                    <a:pt x="2308225" y="294309"/>
                  </a:lnTo>
                  <a:lnTo>
                    <a:pt x="2308225" y="292862"/>
                  </a:lnTo>
                  <a:lnTo>
                    <a:pt x="2306777" y="294309"/>
                  </a:lnTo>
                  <a:lnTo>
                    <a:pt x="2305342" y="295681"/>
                  </a:lnTo>
                  <a:lnTo>
                    <a:pt x="2303957" y="297129"/>
                  </a:lnTo>
                  <a:lnTo>
                    <a:pt x="2305342" y="298564"/>
                  </a:lnTo>
                  <a:lnTo>
                    <a:pt x="2308225" y="298564"/>
                  </a:lnTo>
                  <a:lnTo>
                    <a:pt x="2308225" y="297129"/>
                  </a:lnTo>
                  <a:lnTo>
                    <a:pt x="2309596" y="297129"/>
                  </a:lnTo>
                  <a:lnTo>
                    <a:pt x="2309596" y="295681"/>
                  </a:lnTo>
                  <a:close/>
                </a:path>
                <a:path w="9464675" h="1123315">
                  <a:moveTo>
                    <a:pt x="2343594" y="996035"/>
                  </a:moveTo>
                  <a:lnTo>
                    <a:pt x="2340724" y="990396"/>
                  </a:lnTo>
                  <a:lnTo>
                    <a:pt x="2339340" y="983322"/>
                  </a:lnTo>
                  <a:lnTo>
                    <a:pt x="2336520" y="983322"/>
                  </a:lnTo>
                  <a:lnTo>
                    <a:pt x="2302522" y="997470"/>
                  </a:lnTo>
                  <a:lnTo>
                    <a:pt x="2303957" y="997470"/>
                  </a:lnTo>
                  <a:lnTo>
                    <a:pt x="2311628" y="999591"/>
                  </a:lnTo>
                  <a:lnTo>
                    <a:pt x="2336520" y="1005979"/>
                  </a:lnTo>
                  <a:lnTo>
                    <a:pt x="2337905" y="1005979"/>
                  </a:lnTo>
                  <a:lnTo>
                    <a:pt x="2340724" y="998905"/>
                  </a:lnTo>
                  <a:lnTo>
                    <a:pt x="2343594" y="996035"/>
                  </a:lnTo>
                  <a:close/>
                </a:path>
                <a:path w="9464675" h="1123315">
                  <a:moveTo>
                    <a:pt x="2346414" y="768273"/>
                  </a:moveTo>
                  <a:lnTo>
                    <a:pt x="2344978" y="765467"/>
                  </a:lnTo>
                  <a:lnTo>
                    <a:pt x="2334056" y="756793"/>
                  </a:lnTo>
                  <a:lnTo>
                    <a:pt x="2320213" y="752373"/>
                  </a:lnTo>
                  <a:lnTo>
                    <a:pt x="2306370" y="752716"/>
                  </a:lnTo>
                  <a:lnTo>
                    <a:pt x="2295448" y="758380"/>
                  </a:lnTo>
                  <a:lnTo>
                    <a:pt x="2292629" y="762584"/>
                  </a:lnTo>
                  <a:lnTo>
                    <a:pt x="2289810" y="769658"/>
                  </a:lnTo>
                  <a:lnTo>
                    <a:pt x="2289810" y="778167"/>
                  </a:lnTo>
                  <a:lnTo>
                    <a:pt x="2294064" y="782421"/>
                  </a:lnTo>
                  <a:lnTo>
                    <a:pt x="2296884" y="783805"/>
                  </a:lnTo>
                  <a:lnTo>
                    <a:pt x="2301138" y="785241"/>
                  </a:lnTo>
                  <a:lnTo>
                    <a:pt x="2306777" y="785241"/>
                  </a:lnTo>
                  <a:lnTo>
                    <a:pt x="2312416" y="786688"/>
                  </a:lnTo>
                  <a:lnTo>
                    <a:pt x="2319871" y="784758"/>
                  </a:lnTo>
                  <a:lnTo>
                    <a:pt x="2334742" y="781494"/>
                  </a:lnTo>
                  <a:lnTo>
                    <a:pt x="2342159" y="779614"/>
                  </a:lnTo>
                  <a:lnTo>
                    <a:pt x="2343594" y="779614"/>
                  </a:lnTo>
                  <a:lnTo>
                    <a:pt x="2346414" y="768273"/>
                  </a:lnTo>
                  <a:close/>
                </a:path>
                <a:path w="9464675" h="1123315">
                  <a:moveTo>
                    <a:pt x="2436965" y="830516"/>
                  </a:moveTo>
                  <a:lnTo>
                    <a:pt x="2412568" y="797445"/>
                  </a:lnTo>
                  <a:lnTo>
                    <a:pt x="2404402" y="795083"/>
                  </a:lnTo>
                  <a:lnTo>
                    <a:pt x="2395956" y="792314"/>
                  </a:lnTo>
                  <a:lnTo>
                    <a:pt x="2391689" y="795134"/>
                  </a:lnTo>
                  <a:lnTo>
                    <a:pt x="2386050" y="800836"/>
                  </a:lnTo>
                  <a:lnTo>
                    <a:pt x="2378976" y="805027"/>
                  </a:lnTo>
                  <a:lnTo>
                    <a:pt x="2382786" y="811593"/>
                  </a:lnTo>
                  <a:lnTo>
                    <a:pt x="2386203" y="818134"/>
                  </a:lnTo>
                  <a:lnTo>
                    <a:pt x="2389898" y="824153"/>
                  </a:lnTo>
                  <a:lnTo>
                    <a:pt x="2419997" y="837590"/>
                  </a:lnTo>
                  <a:lnTo>
                    <a:pt x="2425636" y="837590"/>
                  </a:lnTo>
                  <a:lnTo>
                    <a:pt x="2436965" y="830516"/>
                  </a:lnTo>
                  <a:close/>
                </a:path>
                <a:path w="9464675" h="1123315">
                  <a:moveTo>
                    <a:pt x="2452560" y="473976"/>
                  </a:moveTo>
                  <a:lnTo>
                    <a:pt x="2420416" y="459549"/>
                  </a:lnTo>
                  <a:lnTo>
                    <a:pt x="2413647" y="462838"/>
                  </a:lnTo>
                  <a:lnTo>
                    <a:pt x="2409012" y="469582"/>
                  </a:lnTo>
                  <a:lnTo>
                    <a:pt x="2407285" y="479615"/>
                  </a:lnTo>
                  <a:lnTo>
                    <a:pt x="2407285" y="485305"/>
                  </a:lnTo>
                  <a:lnTo>
                    <a:pt x="2415743" y="495198"/>
                  </a:lnTo>
                  <a:lnTo>
                    <a:pt x="2421432" y="496633"/>
                  </a:lnTo>
                  <a:lnTo>
                    <a:pt x="2430056" y="496862"/>
                  </a:lnTo>
                  <a:lnTo>
                    <a:pt x="2438577" y="494322"/>
                  </a:lnTo>
                  <a:lnTo>
                    <a:pt x="2446299" y="487273"/>
                  </a:lnTo>
                  <a:lnTo>
                    <a:pt x="2452560" y="473976"/>
                  </a:lnTo>
                  <a:close/>
                </a:path>
                <a:path w="9464675" h="1123315">
                  <a:moveTo>
                    <a:pt x="2510548" y="1003109"/>
                  </a:moveTo>
                  <a:lnTo>
                    <a:pt x="2506345" y="996035"/>
                  </a:lnTo>
                  <a:lnTo>
                    <a:pt x="2500655" y="988961"/>
                  </a:lnTo>
                  <a:lnTo>
                    <a:pt x="2493581" y="981887"/>
                  </a:lnTo>
                  <a:lnTo>
                    <a:pt x="2486495" y="988961"/>
                  </a:lnTo>
                  <a:lnTo>
                    <a:pt x="2489733" y="995172"/>
                  </a:lnTo>
                  <a:lnTo>
                    <a:pt x="2493238" y="1001369"/>
                  </a:lnTo>
                  <a:lnTo>
                    <a:pt x="2497264" y="1008087"/>
                  </a:lnTo>
                  <a:lnTo>
                    <a:pt x="2502090" y="1015873"/>
                  </a:lnTo>
                  <a:lnTo>
                    <a:pt x="2506345" y="1008799"/>
                  </a:lnTo>
                  <a:lnTo>
                    <a:pt x="2510548" y="1003109"/>
                  </a:lnTo>
                  <a:close/>
                </a:path>
                <a:path w="9464675" h="1123315">
                  <a:moveTo>
                    <a:pt x="2630843" y="117449"/>
                  </a:moveTo>
                  <a:lnTo>
                    <a:pt x="2629624" y="112293"/>
                  </a:lnTo>
                  <a:lnTo>
                    <a:pt x="2626423" y="106997"/>
                  </a:lnTo>
                  <a:lnTo>
                    <a:pt x="2621889" y="100926"/>
                  </a:lnTo>
                  <a:lnTo>
                    <a:pt x="2616682" y="93408"/>
                  </a:lnTo>
                  <a:lnTo>
                    <a:pt x="2610815" y="100342"/>
                  </a:lnTo>
                  <a:lnTo>
                    <a:pt x="2605735" y="106489"/>
                  </a:lnTo>
                  <a:lnTo>
                    <a:pt x="2601176" y="112102"/>
                  </a:lnTo>
                  <a:lnTo>
                    <a:pt x="2596896" y="117449"/>
                  </a:lnTo>
                  <a:lnTo>
                    <a:pt x="2602534" y="123088"/>
                  </a:lnTo>
                  <a:lnTo>
                    <a:pt x="2606789" y="132981"/>
                  </a:lnTo>
                  <a:lnTo>
                    <a:pt x="2612491" y="134416"/>
                  </a:lnTo>
                  <a:lnTo>
                    <a:pt x="2619730" y="134937"/>
                  </a:lnTo>
                  <a:lnTo>
                    <a:pt x="2625915" y="132295"/>
                  </a:lnTo>
                  <a:lnTo>
                    <a:pt x="2629966" y="126466"/>
                  </a:lnTo>
                  <a:lnTo>
                    <a:pt x="2630843" y="117449"/>
                  </a:lnTo>
                  <a:close/>
                </a:path>
                <a:path w="9464675" h="1123315">
                  <a:moveTo>
                    <a:pt x="2647861" y="829132"/>
                  </a:moveTo>
                  <a:lnTo>
                    <a:pt x="2633713" y="820623"/>
                  </a:lnTo>
                  <a:lnTo>
                    <a:pt x="2622385" y="820623"/>
                  </a:lnTo>
                  <a:lnTo>
                    <a:pt x="2619565" y="819175"/>
                  </a:lnTo>
                  <a:lnTo>
                    <a:pt x="2616682" y="820623"/>
                  </a:lnTo>
                  <a:lnTo>
                    <a:pt x="2601125" y="827176"/>
                  </a:lnTo>
                  <a:lnTo>
                    <a:pt x="2593213" y="830770"/>
                  </a:lnTo>
                  <a:lnTo>
                    <a:pt x="2585567" y="834771"/>
                  </a:lnTo>
                  <a:lnTo>
                    <a:pt x="2584183" y="833323"/>
                  </a:lnTo>
                  <a:lnTo>
                    <a:pt x="2587002" y="848918"/>
                  </a:lnTo>
                  <a:lnTo>
                    <a:pt x="2588387" y="848918"/>
                  </a:lnTo>
                  <a:lnTo>
                    <a:pt x="2597734" y="850544"/>
                  </a:lnTo>
                  <a:lnTo>
                    <a:pt x="2606814" y="851382"/>
                  </a:lnTo>
                  <a:lnTo>
                    <a:pt x="2615882" y="851687"/>
                  </a:lnTo>
                  <a:lnTo>
                    <a:pt x="2626639" y="851738"/>
                  </a:lnTo>
                  <a:lnTo>
                    <a:pt x="2628023" y="850353"/>
                  </a:lnTo>
                  <a:lnTo>
                    <a:pt x="2629458" y="850353"/>
                  </a:lnTo>
                  <a:lnTo>
                    <a:pt x="2633916" y="845045"/>
                  </a:lnTo>
                  <a:lnTo>
                    <a:pt x="2643086" y="834771"/>
                  </a:lnTo>
                  <a:lnTo>
                    <a:pt x="2647861" y="829132"/>
                  </a:lnTo>
                  <a:close/>
                </a:path>
                <a:path w="9464675" h="1123315">
                  <a:moveTo>
                    <a:pt x="2677553" y="434352"/>
                  </a:moveTo>
                  <a:lnTo>
                    <a:pt x="2674734" y="430098"/>
                  </a:lnTo>
                  <a:lnTo>
                    <a:pt x="2673299" y="425894"/>
                  </a:lnTo>
                  <a:lnTo>
                    <a:pt x="2667660" y="423024"/>
                  </a:lnTo>
                  <a:lnTo>
                    <a:pt x="2660586" y="418820"/>
                  </a:lnTo>
                  <a:lnTo>
                    <a:pt x="2651036" y="426021"/>
                  </a:lnTo>
                  <a:lnTo>
                    <a:pt x="2631922" y="439889"/>
                  </a:lnTo>
                  <a:lnTo>
                    <a:pt x="2622385" y="447116"/>
                  </a:lnTo>
                  <a:lnTo>
                    <a:pt x="2616276" y="453758"/>
                  </a:lnTo>
                  <a:lnTo>
                    <a:pt x="2611767" y="461060"/>
                  </a:lnTo>
                  <a:lnTo>
                    <a:pt x="2610434" y="469176"/>
                  </a:lnTo>
                  <a:lnTo>
                    <a:pt x="2613863" y="478231"/>
                  </a:lnTo>
                  <a:lnTo>
                    <a:pt x="2620721" y="485381"/>
                  </a:lnTo>
                  <a:lnTo>
                    <a:pt x="2628227" y="487768"/>
                  </a:lnTo>
                  <a:lnTo>
                    <a:pt x="2635986" y="485381"/>
                  </a:lnTo>
                  <a:lnTo>
                    <a:pt x="2665298" y="454152"/>
                  </a:lnTo>
                  <a:lnTo>
                    <a:pt x="2674734" y="441426"/>
                  </a:lnTo>
                  <a:lnTo>
                    <a:pt x="2677553" y="434352"/>
                  </a:lnTo>
                  <a:close/>
                </a:path>
                <a:path w="9464675" h="1123315">
                  <a:moveTo>
                    <a:pt x="2738412" y="304203"/>
                  </a:moveTo>
                  <a:lnTo>
                    <a:pt x="2735592" y="302755"/>
                  </a:lnTo>
                  <a:lnTo>
                    <a:pt x="2732773" y="297129"/>
                  </a:lnTo>
                  <a:lnTo>
                    <a:pt x="2731338" y="298564"/>
                  </a:lnTo>
                  <a:lnTo>
                    <a:pt x="2727083" y="301383"/>
                  </a:lnTo>
                  <a:lnTo>
                    <a:pt x="2722829" y="307022"/>
                  </a:lnTo>
                  <a:lnTo>
                    <a:pt x="2718625" y="311277"/>
                  </a:lnTo>
                  <a:lnTo>
                    <a:pt x="2721445" y="312712"/>
                  </a:lnTo>
                  <a:lnTo>
                    <a:pt x="2725699" y="315531"/>
                  </a:lnTo>
                  <a:lnTo>
                    <a:pt x="2729903" y="316903"/>
                  </a:lnTo>
                  <a:lnTo>
                    <a:pt x="2732773" y="312712"/>
                  </a:lnTo>
                  <a:lnTo>
                    <a:pt x="2738412" y="304203"/>
                  </a:lnTo>
                  <a:close/>
                </a:path>
                <a:path w="9464675" h="1123315">
                  <a:moveTo>
                    <a:pt x="2739860" y="639508"/>
                  </a:moveTo>
                  <a:lnTo>
                    <a:pt x="2736977" y="635254"/>
                  </a:lnTo>
                  <a:lnTo>
                    <a:pt x="2732773" y="632434"/>
                  </a:lnTo>
                  <a:lnTo>
                    <a:pt x="2728518" y="628180"/>
                  </a:lnTo>
                  <a:lnTo>
                    <a:pt x="2724264" y="633869"/>
                  </a:lnTo>
                  <a:lnTo>
                    <a:pt x="2720009" y="639508"/>
                  </a:lnTo>
                  <a:lnTo>
                    <a:pt x="2721445" y="639508"/>
                  </a:lnTo>
                  <a:lnTo>
                    <a:pt x="2724264" y="643763"/>
                  </a:lnTo>
                  <a:lnTo>
                    <a:pt x="2727083" y="649401"/>
                  </a:lnTo>
                  <a:lnTo>
                    <a:pt x="2732773" y="649401"/>
                  </a:lnTo>
                  <a:lnTo>
                    <a:pt x="2735592" y="643763"/>
                  </a:lnTo>
                  <a:lnTo>
                    <a:pt x="2739860" y="639508"/>
                  </a:lnTo>
                  <a:close/>
                </a:path>
                <a:path w="9464675" h="1123315">
                  <a:moveTo>
                    <a:pt x="2768155" y="67932"/>
                  </a:moveTo>
                  <a:lnTo>
                    <a:pt x="2766720" y="66497"/>
                  </a:lnTo>
                  <a:lnTo>
                    <a:pt x="2765285" y="65112"/>
                  </a:lnTo>
                  <a:lnTo>
                    <a:pt x="2763901" y="63677"/>
                  </a:lnTo>
                  <a:lnTo>
                    <a:pt x="2761081" y="65112"/>
                  </a:lnTo>
                  <a:lnTo>
                    <a:pt x="2761081" y="67932"/>
                  </a:lnTo>
                  <a:lnTo>
                    <a:pt x="2762466" y="69316"/>
                  </a:lnTo>
                  <a:lnTo>
                    <a:pt x="2762466" y="72186"/>
                  </a:lnTo>
                  <a:lnTo>
                    <a:pt x="2763901" y="70751"/>
                  </a:lnTo>
                  <a:lnTo>
                    <a:pt x="2766720" y="69316"/>
                  </a:lnTo>
                  <a:lnTo>
                    <a:pt x="2768155" y="67932"/>
                  </a:lnTo>
                  <a:close/>
                </a:path>
                <a:path w="9464675" h="1123315">
                  <a:moveTo>
                    <a:pt x="2810611" y="841844"/>
                  </a:moveTo>
                  <a:lnTo>
                    <a:pt x="2809176" y="840409"/>
                  </a:lnTo>
                  <a:lnTo>
                    <a:pt x="2809176" y="839025"/>
                  </a:lnTo>
                  <a:lnTo>
                    <a:pt x="2807741" y="840409"/>
                  </a:lnTo>
                  <a:lnTo>
                    <a:pt x="2804922" y="841844"/>
                  </a:lnTo>
                  <a:lnTo>
                    <a:pt x="2803537" y="843280"/>
                  </a:lnTo>
                  <a:lnTo>
                    <a:pt x="2804922" y="846099"/>
                  </a:lnTo>
                  <a:lnTo>
                    <a:pt x="2804922" y="847483"/>
                  </a:lnTo>
                  <a:lnTo>
                    <a:pt x="2806357" y="846099"/>
                  </a:lnTo>
                  <a:lnTo>
                    <a:pt x="2809176" y="844664"/>
                  </a:lnTo>
                  <a:lnTo>
                    <a:pt x="2810611" y="843280"/>
                  </a:lnTo>
                  <a:lnTo>
                    <a:pt x="2810611" y="841844"/>
                  </a:lnTo>
                  <a:close/>
                </a:path>
                <a:path w="9464675" h="1123315">
                  <a:moveTo>
                    <a:pt x="2826143" y="457009"/>
                  </a:moveTo>
                  <a:lnTo>
                    <a:pt x="2795028" y="441426"/>
                  </a:lnTo>
                  <a:lnTo>
                    <a:pt x="2793593" y="442861"/>
                  </a:lnTo>
                  <a:lnTo>
                    <a:pt x="2792209" y="449935"/>
                  </a:lnTo>
                  <a:lnTo>
                    <a:pt x="2792209" y="457009"/>
                  </a:lnTo>
                  <a:lnTo>
                    <a:pt x="2796463" y="461264"/>
                  </a:lnTo>
                  <a:lnTo>
                    <a:pt x="2802102" y="464083"/>
                  </a:lnTo>
                  <a:lnTo>
                    <a:pt x="2809176" y="465467"/>
                  </a:lnTo>
                  <a:lnTo>
                    <a:pt x="2814815" y="466902"/>
                  </a:lnTo>
                  <a:lnTo>
                    <a:pt x="2817685" y="464083"/>
                  </a:lnTo>
                  <a:lnTo>
                    <a:pt x="2823324" y="464083"/>
                  </a:lnTo>
                  <a:lnTo>
                    <a:pt x="2824772" y="459828"/>
                  </a:lnTo>
                  <a:lnTo>
                    <a:pt x="2826143" y="457009"/>
                  </a:lnTo>
                  <a:close/>
                </a:path>
                <a:path w="9464675" h="1123315">
                  <a:moveTo>
                    <a:pt x="2833230" y="233451"/>
                  </a:moveTo>
                  <a:lnTo>
                    <a:pt x="2830411" y="232016"/>
                  </a:lnTo>
                  <a:lnTo>
                    <a:pt x="2827591" y="229196"/>
                  </a:lnTo>
                  <a:lnTo>
                    <a:pt x="2824772" y="227812"/>
                  </a:lnTo>
                  <a:lnTo>
                    <a:pt x="2823324" y="227812"/>
                  </a:lnTo>
                  <a:lnTo>
                    <a:pt x="2821889" y="230632"/>
                  </a:lnTo>
                  <a:lnTo>
                    <a:pt x="2819069" y="232016"/>
                  </a:lnTo>
                  <a:lnTo>
                    <a:pt x="2821889" y="234886"/>
                  </a:lnTo>
                  <a:lnTo>
                    <a:pt x="2824772" y="237705"/>
                  </a:lnTo>
                  <a:lnTo>
                    <a:pt x="2827591" y="239090"/>
                  </a:lnTo>
                  <a:lnTo>
                    <a:pt x="2828963" y="236270"/>
                  </a:lnTo>
                  <a:lnTo>
                    <a:pt x="2833230" y="233451"/>
                  </a:lnTo>
                  <a:close/>
                </a:path>
                <a:path w="9464675" h="1123315">
                  <a:moveTo>
                    <a:pt x="2926651" y="776732"/>
                  </a:moveTo>
                  <a:lnTo>
                    <a:pt x="2925216" y="776732"/>
                  </a:lnTo>
                  <a:lnTo>
                    <a:pt x="2923832" y="775347"/>
                  </a:lnTo>
                  <a:lnTo>
                    <a:pt x="2923832" y="776732"/>
                  </a:lnTo>
                  <a:lnTo>
                    <a:pt x="2922397" y="775347"/>
                  </a:lnTo>
                  <a:lnTo>
                    <a:pt x="2922397" y="776732"/>
                  </a:lnTo>
                  <a:lnTo>
                    <a:pt x="2923832" y="778167"/>
                  </a:lnTo>
                  <a:lnTo>
                    <a:pt x="2923832" y="780986"/>
                  </a:lnTo>
                  <a:lnTo>
                    <a:pt x="2925216" y="780986"/>
                  </a:lnTo>
                  <a:lnTo>
                    <a:pt x="2925216" y="779614"/>
                  </a:lnTo>
                  <a:lnTo>
                    <a:pt x="2926651" y="779614"/>
                  </a:lnTo>
                  <a:lnTo>
                    <a:pt x="2926651" y="776732"/>
                  </a:lnTo>
                  <a:close/>
                </a:path>
                <a:path w="9464675" h="1123315">
                  <a:moveTo>
                    <a:pt x="2936544" y="314096"/>
                  </a:moveTo>
                  <a:lnTo>
                    <a:pt x="2930487" y="300355"/>
                  </a:lnTo>
                  <a:lnTo>
                    <a:pt x="2917787" y="290055"/>
                  </a:lnTo>
                  <a:lnTo>
                    <a:pt x="2903512" y="285051"/>
                  </a:lnTo>
                  <a:lnTo>
                    <a:pt x="2892653" y="287235"/>
                  </a:lnTo>
                  <a:lnTo>
                    <a:pt x="2891269" y="288607"/>
                  </a:lnTo>
                  <a:lnTo>
                    <a:pt x="2889834" y="292862"/>
                  </a:lnTo>
                  <a:lnTo>
                    <a:pt x="2889834" y="295681"/>
                  </a:lnTo>
                  <a:lnTo>
                    <a:pt x="2892463" y="307746"/>
                  </a:lnTo>
                  <a:lnTo>
                    <a:pt x="2899219" y="318858"/>
                  </a:lnTo>
                  <a:lnTo>
                    <a:pt x="2908350" y="326529"/>
                  </a:lnTo>
                  <a:lnTo>
                    <a:pt x="2918142" y="328244"/>
                  </a:lnTo>
                  <a:lnTo>
                    <a:pt x="2925216" y="326859"/>
                  </a:lnTo>
                  <a:lnTo>
                    <a:pt x="2930906" y="318350"/>
                  </a:lnTo>
                  <a:lnTo>
                    <a:pt x="2936544" y="314096"/>
                  </a:lnTo>
                  <a:close/>
                </a:path>
                <a:path w="9464675" h="1123315">
                  <a:moveTo>
                    <a:pt x="2945053" y="648017"/>
                  </a:moveTo>
                  <a:lnTo>
                    <a:pt x="2943618" y="646582"/>
                  </a:lnTo>
                  <a:lnTo>
                    <a:pt x="2942183" y="645198"/>
                  </a:lnTo>
                  <a:lnTo>
                    <a:pt x="2939364" y="643763"/>
                  </a:lnTo>
                  <a:lnTo>
                    <a:pt x="2937980" y="645198"/>
                  </a:lnTo>
                  <a:lnTo>
                    <a:pt x="2936544" y="646582"/>
                  </a:lnTo>
                  <a:lnTo>
                    <a:pt x="2935109" y="648017"/>
                  </a:lnTo>
                  <a:lnTo>
                    <a:pt x="2936544" y="649401"/>
                  </a:lnTo>
                  <a:lnTo>
                    <a:pt x="2939364" y="652272"/>
                  </a:lnTo>
                  <a:lnTo>
                    <a:pt x="2942183" y="652272"/>
                  </a:lnTo>
                  <a:lnTo>
                    <a:pt x="2943618" y="649401"/>
                  </a:lnTo>
                  <a:lnTo>
                    <a:pt x="2945053" y="648017"/>
                  </a:lnTo>
                  <a:close/>
                </a:path>
                <a:path w="9464675" h="1123315">
                  <a:moveTo>
                    <a:pt x="3031350" y="481050"/>
                  </a:moveTo>
                  <a:lnTo>
                    <a:pt x="3029966" y="479615"/>
                  </a:lnTo>
                  <a:lnTo>
                    <a:pt x="3028531" y="476796"/>
                  </a:lnTo>
                  <a:lnTo>
                    <a:pt x="3027095" y="475411"/>
                  </a:lnTo>
                  <a:lnTo>
                    <a:pt x="3025711" y="475411"/>
                  </a:lnTo>
                  <a:lnTo>
                    <a:pt x="3022892" y="478231"/>
                  </a:lnTo>
                  <a:lnTo>
                    <a:pt x="3021457" y="478231"/>
                  </a:lnTo>
                  <a:lnTo>
                    <a:pt x="3022892" y="481050"/>
                  </a:lnTo>
                  <a:lnTo>
                    <a:pt x="3022892" y="483870"/>
                  </a:lnTo>
                  <a:lnTo>
                    <a:pt x="3025711" y="485305"/>
                  </a:lnTo>
                  <a:lnTo>
                    <a:pt x="3027095" y="485305"/>
                  </a:lnTo>
                  <a:lnTo>
                    <a:pt x="3029966" y="482485"/>
                  </a:lnTo>
                  <a:lnTo>
                    <a:pt x="3031350" y="481050"/>
                  </a:lnTo>
                  <a:close/>
                </a:path>
                <a:path w="9464675" h="1123315">
                  <a:moveTo>
                    <a:pt x="3099295" y="623976"/>
                  </a:moveTo>
                  <a:lnTo>
                    <a:pt x="3095040" y="618286"/>
                  </a:lnTo>
                  <a:lnTo>
                    <a:pt x="3093656" y="612648"/>
                  </a:lnTo>
                  <a:lnTo>
                    <a:pt x="3085147" y="612648"/>
                  </a:lnTo>
                  <a:lnTo>
                    <a:pt x="3079508" y="616902"/>
                  </a:lnTo>
                  <a:lnTo>
                    <a:pt x="3073806" y="618286"/>
                  </a:lnTo>
                  <a:lnTo>
                    <a:pt x="3075241" y="622541"/>
                  </a:lnTo>
                  <a:lnTo>
                    <a:pt x="3078061" y="631050"/>
                  </a:lnTo>
                  <a:lnTo>
                    <a:pt x="3086582" y="631050"/>
                  </a:lnTo>
                  <a:lnTo>
                    <a:pt x="3092221" y="626795"/>
                  </a:lnTo>
                  <a:lnTo>
                    <a:pt x="3099295" y="623976"/>
                  </a:lnTo>
                  <a:close/>
                </a:path>
                <a:path w="9464675" h="1123315">
                  <a:moveTo>
                    <a:pt x="3119082" y="58039"/>
                  </a:moveTo>
                  <a:lnTo>
                    <a:pt x="3116262" y="56603"/>
                  </a:lnTo>
                  <a:lnTo>
                    <a:pt x="3116262" y="53784"/>
                  </a:lnTo>
                  <a:lnTo>
                    <a:pt x="3113443" y="55156"/>
                  </a:lnTo>
                  <a:lnTo>
                    <a:pt x="3110623" y="58039"/>
                  </a:lnTo>
                  <a:lnTo>
                    <a:pt x="3109188" y="59423"/>
                  </a:lnTo>
                  <a:lnTo>
                    <a:pt x="3114878" y="65112"/>
                  </a:lnTo>
                  <a:lnTo>
                    <a:pt x="3116262" y="65112"/>
                  </a:lnTo>
                  <a:lnTo>
                    <a:pt x="3119082" y="63677"/>
                  </a:lnTo>
                  <a:lnTo>
                    <a:pt x="3119082" y="58039"/>
                  </a:lnTo>
                  <a:close/>
                </a:path>
                <a:path w="9464675" h="1123315">
                  <a:moveTo>
                    <a:pt x="3129038" y="1013053"/>
                  </a:moveTo>
                  <a:lnTo>
                    <a:pt x="3122904" y="1009040"/>
                  </a:lnTo>
                  <a:lnTo>
                    <a:pt x="3117164" y="1005420"/>
                  </a:lnTo>
                  <a:lnTo>
                    <a:pt x="3111703" y="1002093"/>
                  </a:lnTo>
                  <a:lnTo>
                    <a:pt x="3106369" y="998905"/>
                  </a:lnTo>
                  <a:lnTo>
                    <a:pt x="3103549" y="1003109"/>
                  </a:lnTo>
                  <a:lnTo>
                    <a:pt x="3102114" y="1005979"/>
                  </a:lnTo>
                  <a:lnTo>
                    <a:pt x="3109188" y="1011618"/>
                  </a:lnTo>
                  <a:lnTo>
                    <a:pt x="3114878" y="1017257"/>
                  </a:lnTo>
                  <a:lnTo>
                    <a:pt x="3121964" y="1021511"/>
                  </a:lnTo>
                  <a:lnTo>
                    <a:pt x="3124784" y="1018692"/>
                  </a:lnTo>
                  <a:lnTo>
                    <a:pt x="3129038" y="1013053"/>
                  </a:lnTo>
                  <a:close/>
                </a:path>
                <a:path w="9464675" h="1123315">
                  <a:moveTo>
                    <a:pt x="3164421" y="267385"/>
                  </a:moveTo>
                  <a:lnTo>
                    <a:pt x="3161538" y="266001"/>
                  </a:lnTo>
                  <a:lnTo>
                    <a:pt x="3157334" y="261747"/>
                  </a:lnTo>
                  <a:lnTo>
                    <a:pt x="3153079" y="263194"/>
                  </a:lnTo>
                  <a:lnTo>
                    <a:pt x="3144812" y="266573"/>
                  </a:lnTo>
                  <a:lnTo>
                    <a:pt x="3128797" y="273926"/>
                  </a:lnTo>
                  <a:lnTo>
                    <a:pt x="3120517" y="277342"/>
                  </a:lnTo>
                  <a:lnTo>
                    <a:pt x="3114268" y="279146"/>
                  </a:lnTo>
                  <a:lnTo>
                    <a:pt x="3107613" y="280314"/>
                  </a:lnTo>
                  <a:lnTo>
                    <a:pt x="3102800" y="283870"/>
                  </a:lnTo>
                  <a:lnTo>
                    <a:pt x="3120517" y="312712"/>
                  </a:lnTo>
                  <a:lnTo>
                    <a:pt x="3133153" y="312191"/>
                  </a:lnTo>
                  <a:lnTo>
                    <a:pt x="3147237" y="302260"/>
                  </a:lnTo>
                  <a:lnTo>
                    <a:pt x="3158947" y="286219"/>
                  </a:lnTo>
                  <a:lnTo>
                    <a:pt x="3164421" y="267385"/>
                  </a:lnTo>
                  <a:close/>
                </a:path>
                <a:path w="9464675" h="1123315">
                  <a:moveTo>
                    <a:pt x="3198050" y="1123251"/>
                  </a:moveTo>
                  <a:lnTo>
                    <a:pt x="3195536" y="1121994"/>
                  </a:lnTo>
                  <a:lnTo>
                    <a:pt x="3191281" y="1120559"/>
                  </a:lnTo>
                  <a:lnTo>
                    <a:pt x="3188462" y="1121994"/>
                  </a:lnTo>
                  <a:lnTo>
                    <a:pt x="3187636" y="1123251"/>
                  </a:lnTo>
                  <a:lnTo>
                    <a:pt x="3198050" y="1123251"/>
                  </a:lnTo>
                  <a:close/>
                </a:path>
                <a:path w="9464675" h="1123315">
                  <a:moveTo>
                    <a:pt x="3242246" y="118833"/>
                  </a:moveTo>
                  <a:lnTo>
                    <a:pt x="3237725" y="113474"/>
                  </a:lnTo>
                  <a:lnTo>
                    <a:pt x="3227108" y="101727"/>
                  </a:lnTo>
                  <a:lnTo>
                    <a:pt x="3221024" y="94792"/>
                  </a:lnTo>
                  <a:lnTo>
                    <a:pt x="3215335" y="103301"/>
                  </a:lnTo>
                  <a:lnTo>
                    <a:pt x="3209696" y="110375"/>
                  </a:lnTo>
                  <a:lnTo>
                    <a:pt x="3215005" y="116700"/>
                  </a:lnTo>
                  <a:lnTo>
                    <a:pt x="3220301" y="122910"/>
                  </a:lnTo>
                  <a:lnTo>
                    <a:pt x="3225533" y="128778"/>
                  </a:lnTo>
                  <a:lnTo>
                    <a:pt x="3230918" y="134416"/>
                  </a:lnTo>
                  <a:lnTo>
                    <a:pt x="3235109" y="128866"/>
                  </a:lnTo>
                  <a:lnTo>
                    <a:pt x="3242246" y="120269"/>
                  </a:lnTo>
                  <a:lnTo>
                    <a:pt x="3242246" y="118833"/>
                  </a:lnTo>
                  <a:close/>
                </a:path>
                <a:path w="9464675" h="1123315">
                  <a:moveTo>
                    <a:pt x="3308756" y="988961"/>
                  </a:moveTo>
                  <a:lnTo>
                    <a:pt x="3304476" y="983310"/>
                  </a:lnTo>
                  <a:lnTo>
                    <a:pt x="3300069" y="977658"/>
                  </a:lnTo>
                  <a:lnTo>
                    <a:pt x="3295408" y="973074"/>
                  </a:lnTo>
                  <a:lnTo>
                    <a:pt x="3290341" y="970610"/>
                  </a:lnTo>
                  <a:lnTo>
                    <a:pt x="3281261" y="971410"/>
                  </a:lnTo>
                  <a:lnTo>
                    <a:pt x="3274961" y="977125"/>
                  </a:lnTo>
                  <a:lnTo>
                    <a:pt x="3271050" y="986294"/>
                  </a:lnTo>
                  <a:lnTo>
                    <a:pt x="3269119" y="997470"/>
                  </a:lnTo>
                  <a:lnTo>
                    <a:pt x="3269119" y="1003109"/>
                  </a:lnTo>
                  <a:lnTo>
                    <a:pt x="3274758" y="1008799"/>
                  </a:lnTo>
                  <a:lnTo>
                    <a:pt x="3280448" y="1020127"/>
                  </a:lnTo>
                  <a:lnTo>
                    <a:pt x="3288461" y="1011275"/>
                  </a:lnTo>
                  <a:lnTo>
                    <a:pt x="3302330" y="996238"/>
                  </a:lnTo>
                  <a:lnTo>
                    <a:pt x="3308756" y="988961"/>
                  </a:lnTo>
                  <a:close/>
                </a:path>
                <a:path w="9464675" h="1123315">
                  <a:moveTo>
                    <a:pt x="3327158" y="652272"/>
                  </a:moveTo>
                  <a:lnTo>
                    <a:pt x="3322904" y="649401"/>
                  </a:lnTo>
                  <a:lnTo>
                    <a:pt x="3318649" y="645198"/>
                  </a:lnTo>
                  <a:lnTo>
                    <a:pt x="3314395" y="643763"/>
                  </a:lnTo>
                  <a:lnTo>
                    <a:pt x="3308756" y="643763"/>
                  </a:lnTo>
                  <a:lnTo>
                    <a:pt x="3304502" y="642327"/>
                  </a:lnTo>
                  <a:lnTo>
                    <a:pt x="3297428" y="642327"/>
                  </a:lnTo>
                  <a:lnTo>
                    <a:pt x="3293160" y="646582"/>
                  </a:lnTo>
                  <a:lnTo>
                    <a:pt x="3294608" y="650836"/>
                  </a:lnTo>
                  <a:lnTo>
                    <a:pt x="3295980" y="656475"/>
                  </a:lnTo>
                  <a:lnTo>
                    <a:pt x="3298863" y="656475"/>
                  </a:lnTo>
                  <a:lnTo>
                    <a:pt x="3303066" y="659345"/>
                  </a:lnTo>
                  <a:lnTo>
                    <a:pt x="3308756" y="659345"/>
                  </a:lnTo>
                  <a:lnTo>
                    <a:pt x="3315830" y="660730"/>
                  </a:lnTo>
                  <a:lnTo>
                    <a:pt x="3318649" y="657910"/>
                  </a:lnTo>
                  <a:lnTo>
                    <a:pt x="3327158" y="652272"/>
                  </a:lnTo>
                  <a:close/>
                </a:path>
                <a:path w="9464675" h="1123315">
                  <a:moveTo>
                    <a:pt x="3341319" y="305638"/>
                  </a:moveTo>
                  <a:lnTo>
                    <a:pt x="3337064" y="302755"/>
                  </a:lnTo>
                  <a:lnTo>
                    <a:pt x="3334245" y="299935"/>
                  </a:lnTo>
                  <a:lnTo>
                    <a:pt x="3329978" y="298564"/>
                  </a:lnTo>
                  <a:lnTo>
                    <a:pt x="3328543" y="298564"/>
                  </a:lnTo>
                  <a:lnTo>
                    <a:pt x="3324288" y="305638"/>
                  </a:lnTo>
                  <a:lnTo>
                    <a:pt x="3324288" y="311277"/>
                  </a:lnTo>
                  <a:lnTo>
                    <a:pt x="3332797" y="316903"/>
                  </a:lnTo>
                  <a:lnTo>
                    <a:pt x="3335617" y="312712"/>
                  </a:lnTo>
                  <a:lnTo>
                    <a:pt x="3338436" y="309829"/>
                  </a:lnTo>
                  <a:lnTo>
                    <a:pt x="3341319" y="305638"/>
                  </a:lnTo>
                  <a:close/>
                </a:path>
                <a:path w="9464675" h="1123315">
                  <a:moveTo>
                    <a:pt x="3393668" y="461264"/>
                  </a:moveTo>
                  <a:lnTo>
                    <a:pt x="3392233" y="459828"/>
                  </a:lnTo>
                  <a:lnTo>
                    <a:pt x="3390849" y="459828"/>
                  </a:lnTo>
                  <a:lnTo>
                    <a:pt x="3389414" y="461264"/>
                  </a:lnTo>
                  <a:lnTo>
                    <a:pt x="3387979" y="462648"/>
                  </a:lnTo>
                  <a:lnTo>
                    <a:pt x="3386594" y="464083"/>
                  </a:lnTo>
                  <a:lnTo>
                    <a:pt x="3389414" y="466902"/>
                  </a:lnTo>
                  <a:lnTo>
                    <a:pt x="3392233" y="466902"/>
                  </a:lnTo>
                  <a:lnTo>
                    <a:pt x="3392233" y="464083"/>
                  </a:lnTo>
                  <a:lnTo>
                    <a:pt x="3393668" y="462648"/>
                  </a:lnTo>
                  <a:lnTo>
                    <a:pt x="3393668" y="461264"/>
                  </a:lnTo>
                  <a:close/>
                </a:path>
                <a:path w="9464675" h="1123315">
                  <a:moveTo>
                    <a:pt x="3417709" y="933805"/>
                  </a:moveTo>
                  <a:lnTo>
                    <a:pt x="3414890" y="930986"/>
                  </a:lnTo>
                  <a:lnTo>
                    <a:pt x="3413455" y="928166"/>
                  </a:lnTo>
                  <a:lnTo>
                    <a:pt x="3410635" y="930986"/>
                  </a:lnTo>
                  <a:lnTo>
                    <a:pt x="3409200" y="933805"/>
                  </a:lnTo>
                  <a:lnTo>
                    <a:pt x="3410635" y="936625"/>
                  </a:lnTo>
                  <a:lnTo>
                    <a:pt x="3413455" y="936625"/>
                  </a:lnTo>
                  <a:lnTo>
                    <a:pt x="3416274" y="935240"/>
                  </a:lnTo>
                  <a:lnTo>
                    <a:pt x="3417709" y="933805"/>
                  </a:lnTo>
                  <a:close/>
                </a:path>
                <a:path w="9464675" h="1123315">
                  <a:moveTo>
                    <a:pt x="3419157" y="837590"/>
                  </a:moveTo>
                  <a:lnTo>
                    <a:pt x="3417709" y="836206"/>
                  </a:lnTo>
                  <a:lnTo>
                    <a:pt x="3416274" y="834771"/>
                  </a:lnTo>
                  <a:lnTo>
                    <a:pt x="3413455" y="833323"/>
                  </a:lnTo>
                  <a:lnTo>
                    <a:pt x="3410635" y="834771"/>
                  </a:lnTo>
                  <a:lnTo>
                    <a:pt x="3410635" y="839025"/>
                  </a:lnTo>
                  <a:lnTo>
                    <a:pt x="3412071" y="840409"/>
                  </a:lnTo>
                  <a:lnTo>
                    <a:pt x="3413455" y="843280"/>
                  </a:lnTo>
                  <a:lnTo>
                    <a:pt x="3416274" y="840409"/>
                  </a:lnTo>
                  <a:lnTo>
                    <a:pt x="3417709" y="839025"/>
                  </a:lnTo>
                  <a:lnTo>
                    <a:pt x="3419157" y="837590"/>
                  </a:lnTo>
                  <a:close/>
                </a:path>
                <a:path w="9464675" h="1123315">
                  <a:moveTo>
                    <a:pt x="3492728" y="640943"/>
                  </a:moveTo>
                  <a:lnTo>
                    <a:pt x="3489909" y="638124"/>
                  </a:lnTo>
                  <a:lnTo>
                    <a:pt x="3489909" y="635254"/>
                  </a:lnTo>
                  <a:lnTo>
                    <a:pt x="3488474" y="635254"/>
                  </a:lnTo>
                  <a:lnTo>
                    <a:pt x="3488474" y="636689"/>
                  </a:lnTo>
                  <a:lnTo>
                    <a:pt x="3487039" y="636689"/>
                  </a:lnTo>
                  <a:lnTo>
                    <a:pt x="3488474" y="638124"/>
                  </a:lnTo>
                  <a:lnTo>
                    <a:pt x="3488474" y="640943"/>
                  </a:lnTo>
                  <a:lnTo>
                    <a:pt x="3489909" y="642327"/>
                  </a:lnTo>
                  <a:lnTo>
                    <a:pt x="3491293" y="640943"/>
                  </a:lnTo>
                  <a:lnTo>
                    <a:pt x="3492728" y="640943"/>
                  </a:lnTo>
                  <a:close/>
                </a:path>
                <a:path w="9464675" h="1123315">
                  <a:moveTo>
                    <a:pt x="3525291" y="640943"/>
                  </a:moveTo>
                  <a:lnTo>
                    <a:pt x="3523856" y="639508"/>
                  </a:lnTo>
                  <a:lnTo>
                    <a:pt x="3521037" y="638124"/>
                  </a:lnTo>
                  <a:lnTo>
                    <a:pt x="3519601" y="636689"/>
                  </a:lnTo>
                  <a:lnTo>
                    <a:pt x="3519601" y="639508"/>
                  </a:lnTo>
                  <a:lnTo>
                    <a:pt x="3518217" y="642327"/>
                  </a:lnTo>
                  <a:lnTo>
                    <a:pt x="3521037" y="645198"/>
                  </a:lnTo>
                  <a:lnTo>
                    <a:pt x="3522421" y="643763"/>
                  </a:lnTo>
                  <a:lnTo>
                    <a:pt x="3523856" y="642327"/>
                  </a:lnTo>
                  <a:lnTo>
                    <a:pt x="3525291" y="640943"/>
                  </a:lnTo>
                  <a:close/>
                </a:path>
                <a:path w="9464675" h="1123315">
                  <a:moveTo>
                    <a:pt x="3552164" y="288607"/>
                  </a:moveTo>
                  <a:lnTo>
                    <a:pt x="3550716" y="282968"/>
                  </a:lnTo>
                  <a:lnTo>
                    <a:pt x="3550716" y="280162"/>
                  </a:lnTo>
                  <a:lnTo>
                    <a:pt x="3545078" y="278714"/>
                  </a:lnTo>
                  <a:lnTo>
                    <a:pt x="3539439" y="274459"/>
                  </a:lnTo>
                  <a:lnTo>
                    <a:pt x="3533089" y="279552"/>
                  </a:lnTo>
                  <a:lnTo>
                    <a:pt x="3526853" y="284378"/>
                  </a:lnTo>
                  <a:lnTo>
                    <a:pt x="3520897" y="289217"/>
                  </a:lnTo>
                  <a:lnTo>
                    <a:pt x="3515347" y="294309"/>
                  </a:lnTo>
                  <a:lnTo>
                    <a:pt x="3512528" y="297129"/>
                  </a:lnTo>
                  <a:lnTo>
                    <a:pt x="3511143" y="305638"/>
                  </a:lnTo>
                  <a:lnTo>
                    <a:pt x="3515347" y="308457"/>
                  </a:lnTo>
                  <a:lnTo>
                    <a:pt x="3521037" y="314096"/>
                  </a:lnTo>
                  <a:lnTo>
                    <a:pt x="3523856" y="312712"/>
                  </a:lnTo>
                  <a:lnTo>
                    <a:pt x="3530206" y="310083"/>
                  </a:lnTo>
                  <a:lnTo>
                    <a:pt x="3536416" y="306666"/>
                  </a:lnTo>
                  <a:lnTo>
                    <a:pt x="3542360" y="302742"/>
                  </a:lnTo>
                  <a:lnTo>
                    <a:pt x="3547897" y="298564"/>
                  </a:lnTo>
                  <a:lnTo>
                    <a:pt x="3550716" y="297129"/>
                  </a:lnTo>
                  <a:lnTo>
                    <a:pt x="3552164" y="288607"/>
                  </a:lnTo>
                  <a:close/>
                </a:path>
                <a:path w="9464675" h="1123315">
                  <a:moveTo>
                    <a:pt x="3625735" y="932370"/>
                  </a:moveTo>
                  <a:lnTo>
                    <a:pt x="3624351" y="929551"/>
                  </a:lnTo>
                  <a:lnTo>
                    <a:pt x="3622916" y="928166"/>
                  </a:lnTo>
                  <a:lnTo>
                    <a:pt x="3621481" y="926731"/>
                  </a:lnTo>
                  <a:lnTo>
                    <a:pt x="3618661" y="928166"/>
                  </a:lnTo>
                  <a:lnTo>
                    <a:pt x="3618661" y="932370"/>
                  </a:lnTo>
                  <a:lnTo>
                    <a:pt x="3620097" y="935240"/>
                  </a:lnTo>
                  <a:lnTo>
                    <a:pt x="3621481" y="933805"/>
                  </a:lnTo>
                  <a:lnTo>
                    <a:pt x="3624351" y="933805"/>
                  </a:lnTo>
                  <a:lnTo>
                    <a:pt x="3625735" y="932370"/>
                  </a:lnTo>
                  <a:close/>
                </a:path>
                <a:path w="9464675" h="1123315">
                  <a:moveTo>
                    <a:pt x="3654044" y="479615"/>
                  </a:moveTo>
                  <a:lnTo>
                    <a:pt x="3648405" y="475411"/>
                  </a:lnTo>
                  <a:lnTo>
                    <a:pt x="3645585" y="471157"/>
                  </a:lnTo>
                  <a:lnTo>
                    <a:pt x="3641331" y="469722"/>
                  </a:lnTo>
                  <a:lnTo>
                    <a:pt x="3639896" y="469722"/>
                  </a:lnTo>
                  <a:lnTo>
                    <a:pt x="3634257" y="476796"/>
                  </a:lnTo>
                  <a:lnTo>
                    <a:pt x="3635629" y="481050"/>
                  </a:lnTo>
                  <a:lnTo>
                    <a:pt x="3644150" y="489559"/>
                  </a:lnTo>
                  <a:lnTo>
                    <a:pt x="3648405" y="483870"/>
                  </a:lnTo>
                  <a:lnTo>
                    <a:pt x="3654044" y="479615"/>
                  </a:lnTo>
                  <a:close/>
                </a:path>
                <a:path w="9464675" h="1123315">
                  <a:moveTo>
                    <a:pt x="3679533" y="986142"/>
                  </a:moveTo>
                  <a:lnTo>
                    <a:pt x="3673894" y="983322"/>
                  </a:lnTo>
                  <a:lnTo>
                    <a:pt x="3668191" y="976249"/>
                  </a:lnTo>
                  <a:lnTo>
                    <a:pt x="3665372" y="984758"/>
                  </a:lnTo>
                  <a:lnTo>
                    <a:pt x="3661118" y="990396"/>
                  </a:lnTo>
                  <a:lnTo>
                    <a:pt x="3661118" y="994651"/>
                  </a:lnTo>
                  <a:lnTo>
                    <a:pt x="3662553" y="998905"/>
                  </a:lnTo>
                  <a:lnTo>
                    <a:pt x="3668191" y="1003109"/>
                  </a:lnTo>
                  <a:lnTo>
                    <a:pt x="3675265" y="1003109"/>
                  </a:lnTo>
                  <a:lnTo>
                    <a:pt x="3679533" y="994651"/>
                  </a:lnTo>
                  <a:lnTo>
                    <a:pt x="3679533" y="986142"/>
                  </a:lnTo>
                  <a:close/>
                </a:path>
                <a:path w="9464675" h="1123315">
                  <a:moveTo>
                    <a:pt x="3690861" y="775347"/>
                  </a:moveTo>
                  <a:lnTo>
                    <a:pt x="3689426" y="772541"/>
                  </a:lnTo>
                  <a:lnTo>
                    <a:pt x="3689426" y="768273"/>
                  </a:lnTo>
                  <a:lnTo>
                    <a:pt x="3688042" y="768273"/>
                  </a:lnTo>
                  <a:lnTo>
                    <a:pt x="3686606" y="766838"/>
                  </a:lnTo>
                  <a:lnTo>
                    <a:pt x="3683787" y="769658"/>
                  </a:lnTo>
                  <a:lnTo>
                    <a:pt x="3680968" y="769658"/>
                  </a:lnTo>
                  <a:lnTo>
                    <a:pt x="3682352" y="772541"/>
                  </a:lnTo>
                  <a:lnTo>
                    <a:pt x="3683787" y="775347"/>
                  </a:lnTo>
                  <a:lnTo>
                    <a:pt x="3685171" y="779614"/>
                  </a:lnTo>
                  <a:lnTo>
                    <a:pt x="3686606" y="778167"/>
                  </a:lnTo>
                  <a:lnTo>
                    <a:pt x="3689426" y="776732"/>
                  </a:lnTo>
                  <a:lnTo>
                    <a:pt x="3690861" y="775347"/>
                  </a:lnTo>
                  <a:close/>
                </a:path>
                <a:path w="9464675" h="1123315">
                  <a:moveTo>
                    <a:pt x="3736136" y="657910"/>
                  </a:moveTo>
                  <a:lnTo>
                    <a:pt x="3733317" y="655091"/>
                  </a:lnTo>
                  <a:lnTo>
                    <a:pt x="3731882" y="652272"/>
                  </a:lnTo>
                  <a:lnTo>
                    <a:pt x="3727627" y="646582"/>
                  </a:lnTo>
                  <a:lnTo>
                    <a:pt x="3726243" y="652272"/>
                  </a:lnTo>
                  <a:lnTo>
                    <a:pt x="3723424" y="655091"/>
                  </a:lnTo>
                  <a:lnTo>
                    <a:pt x="3723424" y="659345"/>
                  </a:lnTo>
                  <a:lnTo>
                    <a:pt x="3724808" y="662165"/>
                  </a:lnTo>
                  <a:lnTo>
                    <a:pt x="3727627" y="664984"/>
                  </a:lnTo>
                  <a:lnTo>
                    <a:pt x="3729063" y="664984"/>
                  </a:lnTo>
                  <a:lnTo>
                    <a:pt x="3731882" y="663549"/>
                  </a:lnTo>
                  <a:lnTo>
                    <a:pt x="3733317" y="660730"/>
                  </a:lnTo>
                  <a:lnTo>
                    <a:pt x="3736136" y="657910"/>
                  </a:lnTo>
                  <a:close/>
                </a:path>
                <a:path w="9464675" h="1123315">
                  <a:moveTo>
                    <a:pt x="3754539" y="281533"/>
                  </a:moveTo>
                  <a:lnTo>
                    <a:pt x="3753104" y="275894"/>
                  </a:lnTo>
                  <a:lnTo>
                    <a:pt x="3753104" y="270268"/>
                  </a:lnTo>
                  <a:lnTo>
                    <a:pt x="3748849" y="267385"/>
                  </a:lnTo>
                  <a:lnTo>
                    <a:pt x="3746030" y="268820"/>
                  </a:lnTo>
                  <a:lnTo>
                    <a:pt x="3731183" y="275450"/>
                  </a:lnTo>
                  <a:lnTo>
                    <a:pt x="3716312" y="282460"/>
                  </a:lnTo>
                  <a:lnTo>
                    <a:pt x="3686606" y="297129"/>
                  </a:lnTo>
                  <a:lnTo>
                    <a:pt x="3685171" y="298564"/>
                  </a:lnTo>
                  <a:lnTo>
                    <a:pt x="3685171" y="311277"/>
                  </a:lnTo>
                  <a:lnTo>
                    <a:pt x="3688042" y="315531"/>
                  </a:lnTo>
                  <a:lnTo>
                    <a:pt x="3690861" y="319786"/>
                  </a:lnTo>
                  <a:lnTo>
                    <a:pt x="3699319" y="319786"/>
                  </a:lnTo>
                  <a:lnTo>
                    <a:pt x="3717290" y="318020"/>
                  </a:lnTo>
                  <a:lnTo>
                    <a:pt x="3732593" y="311086"/>
                  </a:lnTo>
                  <a:lnTo>
                    <a:pt x="3744722" y="299669"/>
                  </a:lnTo>
                  <a:lnTo>
                    <a:pt x="3753104" y="284416"/>
                  </a:lnTo>
                  <a:lnTo>
                    <a:pt x="3754539" y="281533"/>
                  </a:lnTo>
                  <a:close/>
                </a:path>
                <a:path w="9464675" h="1123315">
                  <a:moveTo>
                    <a:pt x="3792740" y="942314"/>
                  </a:moveTo>
                  <a:lnTo>
                    <a:pt x="3791305" y="940879"/>
                  </a:lnTo>
                  <a:lnTo>
                    <a:pt x="3789921" y="939444"/>
                  </a:lnTo>
                  <a:lnTo>
                    <a:pt x="3788486" y="940879"/>
                  </a:lnTo>
                  <a:lnTo>
                    <a:pt x="3787102" y="942314"/>
                  </a:lnTo>
                  <a:lnTo>
                    <a:pt x="3785666" y="945134"/>
                  </a:lnTo>
                  <a:lnTo>
                    <a:pt x="3787102" y="945134"/>
                  </a:lnTo>
                  <a:lnTo>
                    <a:pt x="3788486" y="946518"/>
                  </a:lnTo>
                  <a:lnTo>
                    <a:pt x="3789921" y="945134"/>
                  </a:lnTo>
                  <a:lnTo>
                    <a:pt x="3791305" y="943698"/>
                  </a:lnTo>
                  <a:lnTo>
                    <a:pt x="3792740" y="942314"/>
                  </a:lnTo>
                  <a:close/>
                </a:path>
                <a:path w="9464675" h="1123315">
                  <a:moveTo>
                    <a:pt x="3809720" y="478231"/>
                  </a:moveTo>
                  <a:lnTo>
                    <a:pt x="3804081" y="469722"/>
                  </a:lnTo>
                  <a:lnTo>
                    <a:pt x="3801262" y="466902"/>
                  </a:lnTo>
                  <a:lnTo>
                    <a:pt x="3795560" y="469722"/>
                  </a:lnTo>
                  <a:lnTo>
                    <a:pt x="3792740" y="471157"/>
                  </a:lnTo>
                  <a:lnTo>
                    <a:pt x="3789921" y="473976"/>
                  </a:lnTo>
                  <a:lnTo>
                    <a:pt x="3792740" y="475411"/>
                  </a:lnTo>
                  <a:lnTo>
                    <a:pt x="3796995" y="481050"/>
                  </a:lnTo>
                  <a:lnTo>
                    <a:pt x="3799814" y="482485"/>
                  </a:lnTo>
                  <a:lnTo>
                    <a:pt x="3802634" y="483870"/>
                  </a:lnTo>
                  <a:lnTo>
                    <a:pt x="3805453" y="479615"/>
                  </a:lnTo>
                  <a:lnTo>
                    <a:pt x="3809720" y="478231"/>
                  </a:lnTo>
                  <a:close/>
                </a:path>
                <a:path w="9464675" h="1123315">
                  <a:moveTo>
                    <a:pt x="3818229" y="847483"/>
                  </a:moveTo>
                  <a:lnTo>
                    <a:pt x="3811155" y="846099"/>
                  </a:lnTo>
                  <a:lnTo>
                    <a:pt x="3804081" y="843280"/>
                  </a:lnTo>
                  <a:lnTo>
                    <a:pt x="3796995" y="841844"/>
                  </a:lnTo>
                  <a:lnTo>
                    <a:pt x="3791305" y="840409"/>
                  </a:lnTo>
                  <a:lnTo>
                    <a:pt x="3787102" y="839025"/>
                  </a:lnTo>
                  <a:lnTo>
                    <a:pt x="3781412" y="839025"/>
                  </a:lnTo>
                  <a:lnTo>
                    <a:pt x="3780028" y="837590"/>
                  </a:lnTo>
                  <a:lnTo>
                    <a:pt x="3775773" y="840409"/>
                  </a:lnTo>
                  <a:lnTo>
                    <a:pt x="3772954" y="843280"/>
                  </a:lnTo>
                  <a:lnTo>
                    <a:pt x="3782847" y="853173"/>
                  </a:lnTo>
                  <a:lnTo>
                    <a:pt x="3787102" y="854557"/>
                  </a:lnTo>
                  <a:lnTo>
                    <a:pt x="3801262" y="854557"/>
                  </a:lnTo>
                  <a:lnTo>
                    <a:pt x="3804081" y="853173"/>
                  </a:lnTo>
                  <a:lnTo>
                    <a:pt x="3818229" y="847483"/>
                  </a:lnTo>
                  <a:close/>
                </a:path>
                <a:path w="9464675" h="1123315">
                  <a:moveTo>
                    <a:pt x="3826687" y="120269"/>
                  </a:moveTo>
                  <a:lnTo>
                    <a:pt x="3818229" y="114630"/>
                  </a:lnTo>
                  <a:lnTo>
                    <a:pt x="3813975" y="108940"/>
                  </a:lnTo>
                  <a:lnTo>
                    <a:pt x="3811155" y="110375"/>
                  </a:lnTo>
                  <a:lnTo>
                    <a:pt x="3805453" y="113195"/>
                  </a:lnTo>
                  <a:lnTo>
                    <a:pt x="3802634" y="120269"/>
                  </a:lnTo>
                  <a:lnTo>
                    <a:pt x="3798379" y="124523"/>
                  </a:lnTo>
                  <a:lnTo>
                    <a:pt x="3802634" y="128778"/>
                  </a:lnTo>
                  <a:lnTo>
                    <a:pt x="3806901" y="135851"/>
                  </a:lnTo>
                  <a:lnTo>
                    <a:pt x="3809720" y="134416"/>
                  </a:lnTo>
                  <a:lnTo>
                    <a:pt x="3815410" y="132981"/>
                  </a:lnTo>
                  <a:lnTo>
                    <a:pt x="3819614" y="127342"/>
                  </a:lnTo>
                  <a:lnTo>
                    <a:pt x="3826687" y="120269"/>
                  </a:lnTo>
                  <a:close/>
                </a:path>
                <a:path w="9464675" h="1123315">
                  <a:moveTo>
                    <a:pt x="3849357" y="963536"/>
                  </a:moveTo>
                  <a:lnTo>
                    <a:pt x="3847909" y="959281"/>
                  </a:lnTo>
                  <a:lnTo>
                    <a:pt x="3846538" y="962101"/>
                  </a:lnTo>
                  <a:lnTo>
                    <a:pt x="3849357" y="963536"/>
                  </a:lnTo>
                  <a:close/>
                </a:path>
                <a:path w="9464675" h="1123315">
                  <a:moveTo>
                    <a:pt x="3927183" y="963536"/>
                  </a:moveTo>
                  <a:lnTo>
                    <a:pt x="3922928" y="962101"/>
                  </a:lnTo>
                  <a:lnTo>
                    <a:pt x="3920109" y="959281"/>
                  </a:lnTo>
                  <a:lnTo>
                    <a:pt x="3914470" y="964920"/>
                  </a:lnTo>
                  <a:lnTo>
                    <a:pt x="3911600" y="967740"/>
                  </a:lnTo>
                  <a:lnTo>
                    <a:pt x="3913035" y="969175"/>
                  </a:lnTo>
                  <a:lnTo>
                    <a:pt x="3915854" y="970610"/>
                  </a:lnTo>
                  <a:lnTo>
                    <a:pt x="3917289" y="970610"/>
                  </a:lnTo>
                  <a:lnTo>
                    <a:pt x="3920109" y="969175"/>
                  </a:lnTo>
                  <a:lnTo>
                    <a:pt x="3922928" y="966355"/>
                  </a:lnTo>
                  <a:lnTo>
                    <a:pt x="3927183" y="963536"/>
                  </a:lnTo>
                  <a:close/>
                </a:path>
                <a:path w="9464675" h="1123315">
                  <a:moveTo>
                    <a:pt x="3934510" y="659345"/>
                  </a:moveTo>
                  <a:lnTo>
                    <a:pt x="3927183" y="650836"/>
                  </a:lnTo>
                  <a:lnTo>
                    <a:pt x="3924363" y="645198"/>
                  </a:lnTo>
                  <a:lnTo>
                    <a:pt x="3920109" y="643763"/>
                  </a:lnTo>
                  <a:lnTo>
                    <a:pt x="3918674" y="642327"/>
                  </a:lnTo>
                  <a:lnTo>
                    <a:pt x="3914470" y="646582"/>
                  </a:lnTo>
                  <a:lnTo>
                    <a:pt x="3911600" y="649401"/>
                  </a:lnTo>
                  <a:lnTo>
                    <a:pt x="3914470" y="652272"/>
                  </a:lnTo>
                  <a:lnTo>
                    <a:pt x="3915854" y="656475"/>
                  </a:lnTo>
                  <a:lnTo>
                    <a:pt x="3920109" y="659345"/>
                  </a:lnTo>
                  <a:lnTo>
                    <a:pt x="3927183" y="659345"/>
                  </a:lnTo>
                  <a:lnTo>
                    <a:pt x="3934510" y="659345"/>
                  </a:lnTo>
                  <a:close/>
                </a:path>
                <a:path w="9464675" h="1123315">
                  <a:moveTo>
                    <a:pt x="3976725" y="285788"/>
                  </a:moveTo>
                  <a:lnTo>
                    <a:pt x="3972458" y="278714"/>
                  </a:lnTo>
                  <a:lnTo>
                    <a:pt x="3969639" y="278714"/>
                  </a:lnTo>
                  <a:lnTo>
                    <a:pt x="3934625" y="266001"/>
                  </a:lnTo>
                  <a:lnTo>
                    <a:pt x="3897452" y="253238"/>
                  </a:lnTo>
                  <a:lnTo>
                    <a:pt x="3896068" y="257492"/>
                  </a:lnTo>
                  <a:lnTo>
                    <a:pt x="3890365" y="263194"/>
                  </a:lnTo>
                  <a:lnTo>
                    <a:pt x="3891800" y="266001"/>
                  </a:lnTo>
                  <a:lnTo>
                    <a:pt x="3902316" y="284759"/>
                  </a:lnTo>
                  <a:lnTo>
                    <a:pt x="3922776" y="300316"/>
                  </a:lnTo>
                  <a:lnTo>
                    <a:pt x="3946144" y="308965"/>
                  </a:lnTo>
                  <a:lnTo>
                    <a:pt x="3965384" y="307022"/>
                  </a:lnTo>
                  <a:lnTo>
                    <a:pt x="3969639" y="304203"/>
                  </a:lnTo>
                  <a:lnTo>
                    <a:pt x="3973906" y="295681"/>
                  </a:lnTo>
                  <a:lnTo>
                    <a:pt x="3975277" y="288607"/>
                  </a:lnTo>
                  <a:lnTo>
                    <a:pt x="3976725" y="285788"/>
                  </a:lnTo>
                  <a:close/>
                </a:path>
                <a:path w="9464675" h="1123315">
                  <a:moveTo>
                    <a:pt x="4060190" y="123088"/>
                  </a:moveTo>
                  <a:lnTo>
                    <a:pt x="4055999" y="118833"/>
                  </a:lnTo>
                  <a:lnTo>
                    <a:pt x="4051731" y="111760"/>
                  </a:lnTo>
                  <a:lnTo>
                    <a:pt x="4047477" y="110375"/>
                  </a:lnTo>
                  <a:lnTo>
                    <a:pt x="4043222" y="110375"/>
                  </a:lnTo>
                  <a:lnTo>
                    <a:pt x="4037584" y="117449"/>
                  </a:lnTo>
                  <a:lnTo>
                    <a:pt x="4033329" y="120269"/>
                  </a:lnTo>
                  <a:lnTo>
                    <a:pt x="4038968" y="131597"/>
                  </a:lnTo>
                  <a:lnTo>
                    <a:pt x="4044658" y="138671"/>
                  </a:lnTo>
                  <a:lnTo>
                    <a:pt x="4055999" y="127342"/>
                  </a:lnTo>
                  <a:lnTo>
                    <a:pt x="4060190" y="123088"/>
                  </a:lnTo>
                  <a:close/>
                </a:path>
                <a:path w="9464675" h="1123315">
                  <a:moveTo>
                    <a:pt x="4111167" y="1107846"/>
                  </a:moveTo>
                  <a:lnTo>
                    <a:pt x="4104094" y="1102156"/>
                  </a:lnTo>
                  <a:lnTo>
                    <a:pt x="4101274" y="1097953"/>
                  </a:lnTo>
                  <a:lnTo>
                    <a:pt x="4095572" y="1097953"/>
                  </a:lnTo>
                  <a:lnTo>
                    <a:pt x="4091368" y="1099337"/>
                  </a:lnTo>
                  <a:lnTo>
                    <a:pt x="4088498" y="1100772"/>
                  </a:lnTo>
                  <a:lnTo>
                    <a:pt x="4089933" y="1103591"/>
                  </a:lnTo>
                  <a:lnTo>
                    <a:pt x="4089933" y="1109230"/>
                  </a:lnTo>
                  <a:lnTo>
                    <a:pt x="4092752" y="1109230"/>
                  </a:lnTo>
                  <a:lnTo>
                    <a:pt x="4097007" y="1110665"/>
                  </a:lnTo>
                  <a:lnTo>
                    <a:pt x="4101274" y="1109230"/>
                  </a:lnTo>
                  <a:lnTo>
                    <a:pt x="4111167" y="1107846"/>
                  </a:lnTo>
                  <a:close/>
                </a:path>
                <a:path w="9464675" h="1123315">
                  <a:moveTo>
                    <a:pt x="4111167" y="268820"/>
                  </a:moveTo>
                  <a:lnTo>
                    <a:pt x="4106913" y="264566"/>
                  </a:lnTo>
                  <a:lnTo>
                    <a:pt x="4104094" y="260311"/>
                  </a:lnTo>
                  <a:lnTo>
                    <a:pt x="4098455" y="260311"/>
                  </a:lnTo>
                  <a:lnTo>
                    <a:pt x="4097007" y="264566"/>
                  </a:lnTo>
                  <a:lnTo>
                    <a:pt x="4094188" y="267385"/>
                  </a:lnTo>
                  <a:lnTo>
                    <a:pt x="4097007" y="270268"/>
                  </a:lnTo>
                  <a:lnTo>
                    <a:pt x="4098455" y="274459"/>
                  </a:lnTo>
                  <a:lnTo>
                    <a:pt x="4102646" y="274459"/>
                  </a:lnTo>
                  <a:lnTo>
                    <a:pt x="4111167" y="268820"/>
                  </a:lnTo>
                  <a:close/>
                </a:path>
                <a:path w="9464675" h="1123315">
                  <a:moveTo>
                    <a:pt x="4121061" y="1001725"/>
                  </a:moveTo>
                  <a:lnTo>
                    <a:pt x="4112603" y="997470"/>
                  </a:lnTo>
                  <a:lnTo>
                    <a:pt x="4105529" y="994651"/>
                  </a:lnTo>
                  <a:lnTo>
                    <a:pt x="4098455" y="993216"/>
                  </a:lnTo>
                  <a:lnTo>
                    <a:pt x="4097007" y="993216"/>
                  </a:lnTo>
                  <a:lnTo>
                    <a:pt x="4094188" y="998905"/>
                  </a:lnTo>
                  <a:lnTo>
                    <a:pt x="4091368" y="1001725"/>
                  </a:lnTo>
                  <a:lnTo>
                    <a:pt x="4098455" y="1005979"/>
                  </a:lnTo>
                  <a:lnTo>
                    <a:pt x="4104094" y="1011618"/>
                  </a:lnTo>
                  <a:lnTo>
                    <a:pt x="4111167" y="1014437"/>
                  </a:lnTo>
                  <a:lnTo>
                    <a:pt x="4112603" y="1014437"/>
                  </a:lnTo>
                  <a:lnTo>
                    <a:pt x="4115422" y="1008799"/>
                  </a:lnTo>
                  <a:lnTo>
                    <a:pt x="4121061" y="1001725"/>
                  </a:lnTo>
                  <a:close/>
                </a:path>
                <a:path w="9464675" h="1123315">
                  <a:moveTo>
                    <a:pt x="4150804" y="281533"/>
                  </a:moveTo>
                  <a:lnTo>
                    <a:pt x="4147985" y="282968"/>
                  </a:lnTo>
                  <a:lnTo>
                    <a:pt x="4145102" y="281533"/>
                  </a:lnTo>
                  <a:lnTo>
                    <a:pt x="4143730" y="280162"/>
                  </a:lnTo>
                  <a:lnTo>
                    <a:pt x="4140911" y="282968"/>
                  </a:lnTo>
                  <a:lnTo>
                    <a:pt x="4142282" y="282968"/>
                  </a:lnTo>
                  <a:lnTo>
                    <a:pt x="4143730" y="285788"/>
                  </a:lnTo>
                  <a:lnTo>
                    <a:pt x="4145102" y="287235"/>
                  </a:lnTo>
                  <a:lnTo>
                    <a:pt x="4146550" y="288607"/>
                  </a:lnTo>
                  <a:lnTo>
                    <a:pt x="4147985" y="285788"/>
                  </a:lnTo>
                  <a:lnTo>
                    <a:pt x="4149369" y="284416"/>
                  </a:lnTo>
                  <a:lnTo>
                    <a:pt x="4150804" y="281533"/>
                  </a:lnTo>
                  <a:close/>
                </a:path>
                <a:path w="9464675" h="1123315">
                  <a:moveTo>
                    <a:pt x="4230014" y="581533"/>
                  </a:moveTo>
                  <a:lnTo>
                    <a:pt x="4227195" y="577278"/>
                  </a:lnTo>
                  <a:lnTo>
                    <a:pt x="4224375" y="571576"/>
                  </a:lnTo>
                  <a:lnTo>
                    <a:pt x="4220121" y="570204"/>
                  </a:lnTo>
                  <a:lnTo>
                    <a:pt x="4217301" y="568769"/>
                  </a:lnTo>
                  <a:lnTo>
                    <a:pt x="4211663" y="571576"/>
                  </a:lnTo>
                  <a:lnTo>
                    <a:pt x="4203154" y="574459"/>
                  </a:lnTo>
                  <a:lnTo>
                    <a:pt x="4210227" y="581533"/>
                  </a:lnTo>
                  <a:lnTo>
                    <a:pt x="4213047" y="587171"/>
                  </a:lnTo>
                  <a:lnTo>
                    <a:pt x="4221556" y="587171"/>
                  </a:lnTo>
                  <a:lnTo>
                    <a:pt x="4225823" y="582917"/>
                  </a:lnTo>
                  <a:lnTo>
                    <a:pt x="4230014" y="581533"/>
                  </a:lnTo>
                  <a:close/>
                </a:path>
                <a:path w="9464675" h="1123315">
                  <a:moveTo>
                    <a:pt x="4238536" y="824877"/>
                  </a:moveTo>
                  <a:lnTo>
                    <a:pt x="4228643" y="822058"/>
                  </a:lnTo>
                  <a:lnTo>
                    <a:pt x="4220121" y="819175"/>
                  </a:lnTo>
                  <a:lnTo>
                    <a:pt x="4208640" y="819810"/>
                  </a:lnTo>
                  <a:lnTo>
                    <a:pt x="4191482" y="819988"/>
                  </a:lnTo>
                  <a:lnTo>
                    <a:pt x="4184739" y="820623"/>
                  </a:lnTo>
                  <a:lnTo>
                    <a:pt x="4180484" y="822058"/>
                  </a:lnTo>
                  <a:lnTo>
                    <a:pt x="4174845" y="827697"/>
                  </a:lnTo>
                  <a:lnTo>
                    <a:pt x="4174845" y="836206"/>
                  </a:lnTo>
                  <a:lnTo>
                    <a:pt x="4205376" y="850887"/>
                  </a:lnTo>
                  <a:lnTo>
                    <a:pt x="4213047" y="848918"/>
                  </a:lnTo>
                  <a:lnTo>
                    <a:pt x="4220007" y="844550"/>
                  </a:lnTo>
                  <a:lnTo>
                    <a:pt x="4226306" y="838466"/>
                  </a:lnTo>
                  <a:lnTo>
                    <a:pt x="4232351" y="831596"/>
                  </a:lnTo>
                  <a:lnTo>
                    <a:pt x="4238536" y="824877"/>
                  </a:lnTo>
                  <a:close/>
                </a:path>
                <a:path w="9464675" h="1123315">
                  <a:moveTo>
                    <a:pt x="4279557" y="108940"/>
                  </a:moveTo>
                  <a:lnTo>
                    <a:pt x="4278173" y="104686"/>
                  </a:lnTo>
                  <a:lnTo>
                    <a:pt x="4276737" y="99047"/>
                  </a:lnTo>
                  <a:lnTo>
                    <a:pt x="4269651" y="94792"/>
                  </a:lnTo>
                  <a:lnTo>
                    <a:pt x="4265396" y="96227"/>
                  </a:lnTo>
                  <a:lnTo>
                    <a:pt x="4253763" y="98361"/>
                  </a:lnTo>
                  <a:lnTo>
                    <a:pt x="4242244" y="100634"/>
                  </a:lnTo>
                  <a:lnTo>
                    <a:pt x="4230979" y="103174"/>
                  </a:lnTo>
                  <a:lnTo>
                    <a:pt x="4220121" y="106121"/>
                  </a:lnTo>
                  <a:lnTo>
                    <a:pt x="4217301" y="107556"/>
                  </a:lnTo>
                  <a:lnTo>
                    <a:pt x="4214482" y="110375"/>
                  </a:lnTo>
                  <a:lnTo>
                    <a:pt x="4211663" y="111760"/>
                  </a:lnTo>
                  <a:lnTo>
                    <a:pt x="4213047" y="118833"/>
                  </a:lnTo>
                  <a:lnTo>
                    <a:pt x="4213047" y="121704"/>
                  </a:lnTo>
                  <a:lnTo>
                    <a:pt x="4214482" y="124523"/>
                  </a:lnTo>
                  <a:lnTo>
                    <a:pt x="4227601" y="134632"/>
                  </a:lnTo>
                  <a:lnTo>
                    <a:pt x="4246143" y="137439"/>
                  </a:lnTo>
                  <a:lnTo>
                    <a:pt x="4264431" y="133083"/>
                  </a:lnTo>
                  <a:lnTo>
                    <a:pt x="4276737" y="121704"/>
                  </a:lnTo>
                  <a:lnTo>
                    <a:pt x="4279557" y="117449"/>
                  </a:lnTo>
                  <a:lnTo>
                    <a:pt x="4279557" y="108940"/>
                  </a:lnTo>
                  <a:close/>
                </a:path>
                <a:path w="9464675" h="1123315">
                  <a:moveTo>
                    <a:pt x="4299394" y="971994"/>
                  </a:moveTo>
                  <a:lnTo>
                    <a:pt x="4295140" y="967740"/>
                  </a:lnTo>
                  <a:lnTo>
                    <a:pt x="4290885" y="960666"/>
                  </a:lnTo>
                  <a:lnTo>
                    <a:pt x="4285246" y="959281"/>
                  </a:lnTo>
                  <a:lnTo>
                    <a:pt x="4283811" y="959281"/>
                  </a:lnTo>
                  <a:lnTo>
                    <a:pt x="4278173" y="964920"/>
                  </a:lnTo>
                  <a:lnTo>
                    <a:pt x="4273918" y="967740"/>
                  </a:lnTo>
                  <a:lnTo>
                    <a:pt x="4278173" y="971994"/>
                  </a:lnTo>
                  <a:lnTo>
                    <a:pt x="4280992" y="977684"/>
                  </a:lnTo>
                  <a:lnTo>
                    <a:pt x="4285246" y="983322"/>
                  </a:lnTo>
                  <a:lnTo>
                    <a:pt x="4290885" y="979068"/>
                  </a:lnTo>
                  <a:lnTo>
                    <a:pt x="4295140" y="976249"/>
                  </a:lnTo>
                  <a:lnTo>
                    <a:pt x="4299394" y="971994"/>
                  </a:lnTo>
                  <a:close/>
                </a:path>
                <a:path w="9464675" h="1123315">
                  <a:moveTo>
                    <a:pt x="4319194" y="667804"/>
                  </a:moveTo>
                  <a:lnTo>
                    <a:pt x="4316781" y="659460"/>
                  </a:lnTo>
                  <a:lnTo>
                    <a:pt x="4313707" y="651002"/>
                  </a:lnTo>
                  <a:lnTo>
                    <a:pt x="4309834" y="641756"/>
                  </a:lnTo>
                  <a:lnTo>
                    <a:pt x="4305033" y="631050"/>
                  </a:lnTo>
                  <a:lnTo>
                    <a:pt x="4297959" y="642327"/>
                  </a:lnTo>
                  <a:lnTo>
                    <a:pt x="4293705" y="646582"/>
                  </a:lnTo>
                  <a:lnTo>
                    <a:pt x="4292320" y="650836"/>
                  </a:lnTo>
                  <a:lnTo>
                    <a:pt x="4292790" y="661187"/>
                  </a:lnTo>
                  <a:lnTo>
                    <a:pt x="4296194" y="668883"/>
                  </a:lnTo>
                  <a:lnTo>
                    <a:pt x="4302264" y="673912"/>
                  </a:lnTo>
                  <a:lnTo>
                    <a:pt x="4310735" y="676313"/>
                  </a:lnTo>
                  <a:lnTo>
                    <a:pt x="4313555" y="676313"/>
                  </a:lnTo>
                  <a:lnTo>
                    <a:pt x="4319194" y="669239"/>
                  </a:lnTo>
                  <a:lnTo>
                    <a:pt x="4319194" y="667804"/>
                  </a:lnTo>
                  <a:close/>
                </a:path>
                <a:path w="9464675" h="1123315">
                  <a:moveTo>
                    <a:pt x="4358830" y="282968"/>
                  </a:moveTo>
                  <a:lnTo>
                    <a:pt x="4357382" y="278714"/>
                  </a:lnTo>
                  <a:lnTo>
                    <a:pt x="4351744" y="277342"/>
                  </a:lnTo>
                  <a:lnTo>
                    <a:pt x="4348924" y="274459"/>
                  </a:lnTo>
                  <a:lnTo>
                    <a:pt x="4312107" y="285788"/>
                  </a:lnTo>
                  <a:lnTo>
                    <a:pt x="4310735" y="292862"/>
                  </a:lnTo>
                  <a:lnTo>
                    <a:pt x="4317809" y="299935"/>
                  </a:lnTo>
                  <a:lnTo>
                    <a:pt x="4327322" y="308102"/>
                  </a:lnTo>
                  <a:lnTo>
                    <a:pt x="4336707" y="311086"/>
                  </a:lnTo>
                  <a:lnTo>
                    <a:pt x="4345838" y="308508"/>
                  </a:lnTo>
                  <a:lnTo>
                    <a:pt x="4354563" y="299935"/>
                  </a:lnTo>
                  <a:lnTo>
                    <a:pt x="4357382" y="295681"/>
                  </a:lnTo>
                  <a:lnTo>
                    <a:pt x="4358830" y="288607"/>
                  </a:lnTo>
                  <a:lnTo>
                    <a:pt x="4358830" y="282968"/>
                  </a:lnTo>
                  <a:close/>
                </a:path>
                <a:path w="9464675" h="1123315">
                  <a:moveTo>
                    <a:pt x="4402721" y="792314"/>
                  </a:moveTo>
                  <a:lnTo>
                    <a:pt x="4399839" y="789508"/>
                  </a:lnTo>
                  <a:lnTo>
                    <a:pt x="4394200" y="782421"/>
                  </a:lnTo>
                  <a:lnTo>
                    <a:pt x="4391380" y="783805"/>
                  </a:lnTo>
                  <a:lnTo>
                    <a:pt x="4385221" y="787247"/>
                  </a:lnTo>
                  <a:lnTo>
                    <a:pt x="4379341" y="791083"/>
                  </a:lnTo>
                  <a:lnTo>
                    <a:pt x="4367339" y="799388"/>
                  </a:lnTo>
                  <a:lnTo>
                    <a:pt x="4372978" y="802208"/>
                  </a:lnTo>
                  <a:lnTo>
                    <a:pt x="4377233" y="805027"/>
                  </a:lnTo>
                  <a:lnTo>
                    <a:pt x="4387126" y="810729"/>
                  </a:lnTo>
                  <a:lnTo>
                    <a:pt x="4392765" y="805027"/>
                  </a:lnTo>
                  <a:lnTo>
                    <a:pt x="4398467" y="797953"/>
                  </a:lnTo>
                  <a:lnTo>
                    <a:pt x="4402721" y="792314"/>
                  </a:lnTo>
                  <a:close/>
                </a:path>
                <a:path w="9464675" h="1123315">
                  <a:moveTo>
                    <a:pt x="4436656" y="468337"/>
                  </a:moveTo>
                  <a:lnTo>
                    <a:pt x="4432401" y="462648"/>
                  </a:lnTo>
                  <a:lnTo>
                    <a:pt x="4429582" y="457009"/>
                  </a:lnTo>
                  <a:lnTo>
                    <a:pt x="4425327" y="454190"/>
                  </a:lnTo>
                  <a:lnTo>
                    <a:pt x="4421073" y="451319"/>
                  </a:lnTo>
                  <a:lnTo>
                    <a:pt x="4408360" y="451319"/>
                  </a:lnTo>
                  <a:lnTo>
                    <a:pt x="4404106" y="454190"/>
                  </a:lnTo>
                  <a:lnTo>
                    <a:pt x="4404106" y="459828"/>
                  </a:lnTo>
                  <a:lnTo>
                    <a:pt x="4405541" y="465467"/>
                  </a:lnTo>
                  <a:lnTo>
                    <a:pt x="4406925" y="466902"/>
                  </a:lnTo>
                  <a:lnTo>
                    <a:pt x="4411180" y="469722"/>
                  </a:lnTo>
                  <a:lnTo>
                    <a:pt x="4422508" y="472541"/>
                  </a:lnTo>
                  <a:lnTo>
                    <a:pt x="4426763" y="471157"/>
                  </a:lnTo>
                  <a:lnTo>
                    <a:pt x="4432401" y="469722"/>
                  </a:lnTo>
                  <a:lnTo>
                    <a:pt x="4436656" y="468337"/>
                  </a:lnTo>
                  <a:close/>
                </a:path>
                <a:path w="9464675" h="1123315">
                  <a:moveTo>
                    <a:pt x="4501781" y="996035"/>
                  </a:moveTo>
                  <a:lnTo>
                    <a:pt x="4500346" y="993216"/>
                  </a:lnTo>
                  <a:lnTo>
                    <a:pt x="4500346" y="990396"/>
                  </a:lnTo>
                  <a:lnTo>
                    <a:pt x="4497527" y="990396"/>
                  </a:lnTo>
                  <a:lnTo>
                    <a:pt x="4494708" y="993216"/>
                  </a:lnTo>
                  <a:lnTo>
                    <a:pt x="4493272" y="993216"/>
                  </a:lnTo>
                  <a:lnTo>
                    <a:pt x="4494708" y="994651"/>
                  </a:lnTo>
                  <a:lnTo>
                    <a:pt x="4494708" y="998905"/>
                  </a:lnTo>
                  <a:lnTo>
                    <a:pt x="4497527" y="998905"/>
                  </a:lnTo>
                  <a:lnTo>
                    <a:pt x="4500346" y="996035"/>
                  </a:lnTo>
                  <a:lnTo>
                    <a:pt x="4501781" y="996035"/>
                  </a:lnTo>
                  <a:close/>
                </a:path>
                <a:path w="9464675" h="1123315">
                  <a:moveTo>
                    <a:pt x="4547057" y="305638"/>
                  </a:moveTo>
                  <a:lnTo>
                    <a:pt x="4544606" y="296481"/>
                  </a:lnTo>
                  <a:lnTo>
                    <a:pt x="4538040" y="288798"/>
                  </a:lnTo>
                  <a:lnTo>
                    <a:pt x="4528540" y="283502"/>
                  </a:lnTo>
                  <a:lnTo>
                    <a:pt x="4517314" y="281533"/>
                  </a:lnTo>
                  <a:lnTo>
                    <a:pt x="4507217" y="283705"/>
                  </a:lnTo>
                  <a:lnTo>
                    <a:pt x="4499114" y="289331"/>
                  </a:lnTo>
                  <a:lnTo>
                    <a:pt x="4494454" y="297091"/>
                  </a:lnTo>
                  <a:lnTo>
                    <a:pt x="4494708" y="305638"/>
                  </a:lnTo>
                  <a:lnTo>
                    <a:pt x="4498594" y="312115"/>
                  </a:lnTo>
                  <a:lnTo>
                    <a:pt x="4503699" y="318338"/>
                  </a:lnTo>
                  <a:lnTo>
                    <a:pt x="4509617" y="323519"/>
                  </a:lnTo>
                  <a:lnTo>
                    <a:pt x="4515929" y="326859"/>
                  </a:lnTo>
                  <a:lnTo>
                    <a:pt x="4526165" y="326707"/>
                  </a:lnTo>
                  <a:lnTo>
                    <a:pt x="4536262" y="321525"/>
                  </a:lnTo>
                  <a:lnTo>
                    <a:pt x="4543984" y="313715"/>
                  </a:lnTo>
                  <a:lnTo>
                    <a:pt x="4547057" y="305638"/>
                  </a:lnTo>
                  <a:close/>
                </a:path>
                <a:path w="9464675" h="1123315">
                  <a:moveTo>
                    <a:pt x="4606480" y="824877"/>
                  </a:moveTo>
                  <a:lnTo>
                    <a:pt x="4605045" y="824877"/>
                  </a:lnTo>
                  <a:lnTo>
                    <a:pt x="4603661" y="822058"/>
                  </a:lnTo>
                  <a:lnTo>
                    <a:pt x="4600841" y="820623"/>
                  </a:lnTo>
                  <a:lnTo>
                    <a:pt x="4597971" y="822058"/>
                  </a:lnTo>
                  <a:lnTo>
                    <a:pt x="4597971" y="824877"/>
                  </a:lnTo>
                  <a:lnTo>
                    <a:pt x="4599406" y="826249"/>
                  </a:lnTo>
                  <a:lnTo>
                    <a:pt x="4600841" y="829132"/>
                  </a:lnTo>
                  <a:lnTo>
                    <a:pt x="4602226" y="827697"/>
                  </a:lnTo>
                  <a:lnTo>
                    <a:pt x="4605045" y="826249"/>
                  </a:lnTo>
                  <a:lnTo>
                    <a:pt x="4606480" y="824877"/>
                  </a:lnTo>
                  <a:close/>
                </a:path>
                <a:path w="9464675" h="1123315">
                  <a:moveTo>
                    <a:pt x="4640427" y="237705"/>
                  </a:moveTo>
                  <a:lnTo>
                    <a:pt x="4639043" y="237705"/>
                  </a:lnTo>
                  <a:lnTo>
                    <a:pt x="4637608" y="239090"/>
                  </a:lnTo>
                  <a:lnTo>
                    <a:pt x="4636224" y="239090"/>
                  </a:lnTo>
                  <a:lnTo>
                    <a:pt x="4633353" y="240525"/>
                  </a:lnTo>
                  <a:lnTo>
                    <a:pt x="4633353" y="241960"/>
                  </a:lnTo>
                  <a:lnTo>
                    <a:pt x="4634789" y="243344"/>
                  </a:lnTo>
                  <a:lnTo>
                    <a:pt x="4636224" y="241960"/>
                  </a:lnTo>
                  <a:lnTo>
                    <a:pt x="4637608" y="241960"/>
                  </a:lnTo>
                  <a:lnTo>
                    <a:pt x="4640427" y="240525"/>
                  </a:lnTo>
                  <a:lnTo>
                    <a:pt x="4640427" y="237705"/>
                  </a:lnTo>
                  <a:close/>
                </a:path>
                <a:path w="9464675" h="1123315">
                  <a:moveTo>
                    <a:pt x="4688573" y="1095082"/>
                  </a:moveTo>
                  <a:lnTo>
                    <a:pt x="4680064" y="1090879"/>
                  </a:lnTo>
                  <a:lnTo>
                    <a:pt x="4675810" y="1085189"/>
                  </a:lnTo>
                  <a:lnTo>
                    <a:pt x="4670171" y="1085189"/>
                  </a:lnTo>
                  <a:lnTo>
                    <a:pt x="4667351" y="1083805"/>
                  </a:lnTo>
                  <a:lnTo>
                    <a:pt x="4664532" y="1089444"/>
                  </a:lnTo>
                  <a:lnTo>
                    <a:pt x="4661662" y="1093698"/>
                  </a:lnTo>
                  <a:lnTo>
                    <a:pt x="4667351" y="1096518"/>
                  </a:lnTo>
                  <a:lnTo>
                    <a:pt x="4671606" y="1100772"/>
                  </a:lnTo>
                  <a:lnTo>
                    <a:pt x="4680064" y="1105027"/>
                  </a:lnTo>
                  <a:lnTo>
                    <a:pt x="4682883" y="1099337"/>
                  </a:lnTo>
                  <a:lnTo>
                    <a:pt x="4688573" y="1095082"/>
                  </a:lnTo>
                  <a:close/>
                </a:path>
                <a:path w="9464675" h="1123315">
                  <a:moveTo>
                    <a:pt x="4704118" y="950772"/>
                  </a:moveTo>
                  <a:lnTo>
                    <a:pt x="4698479" y="947953"/>
                  </a:lnTo>
                  <a:lnTo>
                    <a:pt x="4691392" y="945134"/>
                  </a:lnTo>
                  <a:lnTo>
                    <a:pt x="4685754" y="943698"/>
                  </a:lnTo>
                  <a:lnTo>
                    <a:pt x="4643298" y="935240"/>
                  </a:lnTo>
                  <a:lnTo>
                    <a:pt x="4643298" y="1010183"/>
                  </a:lnTo>
                  <a:lnTo>
                    <a:pt x="4655159" y="1004455"/>
                  </a:lnTo>
                  <a:lnTo>
                    <a:pt x="4667148" y="999248"/>
                  </a:lnTo>
                  <a:lnTo>
                    <a:pt x="4678883" y="993495"/>
                  </a:lnTo>
                  <a:lnTo>
                    <a:pt x="4689957" y="986142"/>
                  </a:lnTo>
                  <a:lnTo>
                    <a:pt x="4694567" y="980033"/>
                  </a:lnTo>
                  <a:lnTo>
                    <a:pt x="4698111" y="971130"/>
                  </a:lnTo>
                  <a:lnTo>
                    <a:pt x="4704118" y="950772"/>
                  </a:lnTo>
                  <a:close/>
                </a:path>
                <a:path w="9464675" h="1123315">
                  <a:moveTo>
                    <a:pt x="4705553" y="621106"/>
                  </a:moveTo>
                  <a:lnTo>
                    <a:pt x="4699914" y="611212"/>
                  </a:lnTo>
                  <a:lnTo>
                    <a:pt x="4698479" y="606958"/>
                  </a:lnTo>
                  <a:lnTo>
                    <a:pt x="4694212" y="604139"/>
                  </a:lnTo>
                  <a:lnTo>
                    <a:pt x="4692840" y="599884"/>
                  </a:lnTo>
                  <a:lnTo>
                    <a:pt x="4684319" y="599884"/>
                  </a:lnTo>
                  <a:lnTo>
                    <a:pt x="4684319" y="611212"/>
                  </a:lnTo>
                  <a:lnTo>
                    <a:pt x="4685754" y="612648"/>
                  </a:lnTo>
                  <a:lnTo>
                    <a:pt x="4689957" y="615467"/>
                  </a:lnTo>
                  <a:lnTo>
                    <a:pt x="4695660" y="616902"/>
                  </a:lnTo>
                  <a:lnTo>
                    <a:pt x="4705553" y="621106"/>
                  </a:lnTo>
                  <a:close/>
                </a:path>
                <a:path w="9464675" h="1123315">
                  <a:moveTo>
                    <a:pt x="4739487" y="990396"/>
                  </a:moveTo>
                  <a:lnTo>
                    <a:pt x="4735296" y="986142"/>
                  </a:lnTo>
                  <a:lnTo>
                    <a:pt x="4732413" y="980503"/>
                  </a:lnTo>
                  <a:lnTo>
                    <a:pt x="4729594" y="980503"/>
                  </a:lnTo>
                  <a:lnTo>
                    <a:pt x="4725340" y="981887"/>
                  </a:lnTo>
                  <a:lnTo>
                    <a:pt x="4721136" y="986142"/>
                  </a:lnTo>
                  <a:lnTo>
                    <a:pt x="4718266" y="988961"/>
                  </a:lnTo>
                  <a:lnTo>
                    <a:pt x="4721136" y="993216"/>
                  </a:lnTo>
                  <a:lnTo>
                    <a:pt x="4723955" y="1000290"/>
                  </a:lnTo>
                  <a:lnTo>
                    <a:pt x="4731029" y="1000290"/>
                  </a:lnTo>
                  <a:lnTo>
                    <a:pt x="4733849" y="994651"/>
                  </a:lnTo>
                  <a:lnTo>
                    <a:pt x="4739487" y="990396"/>
                  </a:lnTo>
                  <a:close/>
                </a:path>
                <a:path w="9464675" h="1123315">
                  <a:moveTo>
                    <a:pt x="4746574" y="29743"/>
                  </a:moveTo>
                  <a:lnTo>
                    <a:pt x="4745190" y="26860"/>
                  </a:lnTo>
                  <a:lnTo>
                    <a:pt x="4743755" y="24041"/>
                  </a:lnTo>
                  <a:lnTo>
                    <a:pt x="4740935" y="22669"/>
                  </a:lnTo>
                  <a:lnTo>
                    <a:pt x="4735296" y="19786"/>
                  </a:lnTo>
                  <a:lnTo>
                    <a:pt x="4729594" y="19786"/>
                  </a:lnTo>
                  <a:lnTo>
                    <a:pt x="4718266" y="16967"/>
                  </a:lnTo>
                  <a:lnTo>
                    <a:pt x="4714392" y="20421"/>
                  </a:lnTo>
                  <a:lnTo>
                    <a:pt x="4709452" y="24396"/>
                  </a:lnTo>
                  <a:lnTo>
                    <a:pt x="4703965" y="28905"/>
                  </a:lnTo>
                  <a:lnTo>
                    <a:pt x="4698479" y="33934"/>
                  </a:lnTo>
                  <a:lnTo>
                    <a:pt x="4697031" y="35382"/>
                  </a:lnTo>
                  <a:lnTo>
                    <a:pt x="4698479" y="42456"/>
                  </a:lnTo>
                  <a:lnTo>
                    <a:pt x="4699914" y="43891"/>
                  </a:lnTo>
                  <a:lnTo>
                    <a:pt x="4708372" y="45262"/>
                  </a:lnTo>
                  <a:lnTo>
                    <a:pt x="4715446" y="45262"/>
                  </a:lnTo>
                  <a:lnTo>
                    <a:pt x="4743755" y="31115"/>
                  </a:lnTo>
                  <a:lnTo>
                    <a:pt x="4746574" y="29743"/>
                  </a:lnTo>
                  <a:close/>
                </a:path>
                <a:path w="9464675" h="1123315">
                  <a:moveTo>
                    <a:pt x="4757902" y="277342"/>
                  </a:moveTo>
                  <a:lnTo>
                    <a:pt x="4756518" y="277342"/>
                  </a:lnTo>
                  <a:lnTo>
                    <a:pt x="4755083" y="275894"/>
                  </a:lnTo>
                  <a:lnTo>
                    <a:pt x="4756518" y="278714"/>
                  </a:lnTo>
                  <a:lnTo>
                    <a:pt x="4756518" y="281533"/>
                  </a:lnTo>
                  <a:lnTo>
                    <a:pt x="4755083" y="282968"/>
                  </a:lnTo>
                  <a:lnTo>
                    <a:pt x="4757902" y="282968"/>
                  </a:lnTo>
                  <a:lnTo>
                    <a:pt x="4757902" y="277342"/>
                  </a:lnTo>
                  <a:close/>
                </a:path>
                <a:path w="9464675" h="1123315">
                  <a:moveTo>
                    <a:pt x="4781943" y="434352"/>
                  </a:moveTo>
                  <a:lnTo>
                    <a:pt x="4780572" y="431533"/>
                  </a:lnTo>
                  <a:lnTo>
                    <a:pt x="4777752" y="431533"/>
                  </a:lnTo>
                  <a:lnTo>
                    <a:pt x="4776305" y="430098"/>
                  </a:lnTo>
                  <a:lnTo>
                    <a:pt x="4776305" y="431533"/>
                  </a:lnTo>
                  <a:lnTo>
                    <a:pt x="4774870" y="434352"/>
                  </a:lnTo>
                  <a:lnTo>
                    <a:pt x="4776305" y="435787"/>
                  </a:lnTo>
                  <a:lnTo>
                    <a:pt x="4779124" y="437172"/>
                  </a:lnTo>
                  <a:lnTo>
                    <a:pt x="4780572" y="438607"/>
                  </a:lnTo>
                  <a:lnTo>
                    <a:pt x="4780572" y="437172"/>
                  </a:lnTo>
                  <a:lnTo>
                    <a:pt x="4781943" y="435787"/>
                  </a:lnTo>
                  <a:lnTo>
                    <a:pt x="4781943" y="434352"/>
                  </a:lnTo>
                  <a:close/>
                </a:path>
                <a:path w="9464675" h="1123315">
                  <a:moveTo>
                    <a:pt x="4784826" y="782421"/>
                  </a:moveTo>
                  <a:lnTo>
                    <a:pt x="4780572" y="776732"/>
                  </a:lnTo>
                  <a:lnTo>
                    <a:pt x="4776305" y="771093"/>
                  </a:lnTo>
                  <a:lnTo>
                    <a:pt x="4770666" y="766838"/>
                  </a:lnTo>
                  <a:lnTo>
                    <a:pt x="4769231" y="765467"/>
                  </a:lnTo>
                  <a:lnTo>
                    <a:pt x="4764976" y="766838"/>
                  </a:lnTo>
                  <a:lnTo>
                    <a:pt x="4762157" y="766838"/>
                  </a:lnTo>
                  <a:lnTo>
                    <a:pt x="4759337" y="768273"/>
                  </a:lnTo>
                  <a:lnTo>
                    <a:pt x="4755083" y="771093"/>
                  </a:lnTo>
                  <a:lnTo>
                    <a:pt x="4756518" y="772541"/>
                  </a:lnTo>
                  <a:lnTo>
                    <a:pt x="4757902" y="776732"/>
                  </a:lnTo>
                  <a:lnTo>
                    <a:pt x="4759337" y="780986"/>
                  </a:lnTo>
                  <a:lnTo>
                    <a:pt x="4760722" y="783805"/>
                  </a:lnTo>
                  <a:lnTo>
                    <a:pt x="4762157" y="785241"/>
                  </a:lnTo>
                  <a:lnTo>
                    <a:pt x="4774870" y="785241"/>
                  </a:lnTo>
                  <a:lnTo>
                    <a:pt x="4779124" y="783805"/>
                  </a:lnTo>
                  <a:lnTo>
                    <a:pt x="4784826" y="782421"/>
                  </a:lnTo>
                  <a:close/>
                </a:path>
                <a:path w="9464675" h="1123315">
                  <a:moveTo>
                    <a:pt x="4831486" y="921092"/>
                  </a:moveTo>
                  <a:lnTo>
                    <a:pt x="4825847" y="918222"/>
                  </a:lnTo>
                  <a:lnTo>
                    <a:pt x="4814506" y="912583"/>
                  </a:lnTo>
                  <a:lnTo>
                    <a:pt x="4811687" y="915403"/>
                  </a:lnTo>
                  <a:lnTo>
                    <a:pt x="4808867" y="919657"/>
                  </a:lnTo>
                  <a:lnTo>
                    <a:pt x="4815941" y="922477"/>
                  </a:lnTo>
                  <a:lnTo>
                    <a:pt x="4821580" y="925296"/>
                  </a:lnTo>
                  <a:lnTo>
                    <a:pt x="4827282" y="926731"/>
                  </a:lnTo>
                  <a:lnTo>
                    <a:pt x="4828667" y="926731"/>
                  </a:lnTo>
                  <a:lnTo>
                    <a:pt x="4830102" y="922477"/>
                  </a:lnTo>
                  <a:lnTo>
                    <a:pt x="4831486" y="921092"/>
                  </a:lnTo>
                  <a:close/>
                </a:path>
                <a:path w="9464675" h="1123315">
                  <a:moveTo>
                    <a:pt x="4841430" y="479615"/>
                  </a:moveTo>
                  <a:lnTo>
                    <a:pt x="4838560" y="472541"/>
                  </a:lnTo>
                  <a:lnTo>
                    <a:pt x="4834356" y="464083"/>
                  </a:lnTo>
                  <a:lnTo>
                    <a:pt x="4831486" y="457009"/>
                  </a:lnTo>
                  <a:lnTo>
                    <a:pt x="4821580" y="465467"/>
                  </a:lnTo>
                  <a:lnTo>
                    <a:pt x="4818761" y="468337"/>
                  </a:lnTo>
                  <a:lnTo>
                    <a:pt x="4817326" y="471157"/>
                  </a:lnTo>
                  <a:lnTo>
                    <a:pt x="4823028" y="475411"/>
                  </a:lnTo>
                  <a:lnTo>
                    <a:pt x="4827282" y="481050"/>
                  </a:lnTo>
                  <a:lnTo>
                    <a:pt x="4832921" y="485305"/>
                  </a:lnTo>
                  <a:lnTo>
                    <a:pt x="4834356" y="486689"/>
                  </a:lnTo>
                  <a:lnTo>
                    <a:pt x="4841430" y="479615"/>
                  </a:lnTo>
                  <a:close/>
                </a:path>
                <a:path w="9464675" h="1123315">
                  <a:moveTo>
                    <a:pt x="4868303" y="196646"/>
                  </a:moveTo>
                  <a:lnTo>
                    <a:pt x="4866856" y="193827"/>
                  </a:lnTo>
                  <a:lnTo>
                    <a:pt x="4865484" y="189572"/>
                  </a:lnTo>
                  <a:lnTo>
                    <a:pt x="4862665" y="189572"/>
                  </a:lnTo>
                  <a:lnTo>
                    <a:pt x="4851273" y="188429"/>
                  </a:lnTo>
                  <a:lnTo>
                    <a:pt x="4838573" y="194183"/>
                  </a:lnTo>
                  <a:lnTo>
                    <a:pt x="4828006" y="204711"/>
                  </a:lnTo>
                  <a:lnTo>
                    <a:pt x="4823028" y="217868"/>
                  </a:lnTo>
                  <a:lnTo>
                    <a:pt x="4823028" y="223558"/>
                  </a:lnTo>
                  <a:lnTo>
                    <a:pt x="4828667" y="234886"/>
                  </a:lnTo>
                  <a:lnTo>
                    <a:pt x="4834356" y="236270"/>
                  </a:lnTo>
                  <a:lnTo>
                    <a:pt x="4844618" y="233870"/>
                  </a:lnTo>
                  <a:lnTo>
                    <a:pt x="4856099" y="223367"/>
                  </a:lnTo>
                  <a:lnTo>
                    <a:pt x="4865192" y="209410"/>
                  </a:lnTo>
                  <a:lnTo>
                    <a:pt x="4868303" y="196646"/>
                  </a:lnTo>
                  <a:close/>
                </a:path>
                <a:path w="9464675" h="1123315">
                  <a:moveTo>
                    <a:pt x="4878197" y="125907"/>
                  </a:moveTo>
                  <a:lnTo>
                    <a:pt x="4871123" y="120269"/>
                  </a:lnTo>
                  <a:lnTo>
                    <a:pt x="4868303" y="116014"/>
                  </a:lnTo>
                  <a:lnTo>
                    <a:pt x="4865484" y="114630"/>
                  </a:lnTo>
                  <a:lnTo>
                    <a:pt x="4862665" y="114630"/>
                  </a:lnTo>
                  <a:lnTo>
                    <a:pt x="4856962" y="118833"/>
                  </a:lnTo>
                  <a:lnTo>
                    <a:pt x="4856962" y="124523"/>
                  </a:lnTo>
                  <a:lnTo>
                    <a:pt x="4858397" y="131597"/>
                  </a:lnTo>
                  <a:lnTo>
                    <a:pt x="4862665" y="132981"/>
                  </a:lnTo>
                  <a:lnTo>
                    <a:pt x="4865484" y="134416"/>
                  </a:lnTo>
                  <a:lnTo>
                    <a:pt x="4871123" y="130162"/>
                  </a:lnTo>
                  <a:lnTo>
                    <a:pt x="4878197" y="125907"/>
                  </a:lnTo>
                  <a:close/>
                </a:path>
                <a:path w="9464675" h="1123315">
                  <a:moveTo>
                    <a:pt x="4905121" y="1100772"/>
                  </a:moveTo>
                  <a:lnTo>
                    <a:pt x="4903673" y="1099337"/>
                  </a:lnTo>
                  <a:lnTo>
                    <a:pt x="4900854" y="1097953"/>
                  </a:lnTo>
                  <a:lnTo>
                    <a:pt x="4899418" y="1095082"/>
                  </a:lnTo>
                  <a:lnTo>
                    <a:pt x="4898034" y="1096518"/>
                  </a:lnTo>
                  <a:lnTo>
                    <a:pt x="4898034" y="1099337"/>
                  </a:lnTo>
                  <a:lnTo>
                    <a:pt x="4896599" y="1100772"/>
                  </a:lnTo>
                  <a:lnTo>
                    <a:pt x="4896599" y="1103591"/>
                  </a:lnTo>
                  <a:lnTo>
                    <a:pt x="4898034" y="1106411"/>
                  </a:lnTo>
                  <a:lnTo>
                    <a:pt x="4900854" y="1103591"/>
                  </a:lnTo>
                  <a:lnTo>
                    <a:pt x="4902238" y="1102156"/>
                  </a:lnTo>
                  <a:lnTo>
                    <a:pt x="4905121" y="1100772"/>
                  </a:lnTo>
                  <a:close/>
                </a:path>
                <a:path w="9464675" h="1123315">
                  <a:moveTo>
                    <a:pt x="4906492" y="602754"/>
                  </a:moveTo>
                  <a:lnTo>
                    <a:pt x="4902238" y="592810"/>
                  </a:lnTo>
                  <a:lnTo>
                    <a:pt x="4899418" y="591426"/>
                  </a:lnTo>
                  <a:lnTo>
                    <a:pt x="4891151" y="589280"/>
                  </a:lnTo>
                  <a:lnTo>
                    <a:pt x="4883137" y="586994"/>
                  </a:lnTo>
                  <a:lnTo>
                    <a:pt x="4875136" y="584454"/>
                  </a:lnTo>
                  <a:lnTo>
                    <a:pt x="4866856" y="581533"/>
                  </a:lnTo>
                  <a:lnTo>
                    <a:pt x="4858397" y="585736"/>
                  </a:lnTo>
                  <a:lnTo>
                    <a:pt x="4854143" y="588606"/>
                  </a:lnTo>
                  <a:lnTo>
                    <a:pt x="4856962" y="595680"/>
                  </a:lnTo>
                  <a:lnTo>
                    <a:pt x="4858397" y="605574"/>
                  </a:lnTo>
                  <a:lnTo>
                    <a:pt x="4864036" y="608393"/>
                  </a:lnTo>
                  <a:lnTo>
                    <a:pt x="4870666" y="612330"/>
                  </a:lnTo>
                  <a:lnTo>
                    <a:pt x="4877676" y="615632"/>
                  </a:lnTo>
                  <a:lnTo>
                    <a:pt x="4884940" y="618134"/>
                  </a:lnTo>
                  <a:lnTo>
                    <a:pt x="4892345" y="619721"/>
                  </a:lnTo>
                  <a:lnTo>
                    <a:pt x="4896599" y="621106"/>
                  </a:lnTo>
                  <a:lnTo>
                    <a:pt x="4903673" y="614032"/>
                  </a:lnTo>
                  <a:lnTo>
                    <a:pt x="4905121" y="608393"/>
                  </a:lnTo>
                  <a:lnTo>
                    <a:pt x="4906492" y="602754"/>
                  </a:lnTo>
                  <a:close/>
                </a:path>
                <a:path w="9464675" h="1123315">
                  <a:moveTo>
                    <a:pt x="4913579" y="998905"/>
                  </a:moveTo>
                  <a:lnTo>
                    <a:pt x="4909337" y="993406"/>
                  </a:lnTo>
                  <a:lnTo>
                    <a:pt x="4905083" y="987755"/>
                  </a:lnTo>
                  <a:lnTo>
                    <a:pt x="4900841" y="982383"/>
                  </a:lnTo>
                  <a:lnTo>
                    <a:pt x="4896599" y="977684"/>
                  </a:lnTo>
                  <a:lnTo>
                    <a:pt x="4892345" y="973429"/>
                  </a:lnTo>
                  <a:lnTo>
                    <a:pt x="4885271" y="970610"/>
                  </a:lnTo>
                  <a:lnTo>
                    <a:pt x="4875377" y="966355"/>
                  </a:lnTo>
                  <a:lnTo>
                    <a:pt x="4873942" y="969175"/>
                  </a:lnTo>
                  <a:lnTo>
                    <a:pt x="4871123" y="973429"/>
                  </a:lnTo>
                  <a:lnTo>
                    <a:pt x="4871123" y="977684"/>
                  </a:lnTo>
                  <a:lnTo>
                    <a:pt x="4898034" y="1007364"/>
                  </a:lnTo>
                  <a:lnTo>
                    <a:pt x="4906492" y="1001725"/>
                  </a:lnTo>
                  <a:lnTo>
                    <a:pt x="4913579" y="998905"/>
                  </a:lnTo>
                  <a:close/>
                </a:path>
                <a:path w="9464675" h="1123315">
                  <a:moveTo>
                    <a:pt x="4920653" y="363613"/>
                  </a:moveTo>
                  <a:lnTo>
                    <a:pt x="4917833" y="360794"/>
                  </a:lnTo>
                  <a:lnTo>
                    <a:pt x="4917833" y="363613"/>
                  </a:lnTo>
                  <a:lnTo>
                    <a:pt x="4916398" y="365048"/>
                  </a:lnTo>
                  <a:lnTo>
                    <a:pt x="4916398" y="367868"/>
                  </a:lnTo>
                  <a:lnTo>
                    <a:pt x="4917833" y="367868"/>
                  </a:lnTo>
                  <a:lnTo>
                    <a:pt x="4919269" y="369303"/>
                  </a:lnTo>
                  <a:lnTo>
                    <a:pt x="4920653" y="367868"/>
                  </a:lnTo>
                  <a:lnTo>
                    <a:pt x="4920653" y="363613"/>
                  </a:lnTo>
                  <a:close/>
                </a:path>
                <a:path w="9464675" h="1123315">
                  <a:moveTo>
                    <a:pt x="4937620" y="631050"/>
                  </a:moveTo>
                  <a:lnTo>
                    <a:pt x="4936236" y="631050"/>
                  </a:lnTo>
                  <a:lnTo>
                    <a:pt x="4934801" y="628180"/>
                  </a:lnTo>
                  <a:lnTo>
                    <a:pt x="4934801" y="629615"/>
                  </a:lnTo>
                  <a:lnTo>
                    <a:pt x="4933416" y="631050"/>
                  </a:lnTo>
                  <a:lnTo>
                    <a:pt x="4931981" y="632434"/>
                  </a:lnTo>
                  <a:lnTo>
                    <a:pt x="4931981" y="635254"/>
                  </a:lnTo>
                  <a:lnTo>
                    <a:pt x="4933416" y="635254"/>
                  </a:lnTo>
                  <a:lnTo>
                    <a:pt x="4933416" y="636689"/>
                  </a:lnTo>
                  <a:lnTo>
                    <a:pt x="4934801" y="638124"/>
                  </a:lnTo>
                  <a:lnTo>
                    <a:pt x="4936236" y="635254"/>
                  </a:lnTo>
                  <a:lnTo>
                    <a:pt x="4937620" y="633869"/>
                  </a:lnTo>
                  <a:lnTo>
                    <a:pt x="4937620" y="631050"/>
                  </a:lnTo>
                  <a:close/>
                </a:path>
                <a:path w="9464675" h="1123315">
                  <a:moveTo>
                    <a:pt x="4953216" y="148564"/>
                  </a:moveTo>
                  <a:lnTo>
                    <a:pt x="4948948" y="145745"/>
                  </a:lnTo>
                  <a:lnTo>
                    <a:pt x="4946129" y="142925"/>
                  </a:lnTo>
                  <a:lnTo>
                    <a:pt x="4941875" y="142925"/>
                  </a:lnTo>
                  <a:lnTo>
                    <a:pt x="4939055" y="145745"/>
                  </a:lnTo>
                  <a:lnTo>
                    <a:pt x="4937620" y="148564"/>
                  </a:lnTo>
                  <a:lnTo>
                    <a:pt x="4940490" y="151384"/>
                  </a:lnTo>
                  <a:lnTo>
                    <a:pt x="4943310" y="154203"/>
                  </a:lnTo>
                  <a:lnTo>
                    <a:pt x="4946129" y="155638"/>
                  </a:lnTo>
                  <a:lnTo>
                    <a:pt x="4947577" y="155638"/>
                  </a:lnTo>
                  <a:lnTo>
                    <a:pt x="4950396" y="151384"/>
                  </a:lnTo>
                  <a:lnTo>
                    <a:pt x="4953216" y="148564"/>
                  </a:lnTo>
                  <a:close/>
                </a:path>
                <a:path w="9464675" h="1123315">
                  <a:moveTo>
                    <a:pt x="4958854" y="21221"/>
                  </a:moveTo>
                  <a:lnTo>
                    <a:pt x="4954651" y="15595"/>
                  </a:lnTo>
                  <a:lnTo>
                    <a:pt x="4950396" y="5638"/>
                  </a:lnTo>
                  <a:lnTo>
                    <a:pt x="4946383" y="15303"/>
                  </a:lnTo>
                  <a:lnTo>
                    <a:pt x="4942776" y="23520"/>
                  </a:lnTo>
                  <a:lnTo>
                    <a:pt x="4939449" y="30924"/>
                  </a:lnTo>
                  <a:lnTo>
                    <a:pt x="4936236" y="38188"/>
                  </a:lnTo>
                  <a:lnTo>
                    <a:pt x="4936236" y="39636"/>
                  </a:lnTo>
                  <a:lnTo>
                    <a:pt x="4939055" y="42456"/>
                  </a:lnTo>
                  <a:lnTo>
                    <a:pt x="4940490" y="45262"/>
                  </a:lnTo>
                  <a:lnTo>
                    <a:pt x="4944948" y="39941"/>
                  </a:lnTo>
                  <a:lnTo>
                    <a:pt x="4949672" y="34480"/>
                  </a:lnTo>
                  <a:lnTo>
                    <a:pt x="4954397" y="28765"/>
                  </a:lnTo>
                  <a:lnTo>
                    <a:pt x="4958854" y="22669"/>
                  </a:lnTo>
                  <a:lnTo>
                    <a:pt x="4958854" y="21221"/>
                  </a:lnTo>
                  <a:close/>
                </a:path>
                <a:path w="9464675" h="1123315">
                  <a:moveTo>
                    <a:pt x="4971618" y="797953"/>
                  </a:moveTo>
                  <a:lnTo>
                    <a:pt x="4970183" y="796582"/>
                  </a:lnTo>
                  <a:lnTo>
                    <a:pt x="4968799" y="793762"/>
                  </a:lnTo>
                  <a:lnTo>
                    <a:pt x="4965928" y="792314"/>
                  </a:lnTo>
                  <a:lnTo>
                    <a:pt x="4963109" y="793762"/>
                  </a:lnTo>
                  <a:lnTo>
                    <a:pt x="4963109" y="796582"/>
                  </a:lnTo>
                  <a:lnTo>
                    <a:pt x="4964544" y="799388"/>
                  </a:lnTo>
                  <a:lnTo>
                    <a:pt x="4965928" y="802208"/>
                  </a:lnTo>
                  <a:lnTo>
                    <a:pt x="4967363" y="800836"/>
                  </a:lnTo>
                  <a:lnTo>
                    <a:pt x="4970183" y="799388"/>
                  </a:lnTo>
                  <a:lnTo>
                    <a:pt x="4971618" y="797953"/>
                  </a:lnTo>
                  <a:close/>
                </a:path>
                <a:path w="9464675" h="1123315">
                  <a:moveTo>
                    <a:pt x="4981511" y="58039"/>
                  </a:moveTo>
                  <a:lnTo>
                    <a:pt x="4974437" y="58039"/>
                  </a:lnTo>
                  <a:lnTo>
                    <a:pt x="4971618" y="56603"/>
                  </a:lnTo>
                  <a:lnTo>
                    <a:pt x="4971618" y="59423"/>
                  </a:lnTo>
                  <a:lnTo>
                    <a:pt x="4970183" y="63677"/>
                  </a:lnTo>
                  <a:lnTo>
                    <a:pt x="4971618" y="63677"/>
                  </a:lnTo>
                  <a:lnTo>
                    <a:pt x="4971618" y="66497"/>
                  </a:lnTo>
                  <a:lnTo>
                    <a:pt x="4975872" y="67932"/>
                  </a:lnTo>
                  <a:lnTo>
                    <a:pt x="4977257" y="66497"/>
                  </a:lnTo>
                  <a:lnTo>
                    <a:pt x="4978692" y="66497"/>
                  </a:lnTo>
                  <a:lnTo>
                    <a:pt x="4978692" y="62230"/>
                  </a:lnTo>
                  <a:lnTo>
                    <a:pt x="4981511" y="58039"/>
                  </a:lnTo>
                  <a:close/>
                </a:path>
                <a:path w="9464675" h="1123315">
                  <a:moveTo>
                    <a:pt x="4984331" y="396163"/>
                  </a:moveTo>
                  <a:lnTo>
                    <a:pt x="4980051" y="391287"/>
                  </a:lnTo>
                  <a:lnTo>
                    <a:pt x="4975491" y="385737"/>
                  </a:lnTo>
                  <a:lnTo>
                    <a:pt x="4970411" y="380453"/>
                  </a:lnTo>
                  <a:lnTo>
                    <a:pt x="4964544" y="376377"/>
                  </a:lnTo>
                  <a:lnTo>
                    <a:pt x="4955552" y="375539"/>
                  </a:lnTo>
                  <a:lnTo>
                    <a:pt x="4946828" y="380415"/>
                  </a:lnTo>
                  <a:lnTo>
                    <a:pt x="4940236" y="389280"/>
                  </a:lnTo>
                  <a:lnTo>
                    <a:pt x="4937620" y="400418"/>
                  </a:lnTo>
                  <a:lnTo>
                    <a:pt x="4939335" y="410286"/>
                  </a:lnTo>
                  <a:lnTo>
                    <a:pt x="4943830" y="416852"/>
                  </a:lnTo>
                  <a:lnTo>
                    <a:pt x="4950193" y="420509"/>
                  </a:lnTo>
                  <a:lnTo>
                    <a:pt x="4957470" y="421640"/>
                  </a:lnTo>
                  <a:lnTo>
                    <a:pt x="4966436" y="421424"/>
                  </a:lnTo>
                  <a:lnTo>
                    <a:pt x="4974069" y="417918"/>
                  </a:lnTo>
                  <a:lnTo>
                    <a:pt x="4980127" y="409892"/>
                  </a:lnTo>
                  <a:lnTo>
                    <a:pt x="4984331" y="396163"/>
                  </a:lnTo>
                  <a:close/>
                </a:path>
                <a:path w="9464675" h="1123315">
                  <a:moveTo>
                    <a:pt x="5005565" y="795134"/>
                  </a:moveTo>
                  <a:lnTo>
                    <a:pt x="4997107" y="789508"/>
                  </a:lnTo>
                  <a:lnTo>
                    <a:pt x="4992852" y="782421"/>
                  </a:lnTo>
                  <a:lnTo>
                    <a:pt x="4990033" y="783805"/>
                  </a:lnTo>
                  <a:lnTo>
                    <a:pt x="4985766" y="785241"/>
                  </a:lnTo>
                  <a:lnTo>
                    <a:pt x="4981511" y="790879"/>
                  </a:lnTo>
                  <a:lnTo>
                    <a:pt x="4977257" y="795134"/>
                  </a:lnTo>
                  <a:lnTo>
                    <a:pt x="4981511" y="797953"/>
                  </a:lnTo>
                  <a:lnTo>
                    <a:pt x="4985766" y="803656"/>
                  </a:lnTo>
                  <a:lnTo>
                    <a:pt x="4994224" y="803656"/>
                  </a:lnTo>
                  <a:lnTo>
                    <a:pt x="4998491" y="799388"/>
                  </a:lnTo>
                  <a:lnTo>
                    <a:pt x="5005565" y="795134"/>
                  </a:lnTo>
                  <a:close/>
                </a:path>
                <a:path w="9464675" h="1123315">
                  <a:moveTo>
                    <a:pt x="5033861" y="908329"/>
                  </a:moveTo>
                  <a:lnTo>
                    <a:pt x="5024717" y="903554"/>
                  </a:lnTo>
                  <a:lnTo>
                    <a:pt x="5018011" y="899871"/>
                  </a:lnTo>
                  <a:lnTo>
                    <a:pt x="5012779" y="897191"/>
                  </a:lnTo>
                  <a:lnTo>
                    <a:pt x="5008384" y="895616"/>
                  </a:lnTo>
                  <a:lnTo>
                    <a:pt x="5005565" y="895616"/>
                  </a:lnTo>
                  <a:lnTo>
                    <a:pt x="5001311" y="899871"/>
                  </a:lnTo>
                  <a:lnTo>
                    <a:pt x="4997107" y="901255"/>
                  </a:lnTo>
                  <a:lnTo>
                    <a:pt x="5001311" y="905510"/>
                  </a:lnTo>
                  <a:lnTo>
                    <a:pt x="5005565" y="912583"/>
                  </a:lnTo>
                  <a:lnTo>
                    <a:pt x="5011255" y="915403"/>
                  </a:lnTo>
                  <a:lnTo>
                    <a:pt x="5015458" y="916838"/>
                  </a:lnTo>
                  <a:lnTo>
                    <a:pt x="5019713" y="912583"/>
                  </a:lnTo>
                  <a:lnTo>
                    <a:pt x="5033861" y="908329"/>
                  </a:lnTo>
                  <a:close/>
                </a:path>
                <a:path w="9464675" h="1123315">
                  <a:moveTo>
                    <a:pt x="5036680" y="233451"/>
                  </a:moveTo>
                  <a:lnTo>
                    <a:pt x="5035308" y="232016"/>
                  </a:lnTo>
                  <a:lnTo>
                    <a:pt x="5033861" y="230632"/>
                  </a:lnTo>
                  <a:lnTo>
                    <a:pt x="5031041" y="233451"/>
                  </a:lnTo>
                  <a:lnTo>
                    <a:pt x="5029606" y="236270"/>
                  </a:lnTo>
                  <a:lnTo>
                    <a:pt x="5031041" y="236270"/>
                  </a:lnTo>
                  <a:lnTo>
                    <a:pt x="5032489" y="237705"/>
                  </a:lnTo>
                  <a:lnTo>
                    <a:pt x="5033861" y="236270"/>
                  </a:lnTo>
                  <a:lnTo>
                    <a:pt x="5035308" y="234886"/>
                  </a:lnTo>
                  <a:lnTo>
                    <a:pt x="5036680" y="233451"/>
                  </a:lnTo>
                  <a:close/>
                </a:path>
                <a:path w="9464675" h="1123315">
                  <a:moveTo>
                    <a:pt x="5038128" y="771093"/>
                  </a:moveTo>
                  <a:lnTo>
                    <a:pt x="5036680" y="766838"/>
                  </a:lnTo>
                  <a:lnTo>
                    <a:pt x="5033861" y="769658"/>
                  </a:lnTo>
                  <a:lnTo>
                    <a:pt x="5038128" y="771093"/>
                  </a:lnTo>
                  <a:close/>
                </a:path>
                <a:path w="9464675" h="1123315">
                  <a:moveTo>
                    <a:pt x="5050841" y="466902"/>
                  </a:moveTo>
                  <a:lnTo>
                    <a:pt x="5045202" y="464083"/>
                  </a:lnTo>
                  <a:lnTo>
                    <a:pt x="5040947" y="459828"/>
                  </a:lnTo>
                  <a:lnTo>
                    <a:pt x="5038128" y="458393"/>
                  </a:lnTo>
                  <a:lnTo>
                    <a:pt x="5031041" y="459828"/>
                  </a:lnTo>
                  <a:lnTo>
                    <a:pt x="5026787" y="458393"/>
                  </a:lnTo>
                  <a:lnTo>
                    <a:pt x="5023967" y="459828"/>
                  </a:lnTo>
                  <a:lnTo>
                    <a:pt x="5007000" y="472541"/>
                  </a:lnTo>
                  <a:lnTo>
                    <a:pt x="5007000" y="476796"/>
                  </a:lnTo>
                  <a:lnTo>
                    <a:pt x="5010556" y="485762"/>
                  </a:lnTo>
                  <a:lnTo>
                    <a:pt x="5016373" y="490080"/>
                  </a:lnTo>
                  <a:lnTo>
                    <a:pt x="5023510" y="490956"/>
                  </a:lnTo>
                  <a:lnTo>
                    <a:pt x="5031041" y="489559"/>
                  </a:lnTo>
                  <a:lnTo>
                    <a:pt x="5039563" y="486689"/>
                  </a:lnTo>
                  <a:lnTo>
                    <a:pt x="5040947" y="483870"/>
                  </a:lnTo>
                  <a:lnTo>
                    <a:pt x="5045202" y="478231"/>
                  </a:lnTo>
                  <a:lnTo>
                    <a:pt x="5050841" y="466902"/>
                  </a:lnTo>
                  <a:close/>
                </a:path>
                <a:path w="9464675" h="1123315">
                  <a:moveTo>
                    <a:pt x="5059350" y="137236"/>
                  </a:moveTo>
                  <a:lnTo>
                    <a:pt x="5056530" y="131597"/>
                  </a:lnTo>
                  <a:lnTo>
                    <a:pt x="5053711" y="123088"/>
                  </a:lnTo>
                  <a:lnTo>
                    <a:pt x="5049456" y="118833"/>
                  </a:lnTo>
                  <a:lnTo>
                    <a:pt x="5045202" y="116014"/>
                  </a:lnTo>
                  <a:lnTo>
                    <a:pt x="5038128" y="114630"/>
                  </a:lnTo>
                  <a:lnTo>
                    <a:pt x="5031041" y="111760"/>
                  </a:lnTo>
                  <a:lnTo>
                    <a:pt x="5026787" y="114630"/>
                  </a:lnTo>
                  <a:lnTo>
                    <a:pt x="5021148" y="117449"/>
                  </a:lnTo>
                  <a:lnTo>
                    <a:pt x="5022532" y="120269"/>
                  </a:lnTo>
                  <a:lnTo>
                    <a:pt x="5022532" y="125907"/>
                  </a:lnTo>
                  <a:lnTo>
                    <a:pt x="5025402" y="131597"/>
                  </a:lnTo>
                  <a:lnTo>
                    <a:pt x="5028222" y="135851"/>
                  </a:lnTo>
                  <a:lnTo>
                    <a:pt x="5032489" y="140055"/>
                  </a:lnTo>
                  <a:lnTo>
                    <a:pt x="5038128" y="141490"/>
                  </a:lnTo>
                  <a:lnTo>
                    <a:pt x="5048021" y="141490"/>
                  </a:lnTo>
                  <a:lnTo>
                    <a:pt x="5053711" y="138671"/>
                  </a:lnTo>
                  <a:lnTo>
                    <a:pt x="5059350" y="137236"/>
                  </a:lnTo>
                  <a:close/>
                </a:path>
                <a:path w="9464675" h="1123315">
                  <a:moveTo>
                    <a:pt x="5072062" y="704608"/>
                  </a:moveTo>
                  <a:lnTo>
                    <a:pt x="5069243" y="703173"/>
                  </a:lnTo>
                  <a:lnTo>
                    <a:pt x="5064988" y="701789"/>
                  </a:lnTo>
                  <a:lnTo>
                    <a:pt x="5060785" y="701789"/>
                  </a:lnTo>
                  <a:lnTo>
                    <a:pt x="5057914" y="708863"/>
                  </a:lnTo>
                  <a:lnTo>
                    <a:pt x="5059350" y="708863"/>
                  </a:lnTo>
                  <a:lnTo>
                    <a:pt x="5062169" y="711682"/>
                  </a:lnTo>
                  <a:lnTo>
                    <a:pt x="5067859" y="714502"/>
                  </a:lnTo>
                  <a:lnTo>
                    <a:pt x="5069243" y="711682"/>
                  </a:lnTo>
                  <a:lnTo>
                    <a:pt x="5070678" y="708863"/>
                  </a:lnTo>
                  <a:lnTo>
                    <a:pt x="5072062" y="704608"/>
                  </a:lnTo>
                  <a:close/>
                </a:path>
                <a:path w="9464675" h="1123315">
                  <a:moveTo>
                    <a:pt x="5104625" y="988961"/>
                  </a:moveTo>
                  <a:lnTo>
                    <a:pt x="5100371" y="983678"/>
                  </a:lnTo>
                  <a:lnTo>
                    <a:pt x="5100066" y="983322"/>
                  </a:lnTo>
                  <a:lnTo>
                    <a:pt x="5095989" y="978560"/>
                  </a:lnTo>
                  <a:lnTo>
                    <a:pt x="5091290" y="973658"/>
                  </a:lnTo>
                  <a:lnTo>
                    <a:pt x="5086223" y="969175"/>
                  </a:lnTo>
                  <a:lnTo>
                    <a:pt x="5084838" y="967740"/>
                  </a:lnTo>
                  <a:lnTo>
                    <a:pt x="5084838" y="966355"/>
                  </a:lnTo>
                  <a:lnTo>
                    <a:pt x="5083403" y="964920"/>
                  </a:lnTo>
                  <a:lnTo>
                    <a:pt x="5083403" y="966355"/>
                  </a:lnTo>
                  <a:lnTo>
                    <a:pt x="5082019" y="966355"/>
                  </a:lnTo>
                  <a:lnTo>
                    <a:pt x="5082019" y="967740"/>
                  </a:lnTo>
                  <a:lnTo>
                    <a:pt x="5076317" y="967740"/>
                  </a:lnTo>
                  <a:lnTo>
                    <a:pt x="5076317" y="974813"/>
                  </a:lnTo>
                  <a:lnTo>
                    <a:pt x="5073497" y="977684"/>
                  </a:lnTo>
                  <a:lnTo>
                    <a:pt x="5070678" y="981887"/>
                  </a:lnTo>
                  <a:lnTo>
                    <a:pt x="5069243" y="984758"/>
                  </a:lnTo>
                  <a:lnTo>
                    <a:pt x="5067859" y="984758"/>
                  </a:lnTo>
                  <a:lnTo>
                    <a:pt x="5070678" y="987577"/>
                  </a:lnTo>
                  <a:lnTo>
                    <a:pt x="5073497" y="993216"/>
                  </a:lnTo>
                  <a:lnTo>
                    <a:pt x="5074945" y="988961"/>
                  </a:lnTo>
                  <a:lnTo>
                    <a:pt x="5077765" y="986142"/>
                  </a:lnTo>
                  <a:lnTo>
                    <a:pt x="5079136" y="983322"/>
                  </a:lnTo>
                  <a:lnTo>
                    <a:pt x="5086223" y="986142"/>
                  </a:lnTo>
                  <a:lnTo>
                    <a:pt x="5103241" y="988961"/>
                  </a:lnTo>
                  <a:lnTo>
                    <a:pt x="5104625" y="990396"/>
                  </a:lnTo>
                  <a:lnTo>
                    <a:pt x="5104625" y="988961"/>
                  </a:lnTo>
                  <a:close/>
                </a:path>
                <a:path w="9464675" h="1123315">
                  <a:moveTo>
                    <a:pt x="5115953" y="742797"/>
                  </a:moveTo>
                  <a:lnTo>
                    <a:pt x="5111699" y="738543"/>
                  </a:lnTo>
                  <a:lnTo>
                    <a:pt x="5110315" y="738543"/>
                  </a:lnTo>
                  <a:lnTo>
                    <a:pt x="5108880" y="739978"/>
                  </a:lnTo>
                  <a:lnTo>
                    <a:pt x="5108880" y="741362"/>
                  </a:lnTo>
                  <a:lnTo>
                    <a:pt x="5110315" y="742797"/>
                  </a:lnTo>
                  <a:lnTo>
                    <a:pt x="5111699" y="744232"/>
                  </a:lnTo>
                  <a:lnTo>
                    <a:pt x="5113134" y="745617"/>
                  </a:lnTo>
                  <a:lnTo>
                    <a:pt x="5115953" y="742797"/>
                  </a:lnTo>
                  <a:close/>
                </a:path>
                <a:path w="9464675" h="1123315">
                  <a:moveTo>
                    <a:pt x="5127295" y="956462"/>
                  </a:moveTo>
                  <a:lnTo>
                    <a:pt x="5125859" y="955027"/>
                  </a:lnTo>
                  <a:lnTo>
                    <a:pt x="5125859" y="953592"/>
                  </a:lnTo>
                  <a:lnTo>
                    <a:pt x="5121846" y="960196"/>
                  </a:lnTo>
                  <a:lnTo>
                    <a:pt x="5114328" y="973912"/>
                  </a:lnTo>
                  <a:lnTo>
                    <a:pt x="5110315" y="980503"/>
                  </a:lnTo>
                  <a:lnTo>
                    <a:pt x="5108880" y="983322"/>
                  </a:lnTo>
                  <a:lnTo>
                    <a:pt x="5107444" y="984758"/>
                  </a:lnTo>
                  <a:lnTo>
                    <a:pt x="5106060" y="987577"/>
                  </a:lnTo>
                  <a:lnTo>
                    <a:pt x="5108880" y="987577"/>
                  </a:lnTo>
                  <a:lnTo>
                    <a:pt x="5117312" y="984338"/>
                  </a:lnTo>
                  <a:lnTo>
                    <a:pt x="5123370" y="978560"/>
                  </a:lnTo>
                  <a:lnTo>
                    <a:pt x="5126787" y="969860"/>
                  </a:lnTo>
                  <a:lnTo>
                    <a:pt x="5127193" y="960196"/>
                  </a:lnTo>
                  <a:lnTo>
                    <a:pt x="5127295" y="956462"/>
                  </a:lnTo>
                  <a:close/>
                </a:path>
                <a:path w="9464675" h="1123315">
                  <a:moveTo>
                    <a:pt x="5128679" y="24041"/>
                  </a:moveTo>
                  <a:lnTo>
                    <a:pt x="5125859" y="22669"/>
                  </a:lnTo>
                  <a:lnTo>
                    <a:pt x="5121592" y="19786"/>
                  </a:lnTo>
                  <a:lnTo>
                    <a:pt x="5118773" y="18415"/>
                  </a:lnTo>
                  <a:lnTo>
                    <a:pt x="5117401" y="21221"/>
                  </a:lnTo>
                  <a:lnTo>
                    <a:pt x="5115953" y="25488"/>
                  </a:lnTo>
                  <a:lnTo>
                    <a:pt x="5115953" y="29743"/>
                  </a:lnTo>
                  <a:lnTo>
                    <a:pt x="5118773" y="31115"/>
                  </a:lnTo>
                  <a:lnTo>
                    <a:pt x="5123040" y="32562"/>
                  </a:lnTo>
                  <a:lnTo>
                    <a:pt x="5125859" y="33934"/>
                  </a:lnTo>
                  <a:lnTo>
                    <a:pt x="5127295" y="28295"/>
                  </a:lnTo>
                  <a:lnTo>
                    <a:pt x="5128679" y="24041"/>
                  </a:lnTo>
                  <a:close/>
                </a:path>
                <a:path w="9464675" h="1123315">
                  <a:moveTo>
                    <a:pt x="5149901" y="418820"/>
                  </a:moveTo>
                  <a:lnTo>
                    <a:pt x="5148516" y="417385"/>
                  </a:lnTo>
                  <a:lnTo>
                    <a:pt x="5147081" y="414566"/>
                  </a:lnTo>
                  <a:lnTo>
                    <a:pt x="5144262" y="414566"/>
                  </a:lnTo>
                  <a:lnTo>
                    <a:pt x="5142827" y="417385"/>
                  </a:lnTo>
                  <a:lnTo>
                    <a:pt x="5140007" y="418820"/>
                  </a:lnTo>
                  <a:lnTo>
                    <a:pt x="5142827" y="421640"/>
                  </a:lnTo>
                  <a:lnTo>
                    <a:pt x="5144262" y="423024"/>
                  </a:lnTo>
                  <a:lnTo>
                    <a:pt x="5147081" y="425894"/>
                  </a:lnTo>
                  <a:lnTo>
                    <a:pt x="5148516" y="423024"/>
                  </a:lnTo>
                  <a:lnTo>
                    <a:pt x="5149901" y="421640"/>
                  </a:lnTo>
                  <a:lnTo>
                    <a:pt x="5149901" y="418820"/>
                  </a:lnTo>
                  <a:close/>
                </a:path>
                <a:path w="9464675" h="1123315">
                  <a:moveTo>
                    <a:pt x="5159857" y="294309"/>
                  </a:moveTo>
                  <a:lnTo>
                    <a:pt x="5150993" y="290093"/>
                  </a:lnTo>
                  <a:lnTo>
                    <a:pt x="5143208" y="286156"/>
                  </a:lnTo>
                  <a:lnTo>
                    <a:pt x="5135943" y="282752"/>
                  </a:lnTo>
                  <a:lnTo>
                    <a:pt x="5128679" y="280162"/>
                  </a:lnTo>
                  <a:lnTo>
                    <a:pt x="5125859" y="280162"/>
                  </a:lnTo>
                  <a:lnTo>
                    <a:pt x="5120221" y="288607"/>
                  </a:lnTo>
                  <a:lnTo>
                    <a:pt x="5120221" y="291490"/>
                  </a:lnTo>
                  <a:lnTo>
                    <a:pt x="5122938" y="301294"/>
                  </a:lnTo>
                  <a:lnTo>
                    <a:pt x="5128323" y="306336"/>
                  </a:lnTo>
                  <a:lnTo>
                    <a:pt x="5135308" y="308190"/>
                  </a:lnTo>
                  <a:lnTo>
                    <a:pt x="5142827" y="308457"/>
                  </a:lnTo>
                  <a:lnTo>
                    <a:pt x="5147081" y="308457"/>
                  </a:lnTo>
                  <a:lnTo>
                    <a:pt x="5149901" y="302755"/>
                  </a:lnTo>
                  <a:lnTo>
                    <a:pt x="5159857" y="294309"/>
                  </a:lnTo>
                  <a:close/>
                </a:path>
                <a:path w="9464675" h="1123315">
                  <a:moveTo>
                    <a:pt x="5195227" y="466902"/>
                  </a:moveTo>
                  <a:lnTo>
                    <a:pt x="5193792" y="465467"/>
                  </a:lnTo>
                  <a:lnTo>
                    <a:pt x="5192357" y="462648"/>
                  </a:lnTo>
                  <a:lnTo>
                    <a:pt x="5189537" y="459828"/>
                  </a:lnTo>
                  <a:lnTo>
                    <a:pt x="5183898" y="465467"/>
                  </a:lnTo>
                  <a:lnTo>
                    <a:pt x="5182463" y="468337"/>
                  </a:lnTo>
                  <a:lnTo>
                    <a:pt x="5182463" y="469722"/>
                  </a:lnTo>
                  <a:lnTo>
                    <a:pt x="5186718" y="473976"/>
                  </a:lnTo>
                  <a:lnTo>
                    <a:pt x="5192357" y="468337"/>
                  </a:lnTo>
                  <a:lnTo>
                    <a:pt x="5195227" y="466902"/>
                  </a:lnTo>
                  <a:close/>
                </a:path>
                <a:path w="9464675" h="1123315">
                  <a:moveTo>
                    <a:pt x="5198046" y="785241"/>
                  </a:moveTo>
                  <a:lnTo>
                    <a:pt x="5196611" y="785241"/>
                  </a:lnTo>
                  <a:lnTo>
                    <a:pt x="5189537" y="783805"/>
                  </a:lnTo>
                  <a:lnTo>
                    <a:pt x="5183898" y="782421"/>
                  </a:lnTo>
                  <a:lnTo>
                    <a:pt x="5176825" y="782421"/>
                  </a:lnTo>
                  <a:lnTo>
                    <a:pt x="5178209" y="785241"/>
                  </a:lnTo>
                  <a:lnTo>
                    <a:pt x="5178209" y="793762"/>
                  </a:lnTo>
                  <a:lnTo>
                    <a:pt x="5183898" y="796582"/>
                  </a:lnTo>
                  <a:lnTo>
                    <a:pt x="5190972" y="796582"/>
                  </a:lnTo>
                  <a:lnTo>
                    <a:pt x="5198046" y="797953"/>
                  </a:lnTo>
                  <a:lnTo>
                    <a:pt x="5198046" y="785241"/>
                  </a:lnTo>
                  <a:close/>
                </a:path>
                <a:path w="9464675" h="1123315">
                  <a:moveTo>
                    <a:pt x="5233428" y="938060"/>
                  </a:moveTo>
                  <a:lnTo>
                    <a:pt x="5231993" y="936625"/>
                  </a:lnTo>
                  <a:lnTo>
                    <a:pt x="5230609" y="932370"/>
                  </a:lnTo>
                  <a:lnTo>
                    <a:pt x="5226355" y="932370"/>
                  </a:lnTo>
                  <a:lnTo>
                    <a:pt x="5223535" y="935240"/>
                  </a:lnTo>
                  <a:lnTo>
                    <a:pt x="5222100" y="936625"/>
                  </a:lnTo>
                  <a:lnTo>
                    <a:pt x="5223535" y="940879"/>
                  </a:lnTo>
                  <a:lnTo>
                    <a:pt x="5226355" y="943698"/>
                  </a:lnTo>
                  <a:lnTo>
                    <a:pt x="5229174" y="945134"/>
                  </a:lnTo>
                  <a:lnTo>
                    <a:pt x="5230609" y="942314"/>
                  </a:lnTo>
                  <a:lnTo>
                    <a:pt x="5231993" y="940879"/>
                  </a:lnTo>
                  <a:lnTo>
                    <a:pt x="5233428" y="938060"/>
                  </a:lnTo>
                  <a:close/>
                </a:path>
                <a:path w="9464675" h="1123315">
                  <a:moveTo>
                    <a:pt x="5257482" y="472541"/>
                  </a:moveTo>
                  <a:lnTo>
                    <a:pt x="5248961" y="466902"/>
                  </a:lnTo>
                  <a:lnTo>
                    <a:pt x="5241887" y="458393"/>
                  </a:lnTo>
                  <a:lnTo>
                    <a:pt x="5240502" y="461264"/>
                  </a:lnTo>
                  <a:lnTo>
                    <a:pt x="5235664" y="465963"/>
                  </a:lnTo>
                  <a:lnTo>
                    <a:pt x="5231485" y="471335"/>
                  </a:lnTo>
                  <a:lnTo>
                    <a:pt x="5227574" y="476986"/>
                  </a:lnTo>
                  <a:lnTo>
                    <a:pt x="5223535" y="482485"/>
                  </a:lnTo>
                  <a:lnTo>
                    <a:pt x="5229174" y="485305"/>
                  </a:lnTo>
                  <a:lnTo>
                    <a:pt x="5234813" y="492379"/>
                  </a:lnTo>
                  <a:lnTo>
                    <a:pt x="5239067" y="490943"/>
                  </a:lnTo>
                  <a:lnTo>
                    <a:pt x="5243157" y="488683"/>
                  </a:lnTo>
                  <a:lnTo>
                    <a:pt x="5247221" y="484416"/>
                  </a:lnTo>
                  <a:lnTo>
                    <a:pt x="5251818" y="478815"/>
                  </a:lnTo>
                  <a:lnTo>
                    <a:pt x="5257482" y="472541"/>
                  </a:lnTo>
                  <a:close/>
                </a:path>
                <a:path w="9464675" h="1123315">
                  <a:moveTo>
                    <a:pt x="5264556" y="1093698"/>
                  </a:moveTo>
                  <a:lnTo>
                    <a:pt x="5263121" y="1089444"/>
                  </a:lnTo>
                  <a:lnTo>
                    <a:pt x="5260302" y="1082370"/>
                  </a:lnTo>
                  <a:lnTo>
                    <a:pt x="5257482" y="1082370"/>
                  </a:lnTo>
                  <a:lnTo>
                    <a:pt x="5253228" y="1080922"/>
                  </a:lnTo>
                  <a:lnTo>
                    <a:pt x="5248961" y="1085189"/>
                  </a:lnTo>
                  <a:lnTo>
                    <a:pt x="5243322" y="1087996"/>
                  </a:lnTo>
                  <a:lnTo>
                    <a:pt x="5247589" y="1093698"/>
                  </a:lnTo>
                  <a:lnTo>
                    <a:pt x="5250408" y="1099337"/>
                  </a:lnTo>
                  <a:lnTo>
                    <a:pt x="5256047" y="1099337"/>
                  </a:lnTo>
                  <a:lnTo>
                    <a:pt x="5264556" y="1093698"/>
                  </a:lnTo>
                  <a:close/>
                </a:path>
                <a:path w="9464675" h="1123315">
                  <a:moveTo>
                    <a:pt x="5268811" y="343827"/>
                  </a:moveTo>
                  <a:lnTo>
                    <a:pt x="5267376" y="341007"/>
                  </a:lnTo>
                  <a:lnTo>
                    <a:pt x="5267376" y="339572"/>
                  </a:lnTo>
                  <a:lnTo>
                    <a:pt x="5265991" y="336753"/>
                  </a:lnTo>
                  <a:lnTo>
                    <a:pt x="5264556" y="338137"/>
                  </a:lnTo>
                  <a:lnTo>
                    <a:pt x="5263121" y="338137"/>
                  </a:lnTo>
                  <a:lnTo>
                    <a:pt x="5263121" y="339572"/>
                  </a:lnTo>
                  <a:lnTo>
                    <a:pt x="5264556" y="342392"/>
                  </a:lnTo>
                  <a:lnTo>
                    <a:pt x="5265991" y="343827"/>
                  </a:lnTo>
                  <a:lnTo>
                    <a:pt x="5265991" y="345211"/>
                  </a:lnTo>
                  <a:lnTo>
                    <a:pt x="5268811" y="343827"/>
                  </a:lnTo>
                  <a:close/>
                </a:path>
                <a:path w="9464675" h="1123315">
                  <a:moveTo>
                    <a:pt x="5282958" y="222123"/>
                  </a:moveTo>
                  <a:lnTo>
                    <a:pt x="5281523" y="219303"/>
                  </a:lnTo>
                  <a:lnTo>
                    <a:pt x="5280139" y="215049"/>
                  </a:lnTo>
                  <a:lnTo>
                    <a:pt x="5277269" y="215049"/>
                  </a:lnTo>
                  <a:lnTo>
                    <a:pt x="5274449" y="217868"/>
                  </a:lnTo>
                  <a:lnTo>
                    <a:pt x="5271630" y="219303"/>
                  </a:lnTo>
                  <a:lnTo>
                    <a:pt x="5273065" y="222123"/>
                  </a:lnTo>
                  <a:lnTo>
                    <a:pt x="5274449" y="224942"/>
                  </a:lnTo>
                  <a:lnTo>
                    <a:pt x="5275885" y="226377"/>
                  </a:lnTo>
                  <a:lnTo>
                    <a:pt x="5278704" y="224942"/>
                  </a:lnTo>
                  <a:lnTo>
                    <a:pt x="5280139" y="223558"/>
                  </a:lnTo>
                  <a:lnTo>
                    <a:pt x="5282958" y="222123"/>
                  </a:lnTo>
                  <a:close/>
                </a:path>
                <a:path w="9464675" h="1123315">
                  <a:moveTo>
                    <a:pt x="5311267" y="964920"/>
                  </a:moveTo>
                  <a:lnTo>
                    <a:pt x="5305577" y="960666"/>
                  </a:lnTo>
                  <a:lnTo>
                    <a:pt x="5301373" y="952207"/>
                  </a:lnTo>
                  <a:lnTo>
                    <a:pt x="5290045" y="952207"/>
                  </a:lnTo>
                  <a:lnTo>
                    <a:pt x="5285778" y="959281"/>
                  </a:lnTo>
                  <a:lnTo>
                    <a:pt x="5280139" y="963536"/>
                  </a:lnTo>
                  <a:lnTo>
                    <a:pt x="5287226" y="967740"/>
                  </a:lnTo>
                  <a:lnTo>
                    <a:pt x="5298503" y="976249"/>
                  </a:lnTo>
                  <a:lnTo>
                    <a:pt x="5302758" y="971994"/>
                  </a:lnTo>
                  <a:lnTo>
                    <a:pt x="5307012" y="969175"/>
                  </a:lnTo>
                  <a:lnTo>
                    <a:pt x="5311267" y="964920"/>
                  </a:lnTo>
                  <a:close/>
                </a:path>
                <a:path w="9464675" h="1123315">
                  <a:moveTo>
                    <a:pt x="5314086" y="271640"/>
                  </a:moveTo>
                  <a:lnTo>
                    <a:pt x="5304193" y="263194"/>
                  </a:lnTo>
                  <a:lnTo>
                    <a:pt x="5299938" y="263194"/>
                  </a:lnTo>
                  <a:lnTo>
                    <a:pt x="5293512" y="264287"/>
                  </a:lnTo>
                  <a:lnTo>
                    <a:pt x="5287886" y="267779"/>
                  </a:lnTo>
                  <a:lnTo>
                    <a:pt x="5284394" y="273913"/>
                  </a:lnTo>
                  <a:lnTo>
                    <a:pt x="5284343" y="282968"/>
                  </a:lnTo>
                  <a:lnTo>
                    <a:pt x="5285778" y="288607"/>
                  </a:lnTo>
                  <a:lnTo>
                    <a:pt x="5292864" y="291490"/>
                  </a:lnTo>
                  <a:lnTo>
                    <a:pt x="5301373" y="299935"/>
                  </a:lnTo>
                  <a:lnTo>
                    <a:pt x="5305336" y="292760"/>
                  </a:lnTo>
                  <a:lnTo>
                    <a:pt x="5308790" y="285978"/>
                  </a:lnTo>
                  <a:lnTo>
                    <a:pt x="5311699" y="279450"/>
                  </a:lnTo>
                  <a:lnTo>
                    <a:pt x="5314086" y="273088"/>
                  </a:lnTo>
                  <a:lnTo>
                    <a:pt x="5314086" y="271640"/>
                  </a:lnTo>
                  <a:close/>
                </a:path>
                <a:path w="9464675" h="1123315">
                  <a:moveTo>
                    <a:pt x="5322595" y="960666"/>
                  </a:moveTo>
                  <a:lnTo>
                    <a:pt x="5321160" y="957846"/>
                  </a:lnTo>
                  <a:lnTo>
                    <a:pt x="5319725" y="956462"/>
                  </a:lnTo>
                  <a:lnTo>
                    <a:pt x="5319725" y="959281"/>
                  </a:lnTo>
                  <a:lnTo>
                    <a:pt x="5316906" y="960666"/>
                  </a:lnTo>
                  <a:lnTo>
                    <a:pt x="5315521" y="962101"/>
                  </a:lnTo>
                  <a:lnTo>
                    <a:pt x="5315521" y="963536"/>
                  </a:lnTo>
                  <a:lnTo>
                    <a:pt x="5316906" y="966355"/>
                  </a:lnTo>
                  <a:lnTo>
                    <a:pt x="5318341" y="967740"/>
                  </a:lnTo>
                  <a:lnTo>
                    <a:pt x="5319725" y="966355"/>
                  </a:lnTo>
                  <a:lnTo>
                    <a:pt x="5322595" y="964920"/>
                  </a:lnTo>
                  <a:lnTo>
                    <a:pt x="5322595" y="960666"/>
                  </a:lnTo>
                  <a:close/>
                </a:path>
                <a:path w="9464675" h="1123315">
                  <a:moveTo>
                    <a:pt x="5323979" y="697534"/>
                  </a:moveTo>
                  <a:lnTo>
                    <a:pt x="5316258" y="694016"/>
                  </a:lnTo>
                  <a:lnTo>
                    <a:pt x="5310009" y="690626"/>
                  </a:lnTo>
                  <a:lnTo>
                    <a:pt x="5305082" y="688568"/>
                  </a:lnTo>
                  <a:lnTo>
                    <a:pt x="5301373" y="689025"/>
                  </a:lnTo>
                  <a:lnTo>
                    <a:pt x="5295684" y="691845"/>
                  </a:lnTo>
                  <a:lnTo>
                    <a:pt x="5291417" y="701789"/>
                  </a:lnTo>
                  <a:lnTo>
                    <a:pt x="5285778" y="708863"/>
                  </a:lnTo>
                  <a:lnTo>
                    <a:pt x="5291417" y="711682"/>
                  </a:lnTo>
                  <a:lnTo>
                    <a:pt x="5298503" y="717321"/>
                  </a:lnTo>
                  <a:lnTo>
                    <a:pt x="5304193" y="715937"/>
                  </a:lnTo>
                  <a:lnTo>
                    <a:pt x="5308270" y="713854"/>
                  </a:lnTo>
                  <a:lnTo>
                    <a:pt x="5312486" y="709904"/>
                  </a:lnTo>
                  <a:lnTo>
                    <a:pt x="5317515" y="704380"/>
                  </a:lnTo>
                  <a:lnTo>
                    <a:pt x="5323979" y="697534"/>
                  </a:lnTo>
                  <a:close/>
                </a:path>
                <a:path w="9464675" h="1123315">
                  <a:moveTo>
                    <a:pt x="5325415" y="652272"/>
                  </a:moveTo>
                  <a:lnTo>
                    <a:pt x="5322595" y="646582"/>
                  </a:lnTo>
                  <a:lnTo>
                    <a:pt x="5322595" y="640943"/>
                  </a:lnTo>
                  <a:lnTo>
                    <a:pt x="5321160" y="640943"/>
                  </a:lnTo>
                  <a:lnTo>
                    <a:pt x="5312651" y="642327"/>
                  </a:lnTo>
                  <a:lnTo>
                    <a:pt x="5304193" y="645198"/>
                  </a:lnTo>
                  <a:lnTo>
                    <a:pt x="5297119" y="646582"/>
                  </a:lnTo>
                  <a:lnTo>
                    <a:pt x="5297119" y="653656"/>
                  </a:lnTo>
                  <a:lnTo>
                    <a:pt x="5304320" y="653440"/>
                  </a:lnTo>
                  <a:lnTo>
                    <a:pt x="5318214" y="652487"/>
                  </a:lnTo>
                  <a:lnTo>
                    <a:pt x="5325415" y="652272"/>
                  </a:lnTo>
                  <a:close/>
                </a:path>
                <a:path w="9464675" h="1123315">
                  <a:moveTo>
                    <a:pt x="5360797" y="413131"/>
                  </a:moveTo>
                  <a:lnTo>
                    <a:pt x="5355107" y="407492"/>
                  </a:lnTo>
                  <a:lnTo>
                    <a:pt x="5349468" y="400418"/>
                  </a:lnTo>
                  <a:lnTo>
                    <a:pt x="5343830" y="396163"/>
                  </a:lnTo>
                  <a:lnTo>
                    <a:pt x="5338140" y="400418"/>
                  </a:lnTo>
                  <a:lnTo>
                    <a:pt x="5335321" y="401802"/>
                  </a:lnTo>
                  <a:lnTo>
                    <a:pt x="5333873" y="403237"/>
                  </a:lnTo>
                  <a:lnTo>
                    <a:pt x="5339181" y="407225"/>
                  </a:lnTo>
                  <a:lnTo>
                    <a:pt x="5344490" y="410832"/>
                  </a:lnTo>
                  <a:lnTo>
                    <a:pt x="5349799" y="414172"/>
                  </a:lnTo>
                  <a:lnTo>
                    <a:pt x="5355107" y="417385"/>
                  </a:lnTo>
                  <a:lnTo>
                    <a:pt x="5356542" y="417385"/>
                  </a:lnTo>
                  <a:lnTo>
                    <a:pt x="5360797" y="413131"/>
                  </a:lnTo>
                  <a:close/>
                </a:path>
                <a:path w="9464675" h="1123315">
                  <a:moveTo>
                    <a:pt x="5376329" y="904074"/>
                  </a:moveTo>
                  <a:lnTo>
                    <a:pt x="5374957" y="902690"/>
                  </a:lnTo>
                  <a:lnTo>
                    <a:pt x="5373509" y="899871"/>
                  </a:lnTo>
                  <a:lnTo>
                    <a:pt x="5372138" y="899871"/>
                  </a:lnTo>
                  <a:lnTo>
                    <a:pt x="5366601" y="903262"/>
                  </a:lnTo>
                  <a:lnTo>
                    <a:pt x="5355006" y="910602"/>
                  </a:lnTo>
                  <a:lnTo>
                    <a:pt x="5349468" y="914019"/>
                  </a:lnTo>
                  <a:lnTo>
                    <a:pt x="5350903" y="914019"/>
                  </a:lnTo>
                  <a:lnTo>
                    <a:pt x="5352288" y="919657"/>
                  </a:lnTo>
                  <a:lnTo>
                    <a:pt x="5352288" y="923912"/>
                  </a:lnTo>
                  <a:lnTo>
                    <a:pt x="5370792" y="908583"/>
                  </a:lnTo>
                  <a:lnTo>
                    <a:pt x="5376329" y="904074"/>
                  </a:lnTo>
                  <a:close/>
                </a:path>
                <a:path w="9464675" h="1123315">
                  <a:moveTo>
                    <a:pt x="5417413" y="773912"/>
                  </a:moveTo>
                  <a:lnTo>
                    <a:pt x="5413146" y="772541"/>
                  </a:lnTo>
                  <a:lnTo>
                    <a:pt x="5408892" y="768273"/>
                  </a:lnTo>
                  <a:lnTo>
                    <a:pt x="5406072" y="769658"/>
                  </a:lnTo>
                  <a:lnTo>
                    <a:pt x="5396319" y="774166"/>
                  </a:lnTo>
                  <a:lnTo>
                    <a:pt x="5386273" y="779068"/>
                  </a:lnTo>
                  <a:lnTo>
                    <a:pt x="5376227" y="784212"/>
                  </a:lnTo>
                  <a:lnTo>
                    <a:pt x="5366436" y="789508"/>
                  </a:lnTo>
                  <a:lnTo>
                    <a:pt x="5363616" y="790879"/>
                  </a:lnTo>
                  <a:lnTo>
                    <a:pt x="5362181" y="796582"/>
                  </a:lnTo>
                  <a:lnTo>
                    <a:pt x="5363616" y="797953"/>
                  </a:lnTo>
                  <a:lnTo>
                    <a:pt x="5366436" y="800836"/>
                  </a:lnTo>
                  <a:lnTo>
                    <a:pt x="5370690" y="806475"/>
                  </a:lnTo>
                  <a:lnTo>
                    <a:pt x="5373509" y="805027"/>
                  </a:lnTo>
                  <a:lnTo>
                    <a:pt x="5383314" y="800531"/>
                  </a:lnTo>
                  <a:lnTo>
                    <a:pt x="5415966" y="778167"/>
                  </a:lnTo>
                  <a:lnTo>
                    <a:pt x="5417413" y="773912"/>
                  </a:lnTo>
                  <a:close/>
                </a:path>
                <a:path w="9464675" h="1123315">
                  <a:moveTo>
                    <a:pt x="5428742" y="575843"/>
                  </a:moveTo>
                  <a:lnTo>
                    <a:pt x="5421668" y="573024"/>
                  </a:lnTo>
                  <a:lnTo>
                    <a:pt x="5417413" y="571576"/>
                  </a:lnTo>
                  <a:lnTo>
                    <a:pt x="5414594" y="570204"/>
                  </a:lnTo>
                  <a:lnTo>
                    <a:pt x="5411711" y="570204"/>
                  </a:lnTo>
                  <a:lnTo>
                    <a:pt x="5410327" y="571576"/>
                  </a:lnTo>
                  <a:lnTo>
                    <a:pt x="5407507" y="573024"/>
                  </a:lnTo>
                  <a:lnTo>
                    <a:pt x="5410327" y="575843"/>
                  </a:lnTo>
                  <a:lnTo>
                    <a:pt x="5413146" y="580097"/>
                  </a:lnTo>
                  <a:lnTo>
                    <a:pt x="5417413" y="580097"/>
                  </a:lnTo>
                  <a:lnTo>
                    <a:pt x="5421668" y="578650"/>
                  </a:lnTo>
                  <a:lnTo>
                    <a:pt x="5428742" y="575843"/>
                  </a:lnTo>
                  <a:close/>
                </a:path>
                <a:path w="9464675" h="1123315">
                  <a:moveTo>
                    <a:pt x="5440019" y="468337"/>
                  </a:moveTo>
                  <a:lnTo>
                    <a:pt x="5414594" y="455574"/>
                  </a:lnTo>
                  <a:lnTo>
                    <a:pt x="5408892" y="455574"/>
                  </a:lnTo>
                  <a:lnTo>
                    <a:pt x="5407507" y="457009"/>
                  </a:lnTo>
                  <a:lnTo>
                    <a:pt x="5403253" y="459828"/>
                  </a:lnTo>
                  <a:lnTo>
                    <a:pt x="5403253" y="465467"/>
                  </a:lnTo>
                  <a:lnTo>
                    <a:pt x="5406072" y="472541"/>
                  </a:lnTo>
                  <a:lnTo>
                    <a:pt x="5408892" y="472541"/>
                  </a:lnTo>
                  <a:lnTo>
                    <a:pt x="5416308" y="474205"/>
                  </a:lnTo>
                  <a:lnTo>
                    <a:pt x="5423586" y="475056"/>
                  </a:lnTo>
                  <a:lnTo>
                    <a:pt x="5430596" y="475373"/>
                  </a:lnTo>
                  <a:lnTo>
                    <a:pt x="5437200" y="475411"/>
                  </a:lnTo>
                  <a:lnTo>
                    <a:pt x="5437200" y="476796"/>
                  </a:lnTo>
                  <a:lnTo>
                    <a:pt x="5438635" y="471157"/>
                  </a:lnTo>
                  <a:lnTo>
                    <a:pt x="5440019" y="468337"/>
                  </a:lnTo>
                  <a:close/>
                </a:path>
                <a:path w="9464675" h="1123315">
                  <a:moveTo>
                    <a:pt x="5458422" y="341007"/>
                  </a:moveTo>
                  <a:lnTo>
                    <a:pt x="5452783" y="338137"/>
                  </a:lnTo>
                  <a:lnTo>
                    <a:pt x="5448528" y="333933"/>
                  </a:lnTo>
                  <a:lnTo>
                    <a:pt x="5445709" y="335318"/>
                  </a:lnTo>
                  <a:lnTo>
                    <a:pt x="5442890" y="336753"/>
                  </a:lnTo>
                  <a:lnTo>
                    <a:pt x="5441454" y="342392"/>
                  </a:lnTo>
                  <a:lnTo>
                    <a:pt x="5440019" y="346646"/>
                  </a:lnTo>
                  <a:lnTo>
                    <a:pt x="5444274" y="350901"/>
                  </a:lnTo>
                  <a:lnTo>
                    <a:pt x="5447093" y="350901"/>
                  </a:lnTo>
                  <a:lnTo>
                    <a:pt x="5451348" y="348081"/>
                  </a:lnTo>
                  <a:lnTo>
                    <a:pt x="5454167" y="345211"/>
                  </a:lnTo>
                  <a:lnTo>
                    <a:pt x="5458422" y="341007"/>
                  </a:lnTo>
                  <a:close/>
                </a:path>
                <a:path w="9464675" h="1123315">
                  <a:moveTo>
                    <a:pt x="5496623" y="1001725"/>
                  </a:moveTo>
                  <a:lnTo>
                    <a:pt x="5495201" y="996569"/>
                  </a:lnTo>
                  <a:lnTo>
                    <a:pt x="5491518" y="991285"/>
                  </a:lnTo>
                  <a:lnTo>
                    <a:pt x="5486501" y="985202"/>
                  </a:lnTo>
                  <a:lnTo>
                    <a:pt x="5481091" y="977684"/>
                  </a:lnTo>
                  <a:lnTo>
                    <a:pt x="5474982" y="986472"/>
                  </a:lnTo>
                  <a:lnTo>
                    <a:pt x="5469394" y="993952"/>
                  </a:lnTo>
                  <a:lnTo>
                    <a:pt x="5464365" y="1000366"/>
                  </a:lnTo>
                  <a:lnTo>
                    <a:pt x="5459869" y="1005979"/>
                  </a:lnTo>
                  <a:lnTo>
                    <a:pt x="5465508" y="1011618"/>
                  </a:lnTo>
                  <a:lnTo>
                    <a:pt x="5469763" y="1020127"/>
                  </a:lnTo>
                  <a:lnTo>
                    <a:pt x="5475402" y="1021511"/>
                  </a:lnTo>
                  <a:lnTo>
                    <a:pt x="5482907" y="1021219"/>
                  </a:lnTo>
                  <a:lnTo>
                    <a:pt x="5489740" y="1017981"/>
                  </a:lnTo>
                  <a:lnTo>
                    <a:pt x="5494706" y="1011580"/>
                  </a:lnTo>
                  <a:lnTo>
                    <a:pt x="5496623" y="1001725"/>
                  </a:lnTo>
                  <a:close/>
                </a:path>
                <a:path w="9464675" h="1123315">
                  <a:moveTo>
                    <a:pt x="5498058" y="708863"/>
                  </a:moveTo>
                  <a:lnTo>
                    <a:pt x="5496623" y="705993"/>
                  </a:lnTo>
                  <a:lnTo>
                    <a:pt x="5495239" y="704608"/>
                  </a:lnTo>
                  <a:lnTo>
                    <a:pt x="5495239" y="701789"/>
                  </a:lnTo>
                  <a:lnTo>
                    <a:pt x="5489549" y="704608"/>
                  </a:lnTo>
                  <a:lnTo>
                    <a:pt x="5489549" y="707428"/>
                  </a:lnTo>
                  <a:lnTo>
                    <a:pt x="5492420" y="713066"/>
                  </a:lnTo>
                  <a:lnTo>
                    <a:pt x="5493804" y="711682"/>
                  </a:lnTo>
                  <a:lnTo>
                    <a:pt x="5496623" y="710247"/>
                  </a:lnTo>
                  <a:lnTo>
                    <a:pt x="5498058" y="708863"/>
                  </a:lnTo>
                  <a:close/>
                </a:path>
                <a:path w="9464675" h="1123315">
                  <a:moveTo>
                    <a:pt x="5500878" y="642327"/>
                  </a:moveTo>
                  <a:lnTo>
                    <a:pt x="5498058" y="639508"/>
                  </a:lnTo>
                  <a:lnTo>
                    <a:pt x="5496623" y="636689"/>
                  </a:lnTo>
                  <a:lnTo>
                    <a:pt x="5493804" y="633869"/>
                  </a:lnTo>
                  <a:lnTo>
                    <a:pt x="5490984" y="636689"/>
                  </a:lnTo>
                  <a:lnTo>
                    <a:pt x="5488165" y="638124"/>
                  </a:lnTo>
                  <a:lnTo>
                    <a:pt x="5489549" y="640943"/>
                  </a:lnTo>
                  <a:lnTo>
                    <a:pt x="5492420" y="645198"/>
                  </a:lnTo>
                  <a:lnTo>
                    <a:pt x="5493804" y="648017"/>
                  </a:lnTo>
                  <a:lnTo>
                    <a:pt x="5498058" y="643763"/>
                  </a:lnTo>
                  <a:lnTo>
                    <a:pt x="5500878" y="642327"/>
                  </a:lnTo>
                  <a:close/>
                </a:path>
                <a:path w="9464675" h="1123315">
                  <a:moveTo>
                    <a:pt x="5503697" y="945134"/>
                  </a:moveTo>
                  <a:lnTo>
                    <a:pt x="5500878" y="942314"/>
                  </a:lnTo>
                  <a:lnTo>
                    <a:pt x="5498058" y="936625"/>
                  </a:lnTo>
                  <a:lnTo>
                    <a:pt x="5495239" y="935240"/>
                  </a:lnTo>
                  <a:lnTo>
                    <a:pt x="5492420" y="933805"/>
                  </a:lnTo>
                  <a:lnTo>
                    <a:pt x="5488165" y="938060"/>
                  </a:lnTo>
                  <a:lnTo>
                    <a:pt x="5483911" y="939444"/>
                  </a:lnTo>
                  <a:lnTo>
                    <a:pt x="5486730" y="943698"/>
                  </a:lnTo>
                  <a:lnTo>
                    <a:pt x="5488165" y="947953"/>
                  </a:lnTo>
                  <a:lnTo>
                    <a:pt x="5492420" y="955027"/>
                  </a:lnTo>
                  <a:lnTo>
                    <a:pt x="5498058" y="950772"/>
                  </a:lnTo>
                  <a:lnTo>
                    <a:pt x="5503697" y="945134"/>
                  </a:lnTo>
                  <a:close/>
                </a:path>
                <a:path w="9464675" h="1123315">
                  <a:moveTo>
                    <a:pt x="5533441" y="756945"/>
                  </a:moveTo>
                  <a:lnTo>
                    <a:pt x="5529186" y="752690"/>
                  </a:lnTo>
                  <a:lnTo>
                    <a:pt x="5524932" y="745617"/>
                  </a:lnTo>
                  <a:lnTo>
                    <a:pt x="5515038" y="745617"/>
                  </a:lnTo>
                  <a:lnTo>
                    <a:pt x="5510784" y="752690"/>
                  </a:lnTo>
                  <a:lnTo>
                    <a:pt x="5507964" y="756945"/>
                  </a:lnTo>
                  <a:lnTo>
                    <a:pt x="5516473" y="765467"/>
                  </a:lnTo>
                  <a:lnTo>
                    <a:pt x="5523547" y="771093"/>
                  </a:lnTo>
                  <a:lnTo>
                    <a:pt x="5527802" y="765467"/>
                  </a:lnTo>
                  <a:lnTo>
                    <a:pt x="5533441" y="756945"/>
                  </a:lnTo>
                  <a:close/>
                </a:path>
                <a:path w="9464675" h="1123315">
                  <a:moveTo>
                    <a:pt x="5560314" y="263194"/>
                  </a:moveTo>
                  <a:lnTo>
                    <a:pt x="5558777" y="252984"/>
                  </a:lnTo>
                  <a:lnTo>
                    <a:pt x="5553253" y="248500"/>
                  </a:lnTo>
                  <a:lnTo>
                    <a:pt x="5545607" y="247446"/>
                  </a:lnTo>
                  <a:lnTo>
                    <a:pt x="5537695" y="247599"/>
                  </a:lnTo>
                  <a:lnTo>
                    <a:pt x="5532005" y="247599"/>
                  </a:lnTo>
                  <a:lnTo>
                    <a:pt x="5524932" y="251853"/>
                  </a:lnTo>
                  <a:lnTo>
                    <a:pt x="5519293" y="254673"/>
                  </a:lnTo>
                  <a:lnTo>
                    <a:pt x="5517858" y="256120"/>
                  </a:lnTo>
                  <a:lnTo>
                    <a:pt x="5517858" y="267385"/>
                  </a:lnTo>
                  <a:lnTo>
                    <a:pt x="5520728" y="268820"/>
                  </a:lnTo>
                  <a:lnTo>
                    <a:pt x="5526367" y="273088"/>
                  </a:lnTo>
                  <a:lnTo>
                    <a:pt x="5532005" y="274459"/>
                  </a:lnTo>
                  <a:lnTo>
                    <a:pt x="5543334" y="278714"/>
                  </a:lnTo>
                  <a:lnTo>
                    <a:pt x="5549036" y="274459"/>
                  </a:lnTo>
                  <a:lnTo>
                    <a:pt x="5560314" y="268820"/>
                  </a:lnTo>
                  <a:lnTo>
                    <a:pt x="5560314" y="263194"/>
                  </a:lnTo>
                  <a:close/>
                </a:path>
                <a:path w="9464675" h="1123315">
                  <a:moveTo>
                    <a:pt x="5592877" y="41008"/>
                  </a:moveTo>
                  <a:lnTo>
                    <a:pt x="5570258" y="18415"/>
                  </a:lnTo>
                  <a:lnTo>
                    <a:pt x="5566245" y="25095"/>
                  </a:lnTo>
                  <a:lnTo>
                    <a:pt x="5562625" y="30594"/>
                  </a:lnTo>
                  <a:lnTo>
                    <a:pt x="5559298" y="35306"/>
                  </a:lnTo>
                  <a:lnTo>
                    <a:pt x="5556110" y="39636"/>
                  </a:lnTo>
                  <a:lnTo>
                    <a:pt x="5562244" y="44069"/>
                  </a:lnTo>
                  <a:lnTo>
                    <a:pt x="5568112" y="48628"/>
                  </a:lnTo>
                  <a:lnTo>
                    <a:pt x="5573992" y="52946"/>
                  </a:lnTo>
                  <a:lnTo>
                    <a:pt x="5580151" y="56603"/>
                  </a:lnTo>
                  <a:lnTo>
                    <a:pt x="5582971" y="58039"/>
                  </a:lnTo>
                  <a:lnTo>
                    <a:pt x="5588609" y="46710"/>
                  </a:lnTo>
                  <a:lnTo>
                    <a:pt x="5592877" y="41008"/>
                  </a:lnTo>
                  <a:close/>
                </a:path>
                <a:path w="9464675" h="1123315">
                  <a:moveTo>
                    <a:pt x="5602770" y="785241"/>
                  </a:moveTo>
                  <a:lnTo>
                    <a:pt x="5595696" y="779614"/>
                  </a:lnTo>
                  <a:lnTo>
                    <a:pt x="5591492" y="775347"/>
                  </a:lnTo>
                  <a:lnTo>
                    <a:pt x="5587238" y="773912"/>
                  </a:lnTo>
                  <a:lnTo>
                    <a:pt x="5585790" y="772541"/>
                  </a:lnTo>
                  <a:lnTo>
                    <a:pt x="5580151" y="779614"/>
                  </a:lnTo>
                  <a:lnTo>
                    <a:pt x="5581535" y="782421"/>
                  </a:lnTo>
                  <a:lnTo>
                    <a:pt x="5582971" y="786688"/>
                  </a:lnTo>
                  <a:lnTo>
                    <a:pt x="5585790" y="790879"/>
                  </a:lnTo>
                  <a:lnTo>
                    <a:pt x="5590057" y="792314"/>
                  </a:lnTo>
                  <a:lnTo>
                    <a:pt x="5592877" y="793762"/>
                  </a:lnTo>
                  <a:lnTo>
                    <a:pt x="5595696" y="789508"/>
                  </a:lnTo>
                  <a:lnTo>
                    <a:pt x="5602770" y="785241"/>
                  </a:lnTo>
                  <a:close/>
                </a:path>
                <a:path w="9464675" h="1123315">
                  <a:moveTo>
                    <a:pt x="5612714" y="908329"/>
                  </a:moveTo>
                  <a:lnTo>
                    <a:pt x="5608459" y="905510"/>
                  </a:lnTo>
                  <a:lnTo>
                    <a:pt x="5604205" y="898436"/>
                  </a:lnTo>
                  <a:lnTo>
                    <a:pt x="5595696" y="898436"/>
                  </a:lnTo>
                  <a:lnTo>
                    <a:pt x="5591492" y="904074"/>
                  </a:lnTo>
                  <a:lnTo>
                    <a:pt x="5584418" y="909764"/>
                  </a:lnTo>
                  <a:lnTo>
                    <a:pt x="5591492" y="914019"/>
                  </a:lnTo>
                  <a:lnTo>
                    <a:pt x="5595696" y="918222"/>
                  </a:lnTo>
                  <a:lnTo>
                    <a:pt x="5598566" y="918222"/>
                  </a:lnTo>
                  <a:lnTo>
                    <a:pt x="5604205" y="916838"/>
                  </a:lnTo>
                  <a:lnTo>
                    <a:pt x="5612714" y="908329"/>
                  </a:lnTo>
                  <a:close/>
                </a:path>
                <a:path w="9464675" h="1123315">
                  <a:moveTo>
                    <a:pt x="5650916" y="94792"/>
                  </a:moveTo>
                  <a:lnTo>
                    <a:pt x="5643905" y="80848"/>
                  </a:lnTo>
                  <a:lnTo>
                    <a:pt x="5631980" y="67043"/>
                  </a:lnTo>
                  <a:lnTo>
                    <a:pt x="5619254" y="57200"/>
                  </a:lnTo>
                  <a:lnTo>
                    <a:pt x="5609844" y="55156"/>
                  </a:lnTo>
                  <a:lnTo>
                    <a:pt x="5608459" y="56603"/>
                  </a:lnTo>
                  <a:lnTo>
                    <a:pt x="5605640" y="60858"/>
                  </a:lnTo>
                  <a:lnTo>
                    <a:pt x="5605640" y="62230"/>
                  </a:lnTo>
                  <a:lnTo>
                    <a:pt x="5628513" y="97866"/>
                  </a:lnTo>
                  <a:lnTo>
                    <a:pt x="5638152" y="110375"/>
                  </a:lnTo>
                  <a:lnTo>
                    <a:pt x="5646661" y="104686"/>
                  </a:lnTo>
                  <a:lnTo>
                    <a:pt x="5650916" y="103301"/>
                  </a:lnTo>
                  <a:lnTo>
                    <a:pt x="5650916" y="94792"/>
                  </a:lnTo>
                  <a:close/>
                </a:path>
                <a:path w="9464675" h="1123315">
                  <a:moveTo>
                    <a:pt x="5694756" y="229196"/>
                  </a:moveTo>
                  <a:lnTo>
                    <a:pt x="5657012" y="201879"/>
                  </a:lnTo>
                  <a:lnTo>
                    <a:pt x="5646661" y="198081"/>
                  </a:lnTo>
                  <a:lnTo>
                    <a:pt x="5642407" y="200901"/>
                  </a:lnTo>
                  <a:lnTo>
                    <a:pt x="5636768" y="202336"/>
                  </a:lnTo>
                  <a:lnTo>
                    <a:pt x="5632513" y="205155"/>
                  </a:lnTo>
                  <a:lnTo>
                    <a:pt x="5635333" y="212229"/>
                  </a:lnTo>
                  <a:lnTo>
                    <a:pt x="5638152" y="222123"/>
                  </a:lnTo>
                  <a:lnTo>
                    <a:pt x="5642407" y="224942"/>
                  </a:lnTo>
                  <a:lnTo>
                    <a:pt x="5651119" y="229946"/>
                  </a:lnTo>
                  <a:lnTo>
                    <a:pt x="5660098" y="234149"/>
                  </a:lnTo>
                  <a:lnTo>
                    <a:pt x="5669064" y="237299"/>
                  </a:lnTo>
                  <a:lnTo>
                    <a:pt x="5677789" y="239090"/>
                  </a:lnTo>
                  <a:lnTo>
                    <a:pt x="5683478" y="240525"/>
                  </a:lnTo>
                  <a:lnTo>
                    <a:pt x="5689117" y="233451"/>
                  </a:lnTo>
                  <a:lnTo>
                    <a:pt x="5694756" y="229196"/>
                  </a:lnTo>
                  <a:close/>
                </a:path>
                <a:path w="9464675" h="1123315">
                  <a:moveTo>
                    <a:pt x="5725934" y="574459"/>
                  </a:moveTo>
                  <a:lnTo>
                    <a:pt x="5717743" y="562317"/>
                  </a:lnTo>
                  <a:lnTo>
                    <a:pt x="5702922" y="552856"/>
                  </a:lnTo>
                  <a:lnTo>
                    <a:pt x="5686501" y="548157"/>
                  </a:lnTo>
                  <a:lnTo>
                    <a:pt x="5673522" y="550354"/>
                  </a:lnTo>
                  <a:lnTo>
                    <a:pt x="5670702" y="551802"/>
                  </a:lnTo>
                  <a:lnTo>
                    <a:pt x="5666448" y="560311"/>
                  </a:lnTo>
                  <a:lnTo>
                    <a:pt x="5667883" y="563130"/>
                  </a:lnTo>
                  <a:lnTo>
                    <a:pt x="5672188" y="573036"/>
                  </a:lnTo>
                  <a:lnTo>
                    <a:pt x="5676912" y="583095"/>
                  </a:lnTo>
                  <a:lnTo>
                    <a:pt x="5682424" y="592353"/>
                  </a:lnTo>
                  <a:lnTo>
                    <a:pt x="5689117" y="599884"/>
                  </a:lnTo>
                  <a:lnTo>
                    <a:pt x="5700839" y="603758"/>
                  </a:lnTo>
                  <a:lnTo>
                    <a:pt x="5712828" y="600075"/>
                  </a:lnTo>
                  <a:lnTo>
                    <a:pt x="5722175" y="591350"/>
                  </a:lnTo>
                  <a:lnTo>
                    <a:pt x="5725934" y="580097"/>
                  </a:lnTo>
                  <a:lnTo>
                    <a:pt x="5725934" y="574459"/>
                  </a:lnTo>
                  <a:close/>
                </a:path>
                <a:path w="9464675" h="1123315">
                  <a:moveTo>
                    <a:pt x="5733008" y="619721"/>
                  </a:moveTo>
                  <a:lnTo>
                    <a:pt x="5727319" y="616902"/>
                  </a:lnTo>
                  <a:lnTo>
                    <a:pt x="5721680" y="611212"/>
                  </a:lnTo>
                  <a:lnTo>
                    <a:pt x="5714606" y="606958"/>
                  </a:lnTo>
                  <a:lnTo>
                    <a:pt x="5710339" y="612648"/>
                  </a:lnTo>
                  <a:lnTo>
                    <a:pt x="5708904" y="615467"/>
                  </a:lnTo>
                  <a:lnTo>
                    <a:pt x="5714606" y="619721"/>
                  </a:lnTo>
                  <a:lnTo>
                    <a:pt x="5721680" y="625360"/>
                  </a:lnTo>
                  <a:lnTo>
                    <a:pt x="5727319" y="628180"/>
                  </a:lnTo>
                  <a:lnTo>
                    <a:pt x="5733008" y="619721"/>
                  </a:lnTo>
                  <a:close/>
                </a:path>
                <a:path w="9464675" h="1123315">
                  <a:moveTo>
                    <a:pt x="5744286" y="959281"/>
                  </a:moveTo>
                  <a:lnTo>
                    <a:pt x="5742902" y="955027"/>
                  </a:lnTo>
                  <a:lnTo>
                    <a:pt x="5742902" y="950772"/>
                  </a:lnTo>
                  <a:lnTo>
                    <a:pt x="5737212" y="946518"/>
                  </a:lnTo>
                  <a:lnTo>
                    <a:pt x="5734393" y="946518"/>
                  </a:lnTo>
                  <a:lnTo>
                    <a:pt x="5718467" y="948728"/>
                  </a:lnTo>
                  <a:lnTo>
                    <a:pt x="5670702" y="959281"/>
                  </a:lnTo>
                  <a:lnTo>
                    <a:pt x="5661876" y="970241"/>
                  </a:lnTo>
                  <a:lnTo>
                    <a:pt x="5663552" y="977188"/>
                  </a:lnTo>
                  <a:lnTo>
                    <a:pt x="5667883" y="983322"/>
                  </a:lnTo>
                  <a:lnTo>
                    <a:pt x="5669331" y="984758"/>
                  </a:lnTo>
                  <a:lnTo>
                    <a:pt x="5670702" y="984758"/>
                  </a:lnTo>
                  <a:lnTo>
                    <a:pt x="5672150" y="987577"/>
                  </a:lnTo>
                  <a:lnTo>
                    <a:pt x="5673522" y="988961"/>
                  </a:lnTo>
                  <a:lnTo>
                    <a:pt x="5674969" y="991831"/>
                  </a:lnTo>
                  <a:lnTo>
                    <a:pt x="5676404" y="990396"/>
                  </a:lnTo>
                  <a:lnTo>
                    <a:pt x="5677789" y="988961"/>
                  </a:lnTo>
                  <a:lnTo>
                    <a:pt x="5683478" y="991831"/>
                  </a:lnTo>
                  <a:lnTo>
                    <a:pt x="5687682" y="993216"/>
                  </a:lnTo>
                  <a:lnTo>
                    <a:pt x="5694756" y="997470"/>
                  </a:lnTo>
                  <a:lnTo>
                    <a:pt x="5705589" y="990854"/>
                  </a:lnTo>
                  <a:lnTo>
                    <a:pt x="5708586" y="988961"/>
                  </a:lnTo>
                  <a:lnTo>
                    <a:pt x="5716702" y="983843"/>
                  </a:lnTo>
                  <a:lnTo>
                    <a:pt x="5727814" y="976579"/>
                  </a:lnTo>
                  <a:lnTo>
                    <a:pt x="5738647" y="969175"/>
                  </a:lnTo>
                  <a:lnTo>
                    <a:pt x="5741467" y="967740"/>
                  </a:lnTo>
                  <a:lnTo>
                    <a:pt x="5744286" y="959281"/>
                  </a:lnTo>
                  <a:close/>
                </a:path>
                <a:path w="9464675" h="1123315">
                  <a:moveTo>
                    <a:pt x="5751360" y="39636"/>
                  </a:moveTo>
                  <a:lnTo>
                    <a:pt x="5747156" y="39636"/>
                  </a:lnTo>
                  <a:lnTo>
                    <a:pt x="5747156" y="41008"/>
                  </a:lnTo>
                  <a:lnTo>
                    <a:pt x="5745721" y="42456"/>
                  </a:lnTo>
                  <a:lnTo>
                    <a:pt x="5745721" y="45262"/>
                  </a:lnTo>
                  <a:lnTo>
                    <a:pt x="5747156" y="45262"/>
                  </a:lnTo>
                  <a:lnTo>
                    <a:pt x="5748540" y="46710"/>
                  </a:lnTo>
                  <a:lnTo>
                    <a:pt x="5749976" y="45262"/>
                  </a:lnTo>
                  <a:lnTo>
                    <a:pt x="5749976" y="42456"/>
                  </a:lnTo>
                  <a:lnTo>
                    <a:pt x="5751360" y="39636"/>
                  </a:lnTo>
                  <a:close/>
                </a:path>
                <a:path w="9464675" h="1123315">
                  <a:moveTo>
                    <a:pt x="5762612" y="1123251"/>
                  </a:moveTo>
                  <a:lnTo>
                    <a:pt x="5757977" y="1116634"/>
                  </a:lnTo>
                  <a:lnTo>
                    <a:pt x="5752452" y="1110830"/>
                  </a:lnTo>
                  <a:lnTo>
                    <a:pt x="5746394" y="1105293"/>
                  </a:lnTo>
                  <a:lnTo>
                    <a:pt x="5740082" y="1099337"/>
                  </a:lnTo>
                  <a:lnTo>
                    <a:pt x="5738647" y="1097953"/>
                  </a:lnTo>
                  <a:lnTo>
                    <a:pt x="5734393" y="1097953"/>
                  </a:lnTo>
                  <a:lnTo>
                    <a:pt x="5730138" y="1096518"/>
                  </a:lnTo>
                  <a:lnTo>
                    <a:pt x="5730138" y="1100772"/>
                  </a:lnTo>
                  <a:lnTo>
                    <a:pt x="5728754" y="1106411"/>
                  </a:lnTo>
                  <a:lnTo>
                    <a:pt x="5730138" y="1109230"/>
                  </a:lnTo>
                  <a:lnTo>
                    <a:pt x="5734393" y="1116304"/>
                  </a:lnTo>
                  <a:lnTo>
                    <a:pt x="5738647" y="1121994"/>
                  </a:lnTo>
                  <a:lnTo>
                    <a:pt x="5739409" y="1123251"/>
                  </a:lnTo>
                  <a:lnTo>
                    <a:pt x="5762612" y="1123251"/>
                  </a:lnTo>
                  <a:close/>
                </a:path>
                <a:path w="9464675" h="1123315">
                  <a:moveTo>
                    <a:pt x="5766955" y="519239"/>
                  </a:moveTo>
                  <a:lnTo>
                    <a:pt x="5761317" y="514985"/>
                  </a:lnTo>
                  <a:lnTo>
                    <a:pt x="5758434" y="512165"/>
                  </a:lnTo>
                  <a:lnTo>
                    <a:pt x="5754243" y="510794"/>
                  </a:lnTo>
                  <a:lnTo>
                    <a:pt x="5751360" y="510794"/>
                  </a:lnTo>
                  <a:lnTo>
                    <a:pt x="5748540" y="514985"/>
                  </a:lnTo>
                  <a:lnTo>
                    <a:pt x="5745721" y="517867"/>
                  </a:lnTo>
                  <a:lnTo>
                    <a:pt x="5748540" y="520674"/>
                  </a:lnTo>
                  <a:lnTo>
                    <a:pt x="5751360" y="524941"/>
                  </a:lnTo>
                  <a:lnTo>
                    <a:pt x="5755614" y="526313"/>
                  </a:lnTo>
                  <a:lnTo>
                    <a:pt x="5758434" y="526313"/>
                  </a:lnTo>
                  <a:lnTo>
                    <a:pt x="5761317" y="522058"/>
                  </a:lnTo>
                  <a:lnTo>
                    <a:pt x="5766955" y="519239"/>
                  </a:lnTo>
                  <a:close/>
                </a:path>
                <a:path w="9464675" h="1123315">
                  <a:moveTo>
                    <a:pt x="5769775" y="263194"/>
                  </a:moveTo>
                  <a:lnTo>
                    <a:pt x="5768835" y="260311"/>
                  </a:lnTo>
                  <a:lnTo>
                    <a:pt x="5768505" y="259270"/>
                  </a:lnTo>
                  <a:lnTo>
                    <a:pt x="5768391" y="256120"/>
                  </a:lnTo>
                  <a:lnTo>
                    <a:pt x="5735828" y="260311"/>
                  </a:lnTo>
                  <a:lnTo>
                    <a:pt x="5733008" y="258927"/>
                  </a:lnTo>
                  <a:lnTo>
                    <a:pt x="5728754" y="260311"/>
                  </a:lnTo>
                  <a:lnTo>
                    <a:pt x="5727319" y="261747"/>
                  </a:lnTo>
                  <a:lnTo>
                    <a:pt x="5723064" y="267385"/>
                  </a:lnTo>
                  <a:lnTo>
                    <a:pt x="5717425" y="273088"/>
                  </a:lnTo>
                  <a:lnTo>
                    <a:pt x="5717425" y="278714"/>
                  </a:lnTo>
                  <a:lnTo>
                    <a:pt x="5718365" y="283870"/>
                  </a:lnTo>
                  <a:lnTo>
                    <a:pt x="5720778" y="289166"/>
                  </a:lnTo>
                  <a:lnTo>
                    <a:pt x="5723979" y="295236"/>
                  </a:lnTo>
                  <a:lnTo>
                    <a:pt x="5727319" y="302755"/>
                  </a:lnTo>
                  <a:lnTo>
                    <a:pt x="5750509" y="281546"/>
                  </a:lnTo>
                  <a:lnTo>
                    <a:pt x="5759780" y="272935"/>
                  </a:lnTo>
                  <a:lnTo>
                    <a:pt x="5768391" y="264566"/>
                  </a:lnTo>
                  <a:lnTo>
                    <a:pt x="5769775" y="263194"/>
                  </a:lnTo>
                  <a:close/>
                </a:path>
                <a:path w="9464675" h="1123315">
                  <a:moveTo>
                    <a:pt x="5778284" y="782421"/>
                  </a:moveTo>
                  <a:lnTo>
                    <a:pt x="5768391" y="776732"/>
                  </a:lnTo>
                  <a:lnTo>
                    <a:pt x="5762701" y="772541"/>
                  </a:lnTo>
                  <a:lnTo>
                    <a:pt x="5759882" y="772541"/>
                  </a:lnTo>
                  <a:lnTo>
                    <a:pt x="5752795" y="773912"/>
                  </a:lnTo>
                  <a:lnTo>
                    <a:pt x="5747156" y="778167"/>
                  </a:lnTo>
                  <a:lnTo>
                    <a:pt x="5740082" y="782421"/>
                  </a:lnTo>
                  <a:lnTo>
                    <a:pt x="5744286" y="786688"/>
                  </a:lnTo>
                  <a:lnTo>
                    <a:pt x="5748540" y="795134"/>
                  </a:lnTo>
                  <a:lnTo>
                    <a:pt x="5755614" y="795134"/>
                  </a:lnTo>
                  <a:lnTo>
                    <a:pt x="5757062" y="793762"/>
                  </a:lnTo>
                  <a:lnTo>
                    <a:pt x="5758434" y="796582"/>
                  </a:lnTo>
                  <a:lnTo>
                    <a:pt x="5761317" y="800836"/>
                  </a:lnTo>
                  <a:lnTo>
                    <a:pt x="5764136" y="803656"/>
                  </a:lnTo>
                  <a:lnTo>
                    <a:pt x="5769775" y="800836"/>
                  </a:lnTo>
                  <a:lnTo>
                    <a:pt x="5769775" y="799388"/>
                  </a:lnTo>
                  <a:lnTo>
                    <a:pt x="5768391" y="796582"/>
                  </a:lnTo>
                  <a:lnTo>
                    <a:pt x="5767438" y="793762"/>
                  </a:lnTo>
                  <a:lnTo>
                    <a:pt x="5766955" y="792314"/>
                  </a:lnTo>
                  <a:lnTo>
                    <a:pt x="5765520" y="789508"/>
                  </a:lnTo>
                  <a:lnTo>
                    <a:pt x="5768391" y="788060"/>
                  </a:lnTo>
                  <a:lnTo>
                    <a:pt x="5772594" y="785241"/>
                  </a:lnTo>
                  <a:lnTo>
                    <a:pt x="5778284" y="782421"/>
                  </a:lnTo>
                  <a:close/>
                </a:path>
                <a:path w="9464675" h="1123315">
                  <a:moveTo>
                    <a:pt x="5800890" y="35382"/>
                  </a:moveTo>
                  <a:lnTo>
                    <a:pt x="5799518" y="31115"/>
                  </a:lnTo>
                  <a:lnTo>
                    <a:pt x="5798070" y="32562"/>
                  </a:lnTo>
                  <a:lnTo>
                    <a:pt x="5795251" y="32562"/>
                  </a:lnTo>
                  <a:lnTo>
                    <a:pt x="5793816" y="35382"/>
                  </a:lnTo>
                  <a:lnTo>
                    <a:pt x="5790997" y="36817"/>
                  </a:lnTo>
                  <a:lnTo>
                    <a:pt x="5792432" y="39636"/>
                  </a:lnTo>
                  <a:lnTo>
                    <a:pt x="5793816" y="43891"/>
                  </a:lnTo>
                  <a:lnTo>
                    <a:pt x="5796699" y="43891"/>
                  </a:lnTo>
                  <a:lnTo>
                    <a:pt x="5798070" y="41008"/>
                  </a:lnTo>
                  <a:lnTo>
                    <a:pt x="5800890" y="39636"/>
                  </a:lnTo>
                  <a:lnTo>
                    <a:pt x="5800890" y="35382"/>
                  </a:lnTo>
                  <a:close/>
                </a:path>
                <a:path w="9464675" h="1123315">
                  <a:moveTo>
                    <a:pt x="5829198" y="445681"/>
                  </a:moveTo>
                  <a:lnTo>
                    <a:pt x="5824994" y="444246"/>
                  </a:lnTo>
                  <a:lnTo>
                    <a:pt x="5822124" y="444246"/>
                  </a:lnTo>
                  <a:lnTo>
                    <a:pt x="5814898" y="447713"/>
                  </a:lnTo>
                  <a:lnTo>
                    <a:pt x="5808865" y="454888"/>
                  </a:lnTo>
                  <a:lnTo>
                    <a:pt x="5805259" y="464083"/>
                  </a:lnTo>
                  <a:lnTo>
                    <a:pt x="5805157" y="476796"/>
                  </a:lnTo>
                  <a:lnTo>
                    <a:pt x="5807976" y="478231"/>
                  </a:lnTo>
                  <a:lnTo>
                    <a:pt x="5816485" y="488124"/>
                  </a:lnTo>
                  <a:lnTo>
                    <a:pt x="5818822" y="481965"/>
                  </a:lnTo>
                  <a:lnTo>
                    <a:pt x="5824042" y="470217"/>
                  </a:lnTo>
                  <a:lnTo>
                    <a:pt x="5826353" y="464172"/>
                  </a:lnTo>
                  <a:lnTo>
                    <a:pt x="5827814" y="458393"/>
                  </a:lnTo>
                  <a:lnTo>
                    <a:pt x="5829198" y="452755"/>
                  </a:lnTo>
                  <a:lnTo>
                    <a:pt x="5829198" y="445681"/>
                  </a:lnTo>
                  <a:close/>
                </a:path>
                <a:path w="9464675" h="1123315">
                  <a:moveTo>
                    <a:pt x="5837707" y="790879"/>
                  </a:moveTo>
                  <a:lnTo>
                    <a:pt x="5836272" y="789508"/>
                  </a:lnTo>
                  <a:lnTo>
                    <a:pt x="5833453" y="788060"/>
                  </a:lnTo>
                  <a:lnTo>
                    <a:pt x="5832068" y="786688"/>
                  </a:lnTo>
                  <a:lnTo>
                    <a:pt x="5830633" y="788060"/>
                  </a:lnTo>
                  <a:lnTo>
                    <a:pt x="5829198" y="789508"/>
                  </a:lnTo>
                  <a:lnTo>
                    <a:pt x="5830633" y="790879"/>
                  </a:lnTo>
                  <a:lnTo>
                    <a:pt x="5833453" y="792314"/>
                  </a:lnTo>
                  <a:lnTo>
                    <a:pt x="5834888" y="793762"/>
                  </a:lnTo>
                  <a:lnTo>
                    <a:pt x="5836272" y="790879"/>
                  </a:lnTo>
                  <a:lnTo>
                    <a:pt x="5837707" y="790879"/>
                  </a:lnTo>
                  <a:close/>
                </a:path>
                <a:path w="9464675" h="1123315">
                  <a:moveTo>
                    <a:pt x="5847613" y="540461"/>
                  </a:moveTo>
                  <a:lnTo>
                    <a:pt x="5840311" y="534670"/>
                  </a:lnTo>
                  <a:lnTo>
                    <a:pt x="5834875" y="530047"/>
                  </a:lnTo>
                  <a:lnTo>
                    <a:pt x="5830506" y="526757"/>
                  </a:lnTo>
                  <a:lnTo>
                    <a:pt x="5826379" y="524941"/>
                  </a:lnTo>
                  <a:lnTo>
                    <a:pt x="5824994" y="524941"/>
                  </a:lnTo>
                  <a:lnTo>
                    <a:pt x="5820740" y="530567"/>
                  </a:lnTo>
                  <a:lnTo>
                    <a:pt x="5817921" y="534835"/>
                  </a:lnTo>
                  <a:lnTo>
                    <a:pt x="5822124" y="539089"/>
                  </a:lnTo>
                  <a:lnTo>
                    <a:pt x="5826379" y="543280"/>
                  </a:lnTo>
                  <a:lnTo>
                    <a:pt x="5832068" y="546163"/>
                  </a:lnTo>
                  <a:lnTo>
                    <a:pt x="5834888" y="547535"/>
                  </a:lnTo>
                  <a:lnTo>
                    <a:pt x="5839155" y="543280"/>
                  </a:lnTo>
                  <a:lnTo>
                    <a:pt x="5847613" y="540461"/>
                  </a:lnTo>
                  <a:close/>
                </a:path>
                <a:path w="9464675" h="1123315">
                  <a:moveTo>
                    <a:pt x="5871654" y="708863"/>
                  </a:moveTo>
                  <a:lnTo>
                    <a:pt x="5870270" y="707428"/>
                  </a:lnTo>
                  <a:lnTo>
                    <a:pt x="5870270" y="705993"/>
                  </a:lnTo>
                  <a:lnTo>
                    <a:pt x="5868835" y="707428"/>
                  </a:lnTo>
                  <a:lnTo>
                    <a:pt x="5866015" y="708863"/>
                  </a:lnTo>
                  <a:lnTo>
                    <a:pt x="5864580" y="708863"/>
                  </a:lnTo>
                  <a:lnTo>
                    <a:pt x="5866015" y="710247"/>
                  </a:lnTo>
                  <a:lnTo>
                    <a:pt x="5866015" y="711682"/>
                  </a:lnTo>
                  <a:lnTo>
                    <a:pt x="5870270" y="711682"/>
                  </a:lnTo>
                  <a:lnTo>
                    <a:pt x="5870270" y="710247"/>
                  </a:lnTo>
                  <a:lnTo>
                    <a:pt x="5871654" y="710247"/>
                  </a:lnTo>
                  <a:lnTo>
                    <a:pt x="5871654" y="708863"/>
                  </a:lnTo>
                  <a:close/>
                </a:path>
                <a:path w="9464675" h="1123315">
                  <a:moveTo>
                    <a:pt x="5895759" y="114630"/>
                  </a:moveTo>
                  <a:lnTo>
                    <a:pt x="5891504" y="108940"/>
                  </a:lnTo>
                  <a:lnTo>
                    <a:pt x="5887250" y="99047"/>
                  </a:lnTo>
                  <a:lnTo>
                    <a:pt x="5881611" y="97612"/>
                  </a:lnTo>
                  <a:lnTo>
                    <a:pt x="5843778" y="81508"/>
                  </a:lnTo>
                  <a:lnTo>
                    <a:pt x="5832754" y="69316"/>
                  </a:lnTo>
                  <a:lnTo>
                    <a:pt x="5832068" y="67932"/>
                  </a:lnTo>
                  <a:lnTo>
                    <a:pt x="5826379" y="69316"/>
                  </a:lnTo>
                  <a:lnTo>
                    <a:pt x="5823559" y="67932"/>
                  </a:lnTo>
                  <a:lnTo>
                    <a:pt x="5823559" y="73571"/>
                  </a:lnTo>
                  <a:lnTo>
                    <a:pt x="5820740" y="80645"/>
                  </a:lnTo>
                  <a:lnTo>
                    <a:pt x="5822124" y="84899"/>
                  </a:lnTo>
                  <a:lnTo>
                    <a:pt x="5832780" y="100647"/>
                  </a:lnTo>
                  <a:lnTo>
                    <a:pt x="5845683" y="112306"/>
                  </a:lnTo>
                  <a:lnTo>
                    <a:pt x="5860948" y="120497"/>
                  </a:lnTo>
                  <a:lnTo>
                    <a:pt x="5878728" y="125907"/>
                  </a:lnTo>
                  <a:lnTo>
                    <a:pt x="5882983" y="123088"/>
                  </a:lnTo>
                  <a:lnTo>
                    <a:pt x="5890069" y="118833"/>
                  </a:lnTo>
                  <a:lnTo>
                    <a:pt x="5895759" y="114630"/>
                  </a:lnTo>
                  <a:close/>
                </a:path>
                <a:path w="9464675" h="1123315">
                  <a:moveTo>
                    <a:pt x="5914110" y="981887"/>
                  </a:moveTo>
                  <a:lnTo>
                    <a:pt x="5908472" y="981887"/>
                  </a:lnTo>
                  <a:lnTo>
                    <a:pt x="5908472" y="986142"/>
                  </a:lnTo>
                  <a:lnTo>
                    <a:pt x="5914110" y="986142"/>
                  </a:lnTo>
                  <a:lnTo>
                    <a:pt x="5914110" y="981887"/>
                  </a:lnTo>
                  <a:close/>
                </a:path>
                <a:path w="9464675" h="1123315">
                  <a:moveTo>
                    <a:pt x="5914110" y="213664"/>
                  </a:moveTo>
                  <a:lnTo>
                    <a:pt x="5911291" y="207975"/>
                  </a:lnTo>
                  <a:lnTo>
                    <a:pt x="5908472" y="207975"/>
                  </a:lnTo>
                  <a:lnTo>
                    <a:pt x="5876633" y="203923"/>
                  </a:lnTo>
                  <a:lnTo>
                    <a:pt x="5860707" y="202222"/>
                  </a:lnTo>
                  <a:lnTo>
                    <a:pt x="5844794" y="200901"/>
                  </a:lnTo>
                  <a:lnTo>
                    <a:pt x="5843346" y="200901"/>
                  </a:lnTo>
                  <a:lnTo>
                    <a:pt x="5837707" y="217868"/>
                  </a:lnTo>
                  <a:lnTo>
                    <a:pt x="5839155" y="219303"/>
                  </a:lnTo>
                  <a:lnTo>
                    <a:pt x="5844629" y="224942"/>
                  </a:lnTo>
                  <a:lnTo>
                    <a:pt x="5850102" y="229387"/>
                  </a:lnTo>
                  <a:lnTo>
                    <a:pt x="5855043" y="233019"/>
                  </a:lnTo>
                  <a:lnTo>
                    <a:pt x="5858942" y="236270"/>
                  </a:lnTo>
                  <a:lnTo>
                    <a:pt x="5872010" y="233527"/>
                  </a:lnTo>
                  <a:lnTo>
                    <a:pt x="5883897" y="231330"/>
                  </a:lnTo>
                  <a:lnTo>
                    <a:pt x="5894971" y="229120"/>
                  </a:lnTo>
                  <a:lnTo>
                    <a:pt x="5905652" y="226377"/>
                  </a:lnTo>
                  <a:lnTo>
                    <a:pt x="5908459" y="224955"/>
                  </a:lnTo>
                  <a:lnTo>
                    <a:pt x="5911291" y="219303"/>
                  </a:lnTo>
                  <a:lnTo>
                    <a:pt x="5912726" y="215049"/>
                  </a:lnTo>
                  <a:lnTo>
                    <a:pt x="5914110" y="213664"/>
                  </a:lnTo>
                  <a:close/>
                </a:path>
                <a:path w="9464675" h="1123315">
                  <a:moveTo>
                    <a:pt x="5928258" y="645198"/>
                  </a:moveTo>
                  <a:lnTo>
                    <a:pt x="5922619" y="639508"/>
                  </a:lnTo>
                  <a:lnTo>
                    <a:pt x="5915545" y="639508"/>
                  </a:lnTo>
                  <a:lnTo>
                    <a:pt x="5909907" y="645198"/>
                  </a:lnTo>
                  <a:lnTo>
                    <a:pt x="5908472" y="649401"/>
                  </a:lnTo>
                  <a:lnTo>
                    <a:pt x="5908472" y="653656"/>
                  </a:lnTo>
                  <a:lnTo>
                    <a:pt x="5912726" y="657910"/>
                  </a:lnTo>
                  <a:lnTo>
                    <a:pt x="5916981" y="664984"/>
                  </a:lnTo>
                  <a:lnTo>
                    <a:pt x="5921184" y="657910"/>
                  </a:lnTo>
                  <a:lnTo>
                    <a:pt x="5926887" y="653656"/>
                  </a:lnTo>
                  <a:lnTo>
                    <a:pt x="5926887" y="649401"/>
                  </a:lnTo>
                  <a:lnTo>
                    <a:pt x="5928258" y="645198"/>
                  </a:lnTo>
                  <a:close/>
                </a:path>
                <a:path w="9464675" h="1123315">
                  <a:moveTo>
                    <a:pt x="5946673" y="981887"/>
                  </a:moveTo>
                  <a:lnTo>
                    <a:pt x="5938723" y="971816"/>
                  </a:lnTo>
                  <a:lnTo>
                    <a:pt x="5934545" y="966571"/>
                  </a:lnTo>
                  <a:lnTo>
                    <a:pt x="5929706" y="960666"/>
                  </a:lnTo>
                  <a:lnTo>
                    <a:pt x="5921184" y="967740"/>
                  </a:lnTo>
                  <a:lnTo>
                    <a:pt x="5915545" y="971994"/>
                  </a:lnTo>
                  <a:lnTo>
                    <a:pt x="5911291" y="977684"/>
                  </a:lnTo>
                  <a:lnTo>
                    <a:pt x="5916981" y="983322"/>
                  </a:lnTo>
                  <a:lnTo>
                    <a:pt x="5924067" y="991831"/>
                  </a:lnTo>
                  <a:lnTo>
                    <a:pt x="5929706" y="993216"/>
                  </a:lnTo>
                  <a:lnTo>
                    <a:pt x="5933960" y="994651"/>
                  </a:lnTo>
                  <a:lnTo>
                    <a:pt x="5941034" y="986142"/>
                  </a:lnTo>
                  <a:lnTo>
                    <a:pt x="5946673" y="981887"/>
                  </a:lnTo>
                  <a:close/>
                </a:path>
                <a:path w="9464675" h="1123315">
                  <a:moveTo>
                    <a:pt x="5967895" y="271640"/>
                  </a:moveTo>
                  <a:lnTo>
                    <a:pt x="5963640" y="270268"/>
                  </a:lnTo>
                  <a:lnTo>
                    <a:pt x="5958002" y="266001"/>
                  </a:lnTo>
                  <a:lnTo>
                    <a:pt x="5953747" y="266001"/>
                  </a:lnTo>
                  <a:lnTo>
                    <a:pt x="5943066" y="267144"/>
                  </a:lnTo>
                  <a:lnTo>
                    <a:pt x="5935027" y="272008"/>
                  </a:lnTo>
                  <a:lnTo>
                    <a:pt x="5930697" y="279514"/>
                  </a:lnTo>
                  <a:lnTo>
                    <a:pt x="5931141" y="288607"/>
                  </a:lnTo>
                  <a:lnTo>
                    <a:pt x="5932525" y="294309"/>
                  </a:lnTo>
                  <a:lnTo>
                    <a:pt x="5939599" y="299935"/>
                  </a:lnTo>
                  <a:lnTo>
                    <a:pt x="5945289" y="301383"/>
                  </a:lnTo>
                  <a:lnTo>
                    <a:pt x="5953785" y="299300"/>
                  </a:lnTo>
                  <a:lnTo>
                    <a:pt x="5961367" y="292341"/>
                  </a:lnTo>
                  <a:lnTo>
                    <a:pt x="5966561" y="282448"/>
                  </a:lnTo>
                  <a:lnTo>
                    <a:pt x="5967895" y="271640"/>
                  </a:lnTo>
                  <a:close/>
                </a:path>
                <a:path w="9464675" h="1123315">
                  <a:moveTo>
                    <a:pt x="5982055" y="42456"/>
                  </a:moveTo>
                  <a:lnTo>
                    <a:pt x="5977801" y="39636"/>
                  </a:lnTo>
                  <a:lnTo>
                    <a:pt x="5974981" y="35382"/>
                  </a:lnTo>
                  <a:lnTo>
                    <a:pt x="5970714" y="33934"/>
                  </a:lnTo>
                  <a:lnTo>
                    <a:pt x="5967895" y="33934"/>
                  </a:lnTo>
                  <a:lnTo>
                    <a:pt x="5965075" y="38188"/>
                  </a:lnTo>
                  <a:lnTo>
                    <a:pt x="5962256" y="41008"/>
                  </a:lnTo>
                  <a:lnTo>
                    <a:pt x="5965075" y="45262"/>
                  </a:lnTo>
                  <a:lnTo>
                    <a:pt x="5969343" y="48082"/>
                  </a:lnTo>
                  <a:lnTo>
                    <a:pt x="5972162" y="52349"/>
                  </a:lnTo>
                  <a:lnTo>
                    <a:pt x="5982055" y="42456"/>
                  </a:lnTo>
                  <a:close/>
                </a:path>
                <a:path w="9464675" h="1123315">
                  <a:moveTo>
                    <a:pt x="6001893" y="932370"/>
                  </a:moveTo>
                  <a:lnTo>
                    <a:pt x="5999023" y="930986"/>
                  </a:lnTo>
                  <a:lnTo>
                    <a:pt x="5996203" y="928166"/>
                  </a:lnTo>
                  <a:lnTo>
                    <a:pt x="5993384" y="926731"/>
                  </a:lnTo>
                  <a:lnTo>
                    <a:pt x="5991949" y="926731"/>
                  </a:lnTo>
                  <a:lnTo>
                    <a:pt x="5989129" y="929551"/>
                  </a:lnTo>
                  <a:lnTo>
                    <a:pt x="5986310" y="930986"/>
                  </a:lnTo>
                  <a:lnTo>
                    <a:pt x="5987745" y="933805"/>
                  </a:lnTo>
                  <a:lnTo>
                    <a:pt x="5989129" y="936625"/>
                  </a:lnTo>
                  <a:lnTo>
                    <a:pt x="5991949" y="940879"/>
                  </a:lnTo>
                  <a:lnTo>
                    <a:pt x="5996203" y="938060"/>
                  </a:lnTo>
                  <a:lnTo>
                    <a:pt x="6001893" y="932370"/>
                  </a:lnTo>
                  <a:close/>
                </a:path>
                <a:path w="9464675" h="1123315">
                  <a:moveTo>
                    <a:pt x="6011799" y="0"/>
                  </a:moveTo>
                  <a:lnTo>
                    <a:pt x="5972162" y="0"/>
                  </a:lnTo>
                  <a:lnTo>
                    <a:pt x="5969343" y="2819"/>
                  </a:lnTo>
                  <a:lnTo>
                    <a:pt x="5965075" y="5638"/>
                  </a:lnTo>
                  <a:lnTo>
                    <a:pt x="5962256" y="7073"/>
                  </a:lnTo>
                  <a:lnTo>
                    <a:pt x="5962256" y="15595"/>
                  </a:lnTo>
                  <a:lnTo>
                    <a:pt x="5963640" y="15595"/>
                  </a:lnTo>
                  <a:lnTo>
                    <a:pt x="5969343" y="18415"/>
                  </a:lnTo>
                  <a:lnTo>
                    <a:pt x="5976417" y="21221"/>
                  </a:lnTo>
                  <a:lnTo>
                    <a:pt x="5982055" y="19786"/>
                  </a:lnTo>
                  <a:lnTo>
                    <a:pt x="5989485" y="17195"/>
                  </a:lnTo>
                  <a:lnTo>
                    <a:pt x="5996927" y="13792"/>
                  </a:lnTo>
                  <a:lnTo>
                    <a:pt x="6004369" y="9855"/>
                  </a:lnTo>
                  <a:lnTo>
                    <a:pt x="6011799" y="5638"/>
                  </a:lnTo>
                  <a:lnTo>
                    <a:pt x="6011799" y="0"/>
                  </a:lnTo>
                  <a:close/>
                </a:path>
                <a:path w="9464675" h="1123315">
                  <a:moveTo>
                    <a:pt x="6014618" y="523494"/>
                  </a:moveTo>
                  <a:lnTo>
                    <a:pt x="6010351" y="522058"/>
                  </a:lnTo>
                  <a:lnTo>
                    <a:pt x="6006096" y="522058"/>
                  </a:lnTo>
                  <a:lnTo>
                    <a:pt x="6000458" y="520674"/>
                  </a:lnTo>
                  <a:lnTo>
                    <a:pt x="5996203" y="522058"/>
                  </a:lnTo>
                  <a:lnTo>
                    <a:pt x="5991949" y="526313"/>
                  </a:lnTo>
                  <a:lnTo>
                    <a:pt x="5986310" y="530567"/>
                  </a:lnTo>
                  <a:lnTo>
                    <a:pt x="5989129" y="532015"/>
                  </a:lnTo>
                  <a:lnTo>
                    <a:pt x="5991949" y="533387"/>
                  </a:lnTo>
                  <a:lnTo>
                    <a:pt x="5993384" y="533387"/>
                  </a:lnTo>
                  <a:lnTo>
                    <a:pt x="6000458" y="530567"/>
                  </a:lnTo>
                  <a:lnTo>
                    <a:pt x="6007532" y="526313"/>
                  </a:lnTo>
                  <a:lnTo>
                    <a:pt x="6014618" y="523494"/>
                  </a:lnTo>
                  <a:close/>
                </a:path>
                <a:path w="9464675" h="1123315">
                  <a:moveTo>
                    <a:pt x="6031585" y="459828"/>
                  </a:moveTo>
                  <a:lnTo>
                    <a:pt x="6030201" y="457009"/>
                  </a:lnTo>
                  <a:lnTo>
                    <a:pt x="6025947" y="449935"/>
                  </a:lnTo>
                  <a:lnTo>
                    <a:pt x="6024511" y="451319"/>
                  </a:lnTo>
                  <a:lnTo>
                    <a:pt x="6017438" y="455574"/>
                  </a:lnTo>
                  <a:lnTo>
                    <a:pt x="6010351" y="461264"/>
                  </a:lnTo>
                  <a:lnTo>
                    <a:pt x="6004712" y="466902"/>
                  </a:lnTo>
                  <a:lnTo>
                    <a:pt x="6007532" y="469722"/>
                  </a:lnTo>
                  <a:lnTo>
                    <a:pt x="6008979" y="473976"/>
                  </a:lnTo>
                  <a:lnTo>
                    <a:pt x="6013170" y="481050"/>
                  </a:lnTo>
                  <a:lnTo>
                    <a:pt x="6018250" y="475145"/>
                  </a:lnTo>
                  <a:lnTo>
                    <a:pt x="6027331" y="464934"/>
                  </a:lnTo>
                  <a:lnTo>
                    <a:pt x="6031585" y="459828"/>
                  </a:lnTo>
                  <a:close/>
                </a:path>
                <a:path w="9464675" h="1123315">
                  <a:moveTo>
                    <a:pt x="6048553" y="822058"/>
                  </a:moveTo>
                  <a:lnTo>
                    <a:pt x="6045733" y="819175"/>
                  </a:lnTo>
                  <a:lnTo>
                    <a:pt x="6044349" y="814984"/>
                  </a:lnTo>
                  <a:lnTo>
                    <a:pt x="6042914" y="814984"/>
                  </a:lnTo>
                  <a:lnTo>
                    <a:pt x="6037275" y="817803"/>
                  </a:lnTo>
                  <a:lnTo>
                    <a:pt x="6031585" y="822058"/>
                  </a:lnTo>
                  <a:lnTo>
                    <a:pt x="6027331" y="826249"/>
                  </a:lnTo>
                  <a:lnTo>
                    <a:pt x="6028766" y="831951"/>
                  </a:lnTo>
                  <a:lnTo>
                    <a:pt x="6028766" y="833323"/>
                  </a:lnTo>
                  <a:lnTo>
                    <a:pt x="6034405" y="829132"/>
                  </a:lnTo>
                  <a:lnTo>
                    <a:pt x="6041479" y="826249"/>
                  </a:lnTo>
                  <a:lnTo>
                    <a:pt x="6048553" y="822058"/>
                  </a:lnTo>
                  <a:close/>
                </a:path>
                <a:path w="9464675" h="1123315">
                  <a:moveTo>
                    <a:pt x="6064148" y="761199"/>
                  </a:moveTo>
                  <a:lnTo>
                    <a:pt x="6053531" y="760806"/>
                  </a:lnTo>
                  <a:lnTo>
                    <a:pt x="6042914" y="760145"/>
                  </a:lnTo>
                  <a:lnTo>
                    <a:pt x="6032309" y="760018"/>
                  </a:lnTo>
                  <a:lnTo>
                    <a:pt x="5990450" y="771715"/>
                  </a:lnTo>
                  <a:lnTo>
                    <a:pt x="5973597" y="792314"/>
                  </a:lnTo>
                  <a:lnTo>
                    <a:pt x="5974981" y="799388"/>
                  </a:lnTo>
                  <a:lnTo>
                    <a:pt x="5976417" y="805027"/>
                  </a:lnTo>
                  <a:lnTo>
                    <a:pt x="5984875" y="809282"/>
                  </a:lnTo>
                  <a:lnTo>
                    <a:pt x="5984875" y="810729"/>
                  </a:lnTo>
                  <a:lnTo>
                    <a:pt x="5998108" y="809205"/>
                  </a:lnTo>
                  <a:lnTo>
                    <a:pt x="6010008" y="808062"/>
                  </a:lnTo>
                  <a:lnTo>
                    <a:pt x="6020320" y="806132"/>
                  </a:lnTo>
                  <a:lnTo>
                    <a:pt x="6028766" y="802208"/>
                  </a:lnTo>
                  <a:lnTo>
                    <a:pt x="6038672" y="793623"/>
                  </a:lnTo>
                  <a:lnTo>
                    <a:pt x="6047511" y="783310"/>
                  </a:lnTo>
                  <a:lnTo>
                    <a:pt x="6055830" y="772185"/>
                  </a:lnTo>
                  <a:lnTo>
                    <a:pt x="6064148" y="761199"/>
                  </a:lnTo>
                  <a:close/>
                </a:path>
                <a:path w="9464675" h="1123315">
                  <a:moveTo>
                    <a:pt x="6083935" y="216484"/>
                  </a:moveTo>
                  <a:lnTo>
                    <a:pt x="6081115" y="210794"/>
                  </a:lnTo>
                  <a:lnTo>
                    <a:pt x="6079731" y="206590"/>
                  </a:lnTo>
                  <a:lnTo>
                    <a:pt x="6078296" y="202336"/>
                  </a:lnTo>
                  <a:lnTo>
                    <a:pt x="6075477" y="205155"/>
                  </a:lnTo>
                  <a:lnTo>
                    <a:pt x="6071222" y="206590"/>
                  </a:lnTo>
                  <a:lnTo>
                    <a:pt x="6069787" y="210794"/>
                  </a:lnTo>
                  <a:lnTo>
                    <a:pt x="6069787" y="215049"/>
                  </a:lnTo>
                  <a:lnTo>
                    <a:pt x="6071222" y="219303"/>
                  </a:lnTo>
                  <a:lnTo>
                    <a:pt x="6075477" y="223558"/>
                  </a:lnTo>
                  <a:lnTo>
                    <a:pt x="6079731" y="219303"/>
                  </a:lnTo>
                  <a:lnTo>
                    <a:pt x="6083935" y="216484"/>
                  </a:lnTo>
                  <a:close/>
                </a:path>
                <a:path w="9464675" h="1123315">
                  <a:moveTo>
                    <a:pt x="6089624" y="331063"/>
                  </a:moveTo>
                  <a:lnTo>
                    <a:pt x="6088189" y="329679"/>
                  </a:lnTo>
                  <a:lnTo>
                    <a:pt x="6083935" y="325424"/>
                  </a:lnTo>
                  <a:lnTo>
                    <a:pt x="6082550" y="328244"/>
                  </a:lnTo>
                  <a:lnTo>
                    <a:pt x="6079731" y="329679"/>
                  </a:lnTo>
                  <a:lnTo>
                    <a:pt x="6079731" y="332498"/>
                  </a:lnTo>
                  <a:lnTo>
                    <a:pt x="6081115" y="335318"/>
                  </a:lnTo>
                  <a:lnTo>
                    <a:pt x="6082550" y="338137"/>
                  </a:lnTo>
                  <a:lnTo>
                    <a:pt x="6085370" y="335318"/>
                  </a:lnTo>
                  <a:lnTo>
                    <a:pt x="6088189" y="333933"/>
                  </a:lnTo>
                  <a:lnTo>
                    <a:pt x="6089624" y="331063"/>
                  </a:lnTo>
                  <a:close/>
                </a:path>
                <a:path w="9464675" h="1123315">
                  <a:moveTo>
                    <a:pt x="6091009" y="91973"/>
                  </a:moveTo>
                  <a:lnTo>
                    <a:pt x="6076861" y="86334"/>
                  </a:lnTo>
                  <a:lnTo>
                    <a:pt x="6069215" y="90601"/>
                  </a:lnTo>
                  <a:lnTo>
                    <a:pt x="6061303" y="95148"/>
                  </a:lnTo>
                  <a:lnTo>
                    <a:pt x="6053379" y="100228"/>
                  </a:lnTo>
                  <a:lnTo>
                    <a:pt x="6045733" y="106121"/>
                  </a:lnTo>
                  <a:lnTo>
                    <a:pt x="6044349" y="107556"/>
                  </a:lnTo>
                  <a:lnTo>
                    <a:pt x="6042914" y="116014"/>
                  </a:lnTo>
                  <a:lnTo>
                    <a:pt x="6044273" y="118681"/>
                  </a:lnTo>
                  <a:lnTo>
                    <a:pt x="6045733" y="121704"/>
                  </a:lnTo>
                  <a:lnTo>
                    <a:pt x="6051435" y="125907"/>
                  </a:lnTo>
                  <a:lnTo>
                    <a:pt x="6052807" y="125907"/>
                  </a:lnTo>
                  <a:lnTo>
                    <a:pt x="6088189" y="107556"/>
                  </a:lnTo>
                  <a:lnTo>
                    <a:pt x="6089624" y="100482"/>
                  </a:lnTo>
                  <a:lnTo>
                    <a:pt x="6090920" y="95148"/>
                  </a:lnTo>
                  <a:lnTo>
                    <a:pt x="6091009" y="91973"/>
                  </a:lnTo>
                  <a:close/>
                </a:path>
                <a:path w="9464675" h="1123315">
                  <a:moveTo>
                    <a:pt x="6100965" y="974813"/>
                  </a:moveTo>
                  <a:lnTo>
                    <a:pt x="6089624" y="971994"/>
                  </a:lnTo>
                  <a:lnTo>
                    <a:pt x="6082550" y="970610"/>
                  </a:lnTo>
                  <a:lnTo>
                    <a:pt x="6076861" y="969175"/>
                  </a:lnTo>
                  <a:lnTo>
                    <a:pt x="6075477" y="970610"/>
                  </a:lnTo>
                  <a:lnTo>
                    <a:pt x="6072657" y="976249"/>
                  </a:lnTo>
                  <a:lnTo>
                    <a:pt x="6071222" y="979068"/>
                  </a:lnTo>
                  <a:lnTo>
                    <a:pt x="6085370" y="984758"/>
                  </a:lnTo>
                  <a:lnTo>
                    <a:pt x="6091009" y="986142"/>
                  </a:lnTo>
                  <a:lnTo>
                    <a:pt x="6092444" y="986142"/>
                  </a:lnTo>
                  <a:lnTo>
                    <a:pt x="6095263" y="980503"/>
                  </a:lnTo>
                  <a:lnTo>
                    <a:pt x="6100965" y="974813"/>
                  </a:lnTo>
                  <a:close/>
                </a:path>
                <a:path w="9464675" h="1123315">
                  <a:moveTo>
                    <a:pt x="6113678" y="1109230"/>
                  </a:moveTo>
                  <a:lnTo>
                    <a:pt x="6112243" y="1106411"/>
                  </a:lnTo>
                  <a:lnTo>
                    <a:pt x="6110859" y="1102156"/>
                  </a:lnTo>
                  <a:lnTo>
                    <a:pt x="6109424" y="1099337"/>
                  </a:lnTo>
                  <a:lnTo>
                    <a:pt x="6106604" y="1100772"/>
                  </a:lnTo>
                  <a:lnTo>
                    <a:pt x="6103785" y="1102156"/>
                  </a:lnTo>
                  <a:lnTo>
                    <a:pt x="6102350" y="1103591"/>
                  </a:lnTo>
                  <a:lnTo>
                    <a:pt x="6103785" y="1106411"/>
                  </a:lnTo>
                  <a:lnTo>
                    <a:pt x="6103785" y="1110665"/>
                  </a:lnTo>
                  <a:lnTo>
                    <a:pt x="6106604" y="1110665"/>
                  </a:lnTo>
                  <a:lnTo>
                    <a:pt x="6108039" y="1112100"/>
                  </a:lnTo>
                  <a:lnTo>
                    <a:pt x="6110859" y="1109230"/>
                  </a:lnTo>
                  <a:lnTo>
                    <a:pt x="6113678" y="1109230"/>
                  </a:lnTo>
                  <a:close/>
                </a:path>
                <a:path w="9464675" h="1123315">
                  <a:moveTo>
                    <a:pt x="6126391" y="650836"/>
                  </a:moveTo>
                  <a:lnTo>
                    <a:pt x="6125007" y="648017"/>
                  </a:lnTo>
                  <a:lnTo>
                    <a:pt x="6120752" y="645198"/>
                  </a:lnTo>
                  <a:lnTo>
                    <a:pt x="6117933" y="643763"/>
                  </a:lnTo>
                  <a:lnTo>
                    <a:pt x="6116498" y="643763"/>
                  </a:lnTo>
                  <a:lnTo>
                    <a:pt x="6112243" y="649401"/>
                  </a:lnTo>
                  <a:lnTo>
                    <a:pt x="6112243" y="655091"/>
                  </a:lnTo>
                  <a:lnTo>
                    <a:pt x="6116498" y="657910"/>
                  </a:lnTo>
                  <a:lnTo>
                    <a:pt x="6120752" y="662165"/>
                  </a:lnTo>
                  <a:lnTo>
                    <a:pt x="6123571" y="656475"/>
                  </a:lnTo>
                  <a:lnTo>
                    <a:pt x="6126391" y="652272"/>
                  </a:lnTo>
                  <a:lnTo>
                    <a:pt x="6126391" y="650836"/>
                  </a:lnTo>
                  <a:close/>
                </a:path>
                <a:path w="9464675" h="1123315">
                  <a:moveTo>
                    <a:pt x="6161773" y="288607"/>
                  </a:moveTo>
                  <a:lnTo>
                    <a:pt x="6156134" y="280162"/>
                  </a:lnTo>
                  <a:lnTo>
                    <a:pt x="6151880" y="273088"/>
                  </a:lnTo>
                  <a:lnTo>
                    <a:pt x="6146241" y="271640"/>
                  </a:lnTo>
                  <a:lnTo>
                    <a:pt x="6143422" y="270268"/>
                  </a:lnTo>
                  <a:lnTo>
                    <a:pt x="6139167" y="277342"/>
                  </a:lnTo>
                  <a:lnTo>
                    <a:pt x="6134900" y="281533"/>
                  </a:lnTo>
                  <a:lnTo>
                    <a:pt x="6139167" y="287235"/>
                  </a:lnTo>
                  <a:lnTo>
                    <a:pt x="6141986" y="294309"/>
                  </a:lnTo>
                  <a:lnTo>
                    <a:pt x="6146241" y="297129"/>
                  </a:lnTo>
                  <a:lnTo>
                    <a:pt x="6149060" y="298564"/>
                  </a:lnTo>
                  <a:lnTo>
                    <a:pt x="6154699" y="292862"/>
                  </a:lnTo>
                  <a:lnTo>
                    <a:pt x="6161773" y="288607"/>
                  </a:lnTo>
                  <a:close/>
                </a:path>
                <a:path w="9464675" h="1123315">
                  <a:moveTo>
                    <a:pt x="6170282" y="981887"/>
                  </a:moveTo>
                  <a:lnTo>
                    <a:pt x="6159551" y="974331"/>
                  </a:lnTo>
                  <a:lnTo>
                    <a:pt x="6150280" y="967041"/>
                  </a:lnTo>
                  <a:lnTo>
                    <a:pt x="6141809" y="960818"/>
                  </a:lnTo>
                  <a:lnTo>
                    <a:pt x="6133465" y="956462"/>
                  </a:lnTo>
                  <a:lnTo>
                    <a:pt x="6128575" y="956195"/>
                  </a:lnTo>
                  <a:lnTo>
                    <a:pt x="6122873" y="958735"/>
                  </a:lnTo>
                  <a:lnTo>
                    <a:pt x="6117171" y="962609"/>
                  </a:lnTo>
                  <a:lnTo>
                    <a:pt x="6112243" y="966355"/>
                  </a:lnTo>
                  <a:lnTo>
                    <a:pt x="6109424" y="969175"/>
                  </a:lnTo>
                  <a:lnTo>
                    <a:pt x="6110859" y="984758"/>
                  </a:lnTo>
                  <a:lnTo>
                    <a:pt x="6113678" y="984758"/>
                  </a:lnTo>
                  <a:lnTo>
                    <a:pt x="6123216" y="987666"/>
                  </a:lnTo>
                  <a:lnTo>
                    <a:pt x="6132779" y="990041"/>
                  </a:lnTo>
                  <a:lnTo>
                    <a:pt x="6142329" y="991908"/>
                  </a:lnTo>
                  <a:lnTo>
                    <a:pt x="6151880" y="993216"/>
                  </a:lnTo>
                  <a:lnTo>
                    <a:pt x="6156134" y="993216"/>
                  </a:lnTo>
                  <a:lnTo>
                    <a:pt x="6160389" y="987577"/>
                  </a:lnTo>
                  <a:lnTo>
                    <a:pt x="6170282" y="981887"/>
                  </a:lnTo>
                  <a:close/>
                </a:path>
                <a:path w="9464675" h="1123315">
                  <a:moveTo>
                    <a:pt x="6182995" y="817803"/>
                  </a:moveTo>
                  <a:lnTo>
                    <a:pt x="6177356" y="814984"/>
                  </a:lnTo>
                  <a:lnTo>
                    <a:pt x="6174537" y="812101"/>
                  </a:lnTo>
                  <a:lnTo>
                    <a:pt x="6168847" y="814984"/>
                  </a:lnTo>
                  <a:lnTo>
                    <a:pt x="6168847" y="820623"/>
                  </a:lnTo>
                  <a:lnTo>
                    <a:pt x="6167463" y="823442"/>
                  </a:lnTo>
                  <a:lnTo>
                    <a:pt x="6168847" y="824877"/>
                  </a:lnTo>
                  <a:lnTo>
                    <a:pt x="6173101" y="829132"/>
                  </a:lnTo>
                  <a:lnTo>
                    <a:pt x="6174537" y="827697"/>
                  </a:lnTo>
                  <a:lnTo>
                    <a:pt x="6177356" y="826249"/>
                  </a:lnTo>
                  <a:lnTo>
                    <a:pt x="6178804" y="823442"/>
                  </a:lnTo>
                  <a:lnTo>
                    <a:pt x="6182995" y="817803"/>
                  </a:lnTo>
                  <a:close/>
                </a:path>
                <a:path w="9464675" h="1123315">
                  <a:moveTo>
                    <a:pt x="6221260" y="384835"/>
                  </a:moveTo>
                  <a:lnTo>
                    <a:pt x="6183147" y="359778"/>
                  </a:lnTo>
                  <a:lnTo>
                    <a:pt x="6173101" y="363613"/>
                  </a:lnTo>
                  <a:lnTo>
                    <a:pt x="6170282" y="366433"/>
                  </a:lnTo>
                  <a:lnTo>
                    <a:pt x="6168847" y="376377"/>
                  </a:lnTo>
                  <a:lnTo>
                    <a:pt x="6170282" y="380580"/>
                  </a:lnTo>
                  <a:lnTo>
                    <a:pt x="6178296" y="391604"/>
                  </a:lnTo>
                  <a:lnTo>
                    <a:pt x="6188684" y="398640"/>
                  </a:lnTo>
                  <a:lnTo>
                    <a:pt x="6200127" y="400900"/>
                  </a:lnTo>
                  <a:lnTo>
                    <a:pt x="6211303" y="397598"/>
                  </a:lnTo>
                  <a:lnTo>
                    <a:pt x="6215558" y="394728"/>
                  </a:lnTo>
                  <a:lnTo>
                    <a:pt x="6218377" y="387654"/>
                  </a:lnTo>
                  <a:lnTo>
                    <a:pt x="6221260" y="384835"/>
                  </a:lnTo>
                  <a:close/>
                </a:path>
                <a:path w="9464675" h="1123315">
                  <a:moveTo>
                    <a:pt x="6239611" y="140055"/>
                  </a:moveTo>
                  <a:lnTo>
                    <a:pt x="6228334" y="137236"/>
                  </a:lnTo>
                  <a:lnTo>
                    <a:pt x="6218377" y="137236"/>
                  </a:lnTo>
                  <a:lnTo>
                    <a:pt x="6214173" y="138671"/>
                  </a:lnTo>
                  <a:lnTo>
                    <a:pt x="6209919" y="140055"/>
                  </a:lnTo>
                  <a:lnTo>
                    <a:pt x="6214173" y="141490"/>
                  </a:lnTo>
                  <a:lnTo>
                    <a:pt x="6219812" y="144310"/>
                  </a:lnTo>
                  <a:lnTo>
                    <a:pt x="6224079" y="145745"/>
                  </a:lnTo>
                  <a:lnTo>
                    <a:pt x="6229718" y="144310"/>
                  </a:lnTo>
                  <a:lnTo>
                    <a:pt x="6233973" y="141490"/>
                  </a:lnTo>
                  <a:lnTo>
                    <a:pt x="6239611" y="140055"/>
                  </a:lnTo>
                  <a:close/>
                </a:path>
                <a:path w="9464675" h="1123315">
                  <a:moveTo>
                    <a:pt x="6241046" y="517867"/>
                  </a:moveTo>
                  <a:lnTo>
                    <a:pt x="6235408" y="516420"/>
                  </a:lnTo>
                  <a:lnTo>
                    <a:pt x="6229718" y="513600"/>
                  </a:lnTo>
                  <a:lnTo>
                    <a:pt x="6225451" y="516420"/>
                  </a:lnTo>
                  <a:lnTo>
                    <a:pt x="6218885" y="519036"/>
                  </a:lnTo>
                  <a:lnTo>
                    <a:pt x="6212040" y="522439"/>
                  </a:lnTo>
                  <a:lnTo>
                    <a:pt x="6205194" y="526376"/>
                  </a:lnTo>
                  <a:lnTo>
                    <a:pt x="6198590" y="530567"/>
                  </a:lnTo>
                  <a:lnTo>
                    <a:pt x="6197155" y="530567"/>
                  </a:lnTo>
                  <a:lnTo>
                    <a:pt x="6198590" y="536206"/>
                  </a:lnTo>
                  <a:lnTo>
                    <a:pt x="6198590" y="539089"/>
                  </a:lnTo>
                  <a:lnTo>
                    <a:pt x="6200025" y="540461"/>
                  </a:lnTo>
                  <a:lnTo>
                    <a:pt x="6201410" y="540461"/>
                  </a:lnTo>
                  <a:lnTo>
                    <a:pt x="6204229" y="541909"/>
                  </a:lnTo>
                  <a:lnTo>
                    <a:pt x="6210617" y="538695"/>
                  </a:lnTo>
                  <a:lnTo>
                    <a:pt x="6236792" y="520674"/>
                  </a:lnTo>
                  <a:lnTo>
                    <a:pt x="6241046" y="517867"/>
                  </a:lnTo>
                  <a:close/>
                </a:path>
                <a:path w="9464675" h="1123315">
                  <a:moveTo>
                    <a:pt x="6250940" y="780986"/>
                  </a:moveTo>
                  <a:lnTo>
                    <a:pt x="6246685" y="773912"/>
                  </a:lnTo>
                  <a:lnTo>
                    <a:pt x="6243866" y="772541"/>
                  </a:lnTo>
                  <a:lnTo>
                    <a:pt x="6236792" y="769658"/>
                  </a:lnTo>
                  <a:lnTo>
                    <a:pt x="6229718" y="768273"/>
                  </a:lnTo>
                  <a:lnTo>
                    <a:pt x="6226899" y="768273"/>
                  </a:lnTo>
                  <a:lnTo>
                    <a:pt x="6215697" y="768616"/>
                  </a:lnTo>
                  <a:lnTo>
                    <a:pt x="6206363" y="770928"/>
                  </a:lnTo>
                  <a:lnTo>
                    <a:pt x="6200216" y="777227"/>
                  </a:lnTo>
                  <a:lnTo>
                    <a:pt x="6198590" y="789508"/>
                  </a:lnTo>
                  <a:lnTo>
                    <a:pt x="6201245" y="794727"/>
                  </a:lnTo>
                  <a:lnTo>
                    <a:pt x="6206020" y="800633"/>
                  </a:lnTo>
                  <a:lnTo>
                    <a:pt x="6211316" y="805218"/>
                  </a:lnTo>
                  <a:lnTo>
                    <a:pt x="6215558" y="806475"/>
                  </a:lnTo>
                  <a:lnTo>
                    <a:pt x="6225883" y="804938"/>
                  </a:lnTo>
                  <a:lnTo>
                    <a:pt x="6236449" y="803821"/>
                  </a:lnTo>
                  <a:lnTo>
                    <a:pt x="6245415" y="798715"/>
                  </a:lnTo>
                  <a:lnTo>
                    <a:pt x="6250940" y="785241"/>
                  </a:lnTo>
                  <a:lnTo>
                    <a:pt x="6250940" y="780986"/>
                  </a:lnTo>
                  <a:close/>
                </a:path>
                <a:path w="9464675" h="1123315">
                  <a:moveTo>
                    <a:pt x="6258014" y="408876"/>
                  </a:moveTo>
                  <a:lnTo>
                    <a:pt x="6256629" y="406057"/>
                  </a:lnTo>
                  <a:lnTo>
                    <a:pt x="6253759" y="403237"/>
                  </a:lnTo>
                  <a:lnTo>
                    <a:pt x="6250940" y="403237"/>
                  </a:lnTo>
                  <a:lnTo>
                    <a:pt x="6248120" y="406057"/>
                  </a:lnTo>
                  <a:lnTo>
                    <a:pt x="6246685" y="408876"/>
                  </a:lnTo>
                  <a:lnTo>
                    <a:pt x="6248120" y="411746"/>
                  </a:lnTo>
                  <a:lnTo>
                    <a:pt x="6250940" y="414566"/>
                  </a:lnTo>
                  <a:lnTo>
                    <a:pt x="6255194" y="414566"/>
                  </a:lnTo>
                  <a:lnTo>
                    <a:pt x="6256629" y="410311"/>
                  </a:lnTo>
                  <a:lnTo>
                    <a:pt x="6258014" y="408876"/>
                  </a:lnTo>
                  <a:close/>
                </a:path>
                <a:path w="9464675" h="1123315">
                  <a:moveTo>
                    <a:pt x="6265088" y="475411"/>
                  </a:moveTo>
                  <a:lnTo>
                    <a:pt x="6260935" y="459828"/>
                  </a:lnTo>
                  <a:lnTo>
                    <a:pt x="6251841" y="446049"/>
                  </a:lnTo>
                  <a:lnTo>
                    <a:pt x="6239827" y="436016"/>
                  </a:lnTo>
                  <a:lnTo>
                    <a:pt x="6226899" y="431533"/>
                  </a:lnTo>
                  <a:lnTo>
                    <a:pt x="6224079" y="431533"/>
                  </a:lnTo>
                  <a:lnTo>
                    <a:pt x="6218377" y="434352"/>
                  </a:lnTo>
                  <a:lnTo>
                    <a:pt x="6218377" y="437172"/>
                  </a:lnTo>
                  <a:lnTo>
                    <a:pt x="6219761" y="450888"/>
                  </a:lnTo>
                  <a:lnTo>
                    <a:pt x="6226175" y="459803"/>
                  </a:lnTo>
                  <a:lnTo>
                    <a:pt x="6234735" y="466636"/>
                  </a:lnTo>
                  <a:lnTo>
                    <a:pt x="6242482" y="473976"/>
                  </a:lnTo>
                  <a:lnTo>
                    <a:pt x="6245301" y="478231"/>
                  </a:lnTo>
                  <a:lnTo>
                    <a:pt x="6250940" y="481050"/>
                  </a:lnTo>
                  <a:lnTo>
                    <a:pt x="6255194" y="482485"/>
                  </a:lnTo>
                  <a:lnTo>
                    <a:pt x="6259449" y="482485"/>
                  </a:lnTo>
                  <a:lnTo>
                    <a:pt x="6262268" y="478231"/>
                  </a:lnTo>
                  <a:lnTo>
                    <a:pt x="6265088" y="475411"/>
                  </a:lnTo>
                  <a:close/>
                </a:path>
                <a:path w="9464675" h="1123315">
                  <a:moveTo>
                    <a:pt x="6289141" y="986142"/>
                  </a:moveTo>
                  <a:lnTo>
                    <a:pt x="6286322" y="983322"/>
                  </a:lnTo>
                  <a:lnTo>
                    <a:pt x="6284938" y="980503"/>
                  </a:lnTo>
                  <a:lnTo>
                    <a:pt x="6283503" y="981887"/>
                  </a:lnTo>
                  <a:lnTo>
                    <a:pt x="6280683" y="983322"/>
                  </a:lnTo>
                  <a:lnTo>
                    <a:pt x="6279248" y="984758"/>
                  </a:lnTo>
                  <a:lnTo>
                    <a:pt x="6279248" y="986142"/>
                  </a:lnTo>
                  <a:lnTo>
                    <a:pt x="6280683" y="988961"/>
                  </a:lnTo>
                  <a:lnTo>
                    <a:pt x="6282067" y="991831"/>
                  </a:lnTo>
                  <a:lnTo>
                    <a:pt x="6284938" y="990396"/>
                  </a:lnTo>
                  <a:lnTo>
                    <a:pt x="6287757" y="987577"/>
                  </a:lnTo>
                  <a:lnTo>
                    <a:pt x="6289141" y="986142"/>
                  </a:lnTo>
                  <a:close/>
                </a:path>
                <a:path w="9464675" h="1123315">
                  <a:moveTo>
                    <a:pt x="6316065" y="328244"/>
                  </a:moveTo>
                  <a:lnTo>
                    <a:pt x="6311811" y="322605"/>
                  </a:lnTo>
                  <a:lnTo>
                    <a:pt x="6308991" y="315531"/>
                  </a:lnTo>
                  <a:lnTo>
                    <a:pt x="6303289" y="323989"/>
                  </a:lnTo>
                  <a:lnTo>
                    <a:pt x="6299085" y="328244"/>
                  </a:lnTo>
                  <a:lnTo>
                    <a:pt x="6299085" y="335318"/>
                  </a:lnTo>
                  <a:lnTo>
                    <a:pt x="6303289" y="338137"/>
                  </a:lnTo>
                  <a:lnTo>
                    <a:pt x="6304724" y="342392"/>
                  </a:lnTo>
                  <a:lnTo>
                    <a:pt x="6307544" y="338137"/>
                  </a:lnTo>
                  <a:lnTo>
                    <a:pt x="6313246" y="335318"/>
                  </a:lnTo>
                  <a:lnTo>
                    <a:pt x="6314630" y="331063"/>
                  </a:lnTo>
                  <a:lnTo>
                    <a:pt x="6316065" y="328244"/>
                  </a:lnTo>
                  <a:close/>
                </a:path>
                <a:path w="9464675" h="1123315">
                  <a:moveTo>
                    <a:pt x="6324524" y="1010183"/>
                  </a:moveTo>
                  <a:lnTo>
                    <a:pt x="6320320" y="1004544"/>
                  </a:lnTo>
                  <a:lnTo>
                    <a:pt x="6317450" y="998905"/>
                  </a:lnTo>
                  <a:lnTo>
                    <a:pt x="6316065" y="998905"/>
                  </a:lnTo>
                  <a:lnTo>
                    <a:pt x="6310363" y="1001725"/>
                  </a:lnTo>
                  <a:lnTo>
                    <a:pt x="6306172" y="1005979"/>
                  </a:lnTo>
                  <a:lnTo>
                    <a:pt x="6301905" y="1010183"/>
                  </a:lnTo>
                  <a:lnTo>
                    <a:pt x="6303289" y="1014437"/>
                  </a:lnTo>
                  <a:lnTo>
                    <a:pt x="6307544" y="1022946"/>
                  </a:lnTo>
                  <a:lnTo>
                    <a:pt x="6308991" y="1022946"/>
                  </a:lnTo>
                  <a:lnTo>
                    <a:pt x="6314630" y="1020127"/>
                  </a:lnTo>
                  <a:lnTo>
                    <a:pt x="6324524" y="1010183"/>
                  </a:lnTo>
                  <a:close/>
                </a:path>
                <a:path w="9464675" h="1123315">
                  <a:moveTo>
                    <a:pt x="6325959" y="984758"/>
                  </a:moveTo>
                  <a:lnTo>
                    <a:pt x="6323139" y="983322"/>
                  </a:lnTo>
                  <a:lnTo>
                    <a:pt x="6318885" y="981887"/>
                  </a:lnTo>
                  <a:lnTo>
                    <a:pt x="6316065" y="983322"/>
                  </a:lnTo>
                  <a:lnTo>
                    <a:pt x="6314630" y="983322"/>
                  </a:lnTo>
                  <a:lnTo>
                    <a:pt x="6314630" y="988961"/>
                  </a:lnTo>
                  <a:lnTo>
                    <a:pt x="6313246" y="991831"/>
                  </a:lnTo>
                  <a:lnTo>
                    <a:pt x="6316065" y="993216"/>
                  </a:lnTo>
                  <a:lnTo>
                    <a:pt x="6320320" y="994651"/>
                  </a:lnTo>
                  <a:lnTo>
                    <a:pt x="6324524" y="994651"/>
                  </a:lnTo>
                  <a:lnTo>
                    <a:pt x="6324524" y="988961"/>
                  </a:lnTo>
                  <a:lnTo>
                    <a:pt x="6325959" y="984758"/>
                  </a:lnTo>
                  <a:close/>
                </a:path>
                <a:path w="9464675" h="1123315">
                  <a:moveTo>
                    <a:pt x="6327394" y="213664"/>
                  </a:moveTo>
                  <a:lnTo>
                    <a:pt x="6323139" y="212229"/>
                  </a:lnTo>
                  <a:lnTo>
                    <a:pt x="6317450" y="209410"/>
                  </a:lnTo>
                  <a:lnTo>
                    <a:pt x="6304724" y="209410"/>
                  </a:lnTo>
                  <a:lnTo>
                    <a:pt x="6300470" y="212229"/>
                  </a:lnTo>
                  <a:lnTo>
                    <a:pt x="6297650" y="213664"/>
                  </a:lnTo>
                  <a:lnTo>
                    <a:pt x="6294831" y="217868"/>
                  </a:lnTo>
                  <a:lnTo>
                    <a:pt x="6290576" y="220738"/>
                  </a:lnTo>
                  <a:lnTo>
                    <a:pt x="6293396" y="223558"/>
                  </a:lnTo>
                  <a:lnTo>
                    <a:pt x="6297650" y="226377"/>
                  </a:lnTo>
                  <a:lnTo>
                    <a:pt x="6299085" y="227812"/>
                  </a:lnTo>
                  <a:lnTo>
                    <a:pt x="6304724" y="226377"/>
                  </a:lnTo>
                  <a:lnTo>
                    <a:pt x="6308991" y="226377"/>
                  </a:lnTo>
                  <a:lnTo>
                    <a:pt x="6317450" y="220738"/>
                  </a:lnTo>
                  <a:lnTo>
                    <a:pt x="6323139" y="216484"/>
                  </a:lnTo>
                  <a:lnTo>
                    <a:pt x="6327394" y="213664"/>
                  </a:lnTo>
                  <a:close/>
                </a:path>
                <a:path w="9464675" h="1123315">
                  <a:moveTo>
                    <a:pt x="6338671" y="650836"/>
                  </a:moveTo>
                  <a:lnTo>
                    <a:pt x="6334468" y="648017"/>
                  </a:lnTo>
                  <a:lnTo>
                    <a:pt x="6331598" y="645198"/>
                  </a:lnTo>
                  <a:lnTo>
                    <a:pt x="6328778" y="643763"/>
                  </a:lnTo>
                  <a:lnTo>
                    <a:pt x="6324524" y="648017"/>
                  </a:lnTo>
                  <a:lnTo>
                    <a:pt x="6327394" y="656475"/>
                  </a:lnTo>
                  <a:lnTo>
                    <a:pt x="6328778" y="657910"/>
                  </a:lnTo>
                  <a:lnTo>
                    <a:pt x="6331598" y="657910"/>
                  </a:lnTo>
                  <a:lnTo>
                    <a:pt x="6334468" y="655091"/>
                  </a:lnTo>
                  <a:lnTo>
                    <a:pt x="6338671" y="650836"/>
                  </a:lnTo>
                  <a:close/>
                </a:path>
                <a:path w="9464675" h="1123315">
                  <a:moveTo>
                    <a:pt x="6350000" y="565950"/>
                  </a:moveTo>
                  <a:lnTo>
                    <a:pt x="6348628" y="561695"/>
                  </a:lnTo>
                  <a:lnTo>
                    <a:pt x="6348628" y="556056"/>
                  </a:lnTo>
                  <a:lnTo>
                    <a:pt x="6340107" y="556056"/>
                  </a:lnTo>
                  <a:lnTo>
                    <a:pt x="6335852" y="557428"/>
                  </a:lnTo>
                  <a:lnTo>
                    <a:pt x="6337287" y="560311"/>
                  </a:lnTo>
                  <a:lnTo>
                    <a:pt x="6337287" y="564502"/>
                  </a:lnTo>
                  <a:lnTo>
                    <a:pt x="6338671" y="565950"/>
                  </a:lnTo>
                  <a:lnTo>
                    <a:pt x="6341542" y="567385"/>
                  </a:lnTo>
                  <a:lnTo>
                    <a:pt x="6345745" y="565950"/>
                  </a:lnTo>
                  <a:lnTo>
                    <a:pt x="6350000" y="565950"/>
                  </a:lnTo>
                  <a:close/>
                </a:path>
                <a:path w="9464675" h="1123315">
                  <a:moveTo>
                    <a:pt x="6433540" y="396163"/>
                  </a:moveTo>
                  <a:lnTo>
                    <a:pt x="6423063" y="389115"/>
                  </a:lnTo>
                  <a:lnTo>
                    <a:pt x="6414579" y="383247"/>
                  </a:lnTo>
                  <a:lnTo>
                    <a:pt x="6407442" y="379247"/>
                  </a:lnTo>
                  <a:lnTo>
                    <a:pt x="6400978" y="377761"/>
                  </a:lnTo>
                  <a:lnTo>
                    <a:pt x="6394831" y="379615"/>
                  </a:lnTo>
                  <a:lnTo>
                    <a:pt x="6389103" y="384124"/>
                  </a:lnTo>
                  <a:lnTo>
                    <a:pt x="6383642" y="389699"/>
                  </a:lnTo>
                  <a:lnTo>
                    <a:pt x="6378308" y="394728"/>
                  </a:lnTo>
                  <a:lnTo>
                    <a:pt x="6383642" y="399580"/>
                  </a:lnTo>
                  <a:lnTo>
                    <a:pt x="6389103" y="404837"/>
                  </a:lnTo>
                  <a:lnTo>
                    <a:pt x="6394831" y="409282"/>
                  </a:lnTo>
                  <a:lnTo>
                    <a:pt x="6400978" y="411746"/>
                  </a:lnTo>
                  <a:lnTo>
                    <a:pt x="6407442" y="411099"/>
                  </a:lnTo>
                  <a:lnTo>
                    <a:pt x="6414579" y="407670"/>
                  </a:lnTo>
                  <a:lnTo>
                    <a:pt x="6423063" y="402386"/>
                  </a:lnTo>
                  <a:lnTo>
                    <a:pt x="6433540" y="396163"/>
                  </a:lnTo>
                  <a:close/>
                </a:path>
                <a:path w="9464675" h="1123315">
                  <a:moveTo>
                    <a:pt x="6437731" y="19786"/>
                  </a:moveTo>
                  <a:lnTo>
                    <a:pt x="6436360" y="18415"/>
                  </a:lnTo>
                  <a:lnTo>
                    <a:pt x="6433540" y="16967"/>
                  </a:lnTo>
                  <a:lnTo>
                    <a:pt x="6432093" y="15595"/>
                  </a:lnTo>
                  <a:lnTo>
                    <a:pt x="6430658" y="18415"/>
                  </a:lnTo>
                  <a:lnTo>
                    <a:pt x="6429273" y="21221"/>
                  </a:lnTo>
                  <a:lnTo>
                    <a:pt x="6429273" y="22669"/>
                  </a:lnTo>
                  <a:lnTo>
                    <a:pt x="6430658" y="25488"/>
                  </a:lnTo>
                  <a:lnTo>
                    <a:pt x="6433540" y="25488"/>
                  </a:lnTo>
                  <a:lnTo>
                    <a:pt x="6434912" y="26860"/>
                  </a:lnTo>
                  <a:lnTo>
                    <a:pt x="6436360" y="24041"/>
                  </a:lnTo>
                  <a:lnTo>
                    <a:pt x="6437731" y="21221"/>
                  </a:lnTo>
                  <a:lnTo>
                    <a:pt x="6437731" y="19786"/>
                  </a:lnTo>
                  <a:close/>
                </a:path>
                <a:path w="9464675" h="1123315">
                  <a:moveTo>
                    <a:pt x="6440614" y="464083"/>
                  </a:moveTo>
                  <a:lnTo>
                    <a:pt x="6433540" y="466902"/>
                  </a:lnTo>
                  <a:lnTo>
                    <a:pt x="6419380" y="466902"/>
                  </a:lnTo>
                  <a:lnTo>
                    <a:pt x="6419380" y="471157"/>
                  </a:lnTo>
                  <a:lnTo>
                    <a:pt x="6418440" y="481012"/>
                  </a:lnTo>
                  <a:lnTo>
                    <a:pt x="6422542" y="486359"/>
                  </a:lnTo>
                  <a:lnTo>
                    <a:pt x="6429311" y="489051"/>
                  </a:lnTo>
                  <a:lnTo>
                    <a:pt x="6436360" y="490943"/>
                  </a:lnTo>
                  <a:lnTo>
                    <a:pt x="6437731" y="490943"/>
                  </a:lnTo>
                  <a:lnTo>
                    <a:pt x="6439179" y="492379"/>
                  </a:lnTo>
                  <a:lnTo>
                    <a:pt x="6440614" y="492379"/>
                  </a:lnTo>
                  <a:lnTo>
                    <a:pt x="6440614" y="464083"/>
                  </a:lnTo>
                  <a:close/>
                </a:path>
                <a:path w="9464675" h="1123315">
                  <a:moveTo>
                    <a:pt x="6466040" y="807910"/>
                  </a:moveTo>
                  <a:lnTo>
                    <a:pt x="6461836" y="805027"/>
                  </a:lnTo>
                  <a:lnTo>
                    <a:pt x="6457582" y="800836"/>
                  </a:lnTo>
                  <a:lnTo>
                    <a:pt x="6454762" y="802208"/>
                  </a:lnTo>
                  <a:lnTo>
                    <a:pt x="6449073" y="803656"/>
                  </a:lnTo>
                  <a:lnTo>
                    <a:pt x="6440614" y="809282"/>
                  </a:lnTo>
                  <a:lnTo>
                    <a:pt x="6433540" y="810729"/>
                  </a:lnTo>
                  <a:lnTo>
                    <a:pt x="6426454" y="813549"/>
                  </a:lnTo>
                  <a:lnTo>
                    <a:pt x="6419380" y="817803"/>
                  </a:lnTo>
                  <a:lnTo>
                    <a:pt x="6415125" y="820623"/>
                  </a:lnTo>
                  <a:lnTo>
                    <a:pt x="6413690" y="826249"/>
                  </a:lnTo>
                  <a:lnTo>
                    <a:pt x="6410871" y="830516"/>
                  </a:lnTo>
                  <a:lnTo>
                    <a:pt x="6416510" y="831951"/>
                  </a:lnTo>
                  <a:lnTo>
                    <a:pt x="6422199" y="834771"/>
                  </a:lnTo>
                  <a:lnTo>
                    <a:pt x="6430658" y="834771"/>
                  </a:lnTo>
                  <a:lnTo>
                    <a:pt x="6434912" y="830516"/>
                  </a:lnTo>
                  <a:lnTo>
                    <a:pt x="6440614" y="827697"/>
                  </a:lnTo>
                  <a:lnTo>
                    <a:pt x="6440614" y="823442"/>
                  </a:lnTo>
                  <a:lnTo>
                    <a:pt x="6447688" y="822058"/>
                  </a:lnTo>
                  <a:lnTo>
                    <a:pt x="6456146" y="819175"/>
                  </a:lnTo>
                  <a:lnTo>
                    <a:pt x="6463220" y="817803"/>
                  </a:lnTo>
                  <a:lnTo>
                    <a:pt x="6464655" y="814984"/>
                  </a:lnTo>
                  <a:lnTo>
                    <a:pt x="6464655" y="810729"/>
                  </a:lnTo>
                  <a:lnTo>
                    <a:pt x="6466040" y="807910"/>
                  </a:lnTo>
                  <a:close/>
                </a:path>
                <a:path w="9464675" h="1123315">
                  <a:moveTo>
                    <a:pt x="6545313" y="191008"/>
                  </a:moveTo>
                  <a:lnTo>
                    <a:pt x="6522758" y="174891"/>
                  </a:lnTo>
                  <a:lnTo>
                    <a:pt x="6517005" y="176860"/>
                  </a:lnTo>
                  <a:lnTo>
                    <a:pt x="6511074" y="181000"/>
                  </a:lnTo>
                  <a:lnTo>
                    <a:pt x="6505676" y="186601"/>
                  </a:lnTo>
                  <a:lnTo>
                    <a:pt x="6500279" y="192989"/>
                  </a:lnTo>
                  <a:lnTo>
                    <a:pt x="6494348" y="199517"/>
                  </a:lnTo>
                  <a:lnTo>
                    <a:pt x="6498603" y="206590"/>
                  </a:lnTo>
                  <a:lnTo>
                    <a:pt x="6501422" y="210794"/>
                  </a:lnTo>
                  <a:lnTo>
                    <a:pt x="6504292" y="213664"/>
                  </a:lnTo>
                  <a:lnTo>
                    <a:pt x="6515659" y="217766"/>
                  </a:lnTo>
                  <a:lnTo>
                    <a:pt x="6527279" y="215773"/>
                  </a:lnTo>
                  <a:lnTo>
                    <a:pt x="6537299" y="208457"/>
                  </a:lnTo>
                  <a:lnTo>
                    <a:pt x="6543878" y="196646"/>
                  </a:lnTo>
                  <a:lnTo>
                    <a:pt x="6545313" y="191008"/>
                  </a:lnTo>
                  <a:close/>
                </a:path>
                <a:path w="9464675" h="1123315">
                  <a:moveTo>
                    <a:pt x="6562280" y="1089444"/>
                  </a:moveTo>
                  <a:lnTo>
                    <a:pt x="6560909" y="1086624"/>
                  </a:lnTo>
                  <a:lnTo>
                    <a:pt x="6558026" y="1087996"/>
                  </a:lnTo>
                  <a:lnTo>
                    <a:pt x="6556642" y="1089444"/>
                  </a:lnTo>
                  <a:lnTo>
                    <a:pt x="6553822" y="1090879"/>
                  </a:lnTo>
                  <a:lnTo>
                    <a:pt x="6553822" y="1092263"/>
                  </a:lnTo>
                  <a:lnTo>
                    <a:pt x="6555206" y="1095082"/>
                  </a:lnTo>
                  <a:lnTo>
                    <a:pt x="6558026" y="1093698"/>
                  </a:lnTo>
                  <a:lnTo>
                    <a:pt x="6559461" y="1092263"/>
                  </a:lnTo>
                  <a:lnTo>
                    <a:pt x="6562280" y="1090879"/>
                  </a:lnTo>
                  <a:lnTo>
                    <a:pt x="6562280" y="1089444"/>
                  </a:lnTo>
                  <a:close/>
                </a:path>
                <a:path w="9464675" h="1123315">
                  <a:moveTo>
                    <a:pt x="6569367" y="967740"/>
                  </a:moveTo>
                  <a:lnTo>
                    <a:pt x="6565100" y="963536"/>
                  </a:lnTo>
                  <a:lnTo>
                    <a:pt x="6560909" y="955027"/>
                  </a:lnTo>
                  <a:lnTo>
                    <a:pt x="6554762" y="961961"/>
                  </a:lnTo>
                  <a:lnTo>
                    <a:pt x="6549034" y="968108"/>
                  </a:lnTo>
                  <a:lnTo>
                    <a:pt x="6543573" y="973721"/>
                  </a:lnTo>
                  <a:lnTo>
                    <a:pt x="6538239" y="979068"/>
                  </a:lnTo>
                  <a:lnTo>
                    <a:pt x="6541059" y="983322"/>
                  </a:lnTo>
                  <a:lnTo>
                    <a:pt x="6543878" y="988961"/>
                  </a:lnTo>
                  <a:lnTo>
                    <a:pt x="6546748" y="990396"/>
                  </a:lnTo>
                  <a:lnTo>
                    <a:pt x="6555029" y="991501"/>
                  </a:lnTo>
                  <a:lnTo>
                    <a:pt x="6561061" y="987564"/>
                  </a:lnTo>
                  <a:lnTo>
                    <a:pt x="6565239" y="980440"/>
                  </a:lnTo>
                  <a:lnTo>
                    <a:pt x="6569367" y="967740"/>
                  </a:lnTo>
                  <a:close/>
                </a:path>
                <a:path w="9464675" h="1123315">
                  <a:moveTo>
                    <a:pt x="6627406" y="26860"/>
                  </a:moveTo>
                  <a:lnTo>
                    <a:pt x="6617513" y="19786"/>
                  </a:lnTo>
                  <a:lnTo>
                    <a:pt x="6613258" y="12712"/>
                  </a:lnTo>
                  <a:lnTo>
                    <a:pt x="6610439" y="14147"/>
                  </a:lnTo>
                  <a:lnTo>
                    <a:pt x="6605130" y="17805"/>
                  </a:lnTo>
                  <a:lnTo>
                    <a:pt x="6599822" y="22123"/>
                  </a:lnTo>
                  <a:lnTo>
                    <a:pt x="6594513" y="26695"/>
                  </a:lnTo>
                  <a:lnTo>
                    <a:pt x="6589204" y="31115"/>
                  </a:lnTo>
                  <a:lnTo>
                    <a:pt x="6593408" y="35382"/>
                  </a:lnTo>
                  <a:lnTo>
                    <a:pt x="6597663" y="43891"/>
                  </a:lnTo>
                  <a:lnTo>
                    <a:pt x="6599098" y="43891"/>
                  </a:lnTo>
                  <a:lnTo>
                    <a:pt x="6605295" y="41211"/>
                  </a:lnTo>
                  <a:lnTo>
                    <a:pt x="6611633" y="37490"/>
                  </a:lnTo>
                  <a:lnTo>
                    <a:pt x="6627406" y="26860"/>
                  </a:lnTo>
                  <a:close/>
                </a:path>
                <a:path w="9464675" h="1123315">
                  <a:moveTo>
                    <a:pt x="6655714" y="391909"/>
                  </a:moveTo>
                  <a:lnTo>
                    <a:pt x="6652895" y="389089"/>
                  </a:lnTo>
                  <a:lnTo>
                    <a:pt x="6645122" y="385838"/>
                  </a:lnTo>
                  <a:lnTo>
                    <a:pt x="6638557" y="387502"/>
                  </a:lnTo>
                  <a:lnTo>
                    <a:pt x="6632778" y="392087"/>
                  </a:lnTo>
                  <a:lnTo>
                    <a:pt x="6627406" y="397598"/>
                  </a:lnTo>
                  <a:lnTo>
                    <a:pt x="6623151" y="401802"/>
                  </a:lnTo>
                  <a:lnTo>
                    <a:pt x="6617513" y="403237"/>
                  </a:lnTo>
                  <a:lnTo>
                    <a:pt x="6611823" y="406057"/>
                  </a:lnTo>
                  <a:lnTo>
                    <a:pt x="6609004" y="407492"/>
                  </a:lnTo>
                  <a:lnTo>
                    <a:pt x="6607556" y="410311"/>
                  </a:lnTo>
                  <a:lnTo>
                    <a:pt x="6604736" y="411746"/>
                  </a:lnTo>
                  <a:lnTo>
                    <a:pt x="6606184" y="414566"/>
                  </a:lnTo>
                  <a:lnTo>
                    <a:pt x="6607556" y="417385"/>
                  </a:lnTo>
                  <a:lnTo>
                    <a:pt x="6616078" y="421640"/>
                  </a:lnTo>
                  <a:lnTo>
                    <a:pt x="6621716" y="423024"/>
                  </a:lnTo>
                  <a:lnTo>
                    <a:pt x="6631660" y="427278"/>
                  </a:lnTo>
                  <a:lnTo>
                    <a:pt x="6642963" y="416318"/>
                  </a:lnTo>
                  <a:lnTo>
                    <a:pt x="6648755" y="410171"/>
                  </a:lnTo>
                  <a:lnTo>
                    <a:pt x="6654279" y="403237"/>
                  </a:lnTo>
                  <a:lnTo>
                    <a:pt x="6655714" y="401802"/>
                  </a:lnTo>
                  <a:lnTo>
                    <a:pt x="6655714" y="391909"/>
                  </a:lnTo>
                  <a:close/>
                </a:path>
                <a:path w="9464675" h="1123315">
                  <a:moveTo>
                    <a:pt x="6667043" y="908329"/>
                  </a:moveTo>
                  <a:lnTo>
                    <a:pt x="6659969" y="905510"/>
                  </a:lnTo>
                  <a:lnTo>
                    <a:pt x="6655714" y="901255"/>
                  </a:lnTo>
                  <a:lnTo>
                    <a:pt x="6648640" y="901255"/>
                  </a:lnTo>
                  <a:lnTo>
                    <a:pt x="6645821" y="905510"/>
                  </a:lnTo>
                  <a:lnTo>
                    <a:pt x="6642938" y="908329"/>
                  </a:lnTo>
                  <a:lnTo>
                    <a:pt x="6648640" y="911148"/>
                  </a:lnTo>
                  <a:lnTo>
                    <a:pt x="6652895" y="914019"/>
                  </a:lnTo>
                  <a:lnTo>
                    <a:pt x="6658534" y="915403"/>
                  </a:lnTo>
                  <a:lnTo>
                    <a:pt x="6659969" y="915403"/>
                  </a:lnTo>
                  <a:lnTo>
                    <a:pt x="6667043" y="908329"/>
                  </a:lnTo>
                  <a:close/>
                </a:path>
                <a:path w="9464675" h="1123315">
                  <a:moveTo>
                    <a:pt x="6667043" y="517867"/>
                  </a:moveTo>
                  <a:lnTo>
                    <a:pt x="6662788" y="516420"/>
                  </a:lnTo>
                  <a:lnTo>
                    <a:pt x="6661353" y="514985"/>
                  </a:lnTo>
                  <a:lnTo>
                    <a:pt x="6658534" y="516420"/>
                  </a:lnTo>
                  <a:lnTo>
                    <a:pt x="6657099" y="517867"/>
                  </a:lnTo>
                  <a:lnTo>
                    <a:pt x="6655714" y="520674"/>
                  </a:lnTo>
                  <a:lnTo>
                    <a:pt x="6652895" y="522058"/>
                  </a:lnTo>
                  <a:lnTo>
                    <a:pt x="6654279" y="523494"/>
                  </a:lnTo>
                  <a:lnTo>
                    <a:pt x="6657099" y="526313"/>
                  </a:lnTo>
                  <a:lnTo>
                    <a:pt x="6659969" y="524941"/>
                  </a:lnTo>
                  <a:lnTo>
                    <a:pt x="6662788" y="522058"/>
                  </a:lnTo>
                  <a:lnTo>
                    <a:pt x="6667043" y="517867"/>
                  </a:lnTo>
                  <a:close/>
                </a:path>
                <a:path w="9464675" h="1123315">
                  <a:moveTo>
                    <a:pt x="6689649" y="338137"/>
                  </a:moveTo>
                  <a:lnTo>
                    <a:pt x="6688277" y="335318"/>
                  </a:lnTo>
                  <a:lnTo>
                    <a:pt x="6686829" y="333933"/>
                  </a:lnTo>
                  <a:lnTo>
                    <a:pt x="6684010" y="332498"/>
                  </a:lnTo>
                  <a:lnTo>
                    <a:pt x="6682575" y="335318"/>
                  </a:lnTo>
                  <a:lnTo>
                    <a:pt x="6681190" y="336753"/>
                  </a:lnTo>
                  <a:lnTo>
                    <a:pt x="6681190" y="339572"/>
                  </a:lnTo>
                  <a:lnTo>
                    <a:pt x="6684010" y="339572"/>
                  </a:lnTo>
                  <a:lnTo>
                    <a:pt x="6685394" y="341007"/>
                  </a:lnTo>
                  <a:lnTo>
                    <a:pt x="6688277" y="341007"/>
                  </a:lnTo>
                  <a:lnTo>
                    <a:pt x="6689649" y="338137"/>
                  </a:lnTo>
                  <a:close/>
                </a:path>
                <a:path w="9464675" h="1123315">
                  <a:moveTo>
                    <a:pt x="6761848" y="203720"/>
                  </a:moveTo>
                  <a:lnTo>
                    <a:pt x="6759029" y="200901"/>
                  </a:lnTo>
                  <a:lnTo>
                    <a:pt x="6756159" y="195262"/>
                  </a:lnTo>
                  <a:lnTo>
                    <a:pt x="6753339" y="195262"/>
                  </a:lnTo>
                  <a:lnTo>
                    <a:pt x="6739191" y="192443"/>
                  </a:lnTo>
                  <a:lnTo>
                    <a:pt x="6732105" y="195262"/>
                  </a:lnTo>
                  <a:lnTo>
                    <a:pt x="6725983" y="198081"/>
                  </a:lnTo>
                  <a:lnTo>
                    <a:pt x="6720103" y="201968"/>
                  </a:lnTo>
                  <a:lnTo>
                    <a:pt x="6714223" y="206387"/>
                  </a:lnTo>
                  <a:lnTo>
                    <a:pt x="6708064" y="210794"/>
                  </a:lnTo>
                  <a:lnTo>
                    <a:pt x="6715265" y="215455"/>
                  </a:lnTo>
                  <a:lnTo>
                    <a:pt x="6722211" y="220357"/>
                  </a:lnTo>
                  <a:lnTo>
                    <a:pt x="6729158" y="224751"/>
                  </a:lnTo>
                  <a:lnTo>
                    <a:pt x="6736372" y="227812"/>
                  </a:lnTo>
                  <a:lnTo>
                    <a:pt x="6741896" y="227203"/>
                  </a:lnTo>
                  <a:lnTo>
                    <a:pt x="6747700" y="224091"/>
                  </a:lnTo>
                  <a:lnTo>
                    <a:pt x="6753504" y="219646"/>
                  </a:lnTo>
                  <a:lnTo>
                    <a:pt x="6759029" y="215049"/>
                  </a:lnTo>
                  <a:lnTo>
                    <a:pt x="6760413" y="213664"/>
                  </a:lnTo>
                  <a:lnTo>
                    <a:pt x="6760413" y="207975"/>
                  </a:lnTo>
                  <a:lnTo>
                    <a:pt x="6761848" y="203720"/>
                  </a:lnTo>
                  <a:close/>
                </a:path>
                <a:path w="9464675" h="1123315">
                  <a:moveTo>
                    <a:pt x="6776009" y="998905"/>
                  </a:moveTo>
                  <a:lnTo>
                    <a:pt x="6774561" y="996035"/>
                  </a:lnTo>
                  <a:lnTo>
                    <a:pt x="6774561" y="991831"/>
                  </a:lnTo>
                  <a:lnTo>
                    <a:pt x="6771741" y="991831"/>
                  </a:lnTo>
                  <a:lnTo>
                    <a:pt x="6770306" y="993216"/>
                  </a:lnTo>
                  <a:lnTo>
                    <a:pt x="6768922" y="996035"/>
                  </a:lnTo>
                  <a:lnTo>
                    <a:pt x="6768922" y="1001725"/>
                  </a:lnTo>
                  <a:lnTo>
                    <a:pt x="6776009" y="1001725"/>
                  </a:lnTo>
                  <a:lnTo>
                    <a:pt x="6776009" y="998905"/>
                  </a:lnTo>
                  <a:close/>
                </a:path>
                <a:path w="9464675" h="1123315">
                  <a:moveTo>
                    <a:pt x="6869379" y="379196"/>
                  </a:moveTo>
                  <a:lnTo>
                    <a:pt x="6863740" y="376377"/>
                  </a:lnTo>
                  <a:lnTo>
                    <a:pt x="6856654" y="370687"/>
                  </a:lnTo>
                  <a:lnTo>
                    <a:pt x="6852399" y="372122"/>
                  </a:lnTo>
                  <a:lnTo>
                    <a:pt x="6846506" y="376237"/>
                  </a:lnTo>
                  <a:lnTo>
                    <a:pt x="6841274" y="381673"/>
                  </a:lnTo>
                  <a:lnTo>
                    <a:pt x="6836283" y="387642"/>
                  </a:lnTo>
                  <a:lnTo>
                    <a:pt x="6831177" y="393344"/>
                  </a:lnTo>
                  <a:lnTo>
                    <a:pt x="6835432" y="398983"/>
                  </a:lnTo>
                  <a:lnTo>
                    <a:pt x="6841071" y="408876"/>
                  </a:lnTo>
                  <a:lnTo>
                    <a:pt x="6845325" y="408876"/>
                  </a:lnTo>
                  <a:lnTo>
                    <a:pt x="6854279" y="406641"/>
                  </a:lnTo>
                  <a:lnTo>
                    <a:pt x="6861619" y="401472"/>
                  </a:lnTo>
                  <a:lnTo>
                    <a:pt x="6866826" y="392595"/>
                  </a:lnTo>
                  <a:lnTo>
                    <a:pt x="6869379" y="379196"/>
                  </a:lnTo>
                  <a:close/>
                </a:path>
                <a:path w="9464675" h="1123315">
                  <a:moveTo>
                    <a:pt x="6876453" y="795134"/>
                  </a:moveTo>
                  <a:lnTo>
                    <a:pt x="6873634" y="792314"/>
                  </a:lnTo>
                  <a:lnTo>
                    <a:pt x="6869379" y="782421"/>
                  </a:lnTo>
                  <a:lnTo>
                    <a:pt x="6867995" y="783805"/>
                  </a:lnTo>
                  <a:lnTo>
                    <a:pt x="6857149" y="787273"/>
                  </a:lnTo>
                  <a:lnTo>
                    <a:pt x="6846049" y="791260"/>
                  </a:lnTo>
                  <a:lnTo>
                    <a:pt x="6834937" y="795782"/>
                  </a:lnTo>
                  <a:lnTo>
                    <a:pt x="6824104" y="800836"/>
                  </a:lnTo>
                  <a:lnTo>
                    <a:pt x="6824104" y="810729"/>
                  </a:lnTo>
                  <a:lnTo>
                    <a:pt x="6825539" y="813549"/>
                  </a:lnTo>
                  <a:lnTo>
                    <a:pt x="6836677" y="818235"/>
                  </a:lnTo>
                  <a:lnTo>
                    <a:pt x="6852056" y="816025"/>
                  </a:lnTo>
                  <a:lnTo>
                    <a:pt x="6866903" y="807974"/>
                  </a:lnTo>
                  <a:lnTo>
                    <a:pt x="6876453" y="795134"/>
                  </a:lnTo>
                  <a:close/>
                </a:path>
                <a:path w="9464675" h="1123315">
                  <a:moveTo>
                    <a:pt x="6955726" y="953592"/>
                  </a:moveTo>
                  <a:lnTo>
                    <a:pt x="6954291" y="952207"/>
                  </a:lnTo>
                  <a:lnTo>
                    <a:pt x="6952907" y="949388"/>
                  </a:lnTo>
                  <a:lnTo>
                    <a:pt x="6951472" y="947953"/>
                  </a:lnTo>
                  <a:lnTo>
                    <a:pt x="6950088" y="946518"/>
                  </a:lnTo>
                  <a:lnTo>
                    <a:pt x="6947205" y="949388"/>
                  </a:lnTo>
                  <a:lnTo>
                    <a:pt x="6947205" y="952207"/>
                  </a:lnTo>
                  <a:lnTo>
                    <a:pt x="6950088" y="957846"/>
                  </a:lnTo>
                  <a:lnTo>
                    <a:pt x="6951472" y="956462"/>
                  </a:lnTo>
                  <a:lnTo>
                    <a:pt x="6954291" y="955027"/>
                  </a:lnTo>
                  <a:lnTo>
                    <a:pt x="6955726" y="953592"/>
                  </a:lnTo>
                  <a:close/>
                </a:path>
                <a:path w="9464675" h="1123315">
                  <a:moveTo>
                    <a:pt x="6962800" y="333933"/>
                  </a:moveTo>
                  <a:lnTo>
                    <a:pt x="6959981" y="331063"/>
                  </a:lnTo>
                  <a:lnTo>
                    <a:pt x="6957161" y="329679"/>
                  </a:lnTo>
                  <a:lnTo>
                    <a:pt x="6952907" y="325424"/>
                  </a:lnTo>
                  <a:lnTo>
                    <a:pt x="6944385" y="333933"/>
                  </a:lnTo>
                  <a:lnTo>
                    <a:pt x="6940131" y="338137"/>
                  </a:lnTo>
                  <a:lnTo>
                    <a:pt x="6943014" y="339572"/>
                  </a:lnTo>
                  <a:lnTo>
                    <a:pt x="6947205" y="343827"/>
                  </a:lnTo>
                  <a:lnTo>
                    <a:pt x="6950088" y="343827"/>
                  </a:lnTo>
                  <a:lnTo>
                    <a:pt x="6954291" y="342392"/>
                  </a:lnTo>
                  <a:lnTo>
                    <a:pt x="6958546" y="338137"/>
                  </a:lnTo>
                  <a:lnTo>
                    <a:pt x="6962800" y="333933"/>
                  </a:lnTo>
                  <a:close/>
                </a:path>
                <a:path w="9464675" h="1123315">
                  <a:moveTo>
                    <a:pt x="6971309" y="183934"/>
                  </a:moveTo>
                  <a:lnTo>
                    <a:pt x="6964235" y="178295"/>
                  </a:lnTo>
                  <a:lnTo>
                    <a:pt x="6958546" y="169786"/>
                  </a:lnTo>
                  <a:lnTo>
                    <a:pt x="6951472" y="169786"/>
                  </a:lnTo>
                  <a:lnTo>
                    <a:pt x="6914705" y="193827"/>
                  </a:lnTo>
                  <a:lnTo>
                    <a:pt x="6916090" y="195262"/>
                  </a:lnTo>
                  <a:lnTo>
                    <a:pt x="6922414" y="199237"/>
                  </a:lnTo>
                  <a:lnTo>
                    <a:pt x="6928472" y="202679"/>
                  </a:lnTo>
                  <a:lnTo>
                    <a:pt x="6934009" y="205600"/>
                  </a:lnTo>
                  <a:lnTo>
                    <a:pt x="6938746" y="207975"/>
                  </a:lnTo>
                  <a:lnTo>
                    <a:pt x="6947205" y="206590"/>
                  </a:lnTo>
                  <a:lnTo>
                    <a:pt x="6952907" y="207975"/>
                  </a:lnTo>
                  <a:lnTo>
                    <a:pt x="6954291" y="206590"/>
                  </a:lnTo>
                  <a:lnTo>
                    <a:pt x="6955726" y="205155"/>
                  </a:lnTo>
                  <a:lnTo>
                    <a:pt x="6959740" y="200456"/>
                  </a:lnTo>
                  <a:lnTo>
                    <a:pt x="6963372" y="195262"/>
                  </a:lnTo>
                  <a:lnTo>
                    <a:pt x="6967271" y="189445"/>
                  </a:lnTo>
                  <a:lnTo>
                    <a:pt x="6971309" y="183934"/>
                  </a:lnTo>
                  <a:close/>
                </a:path>
                <a:path w="9464675" h="1123315">
                  <a:moveTo>
                    <a:pt x="6984022" y="987577"/>
                  </a:moveTo>
                  <a:lnTo>
                    <a:pt x="6982587" y="984758"/>
                  </a:lnTo>
                  <a:lnTo>
                    <a:pt x="6982587" y="980503"/>
                  </a:lnTo>
                  <a:lnTo>
                    <a:pt x="6978383" y="980503"/>
                  </a:lnTo>
                  <a:lnTo>
                    <a:pt x="6975513" y="983322"/>
                  </a:lnTo>
                  <a:lnTo>
                    <a:pt x="6972694" y="984758"/>
                  </a:lnTo>
                  <a:lnTo>
                    <a:pt x="6974129" y="986142"/>
                  </a:lnTo>
                  <a:lnTo>
                    <a:pt x="6976948" y="991831"/>
                  </a:lnTo>
                  <a:lnTo>
                    <a:pt x="6979767" y="990396"/>
                  </a:lnTo>
                  <a:lnTo>
                    <a:pt x="6981203" y="988961"/>
                  </a:lnTo>
                  <a:lnTo>
                    <a:pt x="6984022" y="987577"/>
                  </a:lnTo>
                  <a:close/>
                </a:path>
                <a:path w="9464675" h="1123315">
                  <a:moveTo>
                    <a:pt x="6985470" y="587171"/>
                  </a:moveTo>
                  <a:lnTo>
                    <a:pt x="6984022" y="582917"/>
                  </a:lnTo>
                  <a:lnTo>
                    <a:pt x="6978383" y="578650"/>
                  </a:lnTo>
                  <a:lnTo>
                    <a:pt x="6972694" y="568769"/>
                  </a:lnTo>
                  <a:lnTo>
                    <a:pt x="6965556" y="578891"/>
                  </a:lnTo>
                  <a:lnTo>
                    <a:pt x="6959079" y="588225"/>
                  </a:lnTo>
                  <a:lnTo>
                    <a:pt x="6953390" y="597027"/>
                  </a:lnTo>
                  <a:lnTo>
                    <a:pt x="6948652" y="605574"/>
                  </a:lnTo>
                  <a:lnTo>
                    <a:pt x="6947205" y="606958"/>
                  </a:lnTo>
                  <a:lnTo>
                    <a:pt x="6952907" y="618286"/>
                  </a:lnTo>
                  <a:lnTo>
                    <a:pt x="6957161" y="619721"/>
                  </a:lnTo>
                  <a:lnTo>
                    <a:pt x="6965950" y="617816"/>
                  </a:lnTo>
                  <a:lnTo>
                    <a:pt x="6975538" y="609803"/>
                  </a:lnTo>
                  <a:lnTo>
                    <a:pt x="6983019" y="598614"/>
                  </a:lnTo>
                  <a:lnTo>
                    <a:pt x="6985470" y="587171"/>
                  </a:lnTo>
                  <a:close/>
                </a:path>
                <a:path w="9464675" h="1123315">
                  <a:moveTo>
                    <a:pt x="7029183" y="1123251"/>
                  </a:moveTo>
                  <a:lnTo>
                    <a:pt x="7027926" y="1121994"/>
                  </a:lnTo>
                  <a:lnTo>
                    <a:pt x="7020839" y="1121994"/>
                  </a:lnTo>
                  <a:lnTo>
                    <a:pt x="7020204" y="1123251"/>
                  </a:lnTo>
                  <a:lnTo>
                    <a:pt x="7029183" y="1123251"/>
                  </a:lnTo>
                  <a:close/>
                </a:path>
                <a:path w="9464675" h="1123315">
                  <a:moveTo>
                    <a:pt x="7100062" y="411746"/>
                  </a:moveTo>
                  <a:lnTo>
                    <a:pt x="7097242" y="406057"/>
                  </a:lnTo>
                  <a:lnTo>
                    <a:pt x="7094423" y="398983"/>
                  </a:lnTo>
                  <a:lnTo>
                    <a:pt x="7090169" y="396163"/>
                  </a:lnTo>
                  <a:lnTo>
                    <a:pt x="7084530" y="391909"/>
                  </a:lnTo>
                  <a:lnTo>
                    <a:pt x="7077456" y="390525"/>
                  </a:lnTo>
                  <a:lnTo>
                    <a:pt x="7067499" y="386270"/>
                  </a:lnTo>
                  <a:lnTo>
                    <a:pt x="7056221" y="394728"/>
                  </a:lnTo>
                  <a:lnTo>
                    <a:pt x="7049148" y="398983"/>
                  </a:lnTo>
                  <a:lnTo>
                    <a:pt x="7054786" y="404672"/>
                  </a:lnTo>
                  <a:lnTo>
                    <a:pt x="7060425" y="413131"/>
                  </a:lnTo>
                  <a:lnTo>
                    <a:pt x="7067499" y="415950"/>
                  </a:lnTo>
                  <a:lnTo>
                    <a:pt x="7071754" y="420204"/>
                  </a:lnTo>
                  <a:lnTo>
                    <a:pt x="7078840" y="418820"/>
                  </a:lnTo>
                  <a:lnTo>
                    <a:pt x="7090169" y="415950"/>
                  </a:lnTo>
                  <a:lnTo>
                    <a:pt x="7094423" y="413131"/>
                  </a:lnTo>
                  <a:lnTo>
                    <a:pt x="7100062" y="411746"/>
                  </a:lnTo>
                  <a:close/>
                </a:path>
                <a:path w="9464675" h="1123315">
                  <a:moveTo>
                    <a:pt x="7103300" y="767156"/>
                  </a:moveTo>
                  <a:lnTo>
                    <a:pt x="7100062" y="749871"/>
                  </a:lnTo>
                  <a:lnTo>
                    <a:pt x="7097242" y="744232"/>
                  </a:lnTo>
                  <a:lnTo>
                    <a:pt x="7091604" y="741362"/>
                  </a:lnTo>
                  <a:lnTo>
                    <a:pt x="7087349" y="737158"/>
                  </a:lnTo>
                  <a:lnTo>
                    <a:pt x="7081660" y="742797"/>
                  </a:lnTo>
                  <a:lnTo>
                    <a:pt x="7077456" y="747052"/>
                  </a:lnTo>
                  <a:lnTo>
                    <a:pt x="7073201" y="751306"/>
                  </a:lnTo>
                  <a:lnTo>
                    <a:pt x="7067042" y="758736"/>
                  </a:lnTo>
                  <a:lnTo>
                    <a:pt x="7055282" y="773569"/>
                  </a:lnTo>
                  <a:lnTo>
                    <a:pt x="7049148" y="780986"/>
                  </a:lnTo>
                  <a:lnTo>
                    <a:pt x="7043458" y="786688"/>
                  </a:lnTo>
                  <a:lnTo>
                    <a:pt x="7040639" y="793762"/>
                  </a:lnTo>
                  <a:lnTo>
                    <a:pt x="7036384" y="800836"/>
                  </a:lnTo>
                  <a:lnTo>
                    <a:pt x="7043458" y="800836"/>
                  </a:lnTo>
                  <a:lnTo>
                    <a:pt x="7049148" y="802208"/>
                  </a:lnTo>
                  <a:lnTo>
                    <a:pt x="7063295" y="802208"/>
                  </a:lnTo>
                  <a:lnTo>
                    <a:pt x="7077456" y="799388"/>
                  </a:lnTo>
                  <a:lnTo>
                    <a:pt x="7091718" y="793242"/>
                  </a:lnTo>
                  <a:lnTo>
                    <a:pt x="7100430" y="782053"/>
                  </a:lnTo>
                  <a:lnTo>
                    <a:pt x="7103300" y="767156"/>
                  </a:lnTo>
                  <a:close/>
                </a:path>
                <a:path w="9464675" h="1123315">
                  <a:moveTo>
                    <a:pt x="7136879" y="916838"/>
                  </a:moveTo>
                  <a:lnTo>
                    <a:pt x="7135444" y="915403"/>
                  </a:lnTo>
                  <a:lnTo>
                    <a:pt x="7134060" y="916838"/>
                  </a:lnTo>
                  <a:lnTo>
                    <a:pt x="7131190" y="918222"/>
                  </a:lnTo>
                  <a:lnTo>
                    <a:pt x="7129805" y="919657"/>
                  </a:lnTo>
                  <a:lnTo>
                    <a:pt x="7131190" y="922477"/>
                  </a:lnTo>
                  <a:lnTo>
                    <a:pt x="7131190" y="923912"/>
                  </a:lnTo>
                  <a:lnTo>
                    <a:pt x="7132625" y="922477"/>
                  </a:lnTo>
                  <a:lnTo>
                    <a:pt x="7135444" y="921092"/>
                  </a:lnTo>
                  <a:lnTo>
                    <a:pt x="7136879" y="919657"/>
                  </a:lnTo>
                  <a:lnTo>
                    <a:pt x="7136879" y="916838"/>
                  </a:lnTo>
                  <a:close/>
                </a:path>
                <a:path w="9464675" h="1123315">
                  <a:moveTo>
                    <a:pt x="7160933" y="319786"/>
                  </a:moveTo>
                  <a:lnTo>
                    <a:pt x="7159485" y="318350"/>
                  </a:lnTo>
                  <a:lnTo>
                    <a:pt x="7156666" y="316903"/>
                  </a:lnTo>
                  <a:lnTo>
                    <a:pt x="7155294" y="319786"/>
                  </a:lnTo>
                  <a:lnTo>
                    <a:pt x="7153846" y="319786"/>
                  </a:lnTo>
                  <a:lnTo>
                    <a:pt x="7155294" y="321170"/>
                  </a:lnTo>
                  <a:lnTo>
                    <a:pt x="7158114" y="322605"/>
                  </a:lnTo>
                  <a:lnTo>
                    <a:pt x="7159485" y="323989"/>
                  </a:lnTo>
                  <a:lnTo>
                    <a:pt x="7159485" y="322605"/>
                  </a:lnTo>
                  <a:lnTo>
                    <a:pt x="7160933" y="321170"/>
                  </a:lnTo>
                  <a:lnTo>
                    <a:pt x="7160933" y="319786"/>
                  </a:lnTo>
                  <a:close/>
                </a:path>
                <a:path w="9464675" h="1123315">
                  <a:moveTo>
                    <a:pt x="7193483" y="206590"/>
                  </a:moveTo>
                  <a:lnTo>
                    <a:pt x="7192048" y="205155"/>
                  </a:lnTo>
                  <a:lnTo>
                    <a:pt x="7186523" y="197980"/>
                  </a:lnTo>
                  <a:lnTo>
                    <a:pt x="7180745" y="191185"/>
                  </a:lnTo>
                  <a:lnTo>
                    <a:pt x="7174966" y="184670"/>
                  </a:lnTo>
                  <a:lnTo>
                    <a:pt x="7169442" y="178295"/>
                  </a:lnTo>
                  <a:lnTo>
                    <a:pt x="7168007" y="183934"/>
                  </a:lnTo>
                  <a:lnTo>
                    <a:pt x="7162368" y="189572"/>
                  </a:lnTo>
                  <a:lnTo>
                    <a:pt x="7162368" y="193827"/>
                  </a:lnTo>
                  <a:lnTo>
                    <a:pt x="7163092" y="204216"/>
                  </a:lnTo>
                  <a:lnTo>
                    <a:pt x="7166076" y="213283"/>
                  </a:lnTo>
                  <a:lnTo>
                    <a:pt x="7172515" y="219697"/>
                  </a:lnTo>
                  <a:lnTo>
                    <a:pt x="7183590" y="222123"/>
                  </a:lnTo>
                  <a:lnTo>
                    <a:pt x="7186409" y="217868"/>
                  </a:lnTo>
                  <a:lnTo>
                    <a:pt x="7193483" y="206590"/>
                  </a:lnTo>
                  <a:close/>
                </a:path>
                <a:path w="9464675" h="1123315">
                  <a:moveTo>
                    <a:pt x="7199122" y="558876"/>
                  </a:moveTo>
                  <a:lnTo>
                    <a:pt x="7192048" y="551802"/>
                  </a:lnTo>
                  <a:lnTo>
                    <a:pt x="7187793" y="546163"/>
                  </a:lnTo>
                  <a:lnTo>
                    <a:pt x="7180720" y="546163"/>
                  </a:lnTo>
                  <a:lnTo>
                    <a:pt x="7177900" y="553237"/>
                  </a:lnTo>
                  <a:lnTo>
                    <a:pt x="7173646" y="557428"/>
                  </a:lnTo>
                  <a:lnTo>
                    <a:pt x="7176516" y="561695"/>
                  </a:lnTo>
                  <a:lnTo>
                    <a:pt x="7180720" y="568769"/>
                  </a:lnTo>
                  <a:lnTo>
                    <a:pt x="7183590" y="570204"/>
                  </a:lnTo>
                  <a:lnTo>
                    <a:pt x="7187793" y="571576"/>
                  </a:lnTo>
                  <a:lnTo>
                    <a:pt x="7192048" y="564502"/>
                  </a:lnTo>
                  <a:lnTo>
                    <a:pt x="7199122" y="558876"/>
                  </a:lnTo>
                  <a:close/>
                </a:path>
                <a:path w="9464675" h="1123315">
                  <a:moveTo>
                    <a:pt x="7203389" y="967740"/>
                  </a:moveTo>
                  <a:lnTo>
                    <a:pt x="7201941" y="964920"/>
                  </a:lnTo>
                  <a:lnTo>
                    <a:pt x="7200570" y="959281"/>
                  </a:lnTo>
                  <a:lnTo>
                    <a:pt x="7199122" y="959281"/>
                  </a:lnTo>
                  <a:lnTo>
                    <a:pt x="7192150" y="958481"/>
                  </a:lnTo>
                  <a:lnTo>
                    <a:pt x="7184631" y="957148"/>
                  </a:lnTo>
                  <a:lnTo>
                    <a:pt x="7177646" y="956881"/>
                  </a:lnTo>
                  <a:lnTo>
                    <a:pt x="7172261" y="959281"/>
                  </a:lnTo>
                  <a:lnTo>
                    <a:pt x="7167664" y="966000"/>
                  </a:lnTo>
                  <a:lnTo>
                    <a:pt x="7164133" y="974839"/>
                  </a:lnTo>
                  <a:lnTo>
                    <a:pt x="7158114" y="994651"/>
                  </a:lnTo>
                  <a:lnTo>
                    <a:pt x="7165187" y="1001725"/>
                  </a:lnTo>
                  <a:lnTo>
                    <a:pt x="7201941" y="977684"/>
                  </a:lnTo>
                  <a:lnTo>
                    <a:pt x="7203389" y="976249"/>
                  </a:lnTo>
                  <a:lnTo>
                    <a:pt x="7203389" y="967740"/>
                  </a:lnTo>
                  <a:close/>
                </a:path>
                <a:path w="9464675" h="1123315">
                  <a:moveTo>
                    <a:pt x="7271321" y="762584"/>
                  </a:moveTo>
                  <a:lnTo>
                    <a:pt x="7269886" y="759764"/>
                  </a:lnTo>
                  <a:lnTo>
                    <a:pt x="7268502" y="755510"/>
                  </a:lnTo>
                  <a:lnTo>
                    <a:pt x="7267067" y="754126"/>
                  </a:lnTo>
                  <a:lnTo>
                    <a:pt x="7259421" y="750963"/>
                  </a:lnTo>
                  <a:lnTo>
                    <a:pt x="7251509" y="747928"/>
                  </a:lnTo>
                  <a:lnTo>
                    <a:pt x="7243585" y="745159"/>
                  </a:lnTo>
                  <a:lnTo>
                    <a:pt x="7235939" y="742797"/>
                  </a:lnTo>
                  <a:lnTo>
                    <a:pt x="7234504" y="742797"/>
                  </a:lnTo>
                  <a:lnTo>
                    <a:pt x="7231685" y="751306"/>
                  </a:lnTo>
                  <a:lnTo>
                    <a:pt x="7238060" y="756373"/>
                  </a:lnTo>
                  <a:lnTo>
                    <a:pt x="7244435" y="761022"/>
                  </a:lnTo>
                  <a:lnTo>
                    <a:pt x="7250798" y="765416"/>
                  </a:lnTo>
                  <a:lnTo>
                    <a:pt x="7257174" y="769658"/>
                  </a:lnTo>
                  <a:lnTo>
                    <a:pt x="7259993" y="771093"/>
                  </a:lnTo>
                  <a:lnTo>
                    <a:pt x="7262812" y="771093"/>
                  </a:lnTo>
                  <a:lnTo>
                    <a:pt x="7265632" y="769658"/>
                  </a:lnTo>
                  <a:lnTo>
                    <a:pt x="7268502" y="768273"/>
                  </a:lnTo>
                  <a:lnTo>
                    <a:pt x="7271321" y="762584"/>
                  </a:lnTo>
                  <a:close/>
                </a:path>
                <a:path w="9464675" h="1123315">
                  <a:moveTo>
                    <a:pt x="7276960" y="421640"/>
                  </a:moveTo>
                  <a:lnTo>
                    <a:pt x="7269886" y="413131"/>
                  </a:lnTo>
                  <a:lnTo>
                    <a:pt x="7265632" y="406057"/>
                  </a:lnTo>
                  <a:lnTo>
                    <a:pt x="7259993" y="403237"/>
                  </a:lnTo>
                  <a:lnTo>
                    <a:pt x="7255738" y="400418"/>
                  </a:lnTo>
                  <a:lnTo>
                    <a:pt x="7250100" y="403237"/>
                  </a:lnTo>
                  <a:lnTo>
                    <a:pt x="7245845" y="404672"/>
                  </a:lnTo>
                  <a:lnTo>
                    <a:pt x="7247280" y="408876"/>
                  </a:lnTo>
                  <a:lnTo>
                    <a:pt x="7247280" y="415950"/>
                  </a:lnTo>
                  <a:lnTo>
                    <a:pt x="7250100" y="418820"/>
                  </a:lnTo>
                  <a:lnTo>
                    <a:pt x="7254354" y="423024"/>
                  </a:lnTo>
                  <a:lnTo>
                    <a:pt x="7259993" y="427278"/>
                  </a:lnTo>
                  <a:lnTo>
                    <a:pt x="7264247" y="428713"/>
                  </a:lnTo>
                  <a:lnTo>
                    <a:pt x="7265632" y="428713"/>
                  </a:lnTo>
                  <a:lnTo>
                    <a:pt x="7269886" y="425894"/>
                  </a:lnTo>
                  <a:lnTo>
                    <a:pt x="7276960" y="421640"/>
                  </a:lnTo>
                  <a:close/>
                </a:path>
                <a:path w="9464675" h="1123315">
                  <a:moveTo>
                    <a:pt x="7303884" y="1447"/>
                  </a:moveTo>
                  <a:lnTo>
                    <a:pt x="7302449" y="1447"/>
                  </a:lnTo>
                  <a:lnTo>
                    <a:pt x="7302449" y="2819"/>
                  </a:lnTo>
                  <a:lnTo>
                    <a:pt x="7303884" y="2819"/>
                  </a:lnTo>
                  <a:lnTo>
                    <a:pt x="7303884" y="1447"/>
                  </a:lnTo>
                  <a:close/>
                </a:path>
                <a:path w="9464675" h="1123315">
                  <a:moveTo>
                    <a:pt x="7322236" y="912583"/>
                  </a:moveTo>
                  <a:lnTo>
                    <a:pt x="7318032" y="909764"/>
                  </a:lnTo>
                  <a:lnTo>
                    <a:pt x="7313777" y="905510"/>
                  </a:lnTo>
                  <a:lnTo>
                    <a:pt x="7309523" y="902690"/>
                  </a:lnTo>
                  <a:lnTo>
                    <a:pt x="7306704" y="901255"/>
                  </a:lnTo>
                  <a:lnTo>
                    <a:pt x="7301014" y="901255"/>
                  </a:lnTo>
                  <a:lnTo>
                    <a:pt x="7303884" y="902690"/>
                  </a:lnTo>
                  <a:lnTo>
                    <a:pt x="7306704" y="908329"/>
                  </a:lnTo>
                  <a:lnTo>
                    <a:pt x="7308088" y="909764"/>
                  </a:lnTo>
                  <a:lnTo>
                    <a:pt x="7312342" y="911148"/>
                  </a:lnTo>
                  <a:lnTo>
                    <a:pt x="7316597" y="912583"/>
                  </a:lnTo>
                  <a:lnTo>
                    <a:pt x="7322236" y="912583"/>
                  </a:lnTo>
                  <a:close/>
                </a:path>
                <a:path w="9464675" h="1123315">
                  <a:moveTo>
                    <a:pt x="7326490" y="912583"/>
                  </a:moveTo>
                  <a:lnTo>
                    <a:pt x="7323671" y="912583"/>
                  </a:lnTo>
                  <a:lnTo>
                    <a:pt x="7325119" y="914019"/>
                  </a:lnTo>
                  <a:lnTo>
                    <a:pt x="7325119" y="915403"/>
                  </a:lnTo>
                  <a:lnTo>
                    <a:pt x="7326490" y="915403"/>
                  </a:lnTo>
                  <a:lnTo>
                    <a:pt x="7326490" y="912583"/>
                  </a:lnTo>
                  <a:close/>
                </a:path>
                <a:path w="9464675" h="1123315">
                  <a:moveTo>
                    <a:pt x="7327938" y="162712"/>
                  </a:moveTo>
                  <a:lnTo>
                    <a:pt x="7327062" y="155308"/>
                  </a:lnTo>
                  <a:lnTo>
                    <a:pt x="7326325" y="148043"/>
                  </a:lnTo>
                  <a:lnTo>
                    <a:pt x="7325334" y="141033"/>
                  </a:lnTo>
                  <a:lnTo>
                    <a:pt x="7323671" y="134416"/>
                  </a:lnTo>
                  <a:lnTo>
                    <a:pt x="7320851" y="128778"/>
                  </a:lnTo>
                  <a:lnTo>
                    <a:pt x="7312342" y="127342"/>
                  </a:lnTo>
                  <a:lnTo>
                    <a:pt x="7306704" y="123088"/>
                  </a:lnTo>
                  <a:lnTo>
                    <a:pt x="7308088" y="130162"/>
                  </a:lnTo>
                  <a:lnTo>
                    <a:pt x="7306704" y="138671"/>
                  </a:lnTo>
                  <a:lnTo>
                    <a:pt x="7309523" y="144310"/>
                  </a:lnTo>
                  <a:lnTo>
                    <a:pt x="7313981" y="149377"/>
                  </a:lnTo>
                  <a:lnTo>
                    <a:pt x="7318705" y="154051"/>
                  </a:lnTo>
                  <a:lnTo>
                    <a:pt x="7323442" y="158457"/>
                  </a:lnTo>
                  <a:lnTo>
                    <a:pt x="7327938" y="162712"/>
                  </a:lnTo>
                  <a:close/>
                </a:path>
                <a:path w="9464675" h="1123315">
                  <a:moveTo>
                    <a:pt x="7330757" y="165531"/>
                  </a:moveTo>
                  <a:lnTo>
                    <a:pt x="7329310" y="162712"/>
                  </a:lnTo>
                  <a:lnTo>
                    <a:pt x="7329310" y="165531"/>
                  </a:lnTo>
                  <a:lnTo>
                    <a:pt x="7330757" y="165531"/>
                  </a:lnTo>
                  <a:close/>
                </a:path>
                <a:path w="9464675" h="1123315">
                  <a:moveTo>
                    <a:pt x="7351979" y="185369"/>
                  </a:moveTo>
                  <a:lnTo>
                    <a:pt x="7350544" y="182499"/>
                  </a:lnTo>
                  <a:lnTo>
                    <a:pt x="7344905" y="176860"/>
                  </a:lnTo>
                  <a:lnTo>
                    <a:pt x="7337831" y="172605"/>
                  </a:lnTo>
                  <a:lnTo>
                    <a:pt x="7332192" y="166966"/>
                  </a:lnTo>
                  <a:lnTo>
                    <a:pt x="7343470" y="195262"/>
                  </a:lnTo>
                  <a:lnTo>
                    <a:pt x="7349160" y="195262"/>
                  </a:lnTo>
                  <a:lnTo>
                    <a:pt x="7351979" y="196646"/>
                  </a:lnTo>
                  <a:lnTo>
                    <a:pt x="7350544" y="191008"/>
                  </a:lnTo>
                  <a:lnTo>
                    <a:pt x="7351979" y="185369"/>
                  </a:lnTo>
                  <a:close/>
                </a:path>
                <a:path w="9464675" h="1123315">
                  <a:moveTo>
                    <a:pt x="7371956" y="982446"/>
                  </a:moveTo>
                  <a:lnTo>
                    <a:pt x="7347039" y="942644"/>
                  </a:lnTo>
                  <a:lnTo>
                    <a:pt x="7325119" y="916838"/>
                  </a:lnTo>
                  <a:lnTo>
                    <a:pt x="7328725" y="936853"/>
                  </a:lnTo>
                  <a:lnTo>
                    <a:pt x="7341819" y="973734"/>
                  </a:lnTo>
                  <a:lnTo>
                    <a:pt x="7366127" y="994651"/>
                  </a:lnTo>
                  <a:lnTo>
                    <a:pt x="7371766" y="997470"/>
                  </a:lnTo>
                  <a:lnTo>
                    <a:pt x="7371855" y="993216"/>
                  </a:lnTo>
                  <a:lnTo>
                    <a:pt x="7371956" y="982446"/>
                  </a:lnTo>
                  <a:close/>
                </a:path>
                <a:path w="9464675" h="1123315">
                  <a:moveTo>
                    <a:pt x="7381722" y="342392"/>
                  </a:moveTo>
                  <a:lnTo>
                    <a:pt x="7380287" y="339572"/>
                  </a:lnTo>
                  <a:lnTo>
                    <a:pt x="7370762" y="336626"/>
                  </a:lnTo>
                  <a:lnTo>
                    <a:pt x="7361352" y="334086"/>
                  </a:lnTo>
                  <a:lnTo>
                    <a:pt x="7343470" y="329679"/>
                  </a:lnTo>
                  <a:lnTo>
                    <a:pt x="7342086" y="338137"/>
                  </a:lnTo>
                  <a:lnTo>
                    <a:pt x="7359231" y="344512"/>
                  </a:lnTo>
                  <a:lnTo>
                    <a:pt x="7368146" y="347713"/>
                  </a:lnTo>
                  <a:lnTo>
                    <a:pt x="7377468" y="350901"/>
                  </a:lnTo>
                  <a:lnTo>
                    <a:pt x="7378852" y="350901"/>
                  </a:lnTo>
                  <a:lnTo>
                    <a:pt x="7380287" y="349465"/>
                  </a:lnTo>
                  <a:lnTo>
                    <a:pt x="7380287" y="348081"/>
                  </a:lnTo>
                  <a:lnTo>
                    <a:pt x="7381722" y="346646"/>
                  </a:lnTo>
                  <a:lnTo>
                    <a:pt x="7381722" y="342392"/>
                  </a:lnTo>
                  <a:close/>
                </a:path>
                <a:path w="9464675" h="1123315">
                  <a:moveTo>
                    <a:pt x="7414222" y="223558"/>
                  </a:moveTo>
                  <a:lnTo>
                    <a:pt x="7408583" y="219303"/>
                  </a:lnTo>
                  <a:lnTo>
                    <a:pt x="7404328" y="213664"/>
                  </a:lnTo>
                  <a:lnTo>
                    <a:pt x="7395870" y="213664"/>
                  </a:lnTo>
                  <a:lnTo>
                    <a:pt x="7393000" y="222123"/>
                  </a:lnTo>
                  <a:lnTo>
                    <a:pt x="7390181" y="226377"/>
                  </a:lnTo>
                  <a:lnTo>
                    <a:pt x="7394435" y="230632"/>
                  </a:lnTo>
                  <a:lnTo>
                    <a:pt x="7398690" y="233451"/>
                  </a:lnTo>
                  <a:lnTo>
                    <a:pt x="7405764" y="240525"/>
                  </a:lnTo>
                  <a:lnTo>
                    <a:pt x="7410031" y="233451"/>
                  </a:lnTo>
                  <a:lnTo>
                    <a:pt x="7411402" y="227812"/>
                  </a:lnTo>
                  <a:lnTo>
                    <a:pt x="7414222" y="223558"/>
                  </a:lnTo>
                  <a:close/>
                </a:path>
                <a:path w="9464675" h="1123315">
                  <a:moveTo>
                    <a:pt x="7419924" y="608393"/>
                  </a:moveTo>
                  <a:lnTo>
                    <a:pt x="7415670" y="602754"/>
                  </a:lnTo>
                  <a:lnTo>
                    <a:pt x="7412850" y="595680"/>
                  </a:lnTo>
                  <a:lnTo>
                    <a:pt x="7407148" y="592810"/>
                  </a:lnTo>
                  <a:lnTo>
                    <a:pt x="7401382" y="590334"/>
                  </a:lnTo>
                  <a:lnTo>
                    <a:pt x="7394956" y="588772"/>
                  </a:lnTo>
                  <a:lnTo>
                    <a:pt x="7388263" y="587463"/>
                  </a:lnTo>
                  <a:lnTo>
                    <a:pt x="7381722" y="585736"/>
                  </a:lnTo>
                  <a:lnTo>
                    <a:pt x="7378852" y="588606"/>
                  </a:lnTo>
                  <a:lnTo>
                    <a:pt x="7373213" y="589991"/>
                  </a:lnTo>
                  <a:lnTo>
                    <a:pt x="7371766" y="592810"/>
                  </a:lnTo>
                  <a:lnTo>
                    <a:pt x="7405764" y="618286"/>
                  </a:lnTo>
                  <a:lnTo>
                    <a:pt x="7410031" y="619721"/>
                  </a:lnTo>
                  <a:lnTo>
                    <a:pt x="7414222" y="611212"/>
                  </a:lnTo>
                  <a:lnTo>
                    <a:pt x="7419924" y="608393"/>
                  </a:lnTo>
                  <a:close/>
                </a:path>
                <a:path w="9464675" h="1123315">
                  <a:moveTo>
                    <a:pt x="7422743" y="711682"/>
                  </a:moveTo>
                  <a:lnTo>
                    <a:pt x="7421308" y="708863"/>
                  </a:lnTo>
                  <a:lnTo>
                    <a:pt x="7419924" y="707428"/>
                  </a:lnTo>
                  <a:lnTo>
                    <a:pt x="7418489" y="704608"/>
                  </a:lnTo>
                  <a:lnTo>
                    <a:pt x="7417105" y="705993"/>
                  </a:lnTo>
                  <a:lnTo>
                    <a:pt x="7414222" y="707428"/>
                  </a:lnTo>
                  <a:lnTo>
                    <a:pt x="7412850" y="707428"/>
                  </a:lnTo>
                  <a:lnTo>
                    <a:pt x="7414222" y="708863"/>
                  </a:lnTo>
                  <a:lnTo>
                    <a:pt x="7414222" y="713066"/>
                  </a:lnTo>
                  <a:lnTo>
                    <a:pt x="7417105" y="714502"/>
                  </a:lnTo>
                  <a:lnTo>
                    <a:pt x="7418489" y="714502"/>
                  </a:lnTo>
                  <a:lnTo>
                    <a:pt x="7421308" y="713066"/>
                  </a:lnTo>
                  <a:lnTo>
                    <a:pt x="7422743" y="711682"/>
                  </a:lnTo>
                  <a:close/>
                </a:path>
                <a:path w="9464675" h="1123315">
                  <a:moveTo>
                    <a:pt x="7468019" y="357974"/>
                  </a:moveTo>
                  <a:lnTo>
                    <a:pt x="7459929" y="352361"/>
                  </a:lnTo>
                  <a:lnTo>
                    <a:pt x="7454227" y="348221"/>
                  </a:lnTo>
                  <a:lnTo>
                    <a:pt x="7450112" y="345427"/>
                  </a:lnTo>
                  <a:lnTo>
                    <a:pt x="7446785" y="343827"/>
                  </a:lnTo>
                  <a:lnTo>
                    <a:pt x="7445400" y="342392"/>
                  </a:lnTo>
                  <a:lnTo>
                    <a:pt x="7439711" y="352285"/>
                  </a:lnTo>
                  <a:lnTo>
                    <a:pt x="7441146" y="353720"/>
                  </a:lnTo>
                  <a:lnTo>
                    <a:pt x="7443965" y="357974"/>
                  </a:lnTo>
                  <a:lnTo>
                    <a:pt x="7448220" y="363613"/>
                  </a:lnTo>
                  <a:lnTo>
                    <a:pt x="7452487" y="365048"/>
                  </a:lnTo>
                  <a:lnTo>
                    <a:pt x="7455306" y="366433"/>
                  </a:lnTo>
                  <a:lnTo>
                    <a:pt x="7459561" y="362229"/>
                  </a:lnTo>
                  <a:lnTo>
                    <a:pt x="7468019" y="357974"/>
                  </a:lnTo>
                  <a:close/>
                </a:path>
                <a:path w="9464675" h="1123315">
                  <a:moveTo>
                    <a:pt x="7485964" y="1123251"/>
                  </a:moveTo>
                  <a:lnTo>
                    <a:pt x="7479335" y="1117942"/>
                  </a:lnTo>
                  <a:lnTo>
                    <a:pt x="7462545" y="1107668"/>
                  </a:lnTo>
                  <a:lnTo>
                    <a:pt x="7444968" y="1099235"/>
                  </a:lnTo>
                  <a:lnTo>
                    <a:pt x="7426998" y="1092263"/>
                  </a:lnTo>
                  <a:lnTo>
                    <a:pt x="7415670" y="1103591"/>
                  </a:lnTo>
                  <a:lnTo>
                    <a:pt x="7418489" y="1106411"/>
                  </a:lnTo>
                  <a:lnTo>
                    <a:pt x="7421308" y="1112100"/>
                  </a:lnTo>
                  <a:lnTo>
                    <a:pt x="7424179" y="1112100"/>
                  </a:lnTo>
                  <a:lnTo>
                    <a:pt x="7434859" y="1112774"/>
                  </a:lnTo>
                  <a:lnTo>
                    <a:pt x="7443965" y="1116507"/>
                  </a:lnTo>
                  <a:lnTo>
                    <a:pt x="7452017" y="1122616"/>
                  </a:lnTo>
                  <a:lnTo>
                    <a:pt x="7452627" y="1123251"/>
                  </a:lnTo>
                  <a:lnTo>
                    <a:pt x="7485964" y="1123251"/>
                  </a:lnTo>
                  <a:close/>
                </a:path>
                <a:path w="9464675" h="1123315">
                  <a:moveTo>
                    <a:pt x="7507656" y="19786"/>
                  </a:moveTo>
                  <a:lnTo>
                    <a:pt x="7501280" y="15341"/>
                  </a:lnTo>
                  <a:lnTo>
                    <a:pt x="7488542" y="5892"/>
                  </a:lnTo>
                  <a:lnTo>
                    <a:pt x="7482167" y="1447"/>
                  </a:lnTo>
                  <a:lnTo>
                    <a:pt x="7465200" y="1447"/>
                  </a:lnTo>
                  <a:lnTo>
                    <a:pt x="7465200" y="2819"/>
                  </a:lnTo>
                  <a:lnTo>
                    <a:pt x="7475093" y="13081"/>
                  </a:lnTo>
                  <a:lnTo>
                    <a:pt x="7479906" y="17551"/>
                  </a:lnTo>
                  <a:lnTo>
                    <a:pt x="7484986" y="21221"/>
                  </a:lnTo>
                  <a:lnTo>
                    <a:pt x="7490676" y="25488"/>
                  </a:lnTo>
                  <a:lnTo>
                    <a:pt x="7499134" y="25488"/>
                  </a:lnTo>
                  <a:lnTo>
                    <a:pt x="7506221" y="26860"/>
                  </a:lnTo>
                  <a:lnTo>
                    <a:pt x="7507656" y="24041"/>
                  </a:lnTo>
                  <a:lnTo>
                    <a:pt x="7507656" y="19786"/>
                  </a:lnTo>
                  <a:close/>
                </a:path>
                <a:path w="9464675" h="1123315">
                  <a:moveTo>
                    <a:pt x="7510475" y="783805"/>
                  </a:moveTo>
                  <a:lnTo>
                    <a:pt x="7508989" y="769302"/>
                  </a:lnTo>
                  <a:lnTo>
                    <a:pt x="7507110" y="756780"/>
                  </a:lnTo>
                  <a:lnTo>
                    <a:pt x="7502309" y="748220"/>
                  </a:lnTo>
                  <a:lnTo>
                    <a:pt x="7492060" y="745617"/>
                  </a:lnTo>
                  <a:lnTo>
                    <a:pt x="7485113" y="747318"/>
                  </a:lnTo>
                  <a:lnTo>
                    <a:pt x="7477747" y="751814"/>
                  </a:lnTo>
                  <a:lnTo>
                    <a:pt x="7471194" y="758164"/>
                  </a:lnTo>
                  <a:lnTo>
                    <a:pt x="7466635" y="765467"/>
                  </a:lnTo>
                  <a:lnTo>
                    <a:pt x="7467689" y="774255"/>
                  </a:lnTo>
                  <a:lnTo>
                    <a:pt x="7475093" y="783805"/>
                  </a:lnTo>
                  <a:lnTo>
                    <a:pt x="7485723" y="791311"/>
                  </a:lnTo>
                  <a:lnTo>
                    <a:pt x="7496315" y="793762"/>
                  </a:lnTo>
                  <a:lnTo>
                    <a:pt x="7502017" y="793762"/>
                  </a:lnTo>
                  <a:lnTo>
                    <a:pt x="7506221" y="786688"/>
                  </a:lnTo>
                  <a:lnTo>
                    <a:pt x="7510475" y="783805"/>
                  </a:lnTo>
                  <a:close/>
                </a:path>
                <a:path w="9464675" h="1123315">
                  <a:moveTo>
                    <a:pt x="7516165" y="386270"/>
                  </a:moveTo>
                  <a:lnTo>
                    <a:pt x="7506221" y="384835"/>
                  </a:lnTo>
                  <a:lnTo>
                    <a:pt x="7502017" y="382016"/>
                  </a:lnTo>
                  <a:lnTo>
                    <a:pt x="7499134" y="384835"/>
                  </a:lnTo>
                  <a:lnTo>
                    <a:pt x="7493495" y="387654"/>
                  </a:lnTo>
                  <a:lnTo>
                    <a:pt x="7490676" y="393344"/>
                  </a:lnTo>
                  <a:lnTo>
                    <a:pt x="7484986" y="397598"/>
                  </a:lnTo>
                  <a:lnTo>
                    <a:pt x="7489241" y="397598"/>
                  </a:lnTo>
                  <a:lnTo>
                    <a:pt x="7494943" y="401802"/>
                  </a:lnTo>
                  <a:lnTo>
                    <a:pt x="7503401" y="398983"/>
                  </a:lnTo>
                  <a:lnTo>
                    <a:pt x="7507656" y="393344"/>
                  </a:lnTo>
                  <a:lnTo>
                    <a:pt x="7516165" y="386270"/>
                  </a:lnTo>
                  <a:close/>
                </a:path>
                <a:path w="9464675" h="1123315">
                  <a:moveTo>
                    <a:pt x="7530312" y="114630"/>
                  </a:moveTo>
                  <a:lnTo>
                    <a:pt x="7528877" y="113195"/>
                  </a:lnTo>
                  <a:lnTo>
                    <a:pt x="7527442" y="113195"/>
                  </a:lnTo>
                  <a:lnTo>
                    <a:pt x="7526058" y="114630"/>
                  </a:lnTo>
                  <a:lnTo>
                    <a:pt x="7524623" y="117449"/>
                  </a:lnTo>
                  <a:lnTo>
                    <a:pt x="7523239" y="120269"/>
                  </a:lnTo>
                  <a:lnTo>
                    <a:pt x="7524623" y="121704"/>
                  </a:lnTo>
                  <a:lnTo>
                    <a:pt x="7526058" y="121704"/>
                  </a:lnTo>
                  <a:lnTo>
                    <a:pt x="7526058" y="123088"/>
                  </a:lnTo>
                  <a:lnTo>
                    <a:pt x="7527442" y="120269"/>
                  </a:lnTo>
                  <a:lnTo>
                    <a:pt x="7528877" y="118833"/>
                  </a:lnTo>
                  <a:lnTo>
                    <a:pt x="7528877" y="116014"/>
                  </a:lnTo>
                  <a:lnTo>
                    <a:pt x="7530312" y="114630"/>
                  </a:lnTo>
                  <a:close/>
                </a:path>
                <a:path w="9464675" h="1123315">
                  <a:moveTo>
                    <a:pt x="7603896" y="179679"/>
                  </a:moveTo>
                  <a:lnTo>
                    <a:pt x="7599642" y="178295"/>
                  </a:lnTo>
                  <a:lnTo>
                    <a:pt x="7598207" y="179679"/>
                  </a:lnTo>
                  <a:lnTo>
                    <a:pt x="7598207" y="182499"/>
                  </a:lnTo>
                  <a:lnTo>
                    <a:pt x="7596822" y="185369"/>
                  </a:lnTo>
                  <a:lnTo>
                    <a:pt x="7599642" y="186753"/>
                  </a:lnTo>
                  <a:lnTo>
                    <a:pt x="7601077" y="186753"/>
                  </a:lnTo>
                  <a:lnTo>
                    <a:pt x="7603896" y="188188"/>
                  </a:lnTo>
                  <a:lnTo>
                    <a:pt x="7603896" y="182499"/>
                  </a:lnTo>
                  <a:lnTo>
                    <a:pt x="7602461" y="179679"/>
                  </a:lnTo>
                  <a:lnTo>
                    <a:pt x="7603896" y="179679"/>
                  </a:lnTo>
                  <a:close/>
                </a:path>
                <a:path w="9464675" h="1123315">
                  <a:moveTo>
                    <a:pt x="7626502" y="628180"/>
                  </a:moveTo>
                  <a:lnTo>
                    <a:pt x="7622311" y="622541"/>
                  </a:lnTo>
                  <a:lnTo>
                    <a:pt x="7619428" y="614032"/>
                  </a:lnTo>
                  <a:lnTo>
                    <a:pt x="7613790" y="611212"/>
                  </a:lnTo>
                  <a:lnTo>
                    <a:pt x="7604836" y="607466"/>
                  </a:lnTo>
                  <a:lnTo>
                    <a:pt x="7595209" y="604507"/>
                  </a:lnTo>
                  <a:lnTo>
                    <a:pt x="7585329" y="602068"/>
                  </a:lnTo>
                  <a:lnTo>
                    <a:pt x="7575588" y="599884"/>
                  </a:lnTo>
                  <a:lnTo>
                    <a:pt x="7572769" y="599884"/>
                  </a:lnTo>
                  <a:lnTo>
                    <a:pt x="7567079" y="605574"/>
                  </a:lnTo>
                  <a:lnTo>
                    <a:pt x="7567079" y="614032"/>
                  </a:lnTo>
                  <a:lnTo>
                    <a:pt x="7601991" y="632091"/>
                  </a:lnTo>
                  <a:lnTo>
                    <a:pt x="7612354" y="635254"/>
                  </a:lnTo>
                  <a:lnTo>
                    <a:pt x="7615225" y="633869"/>
                  </a:lnTo>
                  <a:lnTo>
                    <a:pt x="7626502" y="628180"/>
                  </a:lnTo>
                  <a:close/>
                </a:path>
                <a:path w="9464675" h="1123315">
                  <a:moveTo>
                    <a:pt x="7643533" y="988961"/>
                  </a:moveTo>
                  <a:lnTo>
                    <a:pt x="7639278" y="984758"/>
                  </a:lnTo>
                  <a:lnTo>
                    <a:pt x="7636459" y="979068"/>
                  </a:lnTo>
                  <a:lnTo>
                    <a:pt x="7632205" y="977684"/>
                  </a:lnTo>
                  <a:lnTo>
                    <a:pt x="7630769" y="976249"/>
                  </a:lnTo>
                  <a:lnTo>
                    <a:pt x="7626502" y="983322"/>
                  </a:lnTo>
                  <a:lnTo>
                    <a:pt x="7620863" y="988961"/>
                  </a:lnTo>
                  <a:lnTo>
                    <a:pt x="7627950" y="993216"/>
                  </a:lnTo>
                  <a:lnTo>
                    <a:pt x="7630769" y="997470"/>
                  </a:lnTo>
                  <a:lnTo>
                    <a:pt x="7635024" y="997470"/>
                  </a:lnTo>
                  <a:lnTo>
                    <a:pt x="7637843" y="998905"/>
                  </a:lnTo>
                  <a:lnTo>
                    <a:pt x="7640663" y="991831"/>
                  </a:lnTo>
                  <a:lnTo>
                    <a:pt x="7643533" y="988961"/>
                  </a:lnTo>
                  <a:close/>
                </a:path>
                <a:path w="9464675" h="1123315">
                  <a:moveTo>
                    <a:pt x="7676045" y="1090879"/>
                  </a:moveTo>
                  <a:lnTo>
                    <a:pt x="7668958" y="1085189"/>
                  </a:lnTo>
                  <a:lnTo>
                    <a:pt x="7664767" y="1079550"/>
                  </a:lnTo>
                  <a:lnTo>
                    <a:pt x="7659065" y="1078115"/>
                  </a:lnTo>
                  <a:lnTo>
                    <a:pt x="7656246" y="1076731"/>
                  </a:lnTo>
                  <a:lnTo>
                    <a:pt x="7649172" y="1087996"/>
                  </a:lnTo>
                  <a:lnTo>
                    <a:pt x="7650607" y="1090879"/>
                  </a:lnTo>
                  <a:lnTo>
                    <a:pt x="7653426" y="1097953"/>
                  </a:lnTo>
                  <a:lnTo>
                    <a:pt x="7659065" y="1102156"/>
                  </a:lnTo>
                  <a:lnTo>
                    <a:pt x="7664767" y="1107846"/>
                  </a:lnTo>
                  <a:lnTo>
                    <a:pt x="7676045" y="1090879"/>
                  </a:lnTo>
                  <a:close/>
                </a:path>
                <a:path w="9464675" h="1123315">
                  <a:moveTo>
                    <a:pt x="7729829" y="387654"/>
                  </a:moveTo>
                  <a:lnTo>
                    <a:pt x="7674800" y="338531"/>
                  </a:lnTo>
                  <a:lnTo>
                    <a:pt x="7656246" y="325424"/>
                  </a:lnTo>
                  <a:lnTo>
                    <a:pt x="7651991" y="326859"/>
                  </a:lnTo>
                  <a:lnTo>
                    <a:pt x="7647737" y="328244"/>
                  </a:lnTo>
                  <a:lnTo>
                    <a:pt x="7649172" y="332498"/>
                  </a:lnTo>
                  <a:lnTo>
                    <a:pt x="7649172" y="339572"/>
                  </a:lnTo>
                  <a:lnTo>
                    <a:pt x="7651991" y="342392"/>
                  </a:lnTo>
                  <a:lnTo>
                    <a:pt x="7664729" y="357035"/>
                  </a:lnTo>
                  <a:lnTo>
                    <a:pt x="7690218" y="385775"/>
                  </a:lnTo>
                  <a:lnTo>
                    <a:pt x="7702956" y="400418"/>
                  </a:lnTo>
                  <a:lnTo>
                    <a:pt x="7705776" y="403237"/>
                  </a:lnTo>
                  <a:lnTo>
                    <a:pt x="7710043" y="404672"/>
                  </a:lnTo>
                  <a:lnTo>
                    <a:pt x="7717117" y="407492"/>
                  </a:lnTo>
                  <a:lnTo>
                    <a:pt x="7721371" y="403237"/>
                  </a:lnTo>
                  <a:lnTo>
                    <a:pt x="7727010" y="398983"/>
                  </a:lnTo>
                  <a:lnTo>
                    <a:pt x="7728445" y="393344"/>
                  </a:lnTo>
                  <a:lnTo>
                    <a:pt x="7729829" y="387654"/>
                  </a:lnTo>
                  <a:close/>
                </a:path>
                <a:path w="9464675" h="1123315">
                  <a:moveTo>
                    <a:pt x="7746797" y="1447"/>
                  </a:moveTo>
                  <a:lnTo>
                    <a:pt x="7738338" y="1447"/>
                  </a:lnTo>
                  <a:lnTo>
                    <a:pt x="7738338" y="2819"/>
                  </a:lnTo>
                  <a:lnTo>
                    <a:pt x="7736903" y="4254"/>
                  </a:lnTo>
                  <a:lnTo>
                    <a:pt x="7738338" y="5638"/>
                  </a:lnTo>
                  <a:lnTo>
                    <a:pt x="7741158" y="8521"/>
                  </a:lnTo>
                  <a:lnTo>
                    <a:pt x="7743977" y="8521"/>
                  </a:lnTo>
                  <a:lnTo>
                    <a:pt x="7745412" y="4254"/>
                  </a:lnTo>
                  <a:lnTo>
                    <a:pt x="7746797" y="1447"/>
                  </a:lnTo>
                  <a:close/>
                </a:path>
                <a:path w="9464675" h="1123315">
                  <a:moveTo>
                    <a:pt x="7759573" y="898436"/>
                  </a:moveTo>
                  <a:lnTo>
                    <a:pt x="7752118" y="897140"/>
                  </a:lnTo>
                  <a:lnTo>
                    <a:pt x="7736675" y="894054"/>
                  </a:lnTo>
                  <a:lnTo>
                    <a:pt x="7728445" y="892797"/>
                  </a:lnTo>
                  <a:lnTo>
                    <a:pt x="7724191" y="892797"/>
                  </a:lnTo>
                  <a:lnTo>
                    <a:pt x="7721371" y="897001"/>
                  </a:lnTo>
                  <a:lnTo>
                    <a:pt x="7715682" y="902690"/>
                  </a:lnTo>
                  <a:lnTo>
                    <a:pt x="7718501" y="905510"/>
                  </a:lnTo>
                  <a:lnTo>
                    <a:pt x="7722756" y="908329"/>
                  </a:lnTo>
                  <a:lnTo>
                    <a:pt x="7725575" y="911148"/>
                  </a:lnTo>
                  <a:lnTo>
                    <a:pt x="7759573" y="898436"/>
                  </a:lnTo>
                  <a:close/>
                </a:path>
                <a:path w="9464675" h="1123315">
                  <a:moveTo>
                    <a:pt x="7811922" y="171221"/>
                  </a:moveTo>
                  <a:lnTo>
                    <a:pt x="7807668" y="165531"/>
                  </a:lnTo>
                  <a:lnTo>
                    <a:pt x="7806283" y="162712"/>
                  </a:lnTo>
                  <a:lnTo>
                    <a:pt x="7803413" y="159893"/>
                  </a:lnTo>
                  <a:lnTo>
                    <a:pt x="7798956" y="166001"/>
                  </a:lnTo>
                  <a:lnTo>
                    <a:pt x="7794231" y="171716"/>
                  </a:lnTo>
                  <a:lnTo>
                    <a:pt x="7789507" y="177165"/>
                  </a:lnTo>
                  <a:lnTo>
                    <a:pt x="7785049" y="182499"/>
                  </a:lnTo>
                  <a:lnTo>
                    <a:pt x="7789253" y="189572"/>
                  </a:lnTo>
                  <a:lnTo>
                    <a:pt x="7794587" y="185115"/>
                  </a:lnTo>
                  <a:lnTo>
                    <a:pt x="7800048" y="180403"/>
                  </a:lnTo>
                  <a:lnTo>
                    <a:pt x="7805788" y="175679"/>
                  </a:lnTo>
                  <a:lnTo>
                    <a:pt x="7811922" y="171221"/>
                  </a:lnTo>
                  <a:close/>
                </a:path>
                <a:path w="9464675" h="1123315">
                  <a:moveTo>
                    <a:pt x="7847304" y="971994"/>
                  </a:moveTo>
                  <a:lnTo>
                    <a:pt x="7843050" y="970610"/>
                  </a:lnTo>
                  <a:lnTo>
                    <a:pt x="7838783" y="966355"/>
                  </a:lnTo>
                  <a:lnTo>
                    <a:pt x="7835963" y="967740"/>
                  </a:lnTo>
                  <a:lnTo>
                    <a:pt x="7829842" y="971397"/>
                  </a:lnTo>
                  <a:lnTo>
                    <a:pt x="7823962" y="975715"/>
                  </a:lnTo>
                  <a:lnTo>
                    <a:pt x="7818082" y="980300"/>
                  </a:lnTo>
                  <a:lnTo>
                    <a:pt x="7811922" y="984758"/>
                  </a:lnTo>
                  <a:lnTo>
                    <a:pt x="7814742" y="988961"/>
                  </a:lnTo>
                  <a:lnTo>
                    <a:pt x="7817561" y="996035"/>
                  </a:lnTo>
                  <a:lnTo>
                    <a:pt x="7818996" y="994651"/>
                  </a:lnTo>
                  <a:lnTo>
                    <a:pt x="7847304" y="976249"/>
                  </a:lnTo>
                  <a:lnTo>
                    <a:pt x="7847304" y="971994"/>
                  </a:lnTo>
                  <a:close/>
                </a:path>
                <a:path w="9464675" h="1123315">
                  <a:moveTo>
                    <a:pt x="7847304" y="615467"/>
                  </a:moveTo>
                  <a:lnTo>
                    <a:pt x="7845565" y="609498"/>
                  </a:lnTo>
                  <a:lnTo>
                    <a:pt x="7839697" y="602729"/>
                  </a:lnTo>
                  <a:lnTo>
                    <a:pt x="7831976" y="595960"/>
                  </a:lnTo>
                  <a:lnTo>
                    <a:pt x="7824635" y="589991"/>
                  </a:lnTo>
                  <a:lnTo>
                    <a:pt x="7821816" y="587171"/>
                  </a:lnTo>
                  <a:lnTo>
                    <a:pt x="7816177" y="589991"/>
                  </a:lnTo>
                  <a:lnTo>
                    <a:pt x="7806283" y="589991"/>
                  </a:lnTo>
                  <a:lnTo>
                    <a:pt x="7803413" y="591426"/>
                  </a:lnTo>
                  <a:lnTo>
                    <a:pt x="7799210" y="594245"/>
                  </a:lnTo>
                  <a:lnTo>
                    <a:pt x="7794955" y="598500"/>
                  </a:lnTo>
                  <a:lnTo>
                    <a:pt x="7790688" y="601319"/>
                  </a:lnTo>
                  <a:lnTo>
                    <a:pt x="7793507" y="605574"/>
                  </a:lnTo>
                  <a:lnTo>
                    <a:pt x="7794955" y="611212"/>
                  </a:lnTo>
                  <a:lnTo>
                    <a:pt x="7799210" y="612648"/>
                  </a:lnTo>
                  <a:lnTo>
                    <a:pt x="7804848" y="616902"/>
                  </a:lnTo>
                  <a:lnTo>
                    <a:pt x="7811922" y="619721"/>
                  </a:lnTo>
                  <a:lnTo>
                    <a:pt x="7818996" y="619721"/>
                  </a:lnTo>
                  <a:lnTo>
                    <a:pt x="7826997" y="622414"/>
                  </a:lnTo>
                  <a:lnTo>
                    <a:pt x="7835265" y="625525"/>
                  </a:lnTo>
                  <a:lnTo>
                    <a:pt x="7842478" y="624674"/>
                  </a:lnTo>
                  <a:lnTo>
                    <a:pt x="7847304" y="615467"/>
                  </a:lnTo>
                  <a:close/>
                </a:path>
                <a:path w="9464675" h="1123315">
                  <a:moveTo>
                    <a:pt x="7871346" y="1120559"/>
                  </a:moveTo>
                  <a:lnTo>
                    <a:pt x="7868526" y="1114920"/>
                  </a:lnTo>
                  <a:lnTo>
                    <a:pt x="7865707" y="1105027"/>
                  </a:lnTo>
                  <a:lnTo>
                    <a:pt x="7860017" y="1100772"/>
                  </a:lnTo>
                  <a:lnTo>
                    <a:pt x="7854251" y="1095946"/>
                  </a:lnTo>
                  <a:lnTo>
                    <a:pt x="7847825" y="1091920"/>
                  </a:lnTo>
                  <a:lnTo>
                    <a:pt x="7841132" y="1088415"/>
                  </a:lnTo>
                  <a:lnTo>
                    <a:pt x="7834592" y="1085189"/>
                  </a:lnTo>
                  <a:lnTo>
                    <a:pt x="7833144" y="1086624"/>
                  </a:lnTo>
                  <a:lnTo>
                    <a:pt x="7831709" y="1087996"/>
                  </a:lnTo>
                  <a:lnTo>
                    <a:pt x="7835951" y="1093304"/>
                  </a:lnTo>
                  <a:lnTo>
                    <a:pt x="7840040" y="1098613"/>
                  </a:lnTo>
                  <a:lnTo>
                    <a:pt x="7843875" y="1103922"/>
                  </a:lnTo>
                  <a:lnTo>
                    <a:pt x="7847304" y="1109230"/>
                  </a:lnTo>
                  <a:lnTo>
                    <a:pt x="7854378" y="1114920"/>
                  </a:lnTo>
                  <a:lnTo>
                    <a:pt x="7858633" y="1121994"/>
                  </a:lnTo>
                  <a:lnTo>
                    <a:pt x="7859890" y="1123251"/>
                  </a:lnTo>
                  <a:lnTo>
                    <a:pt x="7871346" y="1123251"/>
                  </a:lnTo>
                  <a:lnTo>
                    <a:pt x="7871346" y="1120559"/>
                  </a:lnTo>
                  <a:close/>
                </a:path>
                <a:path w="9464675" h="1123315">
                  <a:moveTo>
                    <a:pt x="7930782" y="7073"/>
                  </a:moveTo>
                  <a:lnTo>
                    <a:pt x="7929397" y="4254"/>
                  </a:lnTo>
                  <a:lnTo>
                    <a:pt x="7929397" y="1447"/>
                  </a:lnTo>
                  <a:lnTo>
                    <a:pt x="7878419" y="1447"/>
                  </a:lnTo>
                  <a:lnTo>
                    <a:pt x="7896492" y="13093"/>
                  </a:lnTo>
                  <a:lnTo>
                    <a:pt x="7902727" y="16548"/>
                  </a:lnTo>
                  <a:lnTo>
                    <a:pt x="7908163" y="18415"/>
                  </a:lnTo>
                  <a:lnTo>
                    <a:pt x="7915237" y="19786"/>
                  </a:lnTo>
                  <a:lnTo>
                    <a:pt x="7927962" y="14147"/>
                  </a:lnTo>
                  <a:lnTo>
                    <a:pt x="7929397" y="9893"/>
                  </a:lnTo>
                  <a:lnTo>
                    <a:pt x="7930782" y="7073"/>
                  </a:lnTo>
                  <a:close/>
                </a:path>
                <a:path w="9464675" h="1123315">
                  <a:moveTo>
                    <a:pt x="7946364" y="398983"/>
                  </a:moveTo>
                  <a:lnTo>
                    <a:pt x="7944459" y="393852"/>
                  </a:lnTo>
                  <a:lnTo>
                    <a:pt x="7939646" y="388734"/>
                  </a:lnTo>
                  <a:lnTo>
                    <a:pt x="7933283" y="383133"/>
                  </a:lnTo>
                  <a:lnTo>
                    <a:pt x="7926578" y="376377"/>
                  </a:lnTo>
                  <a:lnTo>
                    <a:pt x="7918869" y="383082"/>
                  </a:lnTo>
                  <a:lnTo>
                    <a:pt x="7911325" y="389089"/>
                  </a:lnTo>
                  <a:lnTo>
                    <a:pt x="7905445" y="395046"/>
                  </a:lnTo>
                  <a:lnTo>
                    <a:pt x="7902473" y="401802"/>
                  </a:lnTo>
                  <a:lnTo>
                    <a:pt x="7902994" y="411276"/>
                  </a:lnTo>
                  <a:lnTo>
                    <a:pt x="7907629" y="417029"/>
                  </a:lnTo>
                  <a:lnTo>
                    <a:pt x="7914640" y="420128"/>
                  </a:lnTo>
                  <a:lnTo>
                    <a:pt x="7922323" y="421640"/>
                  </a:lnTo>
                  <a:lnTo>
                    <a:pt x="7931442" y="420484"/>
                  </a:lnTo>
                  <a:lnTo>
                    <a:pt x="7939113" y="416674"/>
                  </a:lnTo>
                  <a:lnTo>
                    <a:pt x="7944396" y="409676"/>
                  </a:lnTo>
                  <a:lnTo>
                    <a:pt x="7946364" y="398983"/>
                  </a:lnTo>
                  <a:close/>
                </a:path>
                <a:path w="9464675" h="1123315">
                  <a:moveTo>
                    <a:pt x="8010055" y="209410"/>
                  </a:moveTo>
                  <a:lnTo>
                    <a:pt x="8008607" y="207975"/>
                  </a:lnTo>
                  <a:lnTo>
                    <a:pt x="8008607" y="206590"/>
                  </a:lnTo>
                  <a:lnTo>
                    <a:pt x="8007236" y="206590"/>
                  </a:lnTo>
                  <a:lnTo>
                    <a:pt x="8005788" y="207975"/>
                  </a:lnTo>
                  <a:lnTo>
                    <a:pt x="8004416" y="210794"/>
                  </a:lnTo>
                  <a:lnTo>
                    <a:pt x="8001533" y="212229"/>
                  </a:lnTo>
                  <a:lnTo>
                    <a:pt x="8002968" y="213664"/>
                  </a:lnTo>
                  <a:lnTo>
                    <a:pt x="8004416" y="215049"/>
                  </a:lnTo>
                  <a:lnTo>
                    <a:pt x="8007236" y="213664"/>
                  </a:lnTo>
                  <a:lnTo>
                    <a:pt x="8008607" y="212229"/>
                  </a:lnTo>
                  <a:lnTo>
                    <a:pt x="8010055" y="209410"/>
                  </a:lnTo>
                  <a:close/>
                </a:path>
                <a:path w="9464675" h="1123315">
                  <a:moveTo>
                    <a:pt x="8061020" y="980503"/>
                  </a:moveTo>
                  <a:lnTo>
                    <a:pt x="8056766" y="976249"/>
                  </a:lnTo>
                  <a:lnTo>
                    <a:pt x="8052511" y="970610"/>
                  </a:lnTo>
                  <a:lnTo>
                    <a:pt x="8046872" y="969175"/>
                  </a:lnTo>
                  <a:lnTo>
                    <a:pt x="8035201" y="965161"/>
                  </a:lnTo>
                  <a:lnTo>
                    <a:pt x="8012392" y="957630"/>
                  </a:lnTo>
                  <a:lnTo>
                    <a:pt x="8001533" y="953592"/>
                  </a:lnTo>
                  <a:lnTo>
                    <a:pt x="7998714" y="952207"/>
                  </a:lnTo>
                  <a:lnTo>
                    <a:pt x="7995894" y="953592"/>
                  </a:lnTo>
                  <a:lnTo>
                    <a:pt x="7993075" y="953592"/>
                  </a:lnTo>
                  <a:lnTo>
                    <a:pt x="7994396" y="957630"/>
                  </a:lnTo>
                  <a:lnTo>
                    <a:pt x="7994459" y="963536"/>
                  </a:lnTo>
                  <a:lnTo>
                    <a:pt x="8010919" y="984923"/>
                  </a:lnTo>
                  <a:lnTo>
                    <a:pt x="8019351" y="994740"/>
                  </a:lnTo>
                  <a:lnTo>
                    <a:pt x="8028457" y="1003109"/>
                  </a:lnTo>
                  <a:lnTo>
                    <a:pt x="8033842" y="1004404"/>
                  </a:lnTo>
                  <a:lnTo>
                    <a:pt x="8040840" y="1002766"/>
                  </a:lnTo>
                  <a:lnTo>
                    <a:pt x="8048358" y="999540"/>
                  </a:lnTo>
                  <a:lnTo>
                    <a:pt x="8055330" y="996035"/>
                  </a:lnTo>
                  <a:lnTo>
                    <a:pt x="8058150" y="994651"/>
                  </a:lnTo>
                  <a:lnTo>
                    <a:pt x="8061020" y="980503"/>
                  </a:lnTo>
                  <a:close/>
                </a:path>
                <a:path w="9464675" h="1123315">
                  <a:moveTo>
                    <a:pt x="8066659" y="606958"/>
                  </a:moveTo>
                  <a:lnTo>
                    <a:pt x="8040319" y="580440"/>
                  </a:lnTo>
                  <a:lnTo>
                    <a:pt x="8028660" y="569569"/>
                  </a:lnTo>
                  <a:lnTo>
                    <a:pt x="8017129" y="560311"/>
                  </a:lnTo>
                  <a:lnTo>
                    <a:pt x="8013217" y="560768"/>
                  </a:lnTo>
                  <a:lnTo>
                    <a:pt x="8007045" y="565238"/>
                  </a:lnTo>
                  <a:lnTo>
                    <a:pt x="8000619" y="571817"/>
                  </a:lnTo>
                  <a:lnTo>
                    <a:pt x="7995894" y="578650"/>
                  </a:lnTo>
                  <a:lnTo>
                    <a:pt x="7995488" y="583615"/>
                  </a:lnTo>
                  <a:lnTo>
                    <a:pt x="7997850" y="590702"/>
                  </a:lnTo>
                  <a:lnTo>
                    <a:pt x="8037081" y="615061"/>
                  </a:lnTo>
                  <a:lnTo>
                    <a:pt x="8046872" y="618286"/>
                  </a:lnTo>
                  <a:lnTo>
                    <a:pt x="8051063" y="619721"/>
                  </a:lnTo>
                  <a:lnTo>
                    <a:pt x="8055330" y="614032"/>
                  </a:lnTo>
                  <a:lnTo>
                    <a:pt x="8066659" y="606958"/>
                  </a:lnTo>
                  <a:close/>
                </a:path>
                <a:path w="9464675" h="1123315">
                  <a:moveTo>
                    <a:pt x="8104860" y="359359"/>
                  </a:moveTo>
                  <a:lnTo>
                    <a:pt x="8103476" y="356539"/>
                  </a:lnTo>
                  <a:lnTo>
                    <a:pt x="8103476" y="355155"/>
                  </a:lnTo>
                  <a:lnTo>
                    <a:pt x="8102041" y="355155"/>
                  </a:lnTo>
                  <a:lnTo>
                    <a:pt x="8099222" y="356539"/>
                  </a:lnTo>
                  <a:lnTo>
                    <a:pt x="8100606" y="356539"/>
                  </a:lnTo>
                  <a:lnTo>
                    <a:pt x="8100606" y="359359"/>
                  </a:lnTo>
                  <a:lnTo>
                    <a:pt x="8102041" y="362229"/>
                  </a:lnTo>
                  <a:lnTo>
                    <a:pt x="8102041" y="363613"/>
                  </a:lnTo>
                  <a:lnTo>
                    <a:pt x="8103476" y="363613"/>
                  </a:lnTo>
                  <a:lnTo>
                    <a:pt x="8104860" y="362229"/>
                  </a:lnTo>
                  <a:lnTo>
                    <a:pt x="8104860" y="359359"/>
                  </a:lnTo>
                  <a:close/>
                </a:path>
                <a:path w="9464675" h="1123315">
                  <a:moveTo>
                    <a:pt x="8116189" y="764019"/>
                  </a:moveTo>
                  <a:lnTo>
                    <a:pt x="8114881" y="758431"/>
                  </a:lnTo>
                  <a:lnTo>
                    <a:pt x="8113166" y="752170"/>
                  </a:lnTo>
                  <a:lnTo>
                    <a:pt x="8111210" y="745121"/>
                  </a:lnTo>
                  <a:lnTo>
                    <a:pt x="8109115" y="737158"/>
                  </a:lnTo>
                  <a:lnTo>
                    <a:pt x="8104860" y="745617"/>
                  </a:lnTo>
                  <a:lnTo>
                    <a:pt x="8100606" y="749871"/>
                  </a:lnTo>
                  <a:lnTo>
                    <a:pt x="8100606" y="752690"/>
                  </a:lnTo>
                  <a:lnTo>
                    <a:pt x="8102041" y="761199"/>
                  </a:lnTo>
                  <a:lnTo>
                    <a:pt x="8106296" y="766838"/>
                  </a:lnTo>
                  <a:lnTo>
                    <a:pt x="8109115" y="773912"/>
                  </a:lnTo>
                  <a:lnTo>
                    <a:pt x="8116189" y="766838"/>
                  </a:lnTo>
                  <a:lnTo>
                    <a:pt x="8116189" y="764019"/>
                  </a:lnTo>
                  <a:close/>
                </a:path>
                <a:path w="9464675" h="1123315">
                  <a:moveTo>
                    <a:pt x="8144497" y="2819"/>
                  </a:moveTo>
                  <a:lnTo>
                    <a:pt x="8143062" y="1447"/>
                  </a:lnTo>
                  <a:lnTo>
                    <a:pt x="8143062" y="0"/>
                  </a:lnTo>
                  <a:lnTo>
                    <a:pt x="8111934" y="0"/>
                  </a:lnTo>
                  <a:lnTo>
                    <a:pt x="8110550" y="2819"/>
                  </a:lnTo>
                  <a:lnTo>
                    <a:pt x="8109115" y="4254"/>
                  </a:lnTo>
                  <a:lnTo>
                    <a:pt x="8107680" y="7073"/>
                  </a:lnTo>
                  <a:lnTo>
                    <a:pt x="8108328" y="10414"/>
                  </a:lnTo>
                  <a:lnTo>
                    <a:pt x="8111757" y="15735"/>
                  </a:lnTo>
                  <a:lnTo>
                    <a:pt x="8117040" y="22402"/>
                  </a:lnTo>
                  <a:lnTo>
                    <a:pt x="8123263" y="29743"/>
                  </a:lnTo>
                  <a:lnTo>
                    <a:pt x="8129384" y="22529"/>
                  </a:lnTo>
                  <a:lnTo>
                    <a:pt x="8134959" y="15748"/>
                  </a:lnTo>
                  <a:lnTo>
                    <a:pt x="8140001" y="9220"/>
                  </a:lnTo>
                  <a:lnTo>
                    <a:pt x="8144497" y="2819"/>
                  </a:lnTo>
                  <a:close/>
                </a:path>
                <a:path w="9464675" h="1123315">
                  <a:moveTo>
                    <a:pt x="8172793" y="401802"/>
                  </a:moveTo>
                  <a:lnTo>
                    <a:pt x="8162087" y="397637"/>
                  </a:lnTo>
                  <a:lnTo>
                    <a:pt x="8152968" y="393865"/>
                  </a:lnTo>
                  <a:lnTo>
                    <a:pt x="8144929" y="390893"/>
                  </a:lnTo>
                  <a:lnTo>
                    <a:pt x="8137423" y="389089"/>
                  </a:lnTo>
                  <a:lnTo>
                    <a:pt x="8134604" y="389089"/>
                  </a:lnTo>
                  <a:lnTo>
                    <a:pt x="8130337" y="400418"/>
                  </a:lnTo>
                  <a:lnTo>
                    <a:pt x="8126082" y="406057"/>
                  </a:lnTo>
                  <a:lnTo>
                    <a:pt x="8133512" y="409448"/>
                  </a:lnTo>
                  <a:lnTo>
                    <a:pt x="8140954" y="412953"/>
                  </a:lnTo>
                  <a:lnTo>
                    <a:pt x="8148396" y="416217"/>
                  </a:lnTo>
                  <a:lnTo>
                    <a:pt x="8155826" y="418820"/>
                  </a:lnTo>
                  <a:lnTo>
                    <a:pt x="8158645" y="418820"/>
                  </a:lnTo>
                  <a:lnTo>
                    <a:pt x="8162899" y="411746"/>
                  </a:lnTo>
                  <a:lnTo>
                    <a:pt x="8172793" y="401802"/>
                  </a:lnTo>
                  <a:close/>
                </a:path>
                <a:path w="9464675" h="1123315">
                  <a:moveTo>
                    <a:pt x="8232229" y="195262"/>
                  </a:moveTo>
                  <a:lnTo>
                    <a:pt x="8225155" y="193827"/>
                  </a:lnTo>
                  <a:lnTo>
                    <a:pt x="8218068" y="191008"/>
                  </a:lnTo>
                  <a:lnTo>
                    <a:pt x="8212429" y="189572"/>
                  </a:lnTo>
                  <a:lnTo>
                    <a:pt x="8210994" y="192443"/>
                  </a:lnTo>
                  <a:lnTo>
                    <a:pt x="8210994" y="198081"/>
                  </a:lnTo>
                  <a:lnTo>
                    <a:pt x="8215249" y="200901"/>
                  </a:lnTo>
                  <a:lnTo>
                    <a:pt x="8220888" y="203720"/>
                  </a:lnTo>
                  <a:lnTo>
                    <a:pt x="8226590" y="205155"/>
                  </a:lnTo>
                  <a:lnTo>
                    <a:pt x="8227974" y="205155"/>
                  </a:lnTo>
                  <a:lnTo>
                    <a:pt x="8229409" y="200901"/>
                  </a:lnTo>
                  <a:lnTo>
                    <a:pt x="8232229" y="195262"/>
                  </a:lnTo>
                  <a:close/>
                </a:path>
                <a:path w="9464675" h="1123315">
                  <a:moveTo>
                    <a:pt x="8271865" y="597065"/>
                  </a:moveTo>
                  <a:lnTo>
                    <a:pt x="8266227" y="589991"/>
                  </a:lnTo>
                  <a:lnTo>
                    <a:pt x="8260524" y="578650"/>
                  </a:lnTo>
                  <a:lnTo>
                    <a:pt x="8256270" y="578650"/>
                  </a:lnTo>
                  <a:lnTo>
                    <a:pt x="8249894" y="580047"/>
                  </a:lnTo>
                  <a:lnTo>
                    <a:pt x="8243379" y="583438"/>
                  </a:lnTo>
                  <a:lnTo>
                    <a:pt x="8236585" y="587629"/>
                  </a:lnTo>
                  <a:lnTo>
                    <a:pt x="8229409" y="591426"/>
                  </a:lnTo>
                  <a:lnTo>
                    <a:pt x="8234959" y="595680"/>
                  </a:lnTo>
                  <a:lnTo>
                    <a:pt x="8240916" y="600087"/>
                  </a:lnTo>
                  <a:lnTo>
                    <a:pt x="8247126" y="604761"/>
                  </a:lnTo>
                  <a:lnTo>
                    <a:pt x="8253450" y="609828"/>
                  </a:lnTo>
                  <a:lnTo>
                    <a:pt x="8260524" y="604139"/>
                  </a:lnTo>
                  <a:lnTo>
                    <a:pt x="8266227" y="601319"/>
                  </a:lnTo>
                  <a:lnTo>
                    <a:pt x="8271865" y="597065"/>
                  </a:lnTo>
                  <a:close/>
                </a:path>
                <a:path w="9464675" h="1123315">
                  <a:moveTo>
                    <a:pt x="8332724" y="526313"/>
                  </a:moveTo>
                  <a:lnTo>
                    <a:pt x="8331289" y="524941"/>
                  </a:lnTo>
                  <a:lnTo>
                    <a:pt x="8331289" y="520674"/>
                  </a:lnTo>
                  <a:lnTo>
                    <a:pt x="8328469" y="519239"/>
                  </a:lnTo>
                  <a:lnTo>
                    <a:pt x="8327034" y="519239"/>
                  </a:lnTo>
                  <a:lnTo>
                    <a:pt x="8324215" y="520674"/>
                  </a:lnTo>
                  <a:lnTo>
                    <a:pt x="8322831" y="522058"/>
                  </a:lnTo>
                  <a:lnTo>
                    <a:pt x="8324215" y="524941"/>
                  </a:lnTo>
                  <a:lnTo>
                    <a:pt x="8324215" y="529132"/>
                  </a:lnTo>
                  <a:lnTo>
                    <a:pt x="8327034" y="529132"/>
                  </a:lnTo>
                  <a:lnTo>
                    <a:pt x="8328469" y="530567"/>
                  </a:lnTo>
                  <a:lnTo>
                    <a:pt x="8331289" y="526313"/>
                  </a:lnTo>
                  <a:lnTo>
                    <a:pt x="8332724" y="526313"/>
                  </a:lnTo>
                  <a:close/>
                </a:path>
                <a:path w="9464675" h="1123315">
                  <a:moveTo>
                    <a:pt x="8356778" y="134416"/>
                  </a:moveTo>
                  <a:lnTo>
                    <a:pt x="8355343" y="132981"/>
                  </a:lnTo>
                  <a:lnTo>
                    <a:pt x="8355343" y="131597"/>
                  </a:lnTo>
                  <a:lnTo>
                    <a:pt x="8353958" y="132981"/>
                  </a:lnTo>
                  <a:lnTo>
                    <a:pt x="8352523" y="131597"/>
                  </a:lnTo>
                  <a:lnTo>
                    <a:pt x="8352523" y="134416"/>
                  </a:lnTo>
                  <a:lnTo>
                    <a:pt x="8351139" y="135851"/>
                  </a:lnTo>
                  <a:lnTo>
                    <a:pt x="8352523" y="135851"/>
                  </a:lnTo>
                  <a:lnTo>
                    <a:pt x="8353958" y="137236"/>
                  </a:lnTo>
                  <a:lnTo>
                    <a:pt x="8355343" y="137236"/>
                  </a:lnTo>
                  <a:lnTo>
                    <a:pt x="8355343" y="135851"/>
                  </a:lnTo>
                  <a:lnTo>
                    <a:pt x="8356778" y="134416"/>
                  </a:lnTo>
                  <a:close/>
                </a:path>
                <a:path w="9464675" h="1123315">
                  <a:moveTo>
                    <a:pt x="8368106" y="895616"/>
                  </a:moveTo>
                  <a:lnTo>
                    <a:pt x="8366671" y="892797"/>
                  </a:lnTo>
                  <a:lnTo>
                    <a:pt x="8361032" y="891362"/>
                  </a:lnTo>
                  <a:lnTo>
                    <a:pt x="8353958" y="889927"/>
                  </a:lnTo>
                  <a:lnTo>
                    <a:pt x="8348256" y="892797"/>
                  </a:lnTo>
                  <a:lnTo>
                    <a:pt x="8343227" y="895616"/>
                  </a:lnTo>
                  <a:lnTo>
                    <a:pt x="8338363" y="899680"/>
                  </a:lnTo>
                  <a:lnTo>
                    <a:pt x="8333549" y="904519"/>
                  </a:lnTo>
                  <a:lnTo>
                    <a:pt x="8328469" y="909764"/>
                  </a:lnTo>
                  <a:lnTo>
                    <a:pt x="8329904" y="916838"/>
                  </a:lnTo>
                  <a:lnTo>
                    <a:pt x="8331289" y="918222"/>
                  </a:lnTo>
                  <a:lnTo>
                    <a:pt x="8341830" y="920483"/>
                  </a:lnTo>
                  <a:lnTo>
                    <a:pt x="8353946" y="916101"/>
                  </a:lnTo>
                  <a:lnTo>
                    <a:pt x="8363953" y="907478"/>
                  </a:lnTo>
                  <a:lnTo>
                    <a:pt x="8368106" y="897001"/>
                  </a:lnTo>
                  <a:lnTo>
                    <a:pt x="8368106" y="895616"/>
                  </a:lnTo>
                  <a:close/>
                </a:path>
                <a:path w="9464675" h="1123315">
                  <a:moveTo>
                    <a:pt x="8387893" y="769658"/>
                  </a:moveTo>
                  <a:lnTo>
                    <a:pt x="8382254" y="766838"/>
                  </a:lnTo>
                  <a:lnTo>
                    <a:pt x="8376564" y="759764"/>
                  </a:lnTo>
                  <a:lnTo>
                    <a:pt x="8370925" y="759764"/>
                  </a:lnTo>
                  <a:lnTo>
                    <a:pt x="8362429" y="760450"/>
                  </a:lnTo>
                  <a:lnTo>
                    <a:pt x="8353933" y="762076"/>
                  </a:lnTo>
                  <a:lnTo>
                    <a:pt x="8345449" y="763968"/>
                  </a:lnTo>
                  <a:lnTo>
                    <a:pt x="8336978" y="765467"/>
                  </a:lnTo>
                  <a:lnTo>
                    <a:pt x="8328469" y="766838"/>
                  </a:lnTo>
                  <a:lnTo>
                    <a:pt x="8321395" y="766838"/>
                  </a:lnTo>
                  <a:lnTo>
                    <a:pt x="8312886" y="768273"/>
                  </a:lnTo>
                  <a:lnTo>
                    <a:pt x="8318462" y="775195"/>
                  </a:lnTo>
                  <a:lnTo>
                    <a:pt x="8324570" y="781177"/>
                  </a:lnTo>
                  <a:lnTo>
                    <a:pt x="8331200" y="786358"/>
                  </a:lnTo>
                  <a:lnTo>
                    <a:pt x="8338363" y="790879"/>
                  </a:lnTo>
                  <a:lnTo>
                    <a:pt x="8341182" y="793762"/>
                  </a:lnTo>
                  <a:lnTo>
                    <a:pt x="8346884" y="792314"/>
                  </a:lnTo>
                  <a:lnTo>
                    <a:pt x="8358213" y="792314"/>
                  </a:lnTo>
                  <a:lnTo>
                    <a:pt x="8365287" y="793762"/>
                  </a:lnTo>
                  <a:lnTo>
                    <a:pt x="8367674" y="792314"/>
                  </a:lnTo>
                  <a:lnTo>
                    <a:pt x="8372361" y="789508"/>
                  </a:lnTo>
                  <a:lnTo>
                    <a:pt x="8377999" y="785241"/>
                  </a:lnTo>
                  <a:lnTo>
                    <a:pt x="8382254" y="776732"/>
                  </a:lnTo>
                  <a:lnTo>
                    <a:pt x="8387893" y="769658"/>
                  </a:lnTo>
                  <a:close/>
                </a:path>
                <a:path w="9464675" h="1123315">
                  <a:moveTo>
                    <a:pt x="8411946" y="1121994"/>
                  </a:moveTo>
                  <a:lnTo>
                    <a:pt x="8406308" y="1117739"/>
                  </a:lnTo>
                  <a:lnTo>
                    <a:pt x="8400669" y="1112100"/>
                  </a:lnTo>
                  <a:lnTo>
                    <a:pt x="8399234" y="1113485"/>
                  </a:lnTo>
                  <a:lnTo>
                    <a:pt x="8396414" y="1117739"/>
                  </a:lnTo>
                  <a:lnTo>
                    <a:pt x="8393658" y="1123251"/>
                  </a:lnTo>
                  <a:lnTo>
                    <a:pt x="8411324" y="1123251"/>
                  </a:lnTo>
                  <a:lnTo>
                    <a:pt x="8411946" y="1121994"/>
                  </a:lnTo>
                  <a:close/>
                </a:path>
                <a:path w="9464675" h="1123315">
                  <a:moveTo>
                    <a:pt x="8462912" y="331063"/>
                  </a:moveTo>
                  <a:lnTo>
                    <a:pt x="8460092" y="329679"/>
                  </a:lnTo>
                  <a:lnTo>
                    <a:pt x="8457273" y="326859"/>
                  </a:lnTo>
                  <a:lnTo>
                    <a:pt x="8453018" y="325424"/>
                  </a:lnTo>
                  <a:lnTo>
                    <a:pt x="8451583" y="325424"/>
                  </a:lnTo>
                  <a:lnTo>
                    <a:pt x="8448764" y="331063"/>
                  </a:lnTo>
                  <a:lnTo>
                    <a:pt x="8448764" y="332498"/>
                  </a:lnTo>
                  <a:lnTo>
                    <a:pt x="8450199" y="336753"/>
                  </a:lnTo>
                  <a:lnTo>
                    <a:pt x="8453018" y="339572"/>
                  </a:lnTo>
                  <a:lnTo>
                    <a:pt x="8457273" y="345211"/>
                  </a:lnTo>
                  <a:lnTo>
                    <a:pt x="8460092" y="338137"/>
                  </a:lnTo>
                  <a:lnTo>
                    <a:pt x="8461477" y="335318"/>
                  </a:lnTo>
                  <a:lnTo>
                    <a:pt x="8462912" y="331063"/>
                  </a:lnTo>
                  <a:close/>
                </a:path>
                <a:path w="9464675" h="1123315">
                  <a:moveTo>
                    <a:pt x="8503933" y="175425"/>
                  </a:moveTo>
                  <a:lnTo>
                    <a:pt x="8498294" y="171221"/>
                  </a:lnTo>
                  <a:lnTo>
                    <a:pt x="8492655" y="164147"/>
                  </a:lnTo>
                  <a:lnTo>
                    <a:pt x="8485581" y="159893"/>
                  </a:lnTo>
                  <a:lnTo>
                    <a:pt x="8482711" y="158457"/>
                  </a:lnTo>
                  <a:lnTo>
                    <a:pt x="8478507" y="166966"/>
                  </a:lnTo>
                  <a:lnTo>
                    <a:pt x="8474253" y="171221"/>
                  </a:lnTo>
                  <a:lnTo>
                    <a:pt x="8478279" y="176555"/>
                  </a:lnTo>
                  <a:lnTo>
                    <a:pt x="8482190" y="182003"/>
                  </a:lnTo>
                  <a:lnTo>
                    <a:pt x="8486369" y="187718"/>
                  </a:lnTo>
                  <a:lnTo>
                    <a:pt x="8491220" y="193827"/>
                  </a:lnTo>
                  <a:lnTo>
                    <a:pt x="8496859" y="185369"/>
                  </a:lnTo>
                  <a:lnTo>
                    <a:pt x="8499729" y="181114"/>
                  </a:lnTo>
                  <a:lnTo>
                    <a:pt x="8503933" y="175425"/>
                  </a:lnTo>
                  <a:close/>
                </a:path>
                <a:path w="9464675" h="1123315">
                  <a:moveTo>
                    <a:pt x="8546389" y="765467"/>
                  </a:moveTo>
                  <a:lnTo>
                    <a:pt x="8545004" y="762584"/>
                  </a:lnTo>
                  <a:lnTo>
                    <a:pt x="8542185" y="762584"/>
                  </a:lnTo>
                  <a:lnTo>
                    <a:pt x="8540750" y="764019"/>
                  </a:lnTo>
                  <a:lnTo>
                    <a:pt x="8537931" y="764019"/>
                  </a:lnTo>
                  <a:lnTo>
                    <a:pt x="8539315" y="765467"/>
                  </a:lnTo>
                  <a:lnTo>
                    <a:pt x="8539315" y="768273"/>
                  </a:lnTo>
                  <a:lnTo>
                    <a:pt x="8542185" y="768273"/>
                  </a:lnTo>
                  <a:lnTo>
                    <a:pt x="8543569" y="766838"/>
                  </a:lnTo>
                  <a:lnTo>
                    <a:pt x="8546389" y="766838"/>
                  </a:lnTo>
                  <a:lnTo>
                    <a:pt x="8546389" y="765467"/>
                  </a:lnTo>
                  <a:close/>
                </a:path>
                <a:path w="9464675" h="1123315">
                  <a:moveTo>
                    <a:pt x="8593099" y="18415"/>
                  </a:moveTo>
                  <a:lnTo>
                    <a:pt x="8593049" y="16827"/>
                  </a:lnTo>
                  <a:lnTo>
                    <a:pt x="8590280" y="9893"/>
                  </a:lnTo>
                  <a:lnTo>
                    <a:pt x="8586025" y="4254"/>
                  </a:lnTo>
                  <a:lnTo>
                    <a:pt x="8580387" y="0"/>
                  </a:lnTo>
                  <a:lnTo>
                    <a:pt x="8542185" y="0"/>
                  </a:lnTo>
                  <a:lnTo>
                    <a:pt x="8536495" y="2819"/>
                  </a:lnTo>
                  <a:lnTo>
                    <a:pt x="8532241" y="7073"/>
                  </a:lnTo>
                  <a:lnTo>
                    <a:pt x="8526602" y="9893"/>
                  </a:lnTo>
                  <a:lnTo>
                    <a:pt x="8531441" y="16827"/>
                  </a:lnTo>
                  <a:lnTo>
                    <a:pt x="8535619" y="23876"/>
                  </a:lnTo>
                  <a:lnTo>
                    <a:pt x="8539531" y="29603"/>
                  </a:lnTo>
                  <a:lnTo>
                    <a:pt x="8543569" y="32562"/>
                  </a:lnTo>
                  <a:lnTo>
                    <a:pt x="8553132" y="33705"/>
                  </a:lnTo>
                  <a:lnTo>
                    <a:pt x="8562696" y="33261"/>
                  </a:lnTo>
                  <a:lnTo>
                    <a:pt x="8572233" y="31762"/>
                  </a:lnTo>
                  <a:lnTo>
                    <a:pt x="8581771" y="29743"/>
                  </a:lnTo>
                  <a:lnTo>
                    <a:pt x="8586025" y="28295"/>
                  </a:lnTo>
                  <a:lnTo>
                    <a:pt x="8593099" y="18415"/>
                  </a:lnTo>
                  <a:close/>
                </a:path>
                <a:path w="9464675" h="1123315">
                  <a:moveTo>
                    <a:pt x="8598802" y="389089"/>
                  </a:moveTo>
                  <a:lnTo>
                    <a:pt x="8591715" y="386270"/>
                  </a:lnTo>
                  <a:lnTo>
                    <a:pt x="8584641" y="382016"/>
                  </a:lnTo>
                  <a:lnTo>
                    <a:pt x="8577567" y="379196"/>
                  </a:lnTo>
                  <a:lnTo>
                    <a:pt x="8573313" y="377761"/>
                  </a:lnTo>
                  <a:lnTo>
                    <a:pt x="8569058" y="379196"/>
                  </a:lnTo>
                  <a:lnTo>
                    <a:pt x="8560537" y="379196"/>
                  </a:lnTo>
                  <a:lnTo>
                    <a:pt x="8556346" y="377761"/>
                  </a:lnTo>
                  <a:lnTo>
                    <a:pt x="8552078" y="377761"/>
                  </a:lnTo>
                  <a:lnTo>
                    <a:pt x="8544369" y="377609"/>
                  </a:lnTo>
                  <a:lnTo>
                    <a:pt x="8537042" y="378650"/>
                  </a:lnTo>
                  <a:lnTo>
                    <a:pt x="8531568" y="383146"/>
                  </a:lnTo>
                  <a:lnTo>
                    <a:pt x="8529422" y="393344"/>
                  </a:lnTo>
                  <a:lnTo>
                    <a:pt x="8532025" y="404253"/>
                  </a:lnTo>
                  <a:lnTo>
                    <a:pt x="8538629" y="412788"/>
                  </a:lnTo>
                  <a:lnTo>
                    <a:pt x="8547354" y="417614"/>
                  </a:lnTo>
                  <a:lnTo>
                    <a:pt x="8556346" y="417385"/>
                  </a:lnTo>
                  <a:lnTo>
                    <a:pt x="8590115" y="398805"/>
                  </a:lnTo>
                  <a:lnTo>
                    <a:pt x="8594509" y="393738"/>
                  </a:lnTo>
                  <a:lnTo>
                    <a:pt x="8598802" y="389089"/>
                  </a:lnTo>
                  <a:close/>
                </a:path>
                <a:path w="9464675" h="1123315">
                  <a:moveTo>
                    <a:pt x="8614334" y="923912"/>
                  </a:moveTo>
                  <a:lnTo>
                    <a:pt x="8611514" y="921092"/>
                  </a:lnTo>
                  <a:lnTo>
                    <a:pt x="8608695" y="919657"/>
                  </a:lnTo>
                  <a:lnTo>
                    <a:pt x="8605876" y="916838"/>
                  </a:lnTo>
                  <a:lnTo>
                    <a:pt x="8605876" y="919657"/>
                  </a:lnTo>
                  <a:lnTo>
                    <a:pt x="8604440" y="922477"/>
                  </a:lnTo>
                  <a:lnTo>
                    <a:pt x="8604440" y="925296"/>
                  </a:lnTo>
                  <a:lnTo>
                    <a:pt x="8605876" y="928166"/>
                  </a:lnTo>
                  <a:lnTo>
                    <a:pt x="8607260" y="929551"/>
                  </a:lnTo>
                  <a:lnTo>
                    <a:pt x="8610079" y="930986"/>
                  </a:lnTo>
                  <a:lnTo>
                    <a:pt x="8611514" y="928166"/>
                  </a:lnTo>
                  <a:lnTo>
                    <a:pt x="8612949" y="926731"/>
                  </a:lnTo>
                  <a:lnTo>
                    <a:pt x="8614334" y="923912"/>
                  </a:lnTo>
                  <a:close/>
                </a:path>
                <a:path w="9464675" h="1123315">
                  <a:moveTo>
                    <a:pt x="8649716" y="592810"/>
                  </a:moveTo>
                  <a:lnTo>
                    <a:pt x="8642629" y="585736"/>
                  </a:lnTo>
                  <a:lnTo>
                    <a:pt x="8641258" y="588606"/>
                  </a:lnTo>
                  <a:lnTo>
                    <a:pt x="8638375" y="592810"/>
                  </a:lnTo>
                  <a:lnTo>
                    <a:pt x="8636991" y="597065"/>
                  </a:lnTo>
                  <a:lnTo>
                    <a:pt x="8636991" y="598500"/>
                  </a:lnTo>
                  <a:lnTo>
                    <a:pt x="8641258" y="602754"/>
                  </a:lnTo>
                  <a:lnTo>
                    <a:pt x="8642629" y="602754"/>
                  </a:lnTo>
                  <a:lnTo>
                    <a:pt x="8645449" y="599884"/>
                  </a:lnTo>
                  <a:lnTo>
                    <a:pt x="8648332" y="597065"/>
                  </a:lnTo>
                  <a:lnTo>
                    <a:pt x="8649716" y="592810"/>
                  </a:lnTo>
                  <a:close/>
                </a:path>
                <a:path w="9464675" h="1123315">
                  <a:moveTo>
                    <a:pt x="8662479" y="200901"/>
                  </a:moveTo>
                  <a:lnTo>
                    <a:pt x="8655406" y="200901"/>
                  </a:lnTo>
                  <a:lnTo>
                    <a:pt x="8652535" y="203720"/>
                  </a:lnTo>
                  <a:lnTo>
                    <a:pt x="8651151" y="205155"/>
                  </a:lnTo>
                  <a:lnTo>
                    <a:pt x="8648332" y="209410"/>
                  </a:lnTo>
                  <a:lnTo>
                    <a:pt x="8645449" y="212229"/>
                  </a:lnTo>
                  <a:lnTo>
                    <a:pt x="8646897" y="213664"/>
                  </a:lnTo>
                  <a:lnTo>
                    <a:pt x="8648332" y="215049"/>
                  </a:lnTo>
                  <a:lnTo>
                    <a:pt x="8651151" y="213664"/>
                  </a:lnTo>
                  <a:lnTo>
                    <a:pt x="8653970" y="213664"/>
                  </a:lnTo>
                  <a:lnTo>
                    <a:pt x="8655406" y="210794"/>
                  </a:lnTo>
                  <a:lnTo>
                    <a:pt x="8661044" y="205155"/>
                  </a:lnTo>
                  <a:lnTo>
                    <a:pt x="8662479" y="200901"/>
                  </a:lnTo>
                  <a:close/>
                </a:path>
                <a:path w="9464675" h="1123315">
                  <a:moveTo>
                    <a:pt x="8666683" y="199517"/>
                  </a:moveTo>
                  <a:lnTo>
                    <a:pt x="8665299" y="199517"/>
                  </a:lnTo>
                  <a:lnTo>
                    <a:pt x="8663864" y="200901"/>
                  </a:lnTo>
                  <a:lnTo>
                    <a:pt x="8666683" y="200901"/>
                  </a:lnTo>
                  <a:lnTo>
                    <a:pt x="8666683" y="199517"/>
                  </a:lnTo>
                  <a:close/>
                </a:path>
                <a:path w="9464675" h="1123315">
                  <a:moveTo>
                    <a:pt x="8687905" y="956462"/>
                  </a:moveTo>
                  <a:lnTo>
                    <a:pt x="8686533" y="952207"/>
                  </a:lnTo>
                  <a:lnTo>
                    <a:pt x="8685085" y="949388"/>
                  </a:lnTo>
                  <a:lnTo>
                    <a:pt x="8679447" y="947953"/>
                  </a:lnTo>
                  <a:lnTo>
                    <a:pt x="8676627" y="945134"/>
                  </a:lnTo>
                  <a:lnTo>
                    <a:pt x="8668982" y="946848"/>
                  </a:lnTo>
                  <a:lnTo>
                    <a:pt x="8661222" y="948309"/>
                  </a:lnTo>
                  <a:lnTo>
                    <a:pt x="8653729" y="950290"/>
                  </a:lnTo>
                  <a:lnTo>
                    <a:pt x="8646897" y="953592"/>
                  </a:lnTo>
                  <a:lnTo>
                    <a:pt x="8642629" y="956462"/>
                  </a:lnTo>
                  <a:lnTo>
                    <a:pt x="8635555" y="970610"/>
                  </a:lnTo>
                  <a:lnTo>
                    <a:pt x="8636991" y="973429"/>
                  </a:lnTo>
                  <a:lnTo>
                    <a:pt x="8641067" y="979043"/>
                  </a:lnTo>
                  <a:lnTo>
                    <a:pt x="8646198" y="984389"/>
                  </a:lnTo>
                  <a:lnTo>
                    <a:pt x="8651329" y="988136"/>
                  </a:lnTo>
                  <a:lnTo>
                    <a:pt x="8655406" y="988961"/>
                  </a:lnTo>
                  <a:lnTo>
                    <a:pt x="8662606" y="984846"/>
                  </a:lnTo>
                  <a:lnTo>
                    <a:pt x="8669541" y="979258"/>
                  </a:lnTo>
                  <a:lnTo>
                    <a:pt x="8676475" y="972870"/>
                  </a:lnTo>
                  <a:lnTo>
                    <a:pt x="8683714" y="966355"/>
                  </a:lnTo>
                  <a:lnTo>
                    <a:pt x="8686533" y="963536"/>
                  </a:lnTo>
                  <a:lnTo>
                    <a:pt x="8687905" y="956462"/>
                  </a:lnTo>
                  <a:close/>
                </a:path>
                <a:path w="9464675" h="1123315">
                  <a:moveTo>
                    <a:pt x="8690788" y="185369"/>
                  </a:moveTo>
                  <a:lnTo>
                    <a:pt x="8687905" y="181114"/>
                  </a:lnTo>
                  <a:lnTo>
                    <a:pt x="8686533" y="178295"/>
                  </a:lnTo>
                  <a:lnTo>
                    <a:pt x="8680831" y="182499"/>
                  </a:lnTo>
                  <a:lnTo>
                    <a:pt x="8675192" y="186753"/>
                  </a:lnTo>
                  <a:lnTo>
                    <a:pt x="8670938" y="191008"/>
                  </a:lnTo>
                  <a:lnTo>
                    <a:pt x="8669553" y="192443"/>
                  </a:lnTo>
                  <a:lnTo>
                    <a:pt x="8668118" y="195262"/>
                  </a:lnTo>
                  <a:lnTo>
                    <a:pt x="8668118" y="198081"/>
                  </a:lnTo>
                  <a:lnTo>
                    <a:pt x="8675192" y="198081"/>
                  </a:lnTo>
                  <a:lnTo>
                    <a:pt x="8680831" y="195262"/>
                  </a:lnTo>
                  <a:lnTo>
                    <a:pt x="8686533" y="191008"/>
                  </a:lnTo>
                  <a:lnTo>
                    <a:pt x="8690788" y="185369"/>
                  </a:lnTo>
                  <a:close/>
                </a:path>
                <a:path w="9464675" h="1123315">
                  <a:moveTo>
                    <a:pt x="8716213" y="597065"/>
                  </a:moveTo>
                  <a:lnTo>
                    <a:pt x="8713394" y="595680"/>
                  </a:lnTo>
                  <a:lnTo>
                    <a:pt x="8710574" y="595680"/>
                  </a:lnTo>
                  <a:lnTo>
                    <a:pt x="8709139" y="594245"/>
                  </a:lnTo>
                  <a:lnTo>
                    <a:pt x="8706320" y="597065"/>
                  </a:lnTo>
                  <a:lnTo>
                    <a:pt x="8707755" y="598500"/>
                  </a:lnTo>
                  <a:lnTo>
                    <a:pt x="8709139" y="601319"/>
                  </a:lnTo>
                  <a:lnTo>
                    <a:pt x="8710574" y="602754"/>
                  </a:lnTo>
                  <a:lnTo>
                    <a:pt x="8712009" y="604139"/>
                  </a:lnTo>
                  <a:lnTo>
                    <a:pt x="8713394" y="601319"/>
                  </a:lnTo>
                  <a:lnTo>
                    <a:pt x="8714829" y="599884"/>
                  </a:lnTo>
                  <a:lnTo>
                    <a:pt x="8716213" y="597065"/>
                  </a:lnTo>
                  <a:close/>
                </a:path>
                <a:path w="9464675" h="1123315">
                  <a:moveTo>
                    <a:pt x="8755850" y="1120559"/>
                  </a:moveTo>
                  <a:lnTo>
                    <a:pt x="8754466" y="1117739"/>
                  </a:lnTo>
                  <a:lnTo>
                    <a:pt x="8754466" y="1116304"/>
                  </a:lnTo>
                  <a:lnTo>
                    <a:pt x="8753030" y="1113485"/>
                  </a:lnTo>
                  <a:lnTo>
                    <a:pt x="8751595" y="1114920"/>
                  </a:lnTo>
                  <a:lnTo>
                    <a:pt x="8748776" y="1116304"/>
                  </a:lnTo>
                  <a:lnTo>
                    <a:pt x="8747392" y="1119174"/>
                  </a:lnTo>
                  <a:lnTo>
                    <a:pt x="8751468" y="1123251"/>
                  </a:lnTo>
                  <a:lnTo>
                    <a:pt x="8753284" y="1123251"/>
                  </a:lnTo>
                  <a:lnTo>
                    <a:pt x="8755850" y="1121994"/>
                  </a:lnTo>
                  <a:lnTo>
                    <a:pt x="8755850" y="1120559"/>
                  </a:lnTo>
                  <a:close/>
                </a:path>
                <a:path w="9464675" h="1123315">
                  <a:moveTo>
                    <a:pt x="8794051" y="397598"/>
                  </a:moveTo>
                  <a:lnTo>
                    <a:pt x="8791232" y="393344"/>
                  </a:lnTo>
                  <a:lnTo>
                    <a:pt x="8788413" y="387654"/>
                  </a:lnTo>
                  <a:lnTo>
                    <a:pt x="8784158" y="380580"/>
                  </a:lnTo>
                  <a:lnTo>
                    <a:pt x="8767178" y="397598"/>
                  </a:lnTo>
                  <a:lnTo>
                    <a:pt x="8771445" y="401802"/>
                  </a:lnTo>
                  <a:lnTo>
                    <a:pt x="8775700" y="408876"/>
                  </a:lnTo>
                  <a:lnTo>
                    <a:pt x="8778519" y="408876"/>
                  </a:lnTo>
                  <a:lnTo>
                    <a:pt x="8782774" y="407492"/>
                  </a:lnTo>
                  <a:lnTo>
                    <a:pt x="8788413" y="401802"/>
                  </a:lnTo>
                  <a:lnTo>
                    <a:pt x="8794051" y="397598"/>
                  </a:lnTo>
                  <a:close/>
                </a:path>
                <a:path w="9464675" h="1123315">
                  <a:moveTo>
                    <a:pt x="8809634" y="1447"/>
                  </a:moveTo>
                  <a:lnTo>
                    <a:pt x="8795487" y="1447"/>
                  </a:lnTo>
                  <a:lnTo>
                    <a:pt x="8801125" y="7073"/>
                  </a:lnTo>
                  <a:lnTo>
                    <a:pt x="8805380" y="9893"/>
                  </a:lnTo>
                  <a:lnTo>
                    <a:pt x="8806815" y="8521"/>
                  </a:lnTo>
                  <a:lnTo>
                    <a:pt x="8806815" y="5638"/>
                  </a:lnTo>
                  <a:lnTo>
                    <a:pt x="8809634" y="1447"/>
                  </a:lnTo>
                  <a:close/>
                </a:path>
                <a:path w="9464675" h="1123315">
                  <a:moveTo>
                    <a:pt x="8900185" y="955027"/>
                  </a:moveTo>
                  <a:lnTo>
                    <a:pt x="8890292" y="947953"/>
                  </a:lnTo>
                  <a:lnTo>
                    <a:pt x="8884653" y="947953"/>
                  </a:lnTo>
                  <a:lnTo>
                    <a:pt x="8868194" y="949985"/>
                  </a:lnTo>
                  <a:lnTo>
                    <a:pt x="8857043" y="955738"/>
                  </a:lnTo>
                  <a:lnTo>
                    <a:pt x="8851201" y="964666"/>
                  </a:lnTo>
                  <a:lnTo>
                    <a:pt x="8850655" y="976249"/>
                  </a:lnTo>
                  <a:lnTo>
                    <a:pt x="8852891" y="983170"/>
                  </a:lnTo>
                  <a:lnTo>
                    <a:pt x="8856701" y="989152"/>
                  </a:lnTo>
                  <a:lnTo>
                    <a:pt x="8864816" y="998905"/>
                  </a:lnTo>
                  <a:lnTo>
                    <a:pt x="8878291" y="994295"/>
                  </a:lnTo>
                  <a:lnTo>
                    <a:pt x="8889771" y="984377"/>
                  </a:lnTo>
                  <a:lnTo>
                    <a:pt x="8897277" y="971829"/>
                  </a:lnTo>
                  <a:lnTo>
                    <a:pt x="8898814" y="959281"/>
                  </a:lnTo>
                  <a:lnTo>
                    <a:pt x="8900185" y="955027"/>
                  </a:lnTo>
                  <a:close/>
                </a:path>
                <a:path w="9464675" h="1123315">
                  <a:moveTo>
                    <a:pt x="8901633" y="575843"/>
                  </a:moveTo>
                  <a:lnTo>
                    <a:pt x="8895994" y="571576"/>
                  </a:lnTo>
                  <a:lnTo>
                    <a:pt x="8893111" y="565950"/>
                  </a:lnTo>
                  <a:lnTo>
                    <a:pt x="8890292" y="565950"/>
                  </a:lnTo>
                  <a:lnTo>
                    <a:pt x="8849512" y="576148"/>
                  </a:lnTo>
                  <a:lnTo>
                    <a:pt x="8847315" y="582574"/>
                  </a:lnTo>
                  <a:lnTo>
                    <a:pt x="8848585" y="589534"/>
                  </a:lnTo>
                  <a:lnTo>
                    <a:pt x="8852090" y="595680"/>
                  </a:lnTo>
                  <a:lnTo>
                    <a:pt x="8856358" y="601319"/>
                  </a:lnTo>
                  <a:lnTo>
                    <a:pt x="8866251" y="608393"/>
                  </a:lnTo>
                  <a:lnTo>
                    <a:pt x="8869070" y="605574"/>
                  </a:lnTo>
                  <a:lnTo>
                    <a:pt x="8877148" y="599528"/>
                  </a:lnTo>
                  <a:lnTo>
                    <a:pt x="8884831" y="592302"/>
                  </a:lnTo>
                  <a:lnTo>
                    <a:pt x="8892769" y="584263"/>
                  </a:lnTo>
                  <a:lnTo>
                    <a:pt x="8901633" y="575843"/>
                  </a:lnTo>
                  <a:close/>
                </a:path>
                <a:path w="9464675" h="1123315">
                  <a:moveTo>
                    <a:pt x="8912962" y="182499"/>
                  </a:moveTo>
                  <a:lnTo>
                    <a:pt x="8910142" y="181114"/>
                  </a:lnTo>
                  <a:lnTo>
                    <a:pt x="8908707" y="175425"/>
                  </a:lnTo>
                  <a:lnTo>
                    <a:pt x="8903068" y="175425"/>
                  </a:lnTo>
                  <a:lnTo>
                    <a:pt x="8898814" y="178295"/>
                  </a:lnTo>
                  <a:lnTo>
                    <a:pt x="8895994" y="182499"/>
                  </a:lnTo>
                  <a:lnTo>
                    <a:pt x="8894547" y="185369"/>
                  </a:lnTo>
                  <a:lnTo>
                    <a:pt x="8897366" y="189572"/>
                  </a:lnTo>
                  <a:lnTo>
                    <a:pt x="8898814" y="196646"/>
                  </a:lnTo>
                  <a:lnTo>
                    <a:pt x="8912962" y="182499"/>
                  </a:lnTo>
                  <a:close/>
                </a:path>
                <a:path w="9464675" h="1123315">
                  <a:moveTo>
                    <a:pt x="8941270" y="345211"/>
                  </a:moveTo>
                  <a:lnTo>
                    <a:pt x="8934082" y="338874"/>
                  </a:lnTo>
                  <a:lnTo>
                    <a:pt x="8920747" y="326720"/>
                  </a:lnTo>
                  <a:lnTo>
                    <a:pt x="8914346" y="321170"/>
                  </a:lnTo>
                  <a:lnTo>
                    <a:pt x="8914346" y="319786"/>
                  </a:lnTo>
                  <a:lnTo>
                    <a:pt x="8911526" y="323989"/>
                  </a:lnTo>
                  <a:lnTo>
                    <a:pt x="8908707" y="325424"/>
                  </a:lnTo>
                  <a:lnTo>
                    <a:pt x="8914028" y="332016"/>
                  </a:lnTo>
                  <a:lnTo>
                    <a:pt x="8919502" y="338874"/>
                  </a:lnTo>
                  <a:lnTo>
                    <a:pt x="8925230" y="345719"/>
                  </a:lnTo>
                  <a:lnTo>
                    <a:pt x="8931364" y="352285"/>
                  </a:lnTo>
                  <a:lnTo>
                    <a:pt x="8935568" y="349465"/>
                  </a:lnTo>
                  <a:lnTo>
                    <a:pt x="8941270" y="345211"/>
                  </a:lnTo>
                  <a:close/>
                </a:path>
                <a:path w="9464675" h="1123315">
                  <a:moveTo>
                    <a:pt x="8985098" y="779614"/>
                  </a:moveTo>
                  <a:lnTo>
                    <a:pt x="8982278" y="772541"/>
                  </a:lnTo>
                  <a:lnTo>
                    <a:pt x="8976639" y="772541"/>
                  </a:lnTo>
                  <a:lnTo>
                    <a:pt x="8972385" y="773912"/>
                  </a:lnTo>
                  <a:lnTo>
                    <a:pt x="8970950" y="776732"/>
                  </a:lnTo>
                  <a:lnTo>
                    <a:pt x="8969565" y="778167"/>
                  </a:lnTo>
                  <a:lnTo>
                    <a:pt x="8972385" y="785241"/>
                  </a:lnTo>
                  <a:lnTo>
                    <a:pt x="8973820" y="792314"/>
                  </a:lnTo>
                  <a:lnTo>
                    <a:pt x="8978024" y="788060"/>
                  </a:lnTo>
                  <a:lnTo>
                    <a:pt x="8982278" y="785241"/>
                  </a:lnTo>
                  <a:lnTo>
                    <a:pt x="8983726" y="780986"/>
                  </a:lnTo>
                  <a:lnTo>
                    <a:pt x="8985098" y="779614"/>
                  </a:lnTo>
                  <a:close/>
                </a:path>
                <a:path w="9464675" h="1123315">
                  <a:moveTo>
                    <a:pt x="8993619" y="390525"/>
                  </a:moveTo>
                  <a:lnTo>
                    <a:pt x="8992184" y="389089"/>
                  </a:lnTo>
                  <a:lnTo>
                    <a:pt x="8990800" y="387654"/>
                  </a:lnTo>
                  <a:lnTo>
                    <a:pt x="8990800" y="394728"/>
                  </a:lnTo>
                  <a:lnTo>
                    <a:pt x="8992184" y="393344"/>
                  </a:lnTo>
                  <a:lnTo>
                    <a:pt x="8993619" y="393344"/>
                  </a:lnTo>
                  <a:lnTo>
                    <a:pt x="8993619" y="390525"/>
                  </a:lnTo>
                  <a:close/>
                </a:path>
                <a:path w="9464675" h="1123315">
                  <a:moveTo>
                    <a:pt x="9027554" y="516420"/>
                  </a:moveTo>
                  <a:lnTo>
                    <a:pt x="9024734" y="513600"/>
                  </a:lnTo>
                  <a:lnTo>
                    <a:pt x="9020480" y="512165"/>
                  </a:lnTo>
                  <a:lnTo>
                    <a:pt x="9017660" y="509346"/>
                  </a:lnTo>
                  <a:lnTo>
                    <a:pt x="9011310" y="511695"/>
                  </a:lnTo>
                  <a:lnTo>
                    <a:pt x="8998560" y="516902"/>
                  </a:lnTo>
                  <a:lnTo>
                    <a:pt x="8992184" y="519239"/>
                  </a:lnTo>
                  <a:lnTo>
                    <a:pt x="9000693" y="523494"/>
                  </a:lnTo>
                  <a:lnTo>
                    <a:pt x="9006332" y="530567"/>
                  </a:lnTo>
                  <a:lnTo>
                    <a:pt x="9013406" y="532015"/>
                  </a:lnTo>
                  <a:lnTo>
                    <a:pt x="9017660" y="532015"/>
                  </a:lnTo>
                  <a:lnTo>
                    <a:pt x="9023363" y="522058"/>
                  </a:lnTo>
                  <a:lnTo>
                    <a:pt x="9027554" y="516420"/>
                  </a:lnTo>
                  <a:close/>
                </a:path>
                <a:path w="9464675" h="1123315">
                  <a:moveTo>
                    <a:pt x="9034640" y="411746"/>
                  </a:moveTo>
                  <a:lnTo>
                    <a:pt x="9027554" y="410311"/>
                  </a:lnTo>
                  <a:lnTo>
                    <a:pt x="9024734" y="408876"/>
                  </a:lnTo>
                  <a:lnTo>
                    <a:pt x="9020480" y="410311"/>
                  </a:lnTo>
                  <a:lnTo>
                    <a:pt x="9019095" y="410311"/>
                  </a:lnTo>
                  <a:lnTo>
                    <a:pt x="9017660" y="414566"/>
                  </a:lnTo>
                  <a:lnTo>
                    <a:pt x="9016276" y="417385"/>
                  </a:lnTo>
                  <a:lnTo>
                    <a:pt x="9023363" y="424459"/>
                  </a:lnTo>
                  <a:lnTo>
                    <a:pt x="9027554" y="424459"/>
                  </a:lnTo>
                  <a:lnTo>
                    <a:pt x="9030437" y="418820"/>
                  </a:lnTo>
                  <a:lnTo>
                    <a:pt x="9034640" y="411746"/>
                  </a:lnTo>
                  <a:close/>
                </a:path>
                <a:path w="9464675" h="1123315">
                  <a:moveTo>
                    <a:pt x="9044584" y="754126"/>
                  </a:moveTo>
                  <a:lnTo>
                    <a:pt x="9043149" y="749871"/>
                  </a:lnTo>
                  <a:lnTo>
                    <a:pt x="9038895" y="751306"/>
                  </a:lnTo>
                  <a:lnTo>
                    <a:pt x="9037510" y="752690"/>
                  </a:lnTo>
                  <a:lnTo>
                    <a:pt x="9034640" y="752690"/>
                  </a:lnTo>
                  <a:lnTo>
                    <a:pt x="9036075" y="755510"/>
                  </a:lnTo>
                  <a:lnTo>
                    <a:pt x="9037510" y="756945"/>
                  </a:lnTo>
                  <a:lnTo>
                    <a:pt x="9038895" y="759764"/>
                  </a:lnTo>
                  <a:lnTo>
                    <a:pt x="9040330" y="758380"/>
                  </a:lnTo>
                  <a:lnTo>
                    <a:pt x="9043149" y="756945"/>
                  </a:lnTo>
                  <a:lnTo>
                    <a:pt x="9044584" y="754126"/>
                  </a:lnTo>
                  <a:close/>
                </a:path>
                <a:path w="9464675" h="1123315">
                  <a:moveTo>
                    <a:pt x="9105392" y="199517"/>
                  </a:moveTo>
                  <a:lnTo>
                    <a:pt x="9104008" y="196646"/>
                  </a:lnTo>
                  <a:lnTo>
                    <a:pt x="9099753" y="196646"/>
                  </a:lnTo>
                  <a:lnTo>
                    <a:pt x="9096934" y="198081"/>
                  </a:lnTo>
                  <a:lnTo>
                    <a:pt x="9096934" y="202336"/>
                  </a:lnTo>
                  <a:lnTo>
                    <a:pt x="9101188" y="202336"/>
                  </a:lnTo>
                  <a:lnTo>
                    <a:pt x="9102573" y="200901"/>
                  </a:lnTo>
                  <a:lnTo>
                    <a:pt x="9105392" y="200901"/>
                  </a:lnTo>
                  <a:lnTo>
                    <a:pt x="9105392" y="199517"/>
                  </a:lnTo>
                  <a:close/>
                </a:path>
                <a:path w="9464675" h="1123315">
                  <a:moveTo>
                    <a:pt x="9130881" y="611212"/>
                  </a:moveTo>
                  <a:lnTo>
                    <a:pt x="9125242" y="606958"/>
                  </a:lnTo>
                  <a:lnTo>
                    <a:pt x="9122423" y="604139"/>
                  </a:lnTo>
                  <a:lnTo>
                    <a:pt x="9119552" y="602754"/>
                  </a:lnTo>
                  <a:lnTo>
                    <a:pt x="9116733" y="601319"/>
                  </a:lnTo>
                  <a:lnTo>
                    <a:pt x="9112466" y="605574"/>
                  </a:lnTo>
                  <a:lnTo>
                    <a:pt x="9112466" y="606958"/>
                  </a:lnTo>
                  <a:lnTo>
                    <a:pt x="9113914" y="611212"/>
                  </a:lnTo>
                  <a:lnTo>
                    <a:pt x="9115349" y="616902"/>
                  </a:lnTo>
                  <a:lnTo>
                    <a:pt x="9118168" y="618286"/>
                  </a:lnTo>
                  <a:lnTo>
                    <a:pt x="9120988" y="619721"/>
                  </a:lnTo>
                  <a:lnTo>
                    <a:pt x="9125242" y="614032"/>
                  </a:lnTo>
                  <a:lnTo>
                    <a:pt x="9130881" y="611212"/>
                  </a:lnTo>
                  <a:close/>
                </a:path>
                <a:path w="9464675" h="1123315">
                  <a:moveTo>
                    <a:pt x="9203080" y="906945"/>
                  </a:moveTo>
                  <a:lnTo>
                    <a:pt x="9197378" y="901255"/>
                  </a:lnTo>
                  <a:lnTo>
                    <a:pt x="9196006" y="902690"/>
                  </a:lnTo>
                  <a:lnTo>
                    <a:pt x="9194559" y="905510"/>
                  </a:lnTo>
                  <a:lnTo>
                    <a:pt x="9191739" y="906945"/>
                  </a:lnTo>
                  <a:lnTo>
                    <a:pt x="9194559" y="908329"/>
                  </a:lnTo>
                  <a:lnTo>
                    <a:pt x="9194559" y="909764"/>
                  </a:lnTo>
                  <a:lnTo>
                    <a:pt x="9198826" y="909764"/>
                  </a:lnTo>
                  <a:lnTo>
                    <a:pt x="9201645" y="908329"/>
                  </a:lnTo>
                  <a:lnTo>
                    <a:pt x="9203080" y="906945"/>
                  </a:lnTo>
                  <a:close/>
                </a:path>
                <a:path w="9464675" h="1123315">
                  <a:moveTo>
                    <a:pt x="9204465" y="526313"/>
                  </a:moveTo>
                  <a:lnTo>
                    <a:pt x="9201645" y="522058"/>
                  </a:lnTo>
                  <a:lnTo>
                    <a:pt x="9198826" y="517867"/>
                  </a:lnTo>
                  <a:lnTo>
                    <a:pt x="9193187" y="523494"/>
                  </a:lnTo>
                  <a:lnTo>
                    <a:pt x="9188920" y="526313"/>
                  </a:lnTo>
                  <a:lnTo>
                    <a:pt x="9191739" y="530567"/>
                  </a:lnTo>
                  <a:lnTo>
                    <a:pt x="9193187" y="533387"/>
                  </a:lnTo>
                  <a:lnTo>
                    <a:pt x="9196006" y="536206"/>
                  </a:lnTo>
                  <a:lnTo>
                    <a:pt x="9201645" y="530567"/>
                  </a:lnTo>
                  <a:lnTo>
                    <a:pt x="9204465" y="526313"/>
                  </a:lnTo>
                  <a:close/>
                </a:path>
                <a:path w="9464675" h="1123315">
                  <a:moveTo>
                    <a:pt x="9239834" y="427278"/>
                  </a:moveTo>
                  <a:lnTo>
                    <a:pt x="9233979" y="411137"/>
                  </a:lnTo>
                  <a:lnTo>
                    <a:pt x="9221470" y="396849"/>
                  </a:lnTo>
                  <a:lnTo>
                    <a:pt x="9206827" y="387870"/>
                  </a:lnTo>
                  <a:lnTo>
                    <a:pt x="9194559" y="387654"/>
                  </a:lnTo>
                  <a:lnTo>
                    <a:pt x="9191739" y="389089"/>
                  </a:lnTo>
                  <a:lnTo>
                    <a:pt x="9188920" y="403237"/>
                  </a:lnTo>
                  <a:lnTo>
                    <a:pt x="9190304" y="404672"/>
                  </a:lnTo>
                  <a:lnTo>
                    <a:pt x="9199080" y="413092"/>
                  </a:lnTo>
                  <a:lnTo>
                    <a:pt x="9208376" y="421271"/>
                  </a:lnTo>
                  <a:lnTo>
                    <a:pt x="9218206" y="428917"/>
                  </a:lnTo>
                  <a:lnTo>
                    <a:pt x="9228557" y="435787"/>
                  </a:lnTo>
                  <a:lnTo>
                    <a:pt x="9229941" y="437172"/>
                  </a:lnTo>
                  <a:lnTo>
                    <a:pt x="9239834" y="427278"/>
                  </a:lnTo>
                  <a:close/>
                </a:path>
                <a:path w="9464675" h="1123315">
                  <a:moveTo>
                    <a:pt x="9246921" y="785241"/>
                  </a:moveTo>
                  <a:lnTo>
                    <a:pt x="9245536" y="785241"/>
                  </a:lnTo>
                  <a:lnTo>
                    <a:pt x="9237866" y="782053"/>
                  </a:lnTo>
                  <a:lnTo>
                    <a:pt x="9229788" y="778865"/>
                  </a:lnTo>
                  <a:lnTo>
                    <a:pt x="9212974" y="772541"/>
                  </a:lnTo>
                  <a:lnTo>
                    <a:pt x="9205900" y="775347"/>
                  </a:lnTo>
                  <a:lnTo>
                    <a:pt x="9198826" y="779614"/>
                  </a:lnTo>
                  <a:lnTo>
                    <a:pt x="9193187" y="783805"/>
                  </a:lnTo>
                  <a:lnTo>
                    <a:pt x="9198826" y="790879"/>
                  </a:lnTo>
                  <a:lnTo>
                    <a:pt x="9204465" y="802208"/>
                  </a:lnTo>
                  <a:lnTo>
                    <a:pt x="9208719" y="803656"/>
                  </a:lnTo>
                  <a:lnTo>
                    <a:pt x="9217241" y="802690"/>
                  </a:lnTo>
                  <a:lnTo>
                    <a:pt x="9225890" y="800277"/>
                  </a:lnTo>
                  <a:lnTo>
                    <a:pt x="9244101" y="793762"/>
                  </a:lnTo>
                  <a:lnTo>
                    <a:pt x="9245536" y="793762"/>
                  </a:lnTo>
                  <a:lnTo>
                    <a:pt x="9246921" y="785241"/>
                  </a:lnTo>
                  <a:close/>
                </a:path>
                <a:path w="9464675" h="1123315">
                  <a:moveTo>
                    <a:pt x="9290812" y="342392"/>
                  </a:moveTo>
                  <a:lnTo>
                    <a:pt x="9289377" y="342392"/>
                  </a:lnTo>
                  <a:lnTo>
                    <a:pt x="9287993" y="341007"/>
                  </a:lnTo>
                  <a:lnTo>
                    <a:pt x="9286557" y="342392"/>
                  </a:lnTo>
                  <a:lnTo>
                    <a:pt x="9285173" y="342392"/>
                  </a:lnTo>
                  <a:lnTo>
                    <a:pt x="9285173" y="345211"/>
                  </a:lnTo>
                  <a:lnTo>
                    <a:pt x="9286557" y="346646"/>
                  </a:lnTo>
                  <a:lnTo>
                    <a:pt x="9286557" y="349465"/>
                  </a:lnTo>
                  <a:lnTo>
                    <a:pt x="9287993" y="348081"/>
                  </a:lnTo>
                  <a:lnTo>
                    <a:pt x="9289377" y="348081"/>
                  </a:lnTo>
                  <a:lnTo>
                    <a:pt x="9290812" y="346646"/>
                  </a:lnTo>
                  <a:lnTo>
                    <a:pt x="9290812" y="342392"/>
                  </a:lnTo>
                  <a:close/>
                </a:path>
                <a:path w="9464675" h="1123315">
                  <a:moveTo>
                    <a:pt x="9306395" y="986142"/>
                  </a:moveTo>
                  <a:lnTo>
                    <a:pt x="9297886" y="979068"/>
                  </a:lnTo>
                  <a:lnTo>
                    <a:pt x="9293631" y="973429"/>
                  </a:lnTo>
                  <a:lnTo>
                    <a:pt x="9287993" y="971994"/>
                  </a:lnTo>
                  <a:lnTo>
                    <a:pt x="9285173" y="971994"/>
                  </a:lnTo>
                  <a:lnTo>
                    <a:pt x="9280919" y="980503"/>
                  </a:lnTo>
                  <a:lnTo>
                    <a:pt x="9278099" y="984758"/>
                  </a:lnTo>
                  <a:lnTo>
                    <a:pt x="9282290" y="988961"/>
                  </a:lnTo>
                  <a:lnTo>
                    <a:pt x="9286557" y="996035"/>
                  </a:lnTo>
                  <a:lnTo>
                    <a:pt x="9292247" y="998905"/>
                  </a:lnTo>
                  <a:lnTo>
                    <a:pt x="9295066" y="1000290"/>
                  </a:lnTo>
                  <a:lnTo>
                    <a:pt x="9299321" y="991831"/>
                  </a:lnTo>
                  <a:lnTo>
                    <a:pt x="9306395" y="986142"/>
                  </a:lnTo>
                  <a:close/>
                </a:path>
                <a:path w="9464675" h="1123315">
                  <a:moveTo>
                    <a:pt x="9340342" y="599884"/>
                  </a:moveTo>
                  <a:lnTo>
                    <a:pt x="9338907" y="599884"/>
                  </a:lnTo>
                  <a:lnTo>
                    <a:pt x="9337523" y="598500"/>
                  </a:lnTo>
                  <a:lnTo>
                    <a:pt x="9336087" y="598500"/>
                  </a:lnTo>
                  <a:lnTo>
                    <a:pt x="9333268" y="601319"/>
                  </a:lnTo>
                  <a:lnTo>
                    <a:pt x="9334703" y="601319"/>
                  </a:lnTo>
                  <a:lnTo>
                    <a:pt x="9336087" y="604139"/>
                  </a:lnTo>
                  <a:lnTo>
                    <a:pt x="9336087" y="605574"/>
                  </a:lnTo>
                  <a:lnTo>
                    <a:pt x="9337523" y="605574"/>
                  </a:lnTo>
                  <a:lnTo>
                    <a:pt x="9338907" y="604139"/>
                  </a:lnTo>
                  <a:lnTo>
                    <a:pt x="9340342" y="601319"/>
                  </a:lnTo>
                  <a:lnTo>
                    <a:pt x="9340342" y="599884"/>
                  </a:lnTo>
                  <a:close/>
                </a:path>
                <a:path w="9464675" h="1123315">
                  <a:moveTo>
                    <a:pt x="9351670" y="353720"/>
                  </a:moveTo>
                  <a:lnTo>
                    <a:pt x="9347416" y="348081"/>
                  </a:lnTo>
                  <a:lnTo>
                    <a:pt x="9344596" y="342392"/>
                  </a:lnTo>
                  <a:lnTo>
                    <a:pt x="9338907" y="335318"/>
                  </a:lnTo>
                  <a:lnTo>
                    <a:pt x="9333268" y="341007"/>
                  </a:lnTo>
                  <a:lnTo>
                    <a:pt x="9329014" y="345211"/>
                  </a:lnTo>
                  <a:lnTo>
                    <a:pt x="9326194" y="349465"/>
                  </a:lnTo>
                  <a:lnTo>
                    <a:pt x="9337523" y="357974"/>
                  </a:lnTo>
                  <a:lnTo>
                    <a:pt x="9343161" y="360794"/>
                  </a:lnTo>
                  <a:lnTo>
                    <a:pt x="9344596" y="360794"/>
                  </a:lnTo>
                  <a:lnTo>
                    <a:pt x="9351670" y="353720"/>
                  </a:lnTo>
                  <a:close/>
                </a:path>
                <a:path w="9464675" h="1123315">
                  <a:moveTo>
                    <a:pt x="9452115" y="911148"/>
                  </a:moveTo>
                  <a:lnTo>
                    <a:pt x="9450743" y="906945"/>
                  </a:lnTo>
                  <a:lnTo>
                    <a:pt x="9450743" y="899871"/>
                  </a:lnTo>
                  <a:lnTo>
                    <a:pt x="9447924" y="898436"/>
                  </a:lnTo>
                  <a:lnTo>
                    <a:pt x="9442221" y="895616"/>
                  </a:lnTo>
                  <a:lnTo>
                    <a:pt x="9435147" y="894181"/>
                  </a:lnTo>
                  <a:lnTo>
                    <a:pt x="9426689" y="891362"/>
                  </a:lnTo>
                  <a:lnTo>
                    <a:pt x="9422435" y="895616"/>
                  </a:lnTo>
                  <a:lnTo>
                    <a:pt x="9416745" y="898436"/>
                  </a:lnTo>
                  <a:lnTo>
                    <a:pt x="9412541" y="899871"/>
                  </a:lnTo>
                  <a:lnTo>
                    <a:pt x="9416745" y="904074"/>
                  </a:lnTo>
                  <a:lnTo>
                    <a:pt x="9419615" y="908329"/>
                  </a:lnTo>
                  <a:lnTo>
                    <a:pt x="9423819" y="911148"/>
                  </a:lnTo>
                  <a:lnTo>
                    <a:pt x="9430893" y="914019"/>
                  </a:lnTo>
                  <a:lnTo>
                    <a:pt x="9437967" y="915403"/>
                  </a:lnTo>
                  <a:lnTo>
                    <a:pt x="9447924" y="915403"/>
                  </a:lnTo>
                  <a:lnTo>
                    <a:pt x="9452115" y="912583"/>
                  </a:lnTo>
                  <a:lnTo>
                    <a:pt x="9452115" y="911148"/>
                  </a:lnTo>
                  <a:close/>
                </a:path>
                <a:path w="9464675" h="1123315">
                  <a:moveTo>
                    <a:pt x="9462071" y="142925"/>
                  </a:moveTo>
                  <a:lnTo>
                    <a:pt x="9456382" y="140055"/>
                  </a:lnTo>
                  <a:lnTo>
                    <a:pt x="9452115" y="138671"/>
                  </a:lnTo>
                  <a:lnTo>
                    <a:pt x="9446476" y="137236"/>
                  </a:lnTo>
                  <a:lnTo>
                    <a:pt x="9445041" y="135851"/>
                  </a:lnTo>
                  <a:lnTo>
                    <a:pt x="9443656" y="141490"/>
                  </a:lnTo>
                  <a:lnTo>
                    <a:pt x="9442221" y="144310"/>
                  </a:lnTo>
                  <a:lnTo>
                    <a:pt x="9446476" y="147129"/>
                  </a:lnTo>
                  <a:lnTo>
                    <a:pt x="9450743" y="149999"/>
                  </a:lnTo>
                  <a:lnTo>
                    <a:pt x="9456382" y="152819"/>
                  </a:lnTo>
                  <a:lnTo>
                    <a:pt x="9459201" y="148564"/>
                  </a:lnTo>
                  <a:lnTo>
                    <a:pt x="9462071" y="142925"/>
                  </a:lnTo>
                  <a:close/>
                </a:path>
                <a:path w="9464675" h="1123315">
                  <a:moveTo>
                    <a:pt x="9464167" y="1110056"/>
                  </a:moveTo>
                  <a:lnTo>
                    <a:pt x="8988793" y="1121613"/>
                  </a:lnTo>
                  <a:lnTo>
                    <a:pt x="8941994" y="1123251"/>
                  </a:lnTo>
                  <a:lnTo>
                    <a:pt x="9464167" y="1123251"/>
                  </a:lnTo>
                  <a:lnTo>
                    <a:pt x="9464167" y="1110056"/>
                  </a:lnTo>
                  <a:close/>
                </a:path>
                <a:path w="9464675" h="1123315">
                  <a:moveTo>
                    <a:pt x="9464167" y="540816"/>
                  </a:moveTo>
                  <a:lnTo>
                    <a:pt x="9463456" y="541909"/>
                  </a:lnTo>
                  <a:lnTo>
                    <a:pt x="9457817" y="546163"/>
                  </a:lnTo>
                  <a:lnTo>
                    <a:pt x="9464167" y="551230"/>
                  </a:lnTo>
                  <a:lnTo>
                    <a:pt x="9464167" y="540816"/>
                  </a:lnTo>
                  <a:close/>
                </a:path>
              </a:pathLst>
            </a:custGeom>
            <a:solidFill>
              <a:srgbClr val="FEF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9163378"/>
            <a:ext cx="6928484" cy="1123315"/>
            <a:chOff x="0" y="9163378"/>
            <a:chExt cx="6928484" cy="1123315"/>
          </a:xfrm>
        </p:grpSpPr>
        <p:sp>
          <p:nvSpPr>
            <p:cNvPr id="10" name="object 10"/>
            <p:cNvSpPr/>
            <p:nvPr/>
          </p:nvSpPr>
          <p:spPr>
            <a:xfrm>
              <a:off x="0" y="9682617"/>
              <a:ext cx="6794500" cy="604520"/>
            </a:xfrm>
            <a:custGeom>
              <a:avLst/>
              <a:gdLst/>
              <a:ahLst/>
              <a:cxnLst/>
              <a:rect l="l" t="t" r="r" b="b"/>
              <a:pathLst>
                <a:path w="6794500" h="604520">
                  <a:moveTo>
                    <a:pt x="0" y="604005"/>
                  </a:moveTo>
                  <a:lnTo>
                    <a:pt x="6793932" y="604005"/>
                  </a:lnTo>
                  <a:lnTo>
                    <a:pt x="6793932" y="0"/>
                  </a:lnTo>
                  <a:lnTo>
                    <a:pt x="0" y="0"/>
                  </a:lnTo>
                  <a:lnTo>
                    <a:pt x="0" y="604005"/>
                  </a:lnTo>
                  <a:close/>
                </a:path>
              </a:pathLst>
            </a:custGeom>
            <a:solidFill>
              <a:srgbClr val="32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9164815"/>
              <a:ext cx="6928484" cy="518159"/>
            </a:xfrm>
            <a:custGeom>
              <a:avLst/>
              <a:gdLst/>
              <a:ahLst/>
              <a:cxnLst/>
              <a:rect l="l" t="t" r="r" b="b"/>
              <a:pathLst>
                <a:path w="6928484" h="518159">
                  <a:moveTo>
                    <a:pt x="0" y="517801"/>
                  </a:moveTo>
                  <a:lnTo>
                    <a:pt x="0" y="0"/>
                  </a:lnTo>
                  <a:lnTo>
                    <a:pt x="6928156" y="0"/>
                  </a:lnTo>
                  <a:lnTo>
                    <a:pt x="6928156" y="517801"/>
                  </a:lnTo>
                  <a:lnTo>
                    <a:pt x="0" y="517801"/>
                  </a:lnTo>
                  <a:close/>
                </a:path>
              </a:pathLst>
            </a:custGeom>
            <a:solidFill>
              <a:srgbClr val="93A3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11274" y="10267478"/>
              <a:ext cx="4243070" cy="19685"/>
            </a:xfrm>
            <a:custGeom>
              <a:avLst/>
              <a:gdLst/>
              <a:ahLst/>
              <a:cxnLst/>
              <a:rect l="l" t="t" r="r" b="b"/>
              <a:pathLst>
                <a:path w="4243070" h="19684">
                  <a:moveTo>
                    <a:pt x="3648054" y="2301"/>
                  </a:moveTo>
                  <a:lnTo>
                    <a:pt x="2115000" y="2301"/>
                  </a:lnTo>
                  <a:lnTo>
                    <a:pt x="3124324" y="0"/>
                  </a:lnTo>
                  <a:lnTo>
                    <a:pt x="3648054" y="2301"/>
                  </a:lnTo>
                  <a:close/>
                </a:path>
                <a:path w="4243070" h="19684">
                  <a:moveTo>
                    <a:pt x="4243035" y="19144"/>
                  </a:moveTo>
                  <a:lnTo>
                    <a:pt x="0" y="19144"/>
                  </a:lnTo>
                  <a:lnTo>
                    <a:pt x="248309" y="11558"/>
                  </a:lnTo>
                  <a:lnTo>
                    <a:pt x="803333" y="2622"/>
                  </a:lnTo>
                  <a:lnTo>
                    <a:pt x="1257669" y="953"/>
                  </a:lnTo>
                  <a:lnTo>
                    <a:pt x="3648054" y="2301"/>
                  </a:lnTo>
                  <a:lnTo>
                    <a:pt x="4183202" y="12168"/>
                  </a:lnTo>
                  <a:lnTo>
                    <a:pt x="4233548" y="13631"/>
                  </a:lnTo>
                  <a:lnTo>
                    <a:pt x="4243035" y="19144"/>
                  </a:lnTo>
                  <a:close/>
                </a:path>
              </a:pathLst>
            </a:custGeom>
            <a:solidFill>
              <a:srgbClr val="FEF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163378"/>
              <a:ext cx="6928156" cy="1123244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2613954" y="8219921"/>
            <a:ext cx="3682365" cy="1238250"/>
            <a:chOff x="2613954" y="8219921"/>
            <a:chExt cx="3682365" cy="1238250"/>
          </a:xfrm>
        </p:grpSpPr>
        <p:sp>
          <p:nvSpPr>
            <p:cNvPr id="15" name="object 15"/>
            <p:cNvSpPr/>
            <p:nvPr/>
          </p:nvSpPr>
          <p:spPr>
            <a:xfrm>
              <a:off x="2613954" y="8219921"/>
              <a:ext cx="3294379" cy="344805"/>
            </a:xfrm>
            <a:custGeom>
              <a:avLst/>
              <a:gdLst/>
              <a:ahLst/>
              <a:cxnLst/>
              <a:rect l="l" t="t" r="r" b="b"/>
              <a:pathLst>
                <a:path w="3294379" h="344804">
                  <a:moveTo>
                    <a:pt x="0" y="344614"/>
                  </a:moveTo>
                  <a:lnTo>
                    <a:pt x="0" y="0"/>
                  </a:lnTo>
                  <a:lnTo>
                    <a:pt x="3294307" y="0"/>
                  </a:lnTo>
                  <a:lnTo>
                    <a:pt x="3282589" y="329249"/>
                  </a:lnTo>
                  <a:lnTo>
                    <a:pt x="0" y="344614"/>
                  </a:lnTo>
                  <a:close/>
                </a:path>
              </a:pathLst>
            </a:custGeom>
            <a:solidFill>
              <a:srgbClr val="F5B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13954" y="8219921"/>
              <a:ext cx="3681962" cy="8366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33730" y="8611043"/>
              <a:ext cx="3454020" cy="847128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3358457" y="5342642"/>
            <a:ext cx="4930140" cy="4114165"/>
            <a:chOff x="13358457" y="5342642"/>
            <a:chExt cx="4930140" cy="4114165"/>
          </a:xfrm>
        </p:grpSpPr>
        <p:sp>
          <p:nvSpPr>
            <p:cNvPr id="19" name="object 19"/>
            <p:cNvSpPr/>
            <p:nvPr/>
          </p:nvSpPr>
          <p:spPr>
            <a:xfrm>
              <a:off x="16078468" y="5503855"/>
              <a:ext cx="1459865" cy="3951604"/>
            </a:xfrm>
            <a:custGeom>
              <a:avLst/>
              <a:gdLst/>
              <a:ahLst/>
              <a:cxnLst/>
              <a:rect l="l" t="t" r="r" b="b"/>
              <a:pathLst>
                <a:path w="1459865" h="3951604">
                  <a:moveTo>
                    <a:pt x="1424131" y="3951042"/>
                  </a:moveTo>
                  <a:lnTo>
                    <a:pt x="0" y="3951042"/>
                  </a:lnTo>
                  <a:lnTo>
                    <a:pt x="71529" y="0"/>
                  </a:lnTo>
                  <a:lnTo>
                    <a:pt x="1459495" y="0"/>
                  </a:lnTo>
                  <a:lnTo>
                    <a:pt x="1424131" y="3951042"/>
                  </a:lnTo>
                  <a:close/>
                </a:path>
              </a:pathLst>
            </a:custGeom>
            <a:solidFill>
              <a:srgbClr val="E36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537128" y="5503855"/>
              <a:ext cx="751205" cy="3951604"/>
            </a:xfrm>
            <a:custGeom>
              <a:avLst/>
              <a:gdLst/>
              <a:ahLst/>
              <a:cxnLst/>
              <a:rect l="l" t="t" r="r" b="b"/>
              <a:pathLst>
                <a:path w="751205" h="3951604">
                  <a:moveTo>
                    <a:pt x="750872" y="3951042"/>
                  </a:moveTo>
                  <a:lnTo>
                    <a:pt x="0" y="3951042"/>
                  </a:lnTo>
                  <a:lnTo>
                    <a:pt x="59195" y="332257"/>
                  </a:lnTo>
                  <a:lnTo>
                    <a:pt x="64977" y="0"/>
                  </a:lnTo>
                  <a:lnTo>
                    <a:pt x="750872" y="0"/>
                  </a:lnTo>
                  <a:lnTo>
                    <a:pt x="750872" y="3951042"/>
                  </a:lnTo>
                  <a:close/>
                </a:path>
              </a:pathLst>
            </a:custGeom>
            <a:solidFill>
              <a:srgbClr val="32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58457" y="5342642"/>
              <a:ext cx="4929543" cy="4113894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09257" y="1371184"/>
            <a:ext cx="10169525" cy="182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799"/>
              </a:lnSpc>
              <a:spcBef>
                <a:spcPts val="100"/>
              </a:spcBef>
            </a:pPr>
            <a:r>
              <a:rPr sz="3400" spc="20" dirty="0">
                <a:solidFill>
                  <a:srgbClr val="000000"/>
                </a:solidFill>
              </a:rPr>
              <a:t>Kumar</a:t>
            </a:r>
            <a:r>
              <a:rPr sz="3400" spc="25" dirty="0">
                <a:solidFill>
                  <a:srgbClr val="000000"/>
                </a:solidFill>
              </a:rPr>
              <a:t> </a:t>
            </a:r>
            <a:r>
              <a:rPr sz="3400" spc="-285" dirty="0">
                <a:solidFill>
                  <a:srgbClr val="000000"/>
                </a:solidFill>
              </a:rPr>
              <a:t>(2007)</a:t>
            </a:r>
            <a:r>
              <a:rPr sz="3400" spc="-280" dirty="0">
                <a:solidFill>
                  <a:srgbClr val="000000"/>
                </a:solidFill>
              </a:rPr>
              <a:t> </a:t>
            </a:r>
            <a:r>
              <a:rPr sz="3400" spc="10" dirty="0">
                <a:solidFill>
                  <a:srgbClr val="000000"/>
                </a:solidFill>
              </a:rPr>
              <a:t>mengatakan</a:t>
            </a:r>
            <a:r>
              <a:rPr sz="3400" spc="15" dirty="0">
                <a:solidFill>
                  <a:srgbClr val="000000"/>
                </a:solidFill>
              </a:rPr>
              <a:t> </a:t>
            </a:r>
            <a:r>
              <a:rPr sz="3400" spc="-10" dirty="0">
                <a:solidFill>
                  <a:srgbClr val="000000"/>
                </a:solidFill>
              </a:rPr>
              <a:t>bahwa</a:t>
            </a:r>
            <a:r>
              <a:rPr sz="3400" spc="-5" dirty="0">
                <a:solidFill>
                  <a:srgbClr val="000000"/>
                </a:solidFill>
              </a:rPr>
              <a:t> </a:t>
            </a:r>
            <a:r>
              <a:rPr sz="3400" spc="25" dirty="0">
                <a:solidFill>
                  <a:srgbClr val="000000"/>
                </a:solidFill>
              </a:rPr>
              <a:t>terdapat </a:t>
            </a:r>
            <a:r>
              <a:rPr sz="3400" spc="30" dirty="0">
                <a:solidFill>
                  <a:srgbClr val="000000"/>
                </a:solidFill>
              </a:rPr>
              <a:t> </a:t>
            </a:r>
            <a:r>
              <a:rPr sz="3400" spc="5" dirty="0">
                <a:solidFill>
                  <a:srgbClr val="000000"/>
                </a:solidFill>
              </a:rPr>
              <a:t>beberapa </a:t>
            </a:r>
            <a:r>
              <a:rPr sz="3400" spc="10" dirty="0">
                <a:solidFill>
                  <a:srgbClr val="000000"/>
                </a:solidFill>
              </a:rPr>
              <a:t>konsekuensi </a:t>
            </a:r>
            <a:r>
              <a:rPr sz="3400" spc="-50" dirty="0">
                <a:solidFill>
                  <a:srgbClr val="000000"/>
                </a:solidFill>
              </a:rPr>
              <a:t>yang </a:t>
            </a:r>
            <a:r>
              <a:rPr sz="3400" spc="10" dirty="0">
                <a:solidFill>
                  <a:srgbClr val="000000"/>
                </a:solidFill>
              </a:rPr>
              <a:t>diperoleh </a:t>
            </a:r>
            <a:r>
              <a:rPr sz="3400" spc="-25" dirty="0">
                <a:solidFill>
                  <a:srgbClr val="000000"/>
                </a:solidFill>
              </a:rPr>
              <a:t>seorang </a:t>
            </a:r>
            <a:r>
              <a:rPr sz="3400" spc="-985" dirty="0">
                <a:solidFill>
                  <a:srgbClr val="000000"/>
                </a:solidFill>
              </a:rPr>
              <a:t> </a:t>
            </a:r>
            <a:r>
              <a:rPr sz="3400" spc="20" dirty="0">
                <a:solidFill>
                  <a:srgbClr val="000000"/>
                </a:solidFill>
              </a:rPr>
              <a:t>dari</a:t>
            </a:r>
            <a:r>
              <a:rPr sz="3400" spc="-120" dirty="0">
                <a:solidFill>
                  <a:srgbClr val="000000"/>
                </a:solidFill>
              </a:rPr>
              <a:t> </a:t>
            </a:r>
            <a:r>
              <a:rPr sz="3400" spc="20" dirty="0">
                <a:solidFill>
                  <a:srgbClr val="000000"/>
                </a:solidFill>
              </a:rPr>
              <a:t>ketidakpuasan</a:t>
            </a:r>
            <a:r>
              <a:rPr sz="3400" spc="-114" dirty="0">
                <a:solidFill>
                  <a:srgbClr val="000000"/>
                </a:solidFill>
              </a:rPr>
              <a:t> </a:t>
            </a:r>
            <a:r>
              <a:rPr sz="3400" spc="-30" dirty="0">
                <a:solidFill>
                  <a:srgbClr val="000000"/>
                </a:solidFill>
              </a:rPr>
              <a:t>kerja,</a:t>
            </a:r>
            <a:r>
              <a:rPr sz="3400" spc="-114" dirty="0">
                <a:solidFill>
                  <a:srgbClr val="000000"/>
                </a:solidFill>
              </a:rPr>
              <a:t> </a:t>
            </a:r>
            <a:r>
              <a:rPr sz="3400" spc="20" dirty="0">
                <a:solidFill>
                  <a:srgbClr val="000000"/>
                </a:solidFill>
              </a:rPr>
              <a:t>yaitu</a:t>
            </a:r>
            <a:r>
              <a:rPr sz="3400" spc="-114" dirty="0">
                <a:solidFill>
                  <a:srgbClr val="000000"/>
                </a:solidFill>
              </a:rPr>
              <a:t> </a:t>
            </a:r>
            <a:r>
              <a:rPr sz="3400" spc="-270" dirty="0">
                <a:solidFill>
                  <a:srgbClr val="000000"/>
                </a:solidFill>
              </a:rPr>
              <a:t>:</a:t>
            </a:r>
            <a:endParaRPr sz="3400"/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9336" y="4967455"/>
            <a:ext cx="104775" cy="10477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9336" y="5386555"/>
            <a:ext cx="104775" cy="10477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9336" y="5805655"/>
            <a:ext cx="104775" cy="104774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646582" y="4749015"/>
            <a:ext cx="613727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18285">
              <a:lnSpc>
                <a:spcPct val="114599"/>
              </a:lnSpc>
              <a:spcBef>
                <a:spcPts val="100"/>
              </a:spcBef>
            </a:pPr>
            <a:r>
              <a:rPr sz="2400" b="1" spc="10" dirty="0">
                <a:latin typeface="Tahoma"/>
                <a:cs typeface="Tahoma"/>
              </a:rPr>
              <a:t>Ketidakhadiran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spc="-40" dirty="0">
                <a:latin typeface="Tahoma"/>
                <a:cs typeface="Tahoma"/>
              </a:rPr>
              <a:t>(absenteeism) </a:t>
            </a:r>
            <a:r>
              <a:rPr sz="2400" b="1" spc="-685" dirty="0">
                <a:latin typeface="Tahoma"/>
                <a:cs typeface="Tahoma"/>
              </a:rPr>
              <a:t> </a:t>
            </a:r>
            <a:r>
              <a:rPr sz="2400" b="1" spc="15" dirty="0">
                <a:latin typeface="Tahoma"/>
                <a:cs typeface="Tahoma"/>
              </a:rPr>
              <a:t>Berhenti</a:t>
            </a:r>
            <a:r>
              <a:rPr sz="2400" b="1" spc="-85" dirty="0">
                <a:latin typeface="Tahoma"/>
                <a:cs typeface="Tahoma"/>
              </a:rPr>
              <a:t> </a:t>
            </a:r>
            <a:r>
              <a:rPr sz="2400" b="1" spc="-35" dirty="0">
                <a:latin typeface="Tahoma"/>
                <a:cs typeface="Tahoma"/>
              </a:rPr>
              <a:t>Kerja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(turn</a:t>
            </a:r>
            <a:r>
              <a:rPr sz="2400" b="1" spc="-85" dirty="0">
                <a:latin typeface="Tahoma"/>
                <a:cs typeface="Tahoma"/>
              </a:rPr>
              <a:t> </a:t>
            </a:r>
            <a:r>
              <a:rPr sz="2400" b="1" spc="-55" dirty="0">
                <a:latin typeface="Tahoma"/>
                <a:cs typeface="Tahoma"/>
              </a:rPr>
              <a:t>over)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b="1" spc="5" dirty="0">
                <a:latin typeface="Tahoma"/>
                <a:cs typeface="Tahoma"/>
              </a:rPr>
              <a:t>PemberitaanNegatif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spc="-45" dirty="0">
                <a:latin typeface="Tahoma"/>
                <a:cs typeface="Tahoma"/>
              </a:rPr>
              <a:t>(negative </a:t>
            </a:r>
            <a:r>
              <a:rPr sz="2400" b="1" spc="-25" dirty="0">
                <a:latin typeface="Tahoma"/>
                <a:cs typeface="Tahoma"/>
              </a:rPr>
              <a:t>publicity)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" y="4979697"/>
            <a:ext cx="5267010" cy="530730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1253" y="762949"/>
            <a:ext cx="1732577" cy="16982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8808" y="7302686"/>
            <a:ext cx="828377" cy="169341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767882" y="8995296"/>
            <a:ext cx="2103120" cy="1067435"/>
            <a:chOff x="5767882" y="8995296"/>
            <a:chExt cx="2103120" cy="106743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7882" y="9283527"/>
              <a:ext cx="2102572" cy="5156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36280" y="8995296"/>
              <a:ext cx="2033966" cy="106722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05984" y="2061238"/>
            <a:ext cx="10732135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599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McShane </a:t>
            </a:r>
            <a:r>
              <a:rPr spc="30" dirty="0">
                <a:solidFill>
                  <a:srgbClr val="000000"/>
                </a:solidFill>
              </a:rPr>
              <a:t>dan </a:t>
            </a:r>
            <a:r>
              <a:rPr spc="-25" dirty="0">
                <a:solidFill>
                  <a:srgbClr val="000000"/>
                </a:solidFill>
              </a:rPr>
              <a:t>Glinow </a:t>
            </a:r>
            <a:r>
              <a:rPr spc="-335" dirty="0">
                <a:solidFill>
                  <a:srgbClr val="000000"/>
                </a:solidFill>
              </a:rPr>
              <a:t>(2010)</a:t>
            </a:r>
            <a:r>
              <a:rPr spc="-330" dirty="0">
                <a:solidFill>
                  <a:srgbClr val="000000"/>
                </a:solidFill>
              </a:rPr>
              <a:t> </a:t>
            </a:r>
            <a:r>
              <a:rPr spc="10" dirty="0">
                <a:solidFill>
                  <a:srgbClr val="000000"/>
                </a:solidFill>
              </a:rPr>
              <a:t>mengatakan 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bahwa </a:t>
            </a:r>
            <a:r>
              <a:rPr spc="30" dirty="0">
                <a:solidFill>
                  <a:srgbClr val="000000"/>
                </a:solidFill>
              </a:rPr>
              <a:t>terdapat </a:t>
            </a:r>
            <a:r>
              <a:rPr spc="35" dirty="0">
                <a:solidFill>
                  <a:srgbClr val="000000"/>
                </a:solidFill>
              </a:rPr>
              <a:t>empat </a:t>
            </a:r>
            <a:r>
              <a:rPr spc="10" dirty="0">
                <a:solidFill>
                  <a:srgbClr val="000000"/>
                </a:solidFill>
              </a:rPr>
              <a:t>konsekuensi </a:t>
            </a:r>
            <a:r>
              <a:rPr spc="25" dirty="0">
                <a:solidFill>
                  <a:srgbClr val="000000"/>
                </a:solidFill>
              </a:rPr>
              <a:t>dari 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15" dirty="0">
                <a:solidFill>
                  <a:srgbClr val="000000"/>
                </a:solidFill>
              </a:rPr>
              <a:t>kepuasan</a:t>
            </a:r>
            <a:r>
              <a:rPr spc="-14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kerja,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yaitu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315" dirty="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32662" y="5338443"/>
            <a:ext cx="152400" cy="1523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32662" y="5938518"/>
            <a:ext cx="152400" cy="1523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32662" y="6538593"/>
            <a:ext cx="152400" cy="1523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32662" y="7138668"/>
            <a:ext cx="152400" cy="1523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592032" y="5040622"/>
            <a:ext cx="4938395" cy="242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51380">
              <a:lnSpc>
                <a:spcPct val="115799"/>
              </a:lnSpc>
              <a:spcBef>
                <a:spcPts val="100"/>
              </a:spcBef>
            </a:pPr>
            <a:r>
              <a:rPr sz="3400" b="1" dirty="0">
                <a:latin typeface="Tahoma"/>
                <a:cs typeface="Tahoma"/>
              </a:rPr>
              <a:t>Keluar </a:t>
            </a:r>
            <a:r>
              <a:rPr sz="3400" b="1" spc="-140" dirty="0">
                <a:latin typeface="Tahoma"/>
                <a:cs typeface="Tahoma"/>
              </a:rPr>
              <a:t>(exit) </a:t>
            </a:r>
            <a:r>
              <a:rPr sz="3400" b="1" spc="-985" dirty="0">
                <a:latin typeface="Tahoma"/>
                <a:cs typeface="Tahoma"/>
              </a:rPr>
              <a:t> </a:t>
            </a:r>
            <a:r>
              <a:rPr sz="3400" b="1" spc="-30" dirty="0">
                <a:latin typeface="Tahoma"/>
                <a:cs typeface="Tahoma"/>
              </a:rPr>
              <a:t>Suara</a:t>
            </a:r>
            <a:r>
              <a:rPr sz="3400" b="1" spc="-195" dirty="0">
                <a:latin typeface="Tahoma"/>
                <a:cs typeface="Tahoma"/>
              </a:rPr>
              <a:t> </a:t>
            </a:r>
            <a:r>
              <a:rPr sz="3400" b="1" spc="-125" dirty="0">
                <a:latin typeface="Tahoma"/>
                <a:cs typeface="Tahoma"/>
              </a:rPr>
              <a:t>(voice)</a:t>
            </a:r>
            <a:endParaRPr sz="3400">
              <a:latin typeface="Tahoma"/>
              <a:cs typeface="Tahoma"/>
            </a:endParaRPr>
          </a:p>
          <a:p>
            <a:pPr marL="12700" marR="5080">
              <a:lnSpc>
                <a:spcPct val="115799"/>
              </a:lnSpc>
            </a:pPr>
            <a:r>
              <a:rPr sz="3400" b="1" spc="-10" dirty="0">
                <a:latin typeface="Tahoma"/>
                <a:cs typeface="Tahoma"/>
              </a:rPr>
              <a:t>Kesetiaan </a:t>
            </a:r>
            <a:r>
              <a:rPr sz="3400" b="1" spc="-85" dirty="0">
                <a:latin typeface="Tahoma"/>
                <a:cs typeface="Tahoma"/>
              </a:rPr>
              <a:t>(loyalty) </a:t>
            </a:r>
            <a:r>
              <a:rPr sz="3400" b="1" spc="-80" dirty="0">
                <a:latin typeface="Tahoma"/>
                <a:cs typeface="Tahoma"/>
              </a:rPr>
              <a:t> </a:t>
            </a:r>
            <a:r>
              <a:rPr sz="3400" b="1" spc="10" dirty="0">
                <a:latin typeface="Tahoma"/>
                <a:cs typeface="Tahoma"/>
              </a:rPr>
              <a:t>Mengabaikan</a:t>
            </a:r>
            <a:r>
              <a:rPr sz="3400" b="1" spc="-155" dirty="0">
                <a:latin typeface="Tahoma"/>
                <a:cs typeface="Tahoma"/>
              </a:rPr>
              <a:t> </a:t>
            </a:r>
            <a:r>
              <a:rPr sz="3400" b="1" spc="-110" dirty="0">
                <a:latin typeface="Tahoma"/>
                <a:cs typeface="Tahoma"/>
              </a:rPr>
              <a:t>(neglect)</a:t>
            </a:r>
            <a:endParaRPr sz="34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980789" y="353967"/>
            <a:ext cx="1307209" cy="18284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577</Words>
  <Application>Microsoft Office PowerPoint</Application>
  <PresentationFormat>Custom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Microsoft JhengHei</vt:lpstr>
      <vt:lpstr>Calibri</vt:lpstr>
      <vt:lpstr>Roboto</vt:lpstr>
      <vt:lpstr>Sitka Display</vt:lpstr>
      <vt:lpstr>Tahoma</vt:lpstr>
      <vt:lpstr>Trebuchet MS</vt:lpstr>
      <vt:lpstr>Verdana</vt:lpstr>
      <vt:lpstr>Office Theme</vt:lpstr>
      <vt:lpstr>Kepuasan Kerja Guru</vt:lpstr>
      <vt:lpstr>Definisi Kepuasan</vt:lpstr>
      <vt:lpstr>Menurut Kotler dan Keller (2009:138)</vt:lpstr>
      <vt:lpstr>Definisi Kepuasan Kerja</vt:lpstr>
      <vt:lpstr>Definisi Kepuasan Kerja Guru</vt:lpstr>
      <vt:lpstr>Teori yang Mendasari Kepuasan Kerja</vt:lpstr>
      <vt:lpstr>2. Faktor hygiene (Hygiene factor)</vt:lpstr>
      <vt:lpstr>Kumar (2007) mengatakan bahwa terdapat  beberapa konsekuensi yang diperoleh seorang  dari ketidakpuasan kerja, yaitu :</vt:lpstr>
      <vt:lpstr>McShane dan Glinow (2010) mengatakan  bahwa terdapat empat konsekuensi dari  kepuasan kerja, yaitu :</vt:lpstr>
      <vt:lpstr>Aspek-Aspek KepuasanKerja Guru</vt:lpstr>
      <vt:lpstr>Faktor-Faktor yang Mempengaruhi KepuasanKerja Guru</vt:lpstr>
      <vt:lpstr>Kesimpulan</vt:lpstr>
      <vt:lpstr>Terima Kasih!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Kepuasan Kerja Guru</dc:title>
  <dc:creator>Personal</dc:creator>
  <cp:lastModifiedBy>Riswanti Rini</cp:lastModifiedBy>
  <cp:revision>1</cp:revision>
  <dcterms:created xsi:type="dcterms:W3CDTF">2022-05-31T15:06:05Z</dcterms:created>
  <dcterms:modified xsi:type="dcterms:W3CDTF">2022-06-04T04:01:28Z</dcterms:modified>
</cp:coreProperties>
</file>