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Miftahul jannah</dc:creator>
  <cp:keywords>DAFhn4GXF4w,BAEtoXD_Hbw</cp:keywords>
  <dc:title>Biru Warna Warni Kreatif Presentasi Kelompok</dc:title>
  <dcterms:created xsi:type="dcterms:W3CDTF">2023-05-01T00:24:48Z</dcterms:created>
  <dcterms:modified xsi:type="dcterms:W3CDTF">2023-05-01T00:24:48Z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2023-05-01T00:00:00Z</vt:filetime>
  </property>
</Properties>
</file>