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"/>
  </p:notesMasterIdLst>
  <p:sldIdLst>
    <p:sldId id="256" r:id="rId2"/>
    <p:sldId id="2808" r:id="rId3"/>
    <p:sldId id="281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BA13F-69BE-420B-930D-3ECC45093F7C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969DB-D097-496C-B292-459C90365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96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5f391192_05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0376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8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8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3784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9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5174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78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94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1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1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3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2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12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5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4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9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1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775D-670A-4B2C-91E4-A783D5C5554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E0C7E2-3AE0-4D91-ABEA-6F4826C19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8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E60AD-126C-2C56-4334-EB44781A9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649304" cy="1646302"/>
          </a:xfrm>
        </p:spPr>
        <p:txBody>
          <a:bodyPr/>
          <a:lstStyle/>
          <a:p>
            <a:r>
              <a:rPr lang="en-US" dirty="0"/>
              <a:t>UJIAN TENGAH SEMESTER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B4C7BA-466E-0EFD-5C6C-0CB98E9FD0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DR. NOVITA TRESIANA</a:t>
            </a:r>
          </a:p>
          <a:p>
            <a:r>
              <a:rPr lang="en-US" sz="2800" dirty="0">
                <a:solidFill>
                  <a:schemeClr val="tx1"/>
                </a:solidFill>
              </a:rPr>
              <a:t>26 APRIL 2023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827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F60D7-FEFD-33B7-6C80-48D160C1A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SOAL UTS 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007B4-6897-CF3B-06E9-D985BACF3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5048" indent="-609585">
              <a:buAutoNum type="arabicPeriod"/>
            </a:pPr>
            <a:r>
              <a:rPr lang="en-US" sz="2800" dirty="0"/>
              <a:t>MAHASISWA MEMBUAT ARTIKEL/PAPER SESUAI DENGAN TOPIK THESIS</a:t>
            </a:r>
          </a:p>
          <a:p>
            <a:pPr marL="745048" indent="-609585">
              <a:buAutoNum type="arabicPeriod"/>
            </a:pPr>
            <a:r>
              <a:rPr lang="en-US" sz="2800" dirty="0"/>
              <a:t>ARTIKEL MENGIKUTI TEMPLETE DIBAWAH INI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2FCFE-4156-4FB8-DC10-573B0F203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6D6C3-0D10-496B-8908-422D99AB38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40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/>
          <p:nvPr/>
        </p:nvSpPr>
        <p:spPr>
          <a:xfrm rot="10800000">
            <a:off x="-768700" y="769800"/>
            <a:ext cx="6940900" cy="5318400"/>
          </a:xfrm>
          <a:prstGeom prst="chord">
            <a:avLst>
              <a:gd name="adj1" fmla="val 2673960"/>
              <a:gd name="adj2" fmla="val 18921779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4" name="Google Shape;154;p2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3</a:t>
            </a:fld>
            <a:endParaRPr/>
          </a:p>
        </p:txBody>
      </p:sp>
      <p:sp>
        <p:nvSpPr>
          <p:cNvPr id="153" name="Google Shape;153;p24"/>
          <p:cNvSpPr txBox="1">
            <a:spLocks noGrp="1"/>
          </p:cNvSpPr>
          <p:nvPr>
            <p:ph type="body" idx="4294967295"/>
          </p:nvPr>
        </p:nvSpPr>
        <p:spPr>
          <a:xfrm>
            <a:off x="1001486" y="631825"/>
            <a:ext cx="8844189" cy="5948363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135463" indent="0">
              <a:buNone/>
            </a:pPr>
            <a:r>
              <a:rPr lang="en-US" sz="3733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 JURNAL (5000-6000 WORDS)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133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JUDUL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NAMA PENULIS + LEMBAGA (AFILIASI)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ABSTRACT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200/250 words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INTRODUCTION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words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LITERATURE REVIEW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words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METHOD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 words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RESULTS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1400 words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DISCUSSION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words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CONCLUSION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words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REFERENCES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minimal  15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judul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55" name="Google Shape;155;p24"/>
          <p:cNvPicPr preferRelativeResize="0"/>
          <p:nvPr/>
        </p:nvPicPr>
        <p:blipFill rotWithShape="1">
          <a:blip r:embed="rId3">
            <a:alphaModFix/>
          </a:blip>
          <a:srcRect r="56"/>
          <a:stretch/>
        </p:blipFill>
        <p:spPr>
          <a:xfrm>
            <a:off x="8590663" y="1490133"/>
            <a:ext cx="4354804" cy="4577233"/>
          </a:xfrm>
          <a:prstGeom prst="chord">
            <a:avLst>
              <a:gd name="adj1" fmla="val 2658481"/>
              <a:gd name="adj2" fmla="val 18942614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27769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105</Words>
  <Application>Microsoft Office PowerPoint</Application>
  <PresentationFormat>Widescreen</PresentationFormat>
  <Paragraphs>19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Facet</vt:lpstr>
      <vt:lpstr>UJIAN TENGAH SEMESTER</vt:lpstr>
      <vt:lpstr>SOAL UTS  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UJIAN TENGAH SEMESTER</dc:title>
  <dc:creator>novita tresiana</dc:creator>
  <cp:lastModifiedBy>novita tresiana</cp:lastModifiedBy>
  <cp:revision>1</cp:revision>
  <dcterms:created xsi:type="dcterms:W3CDTF">2023-04-25T20:17:01Z</dcterms:created>
  <dcterms:modified xsi:type="dcterms:W3CDTF">2023-04-25T20:19:52Z</dcterms:modified>
</cp:coreProperties>
</file>