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7"/>
  </p:notesMasterIdLst>
  <p:sldIdLst>
    <p:sldId id="256" r:id="rId2"/>
    <p:sldId id="259" r:id="rId3"/>
    <p:sldId id="261" r:id="rId4"/>
    <p:sldId id="260" r:id="rId5"/>
    <p:sldId id="297" r:id="rId6"/>
    <p:sldId id="284" r:id="rId7"/>
    <p:sldId id="295" r:id="rId8"/>
    <p:sldId id="296" r:id="rId9"/>
    <p:sldId id="257" r:id="rId10"/>
    <p:sldId id="262" r:id="rId11"/>
    <p:sldId id="293" r:id="rId12"/>
    <p:sldId id="263" r:id="rId13"/>
    <p:sldId id="294" r:id="rId14"/>
    <p:sldId id="273" r:id="rId15"/>
    <p:sldId id="270"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Pacifico" panose="020B0604020202020204" charset="0"/>
      <p:regular r:id="rId22"/>
    </p:embeddedFont>
    <p:embeddedFont>
      <p:font typeface="ZCOOL XiaoWei"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B2D06B-011D-4EE4-9569-3A7D23C461D6}">
  <a:tblStyle styleId="{D5B2D06B-011D-4EE4-9569-3A7D23C461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78" d="100"/>
          <a:sy n="78" d="100"/>
        </p:scale>
        <p:origin x="868"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7"/>
        <p:cNvGrpSpPr/>
        <p:nvPr/>
      </p:nvGrpSpPr>
      <p:grpSpPr>
        <a:xfrm>
          <a:off x="0" y="0"/>
          <a:ext cx="0" cy="0"/>
          <a:chOff x="0" y="0"/>
          <a:chExt cx="0" cy="0"/>
        </a:xfrm>
      </p:grpSpPr>
      <p:sp>
        <p:nvSpPr>
          <p:cNvPr id="8808" name="Google Shape;88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9" name="Google Shape;88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5"/>
        <p:cNvGrpSpPr/>
        <p:nvPr/>
      </p:nvGrpSpPr>
      <p:grpSpPr>
        <a:xfrm>
          <a:off x="0" y="0"/>
          <a:ext cx="0" cy="0"/>
          <a:chOff x="0" y="0"/>
          <a:chExt cx="0" cy="0"/>
        </a:xfrm>
      </p:grpSpPr>
      <p:sp>
        <p:nvSpPr>
          <p:cNvPr id="8896" name="Google Shape;8896;gb6ed8afac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7" name="Google Shape;8897;gb6ed8afac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5"/>
        <p:cNvGrpSpPr/>
        <p:nvPr/>
      </p:nvGrpSpPr>
      <p:grpSpPr>
        <a:xfrm>
          <a:off x="0" y="0"/>
          <a:ext cx="0" cy="0"/>
          <a:chOff x="0" y="0"/>
          <a:chExt cx="0" cy="0"/>
        </a:xfrm>
      </p:grpSpPr>
      <p:sp>
        <p:nvSpPr>
          <p:cNvPr id="8876" name="Google Shape;8876;gd49886441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7" name="Google Shape;8877;gd4988644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01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2"/>
        <p:cNvGrpSpPr/>
        <p:nvPr/>
      </p:nvGrpSpPr>
      <p:grpSpPr>
        <a:xfrm>
          <a:off x="0" y="0"/>
          <a:ext cx="0" cy="0"/>
          <a:chOff x="0" y="0"/>
          <a:chExt cx="0" cy="0"/>
        </a:xfrm>
      </p:grpSpPr>
      <p:sp>
        <p:nvSpPr>
          <p:cNvPr id="8923" name="Google Shape;8923;gb6ed8afac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4" name="Google Shape;8924;gb6ed8afac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2"/>
        <p:cNvGrpSpPr/>
        <p:nvPr/>
      </p:nvGrpSpPr>
      <p:grpSpPr>
        <a:xfrm>
          <a:off x="0" y="0"/>
          <a:ext cx="0" cy="0"/>
          <a:chOff x="0" y="0"/>
          <a:chExt cx="0" cy="0"/>
        </a:xfrm>
      </p:grpSpPr>
      <p:sp>
        <p:nvSpPr>
          <p:cNvPr id="8923" name="Google Shape;8923;gb6ed8afac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4" name="Google Shape;8924;gb6ed8afac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94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2"/>
        <p:cNvGrpSpPr/>
        <p:nvPr/>
      </p:nvGrpSpPr>
      <p:grpSpPr>
        <a:xfrm>
          <a:off x="0" y="0"/>
          <a:ext cx="0" cy="0"/>
          <a:chOff x="0" y="0"/>
          <a:chExt cx="0" cy="0"/>
        </a:xfrm>
      </p:grpSpPr>
      <p:sp>
        <p:nvSpPr>
          <p:cNvPr id="9153" name="Google Shape;9153;gb6ed8afacf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4" name="Google Shape;9154;gb6ed8afacf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5"/>
        <p:cNvGrpSpPr/>
        <p:nvPr/>
      </p:nvGrpSpPr>
      <p:grpSpPr>
        <a:xfrm>
          <a:off x="0" y="0"/>
          <a:ext cx="0" cy="0"/>
          <a:chOff x="0" y="0"/>
          <a:chExt cx="0" cy="0"/>
        </a:xfrm>
      </p:grpSpPr>
      <p:sp>
        <p:nvSpPr>
          <p:cNvPr id="9106" name="Google Shape;9106;gb6ed8afacf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7" name="Google Shape;9107;gb6ed8afac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9"/>
        <p:cNvGrpSpPr/>
        <p:nvPr/>
      </p:nvGrpSpPr>
      <p:grpSpPr>
        <a:xfrm>
          <a:off x="0" y="0"/>
          <a:ext cx="0" cy="0"/>
          <a:chOff x="0" y="0"/>
          <a:chExt cx="0" cy="0"/>
        </a:xfrm>
      </p:grpSpPr>
      <p:sp>
        <p:nvSpPr>
          <p:cNvPr id="8870" name="Google Shape;8870;gb6ed8afac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1" name="Google Shape;8871;gb6ed8afac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6"/>
        <p:cNvGrpSpPr/>
        <p:nvPr/>
      </p:nvGrpSpPr>
      <p:grpSpPr>
        <a:xfrm>
          <a:off x="0" y="0"/>
          <a:ext cx="0" cy="0"/>
          <a:chOff x="0" y="0"/>
          <a:chExt cx="0" cy="0"/>
        </a:xfrm>
      </p:grpSpPr>
      <p:sp>
        <p:nvSpPr>
          <p:cNvPr id="8887" name="Google Shape;8887;gb6ed8afac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8" name="Google Shape;8888;gb6ed8afac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5"/>
        <p:cNvGrpSpPr/>
        <p:nvPr/>
      </p:nvGrpSpPr>
      <p:grpSpPr>
        <a:xfrm>
          <a:off x="0" y="0"/>
          <a:ext cx="0" cy="0"/>
          <a:chOff x="0" y="0"/>
          <a:chExt cx="0" cy="0"/>
        </a:xfrm>
      </p:grpSpPr>
      <p:sp>
        <p:nvSpPr>
          <p:cNvPr id="8876" name="Google Shape;8876;gd49886441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7" name="Google Shape;8877;gd4988644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2"/>
        <p:cNvGrpSpPr/>
        <p:nvPr/>
      </p:nvGrpSpPr>
      <p:grpSpPr>
        <a:xfrm>
          <a:off x="0" y="0"/>
          <a:ext cx="0" cy="0"/>
          <a:chOff x="0" y="0"/>
          <a:chExt cx="0" cy="0"/>
        </a:xfrm>
      </p:grpSpPr>
      <p:sp>
        <p:nvSpPr>
          <p:cNvPr id="8823" name="Google Shape;8823;gd4988644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4" name="Google Shape;8824;gd4988644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50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4"/>
        <p:cNvGrpSpPr/>
        <p:nvPr/>
      </p:nvGrpSpPr>
      <p:grpSpPr>
        <a:xfrm>
          <a:off x="0" y="0"/>
          <a:ext cx="0" cy="0"/>
          <a:chOff x="0" y="0"/>
          <a:chExt cx="0" cy="0"/>
        </a:xfrm>
      </p:grpSpPr>
      <p:sp>
        <p:nvSpPr>
          <p:cNvPr id="9435" name="Google Shape;9435;gb6ed8afacf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6" name="Google Shape;9436;gb6ed8afacf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4"/>
        <p:cNvGrpSpPr/>
        <p:nvPr/>
      </p:nvGrpSpPr>
      <p:grpSpPr>
        <a:xfrm>
          <a:off x="0" y="0"/>
          <a:ext cx="0" cy="0"/>
          <a:chOff x="0" y="0"/>
          <a:chExt cx="0" cy="0"/>
        </a:xfrm>
      </p:grpSpPr>
      <p:sp>
        <p:nvSpPr>
          <p:cNvPr id="9435" name="Google Shape;9435;gb6ed8afacf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6" name="Google Shape;9436;gb6ed8afacf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94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5"/>
        <p:cNvGrpSpPr/>
        <p:nvPr/>
      </p:nvGrpSpPr>
      <p:grpSpPr>
        <a:xfrm>
          <a:off x="0" y="0"/>
          <a:ext cx="0" cy="0"/>
          <a:chOff x="0" y="0"/>
          <a:chExt cx="0" cy="0"/>
        </a:xfrm>
      </p:grpSpPr>
      <p:sp>
        <p:nvSpPr>
          <p:cNvPr id="8876" name="Google Shape;8876;gd49886441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7" name="Google Shape;8877;gd4988644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17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2"/>
        <p:cNvGrpSpPr/>
        <p:nvPr/>
      </p:nvGrpSpPr>
      <p:grpSpPr>
        <a:xfrm>
          <a:off x="0" y="0"/>
          <a:ext cx="0" cy="0"/>
          <a:chOff x="0" y="0"/>
          <a:chExt cx="0" cy="0"/>
        </a:xfrm>
      </p:grpSpPr>
      <p:sp>
        <p:nvSpPr>
          <p:cNvPr id="8823" name="Google Shape;8823;gd4988644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4" name="Google Shape;8824;gd4988644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0"/>
            <a:ext cx="9144006" cy="5143527"/>
            <a:chOff x="0" y="0"/>
            <a:chExt cx="9144006" cy="5143527"/>
          </a:xfrm>
        </p:grpSpPr>
        <p:sp>
          <p:nvSpPr>
            <p:cNvPr id="10" name="Google Shape;10;p2"/>
            <p:cNvSpPr/>
            <p:nvPr/>
          </p:nvSpPr>
          <p:spPr>
            <a:xfrm>
              <a:off x="0"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9577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9059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5490"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80311" y="0"/>
              <a:ext cx="397968" cy="5143527"/>
            </a:xfrm>
            <a:custGeom>
              <a:avLst/>
              <a:gdLst/>
              <a:ahLst/>
              <a:cxnLst/>
              <a:rect l="l" t="t" r="r" b="b"/>
              <a:pathLst>
                <a:path w="5416" h="69999" extrusionOk="0">
                  <a:moveTo>
                    <a:pt x="0" y="0"/>
                  </a:moveTo>
                  <a:lnTo>
                    <a:pt x="0"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76087"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70981"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565728" y="0"/>
              <a:ext cx="398041" cy="5143527"/>
            </a:xfrm>
            <a:custGeom>
              <a:avLst/>
              <a:gdLst/>
              <a:ahLst/>
              <a:cxnLst/>
              <a:rect l="l" t="t" r="r" b="b"/>
              <a:pathLst>
                <a:path w="5417" h="69999" extrusionOk="0">
                  <a:moveTo>
                    <a:pt x="1" y="0"/>
                  </a:moveTo>
                  <a:lnTo>
                    <a:pt x="1"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360622"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15639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95121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46112"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75" y="461407"/>
            <a:ext cx="9144145" cy="4419381"/>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0" y="262712"/>
            <a:ext cx="9144145" cy="4577109"/>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0" y="395801"/>
            <a:ext cx="9144145"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0" y="4657709"/>
            <a:ext cx="9144145" cy="49011"/>
          </a:xfrm>
          <a:custGeom>
            <a:avLst/>
            <a:gdLst/>
            <a:ahLst/>
            <a:cxnLst/>
            <a:rect l="l" t="t" r="r" b="b"/>
            <a:pathLst>
              <a:path w="124444" h="667" extrusionOk="0">
                <a:moveTo>
                  <a:pt x="1" y="0"/>
                </a:moveTo>
                <a:lnTo>
                  <a:pt x="1" y="666"/>
                </a:lnTo>
                <a:lnTo>
                  <a:pt x="124444" y="666"/>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txBox="1">
            <a:spLocks noGrp="1"/>
          </p:cNvSpPr>
          <p:nvPr>
            <p:ph type="ctrTitle"/>
          </p:nvPr>
        </p:nvSpPr>
        <p:spPr>
          <a:xfrm>
            <a:off x="2371050" y="1528900"/>
            <a:ext cx="4401900" cy="23136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SzPts val="5200"/>
              <a:buFont typeface="Pacifico"/>
              <a:buNone/>
              <a:defRPr sz="5600">
                <a:solidFill>
                  <a:schemeClr val="lt1"/>
                </a:solidFill>
              </a:defRPr>
            </a:lvl1pPr>
            <a:lvl2pPr lvl="1" algn="ctr" rtl="0">
              <a:spcBef>
                <a:spcPts val="0"/>
              </a:spcBef>
              <a:spcAft>
                <a:spcPts val="0"/>
              </a:spcAft>
              <a:buSzPts val="5200"/>
              <a:buFont typeface="Pacifico"/>
              <a:buNone/>
              <a:defRPr sz="5200">
                <a:latin typeface="Pacifico"/>
                <a:ea typeface="Pacifico"/>
                <a:cs typeface="Pacifico"/>
                <a:sym typeface="Pacifico"/>
              </a:defRPr>
            </a:lvl2pPr>
            <a:lvl3pPr lvl="2" algn="ctr" rtl="0">
              <a:spcBef>
                <a:spcPts val="0"/>
              </a:spcBef>
              <a:spcAft>
                <a:spcPts val="0"/>
              </a:spcAft>
              <a:buSzPts val="5200"/>
              <a:buFont typeface="Pacifico"/>
              <a:buNone/>
              <a:defRPr sz="5200">
                <a:latin typeface="Pacifico"/>
                <a:ea typeface="Pacifico"/>
                <a:cs typeface="Pacifico"/>
                <a:sym typeface="Pacifico"/>
              </a:defRPr>
            </a:lvl3pPr>
            <a:lvl4pPr lvl="3" algn="ctr" rtl="0">
              <a:spcBef>
                <a:spcPts val="0"/>
              </a:spcBef>
              <a:spcAft>
                <a:spcPts val="0"/>
              </a:spcAft>
              <a:buSzPts val="5200"/>
              <a:buFont typeface="Pacifico"/>
              <a:buNone/>
              <a:defRPr sz="5200">
                <a:latin typeface="Pacifico"/>
                <a:ea typeface="Pacifico"/>
                <a:cs typeface="Pacifico"/>
                <a:sym typeface="Pacifico"/>
              </a:defRPr>
            </a:lvl4pPr>
            <a:lvl5pPr lvl="4" algn="ctr" rtl="0">
              <a:spcBef>
                <a:spcPts val="0"/>
              </a:spcBef>
              <a:spcAft>
                <a:spcPts val="0"/>
              </a:spcAft>
              <a:buSzPts val="5200"/>
              <a:buFont typeface="Pacifico"/>
              <a:buNone/>
              <a:defRPr sz="5200">
                <a:latin typeface="Pacifico"/>
                <a:ea typeface="Pacifico"/>
                <a:cs typeface="Pacifico"/>
                <a:sym typeface="Pacifico"/>
              </a:defRPr>
            </a:lvl5pPr>
            <a:lvl6pPr lvl="5" algn="ctr" rtl="0">
              <a:spcBef>
                <a:spcPts val="0"/>
              </a:spcBef>
              <a:spcAft>
                <a:spcPts val="0"/>
              </a:spcAft>
              <a:buSzPts val="5200"/>
              <a:buFont typeface="Pacifico"/>
              <a:buNone/>
              <a:defRPr sz="5200">
                <a:latin typeface="Pacifico"/>
                <a:ea typeface="Pacifico"/>
                <a:cs typeface="Pacifico"/>
                <a:sym typeface="Pacifico"/>
              </a:defRPr>
            </a:lvl6pPr>
            <a:lvl7pPr lvl="6" algn="ctr" rtl="0">
              <a:spcBef>
                <a:spcPts val="0"/>
              </a:spcBef>
              <a:spcAft>
                <a:spcPts val="0"/>
              </a:spcAft>
              <a:buSzPts val="5200"/>
              <a:buFont typeface="Pacifico"/>
              <a:buNone/>
              <a:defRPr sz="5200">
                <a:latin typeface="Pacifico"/>
                <a:ea typeface="Pacifico"/>
                <a:cs typeface="Pacifico"/>
                <a:sym typeface="Pacifico"/>
              </a:defRPr>
            </a:lvl7pPr>
            <a:lvl8pPr lvl="7" algn="ctr" rtl="0">
              <a:spcBef>
                <a:spcPts val="0"/>
              </a:spcBef>
              <a:spcAft>
                <a:spcPts val="0"/>
              </a:spcAft>
              <a:buSzPts val="5200"/>
              <a:buFont typeface="Pacifico"/>
              <a:buNone/>
              <a:defRPr sz="5200">
                <a:latin typeface="Pacifico"/>
                <a:ea typeface="Pacifico"/>
                <a:cs typeface="Pacifico"/>
                <a:sym typeface="Pacifico"/>
              </a:defRPr>
            </a:lvl8pPr>
            <a:lvl9pPr lvl="8" algn="ctr" rtl="0">
              <a:spcBef>
                <a:spcPts val="0"/>
              </a:spcBef>
              <a:spcAft>
                <a:spcPts val="0"/>
              </a:spcAft>
              <a:buSzPts val="5200"/>
              <a:buFont typeface="Pacifico"/>
              <a:buNone/>
              <a:defRPr sz="5200">
                <a:latin typeface="Pacifico"/>
                <a:ea typeface="Pacifico"/>
                <a:cs typeface="Pacifico"/>
                <a:sym typeface="Pacifico"/>
              </a:defRPr>
            </a:lvl9pPr>
          </a:lstStyle>
          <a:p>
            <a:endParaRPr/>
          </a:p>
        </p:txBody>
      </p:sp>
      <p:sp>
        <p:nvSpPr>
          <p:cNvPr id="27" name="Google Shape;27;p2"/>
          <p:cNvSpPr txBox="1">
            <a:spLocks noGrp="1"/>
          </p:cNvSpPr>
          <p:nvPr>
            <p:ph type="subTitle" idx="1"/>
          </p:nvPr>
        </p:nvSpPr>
        <p:spPr>
          <a:xfrm>
            <a:off x="3195750" y="3856025"/>
            <a:ext cx="27525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Lato"/>
              <a:buNone/>
              <a:defRPr sz="1800">
                <a:latin typeface="Lato"/>
                <a:ea typeface="Lato"/>
                <a:cs typeface="Lato"/>
                <a:sym typeface="Lato"/>
              </a:defRPr>
            </a:lvl1pPr>
            <a:lvl2pPr lvl="1" algn="ctr">
              <a:lnSpc>
                <a:spcPct val="100000"/>
              </a:lnSpc>
              <a:spcBef>
                <a:spcPts val="0"/>
              </a:spcBef>
              <a:spcAft>
                <a:spcPts val="0"/>
              </a:spcAft>
              <a:buSzPts val="1800"/>
              <a:buFont typeface="Lato"/>
              <a:buNone/>
              <a:defRPr sz="1800">
                <a:latin typeface="Lato"/>
                <a:ea typeface="Lato"/>
                <a:cs typeface="Lato"/>
                <a:sym typeface="Lato"/>
              </a:defRPr>
            </a:lvl2pPr>
            <a:lvl3pPr lvl="2" algn="ctr">
              <a:lnSpc>
                <a:spcPct val="100000"/>
              </a:lnSpc>
              <a:spcBef>
                <a:spcPts val="0"/>
              </a:spcBef>
              <a:spcAft>
                <a:spcPts val="0"/>
              </a:spcAft>
              <a:buSzPts val="1800"/>
              <a:buFont typeface="Lato"/>
              <a:buNone/>
              <a:defRPr sz="1800">
                <a:latin typeface="Lato"/>
                <a:ea typeface="Lato"/>
                <a:cs typeface="Lato"/>
                <a:sym typeface="Lato"/>
              </a:defRPr>
            </a:lvl3pPr>
            <a:lvl4pPr lvl="3" algn="ctr">
              <a:lnSpc>
                <a:spcPct val="100000"/>
              </a:lnSpc>
              <a:spcBef>
                <a:spcPts val="0"/>
              </a:spcBef>
              <a:spcAft>
                <a:spcPts val="0"/>
              </a:spcAft>
              <a:buSzPts val="1800"/>
              <a:buFont typeface="Lato"/>
              <a:buNone/>
              <a:defRPr sz="1800">
                <a:latin typeface="Lato"/>
                <a:ea typeface="Lato"/>
                <a:cs typeface="Lato"/>
                <a:sym typeface="Lato"/>
              </a:defRPr>
            </a:lvl4pPr>
            <a:lvl5pPr lvl="4" algn="ctr">
              <a:lnSpc>
                <a:spcPct val="100000"/>
              </a:lnSpc>
              <a:spcBef>
                <a:spcPts val="0"/>
              </a:spcBef>
              <a:spcAft>
                <a:spcPts val="0"/>
              </a:spcAft>
              <a:buSzPts val="1800"/>
              <a:buFont typeface="Lato"/>
              <a:buNone/>
              <a:defRPr sz="1800">
                <a:latin typeface="Lato"/>
                <a:ea typeface="Lato"/>
                <a:cs typeface="Lato"/>
                <a:sym typeface="Lato"/>
              </a:defRPr>
            </a:lvl5pPr>
            <a:lvl6pPr lvl="5" algn="ctr">
              <a:lnSpc>
                <a:spcPct val="100000"/>
              </a:lnSpc>
              <a:spcBef>
                <a:spcPts val="0"/>
              </a:spcBef>
              <a:spcAft>
                <a:spcPts val="0"/>
              </a:spcAft>
              <a:buSzPts val="1800"/>
              <a:buFont typeface="Lato"/>
              <a:buNone/>
              <a:defRPr sz="1800">
                <a:latin typeface="Lato"/>
                <a:ea typeface="Lato"/>
                <a:cs typeface="Lato"/>
                <a:sym typeface="Lato"/>
              </a:defRPr>
            </a:lvl6pPr>
            <a:lvl7pPr lvl="6" algn="ctr">
              <a:lnSpc>
                <a:spcPct val="100000"/>
              </a:lnSpc>
              <a:spcBef>
                <a:spcPts val="0"/>
              </a:spcBef>
              <a:spcAft>
                <a:spcPts val="0"/>
              </a:spcAft>
              <a:buSzPts val="1800"/>
              <a:buFont typeface="Lato"/>
              <a:buNone/>
              <a:defRPr sz="1800">
                <a:latin typeface="Lato"/>
                <a:ea typeface="Lato"/>
                <a:cs typeface="Lato"/>
                <a:sym typeface="Lato"/>
              </a:defRPr>
            </a:lvl7pPr>
            <a:lvl8pPr lvl="7" algn="ctr">
              <a:lnSpc>
                <a:spcPct val="100000"/>
              </a:lnSpc>
              <a:spcBef>
                <a:spcPts val="0"/>
              </a:spcBef>
              <a:spcAft>
                <a:spcPts val="0"/>
              </a:spcAft>
              <a:buSzPts val="1800"/>
              <a:buFont typeface="Lato"/>
              <a:buNone/>
              <a:defRPr sz="1800">
                <a:latin typeface="Lato"/>
                <a:ea typeface="Lato"/>
                <a:cs typeface="Lato"/>
                <a:sym typeface="Lato"/>
              </a:defRPr>
            </a:lvl8pPr>
            <a:lvl9pPr lvl="8" algn="ctr">
              <a:lnSpc>
                <a:spcPct val="100000"/>
              </a:lnSpc>
              <a:spcBef>
                <a:spcPts val="0"/>
              </a:spcBef>
              <a:spcAft>
                <a:spcPts val="0"/>
              </a:spcAft>
              <a:buSzPts val="1800"/>
              <a:buFont typeface="Lato"/>
              <a:buNone/>
              <a:defRPr sz="1800">
                <a:latin typeface="Lato"/>
                <a:ea typeface="Lato"/>
                <a:cs typeface="Lato"/>
                <a:sym typeface="Lato"/>
              </a:defRPr>
            </a:lvl9pPr>
          </a:lstStyle>
          <a:p>
            <a:endParaRPr/>
          </a:p>
        </p:txBody>
      </p:sp>
      <p:sp>
        <p:nvSpPr>
          <p:cNvPr id="28" name="Google Shape;28;p2"/>
          <p:cNvSpPr txBox="1">
            <a:spLocks noGrp="1"/>
          </p:cNvSpPr>
          <p:nvPr>
            <p:ph type="title" idx="2"/>
          </p:nvPr>
        </p:nvSpPr>
        <p:spPr>
          <a:xfrm>
            <a:off x="6742500" y="700350"/>
            <a:ext cx="1683900" cy="61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100">
                <a:solidFill>
                  <a:schemeClr val="lt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2_1">
    <p:spTree>
      <p:nvGrpSpPr>
        <p:cNvPr id="1" name="Shape 5946"/>
        <p:cNvGrpSpPr/>
        <p:nvPr/>
      </p:nvGrpSpPr>
      <p:grpSpPr>
        <a:xfrm>
          <a:off x="0" y="0"/>
          <a:ext cx="0" cy="0"/>
          <a:chOff x="0" y="0"/>
          <a:chExt cx="0" cy="0"/>
        </a:xfrm>
      </p:grpSpPr>
      <p:grpSp>
        <p:nvGrpSpPr>
          <p:cNvPr id="5947" name="Google Shape;5947;p21"/>
          <p:cNvGrpSpPr/>
          <p:nvPr/>
        </p:nvGrpSpPr>
        <p:grpSpPr>
          <a:xfrm>
            <a:off x="-366025" y="-74771"/>
            <a:ext cx="9899950" cy="5289442"/>
            <a:chOff x="-366025" y="-95250"/>
            <a:chExt cx="9899950" cy="5289442"/>
          </a:xfrm>
        </p:grpSpPr>
        <p:grpSp>
          <p:nvGrpSpPr>
            <p:cNvPr id="5948" name="Google Shape;5948;p21"/>
            <p:cNvGrpSpPr/>
            <p:nvPr/>
          </p:nvGrpSpPr>
          <p:grpSpPr>
            <a:xfrm>
              <a:off x="-366025" y="-95250"/>
              <a:ext cx="9899950" cy="2576326"/>
              <a:chOff x="-366025" y="-95250"/>
              <a:chExt cx="9899950" cy="2576326"/>
            </a:xfrm>
          </p:grpSpPr>
          <p:sp>
            <p:nvSpPr>
              <p:cNvPr id="5949" name="Google Shape;5949;p21"/>
              <p:cNvSpPr/>
              <p:nvPr/>
            </p:nvSpPr>
            <p:spPr>
              <a:xfrm>
                <a:off x="-366025"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21"/>
              <p:cNvSpPr/>
              <p:nvPr/>
            </p:nvSpPr>
            <p:spPr>
              <a:xfrm>
                <a:off x="244921"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42" y="1999"/>
                      <a:pt x="1998" y="1555"/>
                      <a:pt x="1998" y="999"/>
                    </a:cubicBezTo>
                    <a:cubicBezTo>
                      <a:pt x="1998"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21"/>
              <p:cNvSpPr/>
              <p:nvPr/>
            </p:nvSpPr>
            <p:spPr>
              <a:xfrm>
                <a:off x="-42648" y="-77023"/>
                <a:ext cx="92936" cy="93065"/>
              </a:xfrm>
              <a:custGeom>
                <a:avLst/>
                <a:gdLst/>
                <a:ahLst/>
                <a:cxnLst/>
                <a:rect l="l" t="t" r="r" b="b"/>
                <a:pathLst>
                  <a:path w="1443" h="1445" extrusionOk="0">
                    <a:moveTo>
                      <a:pt x="716" y="1"/>
                    </a:moveTo>
                    <a:lnTo>
                      <a:pt x="0"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21"/>
              <p:cNvSpPr/>
              <p:nvPr/>
            </p:nvSpPr>
            <p:spPr>
              <a:xfrm>
                <a:off x="568169"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21"/>
              <p:cNvSpPr/>
              <p:nvPr/>
            </p:nvSpPr>
            <p:spPr>
              <a:xfrm>
                <a:off x="855029" y="-95250"/>
                <a:ext cx="129518" cy="128746"/>
              </a:xfrm>
              <a:custGeom>
                <a:avLst/>
                <a:gdLst/>
                <a:ahLst/>
                <a:cxnLst/>
                <a:rect l="l" t="t" r="r" b="b"/>
                <a:pathLst>
                  <a:path w="2011" h="1999" extrusionOk="0">
                    <a:moveTo>
                      <a:pt x="1012" y="1"/>
                    </a:moveTo>
                    <a:cubicBezTo>
                      <a:pt x="456" y="1"/>
                      <a:pt x="0" y="456"/>
                      <a:pt x="0" y="999"/>
                    </a:cubicBezTo>
                    <a:cubicBezTo>
                      <a:pt x="0" y="1555"/>
                      <a:pt x="456" y="1999"/>
                      <a:pt x="1012" y="1999"/>
                    </a:cubicBezTo>
                    <a:cubicBezTo>
                      <a:pt x="1554" y="1999"/>
                      <a:pt x="2010" y="1555"/>
                      <a:pt x="2010" y="999"/>
                    </a:cubicBezTo>
                    <a:cubicBezTo>
                      <a:pt x="2010" y="456"/>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21"/>
              <p:cNvSpPr/>
              <p:nvPr/>
            </p:nvSpPr>
            <p:spPr>
              <a:xfrm>
                <a:off x="1179115"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21"/>
              <p:cNvSpPr/>
              <p:nvPr/>
            </p:nvSpPr>
            <p:spPr>
              <a:xfrm>
                <a:off x="1465846" y="-95250"/>
                <a:ext cx="128810" cy="128746"/>
              </a:xfrm>
              <a:custGeom>
                <a:avLst/>
                <a:gdLst/>
                <a:ahLst/>
                <a:cxnLst/>
                <a:rect l="l" t="t" r="r" b="b"/>
                <a:pathLst>
                  <a:path w="2000" h="1999" extrusionOk="0">
                    <a:moveTo>
                      <a:pt x="1001" y="1"/>
                    </a:moveTo>
                    <a:cubicBezTo>
                      <a:pt x="458" y="1"/>
                      <a:pt x="1" y="456"/>
                      <a:pt x="1" y="999"/>
                    </a:cubicBezTo>
                    <a:cubicBezTo>
                      <a:pt x="1" y="1555"/>
                      <a:pt x="458" y="1999"/>
                      <a:pt x="1001" y="1999"/>
                    </a:cubicBezTo>
                    <a:cubicBezTo>
                      <a:pt x="1555" y="1999"/>
                      <a:pt x="1999" y="1555"/>
                      <a:pt x="1999" y="999"/>
                    </a:cubicBezTo>
                    <a:cubicBezTo>
                      <a:pt x="1999" y="456"/>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21"/>
              <p:cNvSpPr/>
              <p:nvPr/>
            </p:nvSpPr>
            <p:spPr>
              <a:xfrm>
                <a:off x="1789224" y="-77023"/>
                <a:ext cx="93001" cy="93065"/>
              </a:xfrm>
              <a:custGeom>
                <a:avLst/>
                <a:gdLst/>
                <a:ahLst/>
                <a:cxnLst/>
                <a:rect l="l" t="t" r="r" b="b"/>
                <a:pathLst>
                  <a:path w="1444" h="1445" extrusionOk="0">
                    <a:moveTo>
                      <a:pt x="728" y="1"/>
                    </a:moveTo>
                    <a:lnTo>
                      <a:pt x="1"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21"/>
              <p:cNvSpPr/>
              <p:nvPr/>
            </p:nvSpPr>
            <p:spPr>
              <a:xfrm>
                <a:off x="2076792" y="-95250"/>
                <a:ext cx="128746" cy="128746"/>
              </a:xfrm>
              <a:custGeom>
                <a:avLst/>
                <a:gdLst/>
                <a:ahLst/>
                <a:cxnLst/>
                <a:rect l="l" t="t" r="r" b="b"/>
                <a:pathLst>
                  <a:path w="1999" h="1999" extrusionOk="0">
                    <a:moveTo>
                      <a:pt x="999" y="1"/>
                    </a:moveTo>
                    <a:cubicBezTo>
                      <a:pt x="445" y="1"/>
                      <a:pt x="1" y="456"/>
                      <a:pt x="1" y="999"/>
                    </a:cubicBezTo>
                    <a:cubicBezTo>
                      <a:pt x="1" y="1555"/>
                      <a:pt x="445"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21"/>
              <p:cNvSpPr/>
              <p:nvPr/>
            </p:nvSpPr>
            <p:spPr>
              <a:xfrm>
                <a:off x="2400105" y="-77023"/>
                <a:ext cx="93065" cy="93065"/>
              </a:xfrm>
              <a:custGeom>
                <a:avLst/>
                <a:gdLst/>
                <a:ahLst/>
                <a:cxnLst/>
                <a:rect l="l" t="t" r="r" b="b"/>
                <a:pathLst>
                  <a:path w="1445" h="1445" extrusionOk="0">
                    <a:moveTo>
                      <a:pt x="716" y="1"/>
                    </a:moveTo>
                    <a:lnTo>
                      <a:pt x="0" y="716"/>
                    </a:lnTo>
                    <a:lnTo>
                      <a:pt x="716" y="1444"/>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21"/>
              <p:cNvSpPr/>
              <p:nvPr/>
            </p:nvSpPr>
            <p:spPr>
              <a:xfrm>
                <a:off x="2687674"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43" y="1999"/>
                      <a:pt x="1999" y="1555"/>
                      <a:pt x="1999" y="999"/>
                    </a:cubicBezTo>
                    <a:cubicBezTo>
                      <a:pt x="1999" y="456"/>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21"/>
              <p:cNvSpPr/>
              <p:nvPr/>
            </p:nvSpPr>
            <p:spPr>
              <a:xfrm>
                <a:off x="3011051"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21"/>
              <p:cNvSpPr/>
              <p:nvPr/>
            </p:nvSpPr>
            <p:spPr>
              <a:xfrm>
                <a:off x="3297782" y="-95250"/>
                <a:ext cx="128746" cy="128746"/>
              </a:xfrm>
              <a:custGeom>
                <a:avLst/>
                <a:gdLst/>
                <a:ahLst/>
                <a:cxnLst/>
                <a:rect l="l" t="t" r="r" b="b"/>
                <a:pathLst>
                  <a:path w="1999" h="1999" extrusionOk="0">
                    <a:moveTo>
                      <a:pt x="1012" y="1"/>
                    </a:moveTo>
                    <a:cubicBezTo>
                      <a:pt x="457" y="1"/>
                      <a:pt x="0" y="456"/>
                      <a:pt x="0" y="999"/>
                    </a:cubicBezTo>
                    <a:cubicBezTo>
                      <a:pt x="0" y="1555"/>
                      <a:pt x="457" y="1999"/>
                      <a:pt x="1012" y="1999"/>
                    </a:cubicBezTo>
                    <a:cubicBezTo>
                      <a:pt x="1555" y="1999"/>
                      <a:pt x="1999" y="1555"/>
                      <a:pt x="1999" y="999"/>
                    </a:cubicBezTo>
                    <a:cubicBezTo>
                      <a:pt x="1999" y="456"/>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21"/>
              <p:cNvSpPr/>
              <p:nvPr/>
            </p:nvSpPr>
            <p:spPr>
              <a:xfrm>
                <a:off x="3621868"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21"/>
              <p:cNvSpPr/>
              <p:nvPr/>
            </p:nvSpPr>
            <p:spPr>
              <a:xfrm>
                <a:off x="3908728" y="-95250"/>
                <a:ext cx="128746" cy="128746"/>
              </a:xfrm>
              <a:custGeom>
                <a:avLst/>
                <a:gdLst/>
                <a:ahLst/>
                <a:cxnLst/>
                <a:rect l="l" t="t" r="r" b="b"/>
                <a:pathLst>
                  <a:path w="1999" h="1999" extrusionOk="0">
                    <a:moveTo>
                      <a:pt x="999" y="1"/>
                    </a:moveTo>
                    <a:cubicBezTo>
                      <a:pt x="456" y="1"/>
                      <a:pt x="0" y="456"/>
                      <a:pt x="0" y="999"/>
                    </a:cubicBezTo>
                    <a:cubicBezTo>
                      <a:pt x="0" y="1555"/>
                      <a:pt x="456" y="1999"/>
                      <a:pt x="999" y="1999"/>
                    </a:cubicBezTo>
                    <a:cubicBezTo>
                      <a:pt x="1554" y="1999"/>
                      <a:pt x="1998" y="1555"/>
                      <a:pt x="1998" y="999"/>
                    </a:cubicBezTo>
                    <a:cubicBezTo>
                      <a:pt x="1998" y="456"/>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21"/>
              <p:cNvSpPr/>
              <p:nvPr/>
            </p:nvSpPr>
            <p:spPr>
              <a:xfrm>
                <a:off x="4231977" y="-77023"/>
                <a:ext cx="93065" cy="93065"/>
              </a:xfrm>
              <a:custGeom>
                <a:avLst/>
                <a:gdLst/>
                <a:ahLst/>
                <a:cxnLst/>
                <a:rect l="l" t="t" r="r" b="b"/>
                <a:pathLst>
                  <a:path w="1445" h="1445" extrusionOk="0">
                    <a:moveTo>
                      <a:pt x="729" y="1"/>
                    </a:moveTo>
                    <a:lnTo>
                      <a:pt x="1" y="716"/>
                    </a:lnTo>
                    <a:lnTo>
                      <a:pt x="729" y="1444"/>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21"/>
              <p:cNvSpPr/>
              <p:nvPr/>
            </p:nvSpPr>
            <p:spPr>
              <a:xfrm>
                <a:off x="4519609"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21"/>
              <p:cNvSpPr/>
              <p:nvPr/>
            </p:nvSpPr>
            <p:spPr>
              <a:xfrm>
                <a:off x="4842923" y="-77023"/>
                <a:ext cx="93001" cy="93065"/>
              </a:xfrm>
              <a:custGeom>
                <a:avLst/>
                <a:gdLst/>
                <a:ahLst/>
                <a:cxnLst/>
                <a:rect l="l" t="t" r="r" b="b"/>
                <a:pathLst>
                  <a:path w="1444" h="1445" extrusionOk="0">
                    <a:moveTo>
                      <a:pt x="716" y="1"/>
                    </a:moveTo>
                    <a:lnTo>
                      <a:pt x="1"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21"/>
              <p:cNvSpPr/>
              <p:nvPr/>
            </p:nvSpPr>
            <p:spPr>
              <a:xfrm>
                <a:off x="5130491" y="-95250"/>
                <a:ext cx="128810" cy="128746"/>
              </a:xfrm>
              <a:custGeom>
                <a:avLst/>
                <a:gdLst/>
                <a:ahLst/>
                <a:cxnLst/>
                <a:rect l="l" t="t" r="r" b="b"/>
                <a:pathLst>
                  <a:path w="2000" h="1999" extrusionOk="0">
                    <a:moveTo>
                      <a:pt x="999" y="1"/>
                    </a:moveTo>
                    <a:cubicBezTo>
                      <a:pt x="445" y="1"/>
                      <a:pt x="1" y="456"/>
                      <a:pt x="1" y="999"/>
                    </a:cubicBezTo>
                    <a:cubicBezTo>
                      <a:pt x="1" y="1555"/>
                      <a:pt x="445" y="1999"/>
                      <a:pt x="999" y="1999"/>
                    </a:cubicBezTo>
                    <a:cubicBezTo>
                      <a:pt x="1542" y="1999"/>
                      <a:pt x="1999" y="1555"/>
                      <a:pt x="1999" y="999"/>
                    </a:cubicBezTo>
                    <a:cubicBezTo>
                      <a:pt x="1999"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21"/>
              <p:cNvSpPr/>
              <p:nvPr/>
            </p:nvSpPr>
            <p:spPr>
              <a:xfrm>
                <a:off x="5453804"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21"/>
              <p:cNvSpPr/>
              <p:nvPr/>
            </p:nvSpPr>
            <p:spPr>
              <a:xfrm>
                <a:off x="5740599" y="-95250"/>
                <a:ext cx="129518" cy="128746"/>
              </a:xfrm>
              <a:custGeom>
                <a:avLst/>
                <a:gdLst/>
                <a:ahLst/>
                <a:cxnLst/>
                <a:rect l="l" t="t" r="r" b="b"/>
                <a:pathLst>
                  <a:path w="2011" h="1999" extrusionOk="0">
                    <a:moveTo>
                      <a:pt x="999" y="1"/>
                    </a:moveTo>
                    <a:cubicBezTo>
                      <a:pt x="457" y="1"/>
                      <a:pt x="1" y="456"/>
                      <a:pt x="1" y="999"/>
                    </a:cubicBezTo>
                    <a:cubicBezTo>
                      <a:pt x="1" y="1555"/>
                      <a:pt x="457" y="1999"/>
                      <a:pt x="999" y="1999"/>
                    </a:cubicBezTo>
                    <a:cubicBezTo>
                      <a:pt x="1555" y="1999"/>
                      <a:pt x="2011" y="1555"/>
                      <a:pt x="2011" y="999"/>
                    </a:cubicBezTo>
                    <a:cubicBezTo>
                      <a:pt x="2011"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21"/>
              <p:cNvSpPr/>
              <p:nvPr/>
            </p:nvSpPr>
            <p:spPr>
              <a:xfrm>
                <a:off x="6064750"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21"/>
              <p:cNvSpPr/>
              <p:nvPr/>
            </p:nvSpPr>
            <p:spPr>
              <a:xfrm>
                <a:off x="6351481" y="-95250"/>
                <a:ext cx="128746" cy="128746"/>
              </a:xfrm>
              <a:custGeom>
                <a:avLst/>
                <a:gdLst/>
                <a:ahLst/>
                <a:cxnLst/>
                <a:rect l="l" t="t" r="r" b="b"/>
                <a:pathLst>
                  <a:path w="1999" h="1999" extrusionOk="0">
                    <a:moveTo>
                      <a:pt x="1000" y="1"/>
                    </a:moveTo>
                    <a:cubicBezTo>
                      <a:pt x="457" y="1"/>
                      <a:pt x="1" y="456"/>
                      <a:pt x="1" y="999"/>
                    </a:cubicBezTo>
                    <a:cubicBezTo>
                      <a:pt x="1" y="1555"/>
                      <a:pt x="457"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21"/>
              <p:cNvSpPr/>
              <p:nvPr/>
            </p:nvSpPr>
            <p:spPr>
              <a:xfrm>
                <a:off x="6674858" y="-77023"/>
                <a:ext cx="92936" cy="93065"/>
              </a:xfrm>
              <a:custGeom>
                <a:avLst/>
                <a:gdLst/>
                <a:ahLst/>
                <a:cxnLst/>
                <a:rect l="l" t="t" r="r" b="b"/>
                <a:pathLst>
                  <a:path w="1443" h="1445" extrusionOk="0">
                    <a:moveTo>
                      <a:pt x="728" y="1"/>
                    </a:moveTo>
                    <a:lnTo>
                      <a:pt x="0"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21"/>
              <p:cNvSpPr/>
              <p:nvPr/>
            </p:nvSpPr>
            <p:spPr>
              <a:xfrm>
                <a:off x="6962427"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21"/>
              <p:cNvSpPr/>
              <p:nvPr/>
            </p:nvSpPr>
            <p:spPr>
              <a:xfrm>
                <a:off x="7285740" y="-77023"/>
                <a:ext cx="93001" cy="93065"/>
              </a:xfrm>
              <a:custGeom>
                <a:avLst/>
                <a:gdLst/>
                <a:ahLst/>
                <a:cxnLst/>
                <a:rect l="l" t="t" r="r" b="b"/>
                <a:pathLst>
                  <a:path w="1444" h="1445" extrusionOk="0">
                    <a:moveTo>
                      <a:pt x="715" y="1"/>
                    </a:moveTo>
                    <a:lnTo>
                      <a:pt x="0" y="716"/>
                    </a:lnTo>
                    <a:lnTo>
                      <a:pt x="715" y="1444"/>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21"/>
              <p:cNvSpPr/>
              <p:nvPr/>
            </p:nvSpPr>
            <p:spPr>
              <a:xfrm>
                <a:off x="7573308"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42" y="1999"/>
                      <a:pt x="1998" y="1555"/>
                      <a:pt x="1998" y="999"/>
                    </a:cubicBezTo>
                    <a:cubicBezTo>
                      <a:pt x="1998" y="456"/>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21"/>
              <p:cNvSpPr/>
              <p:nvPr/>
            </p:nvSpPr>
            <p:spPr>
              <a:xfrm>
                <a:off x="7896621"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21"/>
              <p:cNvSpPr/>
              <p:nvPr/>
            </p:nvSpPr>
            <p:spPr>
              <a:xfrm>
                <a:off x="8183417" y="-95250"/>
                <a:ext cx="128746" cy="128746"/>
              </a:xfrm>
              <a:custGeom>
                <a:avLst/>
                <a:gdLst/>
                <a:ahLst/>
                <a:cxnLst/>
                <a:rect l="l" t="t" r="r" b="b"/>
                <a:pathLst>
                  <a:path w="1999" h="1999" extrusionOk="0">
                    <a:moveTo>
                      <a:pt x="1000" y="1"/>
                    </a:moveTo>
                    <a:cubicBezTo>
                      <a:pt x="457" y="1"/>
                      <a:pt x="0" y="456"/>
                      <a:pt x="0" y="999"/>
                    </a:cubicBezTo>
                    <a:cubicBezTo>
                      <a:pt x="0" y="1555"/>
                      <a:pt x="457"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21"/>
              <p:cNvSpPr/>
              <p:nvPr/>
            </p:nvSpPr>
            <p:spPr>
              <a:xfrm>
                <a:off x="8507503"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21"/>
              <p:cNvSpPr/>
              <p:nvPr/>
            </p:nvSpPr>
            <p:spPr>
              <a:xfrm>
                <a:off x="8794298" y="-95250"/>
                <a:ext cx="128810" cy="128746"/>
              </a:xfrm>
              <a:custGeom>
                <a:avLst/>
                <a:gdLst/>
                <a:ahLst/>
                <a:cxnLst/>
                <a:rect l="l" t="t" r="r" b="b"/>
                <a:pathLst>
                  <a:path w="2000"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21"/>
              <p:cNvSpPr/>
              <p:nvPr/>
            </p:nvSpPr>
            <p:spPr>
              <a:xfrm>
                <a:off x="9117611" y="-77023"/>
                <a:ext cx="93065" cy="93065"/>
              </a:xfrm>
              <a:custGeom>
                <a:avLst/>
                <a:gdLst/>
                <a:ahLst/>
                <a:cxnLst/>
                <a:rect l="l" t="t" r="r" b="b"/>
                <a:pathLst>
                  <a:path w="1445" h="1445" extrusionOk="0">
                    <a:moveTo>
                      <a:pt x="729" y="1"/>
                    </a:moveTo>
                    <a:lnTo>
                      <a:pt x="1" y="716"/>
                    </a:lnTo>
                    <a:lnTo>
                      <a:pt x="729" y="1444"/>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21"/>
              <p:cNvSpPr/>
              <p:nvPr/>
            </p:nvSpPr>
            <p:spPr>
              <a:xfrm>
                <a:off x="9405180"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21"/>
              <p:cNvSpPr/>
              <p:nvPr/>
            </p:nvSpPr>
            <p:spPr>
              <a:xfrm>
                <a:off x="-60166" y="210544"/>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21"/>
              <p:cNvSpPr/>
              <p:nvPr/>
            </p:nvSpPr>
            <p:spPr>
              <a:xfrm>
                <a:off x="550716"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21"/>
              <p:cNvSpPr/>
              <p:nvPr/>
            </p:nvSpPr>
            <p:spPr>
              <a:xfrm>
                <a:off x="263147" y="228900"/>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21"/>
              <p:cNvSpPr/>
              <p:nvPr/>
            </p:nvSpPr>
            <p:spPr>
              <a:xfrm>
                <a:off x="874093"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21"/>
              <p:cNvSpPr/>
              <p:nvPr/>
            </p:nvSpPr>
            <p:spPr>
              <a:xfrm>
                <a:off x="1160824"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21"/>
              <p:cNvSpPr/>
              <p:nvPr/>
            </p:nvSpPr>
            <p:spPr>
              <a:xfrm>
                <a:off x="1484910"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21"/>
              <p:cNvSpPr/>
              <p:nvPr/>
            </p:nvSpPr>
            <p:spPr>
              <a:xfrm>
                <a:off x="1771770" y="210544"/>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21"/>
              <p:cNvSpPr/>
              <p:nvPr/>
            </p:nvSpPr>
            <p:spPr>
              <a:xfrm>
                <a:off x="2095019" y="228900"/>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21"/>
              <p:cNvSpPr/>
              <p:nvPr/>
            </p:nvSpPr>
            <p:spPr>
              <a:xfrm>
                <a:off x="2382652"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21"/>
              <p:cNvSpPr/>
              <p:nvPr/>
            </p:nvSpPr>
            <p:spPr>
              <a:xfrm>
                <a:off x="2705965" y="228900"/>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21"/>
              <p:cNvSpPr/>
              <p:nvPr/>
            </p:nvSpPr>
            <p:spPr>
              <a:xfrm>
                <a:off x="2993533" y="210544"/>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21"/>
              <p:cNvSpPr/>
              <p:nvPr/>
            </p:nvSpPr>
            <p:spPr>
              <a:xfrm>
                <a:off x="3316846"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21"/>
              <p:cNvSpPr/>
              <p:nvPr/>
            </p:nvSpPr>
            <p:spPr>
              <a:xfrm>
                <a:off x="3603642" y="210544"/>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21"/>
              <p:cNvSpPr/>
              <p:nvPr/>
            </p:nvSpPr>
            <p:spPr>
              <a:xfrm>
                <a:off x="3927792"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21"/>
              <p:cNvSpPr/>
              <p:nvPr/>
            </p:nvSpPr>
            <p:spPr>
              <a:xfrm>
                <a:off x="4214523" y="210544"/>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21"/>
              <p:cNvSpPr/>
              <p:nvPr/>
            </p:nvSpPr>
            <p:spPr>
              <a:xfrm>
                <a:off x="4537900" y="228900"/>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21"/>
              <p:cNvSpPr/>
              <p:nvPr/>
            </p:nvSpPr>
            <p:spPr>
              <a:xfrm>
                <a:off x="4825469" y="210544"/>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21"/>
              <p:cNvSpPr/>
              <p:nvPr/>
            </p:nvSpPr>
            <p:spPr>
              <a:xfrm>
                <a:off x="5148782" y="228900"/>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21"/>
              <p:cNvSpPr/>
              <p:nvPr/>
            </p:nvSpPr>
            <p:spPr>
              <a:xfrm>
                <a:off x="5436350"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21"/>
              <p:cNvSpPr/>
              <p:nvPr/>
            </p:nvSpPr>
            <p:spPr>
              <a:xfrm>
                <a:off x="5759663"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21"/>
              <p:cNvSpPr/>
              <p:nvPr/>
            </p:nvSpPr>
            <p:spPr>
              <a:xfrm>
                <a:off x="6046459"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21"/>
              <p:cNvSpPr/>
              <p:nvPr/>
            </p:nvSpPr>
            <p:spPr>
              <a:xfrm>
                <a:off x="6370545"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21"/>
              <p:cNvSpPr/>
              <p:nvPr/>
            </p:nvSpPr>
            <p:spPr>
              <a:xfrm>
                <a:off x="6657340" y="210544"/>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21"/>
              <p:cNvSpPr/>
              <p:nvPr/>
            </p:nvSpPr>
            <p:spPr>
              <a:xfrm>
                <a:off x="6980653" y="228900"/>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21"/>
              <p:cNvSpPr/>
              <p:nvPr/>
            </p:nvSpPr>
            <p:spPr>
              <a:xfrm>
                <a:off x="7268222"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21"/>
              <p:cNvSpPr/>
              <p:nvPr/>
            </p:nvSpPr>
            <p:spPr>
              <a:xfrm>
                <a:off x="7591599" y="228900"/>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21"/>
              <p:cNvSpPr/>
              <p:nvPr/>
            </p:nvSpPr>
            <p:spPr>
              <a:xfrm>
                <a:off x="7879168" y="210544"/>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21"/>
              <p:cNvSpPr/>
              <p:nvPr/>
            </p:nvSpPr>
            <p:spPr>
              <a:xfrm>
                <a:off x="8202481" y="228900"/>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21"/>
              <p:cNvSpPr/>
              <p:nvPr/>
            </p:nvSpPr>
            <p:spPr>
              <a:xfrm>
                <a:off x="8489276" y="210544"/>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21"/>
              <p:cNvSpPr/>
              <p:nvPr/>
            </p:nvSpPr>
            <p:spPr>
              <a:xfrm>
                <a:off x="8813362"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21"/>
              <p:cNvSpPr/>
              <p:nvPr/>
            </p:nvSpPr>
            <p:spPr>
              <a:xfrm>
                <a:off x="9100158" y="210544"/>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21"/>
              <p:cNvSpPr/>
              <p:nvPr/>
            </p:nvSpPr>
            <p:spPr>
              <a:xfrm>
                <a:off x="-366025"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21"/>
              <p:cNvSpPr/>
              <p:nvPr/>
            </p:nvSpPr>
            <p:spPr>
              <a:xfrm>
                <a:off x="244921"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42" y="1998"/>
                      <a:pt x="1998" y="1554"/>
                      <a:pt x="1998" y="999"/>
                    </a:cubicBezTo>
                    <a:cubicBezTo>
                      <a:pt x="1998"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21"/>
              <p:cNvSpPr/>
              <p:nvPr/>
            </p:nvSpPr>
            <p:spPr>
              <a:xfrm>
                <a:off x="-42648" y="534694"/>
                <a:ext cx="92936" cy="93065"/>
              </a:xfrm>
              <a:custGeom>
                <a:avLst/>
                <a:gdLst/>
                <a:ahLst/>
                <a:cxnLst/>
                <a:rect l="l" t="t" r="r" b="b"/>
                <a:pathLst>
                  <a:path w="1443" h="1445" extrusionOk="0">
                    <a:moveTo>
                      <a:pt x="716" y="0"/>
                    </a:moveTo>
                    <a:lnTo>
                      <a:pt x="0"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21"/>
              <p:cNvSpPr/>
              <p:nvPr/>
            </p:nvSpPr>
            <p:spPr>
              <a:xfrm>
                <a:off x="568169"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21"/>
              <p:cNvSpPr/>
              <p:nvPr/>
            </p:nvSpPr>
            <p:spPr>
              <a:xfrm>
                <a:off x="855029" y="516468"/>
                <a:ext cx="129518" cy="128746"/>
              </a:xfrm>
              <a:custGeom>
                <a:avLst/>
                <a:gdLst/>
                <a:ahLst/>
                <a:cxnLst/>
                <a:rect l="l" t="t" r="r" b="b"/>
                <a:pathLst>
                  <a:path w="2011" h="1999" extrusionOk="0">
                    <a:moveTo>
                      <a:pt x="1012" y="0"/>
                    </a:moveTo>
                    <a:cubicBezTo>
                      <a:pt x="456" y="0"/>
                      <a:pt x="0" y="456"/>
                      <a:pt x="0" y="999"/>
                    </a:cubicBezTo>
                    <a:cubicBezTo>
                      <a:pt x="0" y="1554"/>
                      <a:pt x="456" y="1998"/>
                      <a:pt x="1012" y="1998"/>
                    </a:cubicBezTo>
                    <a:cubicBezTo>
                      <a:pt x="1554" y="1998"/>
                      <a:pt x="2010" y="1554"/>
                      <a:pt x="2010" y="999"/>
                    </a:cubicBezTo>
                    <a:cubicBezTo>
                      <a:pt x="2010" y="456"/>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21"/>
              <p:cNvSpPr/>
              <p:nvPr/>
            </p:nvSpPr>
            <p:spPr>
              <a:xfrm>
                <a:off x="1179115"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21"/>
              <p:cNvSpPr/>
              <p:nvPr/>
            </p:nvSpPr>
            <p:spPr>
              <a:xfrm>
                <a:off x="1465846" y="516468"/>
                <a:ext cx="128810" cy="128746"/>
              </a:xfrm>
              <a:custGeom>
                <a:avLst/>
                <a:gdLst/>
                <a:ahLst/>
                <a:cxnLst/>
                <a:rect l="l" t="t" r="r" b="b"/>
                <a:pathLst>
                  <a:path w="2000" h="1999" extrusionOk="0">
                    <a:moveTo>
                      <a:pt x="1001" y="0"/>
                    </a:moveTo>
                    <a:cubicBezTo>
                      <a:pt x="458" y="0"/>
                      <a:pt x="1" y="456"/>
                      <a:pt x="1" y="999"/>
                    </a:cubicBezTo>
                    <a:cubicBezTo>
                      <a:pt x="1" y="1554"/>
                      <a:pt x="458" y="1998"/>
                      <a:pt x="1001" y="1998"/>
                    </a:cubicBezTo>
                    <a:cubicBezTo>
                      <a:pt x="1555" y="1998"/>
                      <a:pt x="1999" y="1554"/>
                      <a:pt x="1999" y="999"/>
                    </a:cubicBezTo>
                    <a:cubicBezTo>
                      <a:pt x="1999" y="456"/>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21"/>
              <p:cNvSpPr/>
              <p:nvPr/>
            </p:nvSpPr>
            <p:spPr>
              <a:xfrm>
                <a:off x="1789224" y="534694"/>
                <a:ext cx="93001" cy="93065"/>
              </a:xfrm>
              <a:custGeom>
                <a:avLst/>
                <a:gdLst/>
                <a:ahLst/>
                <a:cxnLst/>
                <a:rect l="l" t="t" r="r" b="b"/>
                <a:pathLst>
                  <a:path w="1444" h="1445" extrusionOk="0">
                    <a:moveTo>
                      <a:pt x="728" y="0"/>
                    </a:moveTo>
                    <a:lnTo>
                      <a:pt x="1"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21"/>
              <p:cNvSpPr/>
              <p:nvPr/>
            </p:nvSpPr>
            <p:spPr>
              <a:xfrm>
                <a:off x="2076792" y="516468"/>
                <a:ext cx="128746" cy="128746"/>
              </a:xfrm>
              <a:custGeom>
                <a:avLst/>
                <a:gdLst/>
                <a:ahLst/>
                <a:cxnLst/>
                <a:rect l="l" t="t" r="r" b="b"/>
                <a:pathLst>
                  <a:path w="1999" h="1999" extrusionOk="0">
                    <a:moveTo>
                      <a:pt x="999" y="0"/>
                    </a:moveTo>
                    <a:cubicBezTo>
                      <a:pt x="445" y="0"/>
                      <a:pt x="1" y="456"/>
                      <a:pt x="1" y="999"/>
                    </a:cubicBezTo>
                    <a:cubicBezTo>
                      <a:pt x="1" y="1554"/>
                      <a:pt x="445"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21"/>
              <p:cNvSpPr/>
              <p:nvPr/>
            </p:nvSpPr>
            <p:spPr>
              <a:xfrm>
                <a:off x="2400105" y="534694"/>
                <a:ext cx="93065" cy="93065"/>
              </a:xfrm>
              <a:custGeom>
                <a:avLst/>
                <a:gdLst/>
                <a:ahLst/>
                <a:cxnLst/>
                <a:rect l="l" t="t" r="r" b="b"/>
                <a:pathLst>
                  <a:path w="1445" h="1445" extrusionOk="0">
                    <a:moveTo>
                      <a:pt x="716" y="0"/>
                    </a:moveTo>
                    <a:lnTo>
                      <a:pt x="0" y="716"/>
                    </a:lnTo>
                    <a:lnTo>
                      <a:pt x="716" y="1444"/>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21"/>
              <p:cNvSpPr/>
              <p:nvPr/>
            </p:nvSpPr>
            <p:spPr>
              <a:xfrm>
                <a:off x="2687674"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43" y="1998"/>
                      <a:pt x="1999" y="1554"/>
                      <a:pt x="1999" y="999"/>
                    </a:cubicBezTo>
                    <a:cubicBezTo>
                      <a:pt x="1999" y="456"/>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21"/>
              <p:cNvSpPr/>
              <p:nvPr/>
            </p:nvSpPr>
            <p:spPr>
              <a:xfrm>
                <a:off x="3011051"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21"/>
              <p:cNvSpPr/>
              <p:nvPr/>
            </p:nvSpPr>
            <p:spPr>
              <a:xfrm>
                <a:off x="3297782" y="516468"/>
                <a:ext cx="128746" cy="128746"/>
              </a:xfrm>
              <a:custGeom>
                <a:avLst/>
                <a:gdLst/>
                <a:ahLst/>
                <a:cxnLst/>
                <a:rect l="l" t="t" r="r" b="b"/>
                <a:pathLst>
                  <a:path w="1999" h="1999" extrusionOk="0">
                    <a:moveTo>
                      <a:pt x="1012" y="0"/>
                    </a:moveTo>
                    <a:cubicBezTo>
                      <a:pt x="457" y="0"/>
                      <a:pt x="0" y="456"/>
                      <a:pt x="0" y="999"/>
                    </a:cubicBezTo>
                    <a:cubicBezTo>
                      <a:pt x="0" y="1554"/>
                      <a:pt x="457" y="1998"/>
                      <a:pt x="1012" y="1998"/>
                    </a:cubicBezTo>
                    <a:cubicBezTo>
                      <a:pt x="1555" y="1998"/>
                      <a:pt x="1999" y="1554"/>
                      <a:pt x="1999" y="999"/>
                    </a:cubicBezTo>
                    <a:cubicBezTo>
                      <a:pt x="1999" y="456"/>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21"/>
              <p:cNvSpPr/>
              <p:nvPr/>
            </p:nvSpPr>
            <p:spPr>
              <a:xfrm>
                <a:off x="3621868"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21"/>
              <p:cNvSpPr/>
              <p:nvPr/>
            </p:nvSpPr>
            <p:spPr>
              <a:xfrm>
                <a:off x="3908728" y="516468"/>
                <a:ext cx="128746" cy="128746"/>
              </a:xfrm>
              <a:custGeom>
                <a:avLst/>
                <a:gdLst/>
                <a:ahLst/>
                <a:cxnLst/>
                <a:rect l="l" t="t" r="r" b="b"/>
                <a:pathLst>
                  <a:path w="1999" h="1999" extrusionOk="0">
                    <a:moveTo>
                      <a:pt x="999" y="0"/>
                    </a:moveTo>
                    <a:cubicBezTo>
                      <a:pt x="456" y="0"/>
                      <a:pt x="0" y="456"/>
                      <a:pt x="0" y="999"/>
                    </a:cubicBezTo>
                    <a:cubicBezTo>
                      <a:pt x="0" y="1554"/>
                      <a:pt x="456" y="1998"/>
                      <a:pt x="999" y="1998"/>
                    </a:cubicBezTo>
                    <a:cubicBezTo>
                      <a:pt x="1554" y="1998"/>
                      <a:pt x="1998" y="1554"/>
                      <a:pt x="1998" y="999"/>
                    </a:cubicBezTo>
                    <a:cubicBezTo>
                      <a:pt x="1998" y="456"/>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21"/>
              <p:cNvSpPr/>
              <p:nvPr/>
            </p:nvSpPr>
            <p:spPr>
              <a:xfrm>
                <a:off x="4231977" y="534694"/>
                <a:ext cx="93065" cy="93065"/>
              </a:xfrm>
              <a:custGeom>
                <a:avLst/>
                <a:gdLst/>
                <a:ahLst/>
                <a:cxnLst/>
                <a:rect l="l" t="t" r="r" b="b"/>
                <a:pathLst>
                  <a:path w="1445" h="1445" extrusionOk="0">
                    <a:moveTo>
                      <a:pt x="729" y="0"/>
                    </a:moveTo>
                    <a:lnTo>
                      <a:pt x="1" y="716"/>
                    </a:lnTo>
                    <a:lnTo>
                      <a:pt x="729" y="1444"/>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21"/>
              <p:cNvSpPr/>
              <p:nvPr/>
            </p:nvSpPr>
            <p:spPr>
              <a:xfrm>
                <a:off x="4519609"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21"/>
              <p:cNvSpPr/>
              <p:nvPr/>
            </p:nvSpPr>
            <p:spPr>
              <a:xfrm>
                <a:off x="4842923" y="534694"/>
                <a:ext cx="93001" cy="93065"/>
              </a:xfrm>
              <a:custGeom>
                <a:avLst/>
                <a:gdLst/>
                <a:ahLst/>
                <a:cxnLst/>
                <a:rect l="l" t="t" r="r" b="b"/>
                <a:pathLst>
                  <a:path w="1444" h="1445" extrusionOk="0">
                    <a:moveTo>
                      <a:pt x="716" y="0"/>
                    </a:moveTo>
                    <a:lnTo>
                      <a:pt x="1"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21"/>
              <p:cNvSpPr/>
              <p:nvPr/>
            </p:nvSpPr>
            <p:spPr>
              <a:xfrm>
                <a:off x="5130491" y="516468"/>
                <a:ext cx="128810" cy="128746"/>
              </a:xfrm>
              <a:custGeom>
                <a:avLst/>
                <a:gdLst/>
                <a:ahLst/>
                <a:cxnLst/>
                <a:rect l="l" t="t" r="r" b="b"/>
                <a:pathLst>
                  <a:path w="2000" h="1999" extrusionOk="0">
                    <a:moveTo>
                      <a:pt x="999" y="0"/>
                    </a:moveTo>
                    <a:cubicBezTo>
                      <a:pt x="445" y="0"/>
                      <a:pt x="1" y="456"/>
                      <a:pt x="1" y="999"/>
                    </a:cubicBezTo>
                    <a:cubicBezTo>
                      <a:pt x="1" y="1554"/>
                      <a:pt x="445" y="1998"/>
                      <a:pt x="999" y="1998"/>
                    </a:cubicBezTo>
                    <a:cubicBezTo>
                      <a:pt x="1542" y="1998"/>
                      <a:pt x="1999" y="1554"/>
                      <a:pt x="1999" y="999"/>
                    </a:cubicBezTo>
                    <a:cubicBezTo>
                      <a:pt x="1999"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21"/>
              <p:cNvSpPr/>
              <p:nvPr/>
            </p:nvSpPr>
            <p:spPr>
              <a:xfrm>
                <a:off x="5453804"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21"/>
              <p:cNvSpPr/>
              <p:nvPr/>
            </p:nvSpPr>
            <p:spPr>
              <a:xfrm>
                <a:off x="5740599" y="516468"/>
                <a:ext cx="129518" cy="128746"/>
              </a:xfrm>
              <a:custGeom>
                <a:avLst/>
                <a:gdLst/>
                <a:ahLst/>
                <a:cxnLst/>
                <a:rect l="l" t="t" r="r" b="b"/>
                <a:pathLst>
                  <a:path w="2011" h="1999" extrusionOk="0">
                    <a:moveTo>
                      <a:pt x="999" y="0"/>
                    </a:moveTo>
                    <a:cubicBezTo>
                      <a:pt x="457" y="0"/>
                      <a:pt x="1" y="456"/>
                      <a:pt x="1" y="999"/>
                    </a:cubicBezTo>
                    <a:cubicBezTo>
                      <a:pt x="1" y="1554"/>
                      <a:pt x="457" y="1998"/>
                      <a:pt x="999" y="1998"/>
                    </a:cubicBezTo>
                    <a:cubicBezTo>
                      <a:pt x="1555" y="1998"/>
                      <a:pt x="2011" y="1554"/>
                      <a:pt x="2011" y="999"/>
                    </a:cubicBezTo>
                    <a:cubicBezTo>
                      <a:pt x="2011"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21"/>
              <p:cNvSpPr/>
              <p:nvPr/>
            </p:nvSpPr>
            <p:spPr>
              <a:xfrm>
                <a:off x="6064750"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21"/>
              <p:cNvSpPr/>
              <p:nvPr/>
            </p:nvSpPr>
            <p:spPr>
              <a:xfrm>
                <a:off x="6351481" y="516468"/>
                <a:ext cx="128746" cy="128746"/>
              </a:xfrm>
              <a:custGeom>
                <a:avLst/>
                <a:gdLst/>
                <a:ahLst/>
                <a:cxnLst/>
                <a:rect l="l" t="t" r="r" b="b"/>
                <a:pathLst>
                  <a:path w="1999" h="1999" extrusionOk="0">
                    <a:moveTo>
                      <a:pt x="1000" y="0"/>
                    </a:moveTo>
                    <a:cubicBezTo>
                      <a:pt x="457" y="0"/>
                      <a:pt x="1" y="456"/>
                      <a:pt x="1" y="999"/>
                    </a:cubicBezTo>
                    <a:cubicBezTo>
                      <a:pt x="1" y="1554"/>
                      <a:pt x="457"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21"/>
              <p:cNvSpPr/>
              <p:nvPr/>
            </p:nvSpPr>
            <p:spPr>
              <a:xfrm>
                <a:off x="6674858" y="534694"/>
                <a:ext cx="92936" cy="93065"/>
              </a:xfrm>
              <a:custGeom>
                <a:avLst/>
                <a:gdLst/>
                <a:ahLst/>
                <a:cxnLst/>
                <a:rect l="l" t="t" r="r" b="b"/>
                <a:pathLst>
                  <a:path w="1443" h="1445" extrusionOk="0">
                    <a:moveTo>
                      <a:pt x="728" y="0"/>
                    </a:moveTo>
                    <a:lnTo>
                      <a:pt x="0"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21"/>
              <p:cNvSpPr/>
              <p:nvPr/>
            </p:nvSpPr>
            <p:spPr>
              <a:xfrm>
                <a:off x="6962427"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21"/>
              <p:cNvSpPr/>
              <p:nvPr/>
            </p:nvSpPr>
            <p:spPr>
              <a:xfrm>
                <a:off x="7285740" y="534694"/>
                <a:ext cx="93001" cy="93065"/>
              </a:xfrm>
              <a:custGeom>
                <a:avLst/>
                <a:gdLst/>
                <a:ahLst/>
                <a:cxnLst/>
                <a:rect l="l" t="t" r="r" b="b"/>
                <a:pathLst>
                  <a:path w="1444" h="1445" extrusionOk="0">
                    <a:moveTo>
                      <a:pt x="715" y="0"/>
                    </a:moveTo>
                    <a:lnTo>
                      <a:pt x="0" y="716"/>
                    </a:lnTo>
                    <a:lnTo>
                      <a:pt x="715" y="1444"/>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1"/>
              <p:cNvSpPr/>
              <p:nvPr/>
            </p:nvSpPr>
            <p:spPr>
              <a:xfrm>
                <a:off x="7573308"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42" y="1998"/>
                      <a:pt x="1998" y="1554"/>
                      <a:pt x="1998" y="999"/>
                    </a:cubicBezTo>
                    <a:cubicBezTo>
                      <a:pt x="1998" y="456"/>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1"/>
              <p:cNvSpPr/>
              <p:nvPr/>
            </p:nvSpPr>
            <p:spPr>
              <a:xfrm>
                <a:off x="7896621"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1"/>
              <p:cNvSpPr/>
              <p:nvPr/>
            </p:nvSpPr>
            <p:spPr>
              <a:xfrm>
                <a:off x="8183417" y="516468"/>
                <a:ext cx="128746" cy="128746"/>
              </a:xfrm>
              <a:custGeom>
                <a:avLst/>
                <a:gdLst/>
                <a:ahLst/>
                <a:cxnLst/>
                <a:rect l="l" t="t" r="r" b="b"/>
                <a:pathLst>
                  <a:path w="1999" h="1999" extrusionOk="0">
                    <a:moveTo>
                      <a:pt x="1000" y="0"/>
                    </a:moveTo>
                    <a:cubicBezTo>
                      <a:pt x="457" y="0"/>
                      <a:pt x="0" y="456"/>
                      <a:pt x="0" y="999"/>
                    </a:cubicBezTo>
                    <a:cubicBezTo>
                      <a:pt x="0" y="1554"/>
                      <a:pt x="457"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1"/>
              <p:cNvSpPr/>
              <p:nvPr/>
            </p:nvSpPr>
            <p:spPr>
              <a:xfrm>
                <a:off x="8507503"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1"/>
              <p:cNvSpPr/>
              <p:nvPr/>
            </p:nvSpPr>
            <p:spPr>
              <a:xfrm>
                <a:off x="8794298" y="516468"/>
                <a:ext cx="128810" cy="128746"/>
              </a:xfrm>
              <a:custGeom>
                <a:avLst/>
                <a:gdLst/>
                <a:ahLst/>
                <a:cxnLst/>
                <a:rect l="l" t="t" r="r" b="b"/>
                <a:pathLst>
                  <a:path w="2000"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1"/>
              <p:cNvSpPr/>
              <p:nvPr/>
            </p:nvSpPr>
            <p:spPr>
              <a:xfrm>
                <a:off x="9117611" y="534694"/>
                <a:ext cx="93065" cy="93065"/>
              </a:xfrm>
              <a:custGeom>
                <a:avLst/>
                <a:gdLst/>
                <a:ahLst/>
                <a:cxnLst/>
                <a:rect l="l" t="t" r="r" b="b"/>
                <a:pathLst>
                  <a:path w="1445" h="1445" extrusionOk="0">
                    <a:moveTo>
                      <a:pt x="729" y="0"/>
                    </a:moveTo>
                    <a:lnTo>
                      <a:pt x="1" y="716"/>
                    </a:lnTo>
                    <a:lnTo>
                      <a:pt x="729" y="1444"/>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1"/>
              <p:cNvSpPr/>
              <p:nvPr/>
            </p:nvSpPr>
            <p:spPr>
              <a:xfrm>
                <a:off x="9405180"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1"/>
              <p:cNvSpPr/>
              <p:nvPr/>
            </p:nvSpPr>
            <p:spPr>
              <a:xfrm>
                <a:off x="-60166" y="822262"/>
                <a:ext cx="128746" cy="128746"/>
              </a:xfrm>
              <a:custGeom>
                <a:avLst/>
                <a:gdLst/>
                <a:ahLst/>
                <a:cxnLst/>
                <a:rect l="l" t="t" r="r" b="b"/>
                <a:pathLst>
                  <a:path w="1999" h="1999" extrusionOk="0">
                    <a:moveTo>
                      <a:pt x="999" y="1"/>
                    </a:moveTo>
                    <a:cubicBezTo>
                      <a:pt x="445" y="1"/>
                      <a:pt x="1" y="457"/>
                      <a:pt x="1" y="1000"/>
                    </a:cubicBezTo>
                    <a:cubicBezTo>
                      <a:pt x="1" y="1555"/>
                      <a:pt x="445"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1"/>
              <p:cNvSpPr/>
              <p:nvPr/>
            </p:nvSpPr>
            <p:spPr>
              <a:xfrm>
                <a:off x="550716"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43" y="1999"/>
                      <a:pt x="1999" y="1555"/>
                      <a:pt x="1999" y="1000"/>
                    </a:cubicBezTo>
                    <a:cubicBezTo>
                      <a:pt x="1999" y="457"/>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1"/>
              <p:cNvSpPr/>
              <p:nvPr/>
            </p:nvSpPr>
            <p:spPr>
              <a:xfrm>
                <a:off x="263147" y="840553"/>
                <a:ext cx="93065" cy="93001"/>
              </a:xfrm>
              <a:custGeom>
                <a:avLst/>
                <a:gdLst/>
                <a:ahLst/>
                <a:cxnLst/>
                <a:rect l="l" t="t" r="r" b="b"/>
                <a:pathLst>
                  <a:path w="1445" h="1444" extrusionOk="0">
                    <a:moveTo>
                      <a:pt x="716" y="1"/>
                    </a:moveTo>
                    <a:lnTo>
                      <a:pt x="0" y="716"/>
                    </a:lnTo>
                    <a:lnTo>
                      <a:pt x="716" y="1443"/>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1"/>
              <p:cNvSpPr/>
              <p:nvPr/>
            </p:nvSpPr>
            <p:spPr>
              <a:xfrm>
                <a:off x="874093"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1"/>
              <p:cNvSpPr/>
              <p:nvPr/>
            </p:nvSpPr>
            <p:spPr>
              <a:xfrm>
                <a:off x="1160824"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1"/>
              <p:cNvSpPr/>
              <p:nvPr/>
            </p:nvSpPr>
            <p:spPr>
              <a:xfrm>
                <a:off x="1484910"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1"/>
              <p:cNvSpPr/>
              <p:nvPr/>
            </p:nvSpPr>
            <p:spPr>
              <a:xfrm>
                <a:off x="1771770" y="822262"/>
                <a:ext cx="128746" cy="128746"/>
              </a:xfrm>
              <a:custGeom>
                <a:avLst/>
                <a:gdLst/>
                <a:ahLst/>
                <a:cxnLst/>
                <a:rect l="l" t="t" r="r" b="b"/>
                <a:pathLst>
                  <a:path w="1999" h="1999" extrusionOk="0">
                    <a:moveTo>
                      <a:pt x="999" y="1"/>
                    </a:moveTo>
                    <a:cubicBezTo>
                      <a:pt x="456" y="1"/>
                      <a:pt x="0" y="457"/>
                      <a:pt x="0" y="1000"/>
                    </a:cubicBezTo>
                    <a:cubicBezTo>
                      <a:pt x="0" y="1555"/>
                      <a:pt x="456" y="1999"/>
                      <a:pt x="999" y="1999"/>
                    </a:cubicBezTo>
                    <a:cubicBezTo>
                      <a:pt x="1554" y="1999"/>
                      <a:pt x="1998" y="1555"/>
                      <a:pt x="1998" y="1000"/>
                    </a:cubicBezTo>
                    <a:cubicBezTo>
                      <a:pt x="1998" y="457"/>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1"/>
              <p:cNvSpPr/>
              <p:nvPr/>
            </p:nvSpPr>
            <p:spPr>
              <a:xfrm>
                <a:off x="2095019" y="840553"/>
                <a:ext cx="93065" cy="93001"/>
              </a:xfrm>
              <a:custGeom>
                <a:avLst/>
                <a:gdLst/>
                <a:ahLst/>
                <a:cxnLst/>
                <a:rect l="l" t="t" r="r" b="b"/>
                <a:pathLst>
                  <a:path w="1445" h="1444" extrusionOk="0">
                    <a:moveTo>
                      <a:pt x="729" y="1"/>
                    </a:moveTo>
                    <a:lnTo>
                      <a:pt x="1" y="716"/>
                    </a:lnTo>
                    <a:lnTo>
                      <a:pt x="729" y="1443"/>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1"/>
              <p:cNvSpPr/>
              <p:nvPr/>
            </p:nvSpPr>
            <p:spPr>
              <a:xfrm>
                <a:off x="2382652"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1"/>
              <p:cNvSpPr/>
              <p:nvPr/>
            </p:nvSpPr>
            <p:spPr>
              <a:xfrm>
                <a:off x="2705965" y="840553"/>
                <a:ext cx="93001" cy="93001"/>
              </a:xfrm>
              <a:custGeom>
                <a:avLst/>
                <a:gdLst/>
                <a:ahLst/>
                <a:cxnLst/>
                <a:rect l="l" t="t" r="r" b="b"/>
                <a:pathLst>
                  <a:path w="1444" h="1444" extrusionOk="0">
                    <a:moveTo>
                      <a:pt x="716" y="1"/>
                    </a:moveTo>
                    <a:lnTo>
                      <a:pt x="1"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1"/>
              <p:cNvSpPr/>
              <p:nvPr/>
            </p:nvSpPr>
            <p:spPr>
              <a:xfrm>
                <a:off x="2993533" y="822262"/>
                <a:ext cx="128810" cy="128746"/>
              </a:xfrm>
              <a:custGeom>
                <a:avLst/>
                <a:gdLst/>
                <a:ahLst/>
                <a:cxnLst/>
                <a:rect l="l" t="t" r="r" b="b"/>
                <a:pathLst>
                  <a:path w="2000" h="1999" extrusionOk="0">
                    <a:moveTo>
                      <a:pt x="999" y="1"/>
                    </a:moveTo>
                    <a:cubicBezTo>
                      <a:pt x="445" y="1"/>
                      <a:pt x="1" y="457"/>
                      <a:pt x="1" y="1000"/>
                    </a:cubicBezTo>
                    <a:cubicBezTo>
                      <a:pt x="1"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1"/>
              <p:cNvSpPr/>
              <p:nvPr/>
            </p:nvSpPr>
            <p:spPr>
              <a:xfrm>
                <a:off x="3316846"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1"/>
              <p:cNvSpPr/>
              <p:nvPr/>
            </p:nvSpPr>
            <p:spPr>
              <a:xfrm>
                <a:off x="3603642" y="822262"/>
                <a:ext cx="128746" cy="128746"/>
              </a:xfrm>
              <a:custGeom>
                <a:avLst/>
                <a:gdLst/>
                <a:ahLst/>
                <a:cxnLst/>
                <a:rect l="l" t="t" r="r" b="b"/>
                <a:pathLst>
                  <a:path w="1999" h="1999" extrusionOk="0">
                    <a:moveTo>
                      <a:pt x="1012" y="1"/>
                    </a:moveTo>
                    <a:cubicBezTo>
                      <a:pt x="457" y="1"/>
                      <a:pt x="1" y="457"/>
                      <a:pt x="1" y="1000"/>
                    </a:cubicBezTo>
                    <a:cubicBezTo>
                      <a:pt x="1"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1"/>
              <p:cNvSpPr/>
              <p:nvPr/>
            </p:nvSpPr>
            <p:spPr>
              <a:xfrm>
                <a:off x="3927792"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1"/>
              <p:cNvSpPr/>
              <p:nvPr/>
            </p:nvSpPr>
            <p:spPr>
              <a:xfrm>
                <a:off x="4214523" y="822262"/>
                <a:ext cx="128746" cy="128746"/>
              </a:xfrm>
              <a:custGeom>
                <a:avLst/>
                <a:gdLst/>
                <a:ahLst/>
                <a:cxnLst/>
                <a:rect l="l" t="t" r="r" b="b"/>
                <a:pathLst>
                  <a:path w="1999"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1"/>
              <p:cNvSpPr/>
              <p:nvPr/>
            </p:nvSpPr>
            <p:spPr>
              <a:xfrm>
                <a:off x="4537900" y="840553"/>
                <a:ext cx="92936" cy="93001"/>
              </a:xfrm>
              <a:custGeom>
                <a:avLst/>
                <a:gdLst/>
                <a:ahLst/>
                <a:cxnLst/>
                <a:rect l="l" t="t" r="r" b="b"/>
                <a:pathLst>
                  <a:path w="1443" h="1444" extrusionOk="0">
                    <a:moveTo>
                      <a:pt x="728" y="1"/>
                    </a:moveTo>
                    <a:lnTo>
                      <a:pt x="0" y="716"/>
                    </a:lnTo>
                    <a:lnTo>
                      <a:pt x="728" y="1443"/>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1"/>
              <p:cNvSpPr/>
              <p:nvPr/>
            </p:nvSpPr>
            <p:spPr>
              <a:xfrm>
                <a:off x="4825469" y="822262"/>
                <a:ext cx="128746" cy="128746"/>
              </a:xfrm>
              <a:custGeom>
                <a:avLst/>
                <a:gdLst/>
                <a:ahLst/>
                <a:cxnLst/>
                <a:rect l="l" t="t" r="r" b="b"/>
                <a:pathLst>
                  <a:path w="1999" h="1999" extrusionOk="0">
                    <a:moveTo>
                      <a:pt x="999" y="1"/>
                    </a:moveTo>
                    <a:cubicBezTo>
                      <a:pt x="444" y="1"/>
                      <a:pt x="0" y="457"/>
                      <a:pt x="0" y="1000"/>
                    </a:cubicBezTo>
                    <a:cubicBezTo>
                      <a:pt x="0" y="1555"/>
                      <a:pt x="444"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1"/>
              <p:cNvSpPr/>
              <p:nvPr/>
            </p:nvSpPr>
            <p:spPr>
              <a:xfrm>
                <a:off x="5148782" y="840553"/>
                <a:ext cx="93001" cy="93001"/>
              </a:xfrm>
              <a:custGeom>
                <a:avLst/>
                <a:gdLst/>
                <a:ahLst/>
                <a:cxnLst/>
                <a:rect l="l" t="t" r="r" b="b"/>
                <a:pathLst>
                  <a:path w="1444" h="1444" extrusionOk="0">
                    <a:moveTo>
                      <a:pt x="715" y="1"/>
                    </a:moveTo>
                    <a:lnTo>
                      <a:pt x="0" y="716"/>
                    </a:lnTo>
                    <a:lnTo>
                      <a:pt x="715" y="1443"/>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1"/>
              <p:cNvSpPr/>
              <p:nvPr/>
            </p:nvSpPr>
            <p:spPr>
              <a:xfrm>
                <a:off x="5436350"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42" y="1999"/>
                      <a:pt x="1998" y="1555"/>
                      <a:pt x="1998" y="1000"/>
                    </a:cubicBezTo>
                    <a:cubicBezTo>
                      <a:pt x="1998" y="457"/>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1"/>
              <p:cNvSpPr/>
              <p:nvPr/>
            </p:nvSpPr>
            <p:spPr>
              <a:xfrm>
                <a:off x="5759663"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1"/>
              <p:cNvSpPr/>
              <p:nvPr/>
            </p:nvSpPr>
            <p:spPr>
              <a:xfrm>
                <a:off x="6046459"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4" y="1999"/>
                      <a:pt x="1998" y="1555"/>
                      <a:pt x="1998" y="1000"/>
                    </a:cubicBezTo>
                    <a:cubicBezTo>
                      <a:pt x="1998" y="457"/>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1"/>
              <p:cNvSpPr/>
              <p:nvPr/>
            </p:nvSpPr>
            <p:spPr>
              <a:xfrm>
                <a:off x="6370545"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1"/>
              <p:cNvSpPr/>
              <p:nvPr/>
            </p:nvSpPr>
            <p:spPr>
              <a:xfrm>
                <a:off x="6657340" y="822262"/>
                <a:ext cx="128810" cy="128746"/>
              </a:xfrm>
              <a:custGeom>
                <a:avLst/>
                <a:gdLst/>
                <a:ahLst/>
                <a:cxnLst/>
                <a:rect l="l" t="t" r="r" b="b"/>
                <a:pathLst>
                  <a:path w="2000"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1"/>
              <p:cNvSpPr/>
              <p:nvPr/>
            </p:nvSpPr>
            <p:spPr>
              <a:xfrm>
                <a:off x="6980653" y="840553"/>
                <a:ext cx="93065" cy="93001"/>
              </a:xfrm>
              <a:custGeom>
                <a:avLst/>
                <a:gdLst/>
                <a:ahLst/>
                <a:cxnLst/>
                <a:rect l="l" t="t" r="r" b="b"/>
                <a:pathLst>
                  <a:path w="1445" h="1444" extrusionOk="0">
                    <a:moveTo>
                      <a:pt x="729" y="1"/>
                    </a:moveTo>
                    <a:lnTo>
                      <a:pt x="1" y="716"/>
                    </a:lnTo>
                    <a:lnTo>
                      <a:pt x="729" y="1443"/>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1"/>
              <p:cNvSpPr/>
              <p:nvPr/>
            </p:nvSpPr>
            <p:spPr>
              <a:xfrm>
                <a:off x="7268222"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1"/>
              <p:cNvSpPr/>
              <p:nvPr/>
            </p:nvSpPr>
            <p:spPr>
              <a:xfrm>
                <a:off x="7591599" y="840553"/>
                <a:ext cx="92936" cy="93001"/>
              </a:xfrm>
              <a:custGeom>
                <a:avLst/>
                <a:gdLst/>
                <a:ahLst/>
                <a:cxnLst/>
                <a:rect l="l" t="t" r="r" b="b"/>
                <a:pathLst>
                  <a:path w="1443" h="1444" extrusionOk="0">
                    <a:moveTo>
                      <a:pt x="716" y="1"/>
                    </a:moveTo>
                    <a:lnTo>
                      <a:pt x="0"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1"/>
              <p:cNvSpPr/>
              <p:nvPr/>
            </p:nvSpPr>
            <p:spPr>
              <a:xfrm>
                <a:off x="7879168" y="822262"/>
                <a:ext cx="128746" cy="128746"/>
              </a:xfrm>
              <a:custGeom>
                <a:avLst/>
                <a:gdLst/>
                <a:ahLst/>
                <a:cxnLst/>
                <a:rect l="l" t="t" r="r" b="b"/>
                <a:pathLst>
                  <a:path w="1999" h="1999" extrusionOk="0">
                    <a:moveTo>
                      <a:pt x="999" y="1"/>
                    </a:moveTo>
                    <a:cubicBezTo>
                      <a:pt x="445" y="1"/>
                      <a:pt x="0" y="457"/>
                      <a:pt x="0" y="1000"/>
                    </a:cubicBezTo>
                    <a:cubicBezTo>
                      <a:pt x="0"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1"/>
              <p:cNvSpPr/>
              <p:nvPr/>
            </p:nvSpPr>
            <p:spPr>
              <a:xfrm>
                <a:off x="8202481" y="840553"/>
                <a:ext cx="92164" cy="93001"/>
              </a:xfrm>
              <a:custGeom>
                <a:avLst/>
                <a:gdLst/>
                <a:ahLst/>
                <a:cxnLst/>
                <a:rect l="l" t="t" r="r" b="b"/>
                <a:pathLst>
                  <a:path w="1431"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1"/>
              <p:cNvSpPr/>
              <p:nvPr/>
            </p:nvSpPr>
            <p:spPr>
              <a:xfrm>
                <a:off x="8489276" y="822262"/>
                <a:ext cx="128746" cy="128746"/>
              </a:xfrm>
              <a:custGeom>
                <a:avLst/>
                <a:gdLst/>
                <a:ahLst/>
                <a:cxnLst/>
                <a:rect l="l" t="t" r="r" b="b"/>
                <a:pathLst>
                  <a:path w="1999" h="1999" extrusionOk="0">
                    <a:moveTo>
                      <a:pt x="1012" y="1"/>
                    </a:moveTo>
                    <a:cubicBezTo>
                      <a:pt x="456" y="1"/>
                      <a:pt x="0" y="457"/>
                      <a:pt x="0" y="1000"/>
                    </a:cubicBezTo>
                    <a:cubicBezTo>
                      <a:pt x="0" y="1555"/>
                      <a:pt x="456"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1"/>
              <p:cNvSpPr/>
              <p:nvPr/>
            </p:nvSpPr>
            <p:spPr>
              <a:xfrm>
                <a:off x="8813362"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1"/>
              <p:cNvSpPr/>
              <p:nvPr/>
            </p:nvSpPr>
            <p:spPr>
              <a:xfrm>
                <a:off x="9100158" y="822262"/>
                <a:ext cx="128746" cy="128746"/>
              </a:xfrm>
              <a:custGeom>
                <a:avLst/>
                <a:gdLst/>
                <a:ahLst/>
                <a:cxnLst/>
                <a:rect l="l" t="t" r="r" b="b"/>
                <a:pathLst>
                  <a:path w="1999" h="1999" extrusionOk="0">
                    <a:moveTo>
                      <a:pt x="1000" y="1"/>
                    </a:moveTo>
                    <a:cubicBezTo>
                      <a:pt x="457" y="1"/>
                      <a:pt x="0" y="457"/>
                      <a:pt x="0" y="1000"/>
                    </a:cubicBezTo>
                    <a:cubicBezTo>
                      <a:pt x="0" y="1555"/>
                      <a:pt x="457"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1"/>
              <p:cNvSpPr/>
              <p:nvPr/>
            </p:nvSpPr>
            <p:spPr>
              <a:xfrm>
                <a:off x="-366025"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1"/>
              <p:cNvSpPr/>
              <p:nvPr/>
            </p:nvSpPr>
            <p:spPr>
              <a:xfrm>
                <a:off x="244921"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42" y="1999"/>
                      <a:pt x="1998" y="1543"/>
                      <a:pt x="1998" y="1000"/>
                    </a:cubicBezTo>
                    <a:cubicBezTo>
                      <a:pt x="1998"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1"/>
              <p:cNvSpPr/>
              <p:nvPr/>
            </p:nvSpPr>
            <p:spPr>
              <a:xfrm>
                <a:off x="-42648" y="1146412"/>
                <a:ext cx="92936" cy="93001"/>
              </a:xfrm>
              <a:custGeom>
                <a:avLst/>
                <a:gdLst/>
                <a:ahLst/>
                <a:cxnLst/>
                <a:rect l="l" t="t" r="r" b="b"/>
                <a:pathLst>
                  <a:path w="1443" h="1444" extrusionOk="0">
                    <a:moveTo>
                      <a:pt x="716" y="0"/>
                    </a:moveTo>
                    <a:lnTo>
                      <a:pt x="0"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1"/>
              <p:cNvSpPr/>
              <p:nvPr/>
            </p:nvSpPr>
            <p:spPr>
              <a:xfrm>
                <a:off x="568169"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1"/>
              <p:cNvSpPr/>
              <p:nvPr/>
            </p:nvSpPr>
            <p:spPr>
              <a:xfrm>
                <a:off x="855029" y="1128894"/>
                <a:ext cx="129518" cy="128746"/>
              </a:xfrm>
              <a:custGeom>
                <a:avLst/>
                <a:gdLst/>
                <a:ahLst/>
                <a:cxnLst/>
                <a:rect l="l" t="t" r="r" b="b"/>
                <a:pathLst>
                  <a:path w="2011" h="1999" extrusionOk="0">
                    <a:moveTo>
                      <a:pt x="1012" y="1"/>
                    </a:moveTo>
                    <a:cubicBezTo>
                      <a:pt x="456" y="1"/>
                      <a:pt x="0" y="445"/>
                      <a:pt x="0" y="1000"/>
                    </a:cubicBezTo>
                    <a:cubicBezTo>
                      <a:pt x="0" y="1543"/>
                      <a:pt x="456" y="1999"/>
                      <a:pt x="1012" y="1999"/>
                    </a:cubicBezTo>
                    <a:cubicBezTo>
                      <a:pt x="1554" y="1999"/>
                      <a:pt x="2010" y="1543"/>
                      <a:pt x="2010" y="1000"/>
                    </a:cubicBezTo>
                    <a:cubicBezTo>
                      <a:pt x="2010"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1"/>
              <p:cNvSpPr/>
              <p:nvPr/>
            </p:nvSpPr>
            <p:spPr>
              <a:xfrm>
                <a:off x="1179115"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1"/>
              <p:cNvSpPr/>
              <p:nvPr/>
            </p:nvSpPr>
            <p:spPr>
              <a:xfrm>
                <a:off x="1465846" y="1128894"/>
                <a:ext cx="128810" cy="128746"/>
              </a:xfrm>
              <a:custGeom>
                <a:avLst/>
                <a:gdLst/>
                <a:ahLst/>
                <a:cxnLst/>
                <a:rect l="l" t="t" r="r" b="b"/>
                <a:pathLst>
                  <a:path w="2000" h="1999" extrusionOk="0">
                    <a:moveTo>
                      <a:pt x="1001" y="1"/>
                    </a:moveTo>
                    <a:cubicBezTo>
                      <a:pt x="458" y="1"/>
                      <a:pt x="1" y="445"/>
                      <a:pt x="1" y="1000"/>
                    </a:cubicBezTo>
                    <a:cubicBezTo>
                      <a:pt x="1" y="1543"/>
                      <a:pt x="458" y="1999"/>
                      <a:pt x="1001" y="1999"/>
                    </a:cubicBezTo>
                    <a:cubicBezTo>
                      <a:pt x="1555" y="1999"/>
                      <a:pt x="1999" y="1543"/>
                      <a:pt x="1999" y="1000"/>
                    </a:cubicBezTo>
                    <a:cubicBezTo>
                      <a:pt x="1999" y="445"/>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1"/>
              <p:cNvSpPr/>
              <p:nvPr/>
            </p:nvSpPr>
            <p:spPr>
              <a:xfrm>
                <a:off x="1789224" y="1146412"/>
                <a:ext cx="93001" cy="93001"/>
              </a:xfrm>
              <a:custGeom>
                <a:avLst/>
                <a:gdLst/>
                <a:ahLst/>
                <a:cxnLst/>
                <a:rect l="l" t="t" r="r" b="b"/>
                <a:pathLst>
                  <a:path w="1444" h="1444" extrusionOk="0">
                    <a:moveTo>
                      <a:pt x="728" y="0"/>
                    </a:moveTo>
                    <a:lnTo>
                      <a:pt x="1"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1"/>
              <p:cNvSpPr/>
              <p:nvPr/>
            </p:nvSpPr>
            <p:spPr>
              <a:xfrm>
                <a:off x="2076792" y="1128894"/>
                <a:ext cx="128746" cy="128746"/>
              </a:xfrm>
              <a:custGeom>
                <a:avLst/>
                <a:gdLst/>
                <a:ahLst/>
                <a:cxnLst/>
                <a:rect l="l" t="t" r="r" b="b"/>
                <a:pathLst>
                  <a:path w="1999" h="1999" extrusionOk="0">
                    <a:moveTo>
                      <a:pt x="999" y="1"/>
                    </a:moveTo>
                    <a:cubicBezTo>
                      <a:pt x="445" y="1"/>
                      <a:pt x="1" y="445"/>
                      <a:pt x="1" y="1000"/>
                    </a:cubicBezTo>
                    <a:cubicBezTo>
                      <a:pt x="1" y="1543"/>
                      <a:pt x="445"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1"/>
              <p:cNvSpPr/>
              <p:nvPr/>
            </p:nvSpPr>
            <p:spPr>
              <a:xfrm>
                <a:off x="2400105" y="1146412"/>
                <a:ext cx="93065" cy="93001"/>
              </a:xfrm>
              <a:custGeom>
                <a:avLst/>
                <a:gdLst/>
                <a:ahLst/>
                <a:cxnLst/>
                <a:rect l="l" t="t" r="r" b="b"/>
                <a:pathLst>
                  <a:path w="1445" h="1444" extrusionOk="0">
                    <a:moveTo>
                      <a:pt x="716" y="0"/>
                    </a:moveTo>
                    <a:lnTo>
                      <a:pt x="0" y="728"/>
                    </a:lnTo>
                    <a:lnTo>
                      <a:pt x="716" y="1444"/>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1"/>
              <p:cNvSpPr/>
              <p:nvPr/>
            </p:nvSpPr>
            <p:spPr>
              <a:xfrm>
                <a:off x="2687674"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43" y="1999"/>
                      <a:pt x="1999" y="1543"/>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1"/>
              <p:cNvSpPr/>
              <p:nvPr/>
            </p:nvSpPr>
            <p:spPr>
              <a:xfrm>
                <a:off x="3011051"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1"/>
              <p:cNvSpPr/>
              <p:nvPr/>
            </p:nvSpPr>
            <p:spPr>
              <a:xfrm>
                <a:off x="3297782" y="1128894"/>
                <a:ext cx="128746" cy="128746"/>
              </a:xfrm>
              <a:custGeom>
                <a:avLst/>
                <a:gdLst/>
                <a:ahLst/>
                <a:cxnLst/>
                <a:rect l="l" t="t" r="r" b="b"/>
                <a:pathLst>
                  <a:path w="1999" h="1999" extrusionOk="0">
                    <a:moveTo>
                      <a:pt x="1012" y="1"/>
                    </a:moveTo>
                    <a:cubicBezTo>
                      <a:pt x="457" y="1"/>
                      <a:pt x="0" y="445"/>
                      <a:pt x="0" y="1000"/>
                    </a:cubicBezTo>
                    <a:cubicBezTo>
                      <a:pt x="0" y="1543"/>
                      <a:pt x="457" y="1999"/>
                      <a:pt x="1012" y="1999"/>
                    </a:cubicBezTo>
                    <a:cubicBezTo>
                      <a:pt x="1555" y="1999"/>
                      <a:pt x="1999" y="1543"/>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1"/>
              <p:cNvSpPr/>
              <p:nvPr/>
            </p:nvSpPr>
            <p:spPr>
              <a:xfrm>
                <a:off x="3621868"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1"/>
              <p:cNvSpPr/>
              <p:nvPr/>
            </p:nvSpPr>
            <p:spPr>
              <a:xfrm>
                <a:off x="3908728" y="1128894"/>
                <a:ext cx="128746" cy="128746"/>
              </a:xfrm>
              <a:custGeom>
                <a:avLst/>
                <a:gdLst/>
                <a:ahLst/>
                <a:cxnLst/>
                <a:rect l="l" t="t" r="r" b="b"/>
                <a:pathLst>
                  <a:path w="1999" h="1999" extrusionOk="0">
                    <a:moveTo>
                      <a:pt x="999" y="1"/>
                    </a:moveTo>
                    <a:cubicBezTo>
                      <a:pt x="456" y="1"/>
                      <a:pt x="0" y="445"/>
                      <a:pt x="0" y="1000"/>
                    </a:cubicBezTo>
                    <a:cubicBezTo>
                      <a:pt x="0" y="1543"/>
                      <a:pt x="456" y="1999"/>
                      <a:pt x="999" y="1999"/>
                    </a:cubicBezTo>
                    <a:cubicBezTo>
                      <a:pt x="1554" y="1999"/>
                      <a:pt x="1998" y="1543"/>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1"/>
              <p:cNvSpPr/>
              <p:nvPr/>
            </p:nvSpPr>
            <p:spPr>
              <a:xfrm>
                <a:off x="4231977" y="1146412"/>
                <a:ext cx="93065" cy="93001"/>
              </a:xfrm>
              <a:custGeom>
                <a:avLst/>
                <a:gdLst/>
                <a:ahLst/>
                <a:cxnLst/>
                <a:rect l="l" t="t" r="r" b="b"/>
                <a:pathLst>
                  <a:path w="1445" h="1444" extrusionOk="0">
                    <a:moveTo>
                      <a:pt x="729" y="0"/>
                    </a:moveTo>
                    <a:lnTo>
                      <a:pt x="1" y="728"/>
                    </a:lnTo>
                    <a:lnTo>
                      <a:pt x="729" y="1444"/>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1"/>
              <p:cNvSpPr/>
              <p:nvPr/>
            </p:nvSpPr>
            <p:spPr>
              <a:xfrm>
                <a:off x="4519609"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1"/>
              <p:cNvSpPr/>
              <p:nvPr/>
            </p:nvSpPr>
            <p:spPr>
              <a:xfrm>
                <a:off x="4842923" y="1146412"/>
                <a:ext cx="93001" cy="93001"/>
              </a:xfrm>
              <a:custGeom>
                <a:avLst/>
                <a:gdLst/>
                <a:ahLst/>
                <a:cxnLst/>
                <a:rect l="l" t="t" r="r" b="b"/>
                <a:pathLst>
                  <a:path w="1444" h="1444" extrusionOk="0">
                    <a:moveTo>
                      <a:pt x="716" y="0"/>
                    </a:moveTo>
                    <a:lnTo>
                      <a:pt x="1"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1"/>
              <p:cNvSpPr/>
              <p:nvPr/>
            </p:nvSpPr>
            <p:spPr>
              <a:xfrm>
                <a:off x="5130491" y="1128894"/>
                <a:ext cx="128810" cy="128746"/>
              </a:xfrm>
              <a:custGeom>
                <a:avLst/>
                <a:gdLst/>
                <a:ahLst/>
                <a:cxnLst/>
                <a:rect l="l" t="t" r="r" b="b"/>
                <a:pathLst>
                  <a:path w="2000" h="1999" extrusionOk="0">
                    <a:moveTo>
                      <a:pt x="999" y="1"/>
                    </a:moveTo>
                    <a:cubicBezTo>
                      <a:pt x="445" y="1"/>
                      <a:pt x="1" y="445"/>
                      <a:pt x="1" y="1000"/>
                    </a:cubicBezTo>
                    <a:cubicBezTo>
                      <a:pt x="1" y="1543"/>
                      <a:pt x="445" y="1999"/>
                      <a:pt x="999" y="1999"/>
                    </a:cubicBezTo>
                    <a:cubicBezTo>
                      <a:pt x="1542" y="1999"/>
                      <a:pt x="1999" y="1543"/>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1"/>
              <p:cNvSpPr/>
              <p:nvPr/>
            </p:nvSpPr>
            <p:spPr>
              <a:xfrm>
                <a:off x="5453804"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1"/>
              <p:cNvSpPr/>
              <p:nvPr/>
            </p:nvSpPr>
            <p:spPr>
              <a:xfrm>
                <a:off x="5740599" y="1128894"/>
                <a:ext cx="129518" cy="128746"/>
              </a:xfrm>
              <a:custGeom>
                <a:avLst/>
                <a:gdLst/>
                <a:ahLst/>
                <a:cxnLst/>
                <a:rect l="l" t="t" r="r" b="b"/>
                <a:pathLst>
                  <a:path w="2011" h="1999" extrusionOk="0">
                    <a:moveTo>
                      <a:pt x="999" y="1"/>
                    </a:moveTo>
                    <a:cubicBezTo>
                      <a:pt x="457" y="1"/>
                      <a:pt x="1" y="445"/>
                      <a:pt x="1" y="1000"/>
                    </a:cubicBezTo>
                    <a:cubicBezTo>
                      <a:pt x="1" y="1543"/>
                      <a:pt x="457" y="1999"/>
                      <a:pt x="999" y="1999"/>
                    </a:cubicBezTo>
                    <a:cubicBezTo>
                      <a:pt x="1555" y="1999"/>
                      <a:pt x="2011" y="1543"/>
                      <a:pt x="2011" y="1000"/>
                    </a:cubicBezTo>
                    <a:cubicBezTo>
                      <a:pt x="2011"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1"/>
              <p:cNvSpPr/>
              <p:nvPr/>
            </p:nvSpPr>
            <p:spPr>
              <a:xfrm>
                <a:off x="6064750"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1"/>
              <p:cNvSpPr/>
              <p:nvPr/>
            </p:nvSpPr>
            <p:spPr>
              <a:xfrm>
                <a:off x="6351481" y="1128894"/>
                <a:ext cx="128746" cy="128746"/>
              </a:xfrm>
              <a:custGeom>
                <a:avLst/>
                <a:gdLst/>
                <a:ahLst/>
                <a:cxnLst/>
                <a:rect l="l" t="t" r="r" b="b"/>
                <a:pathLst>
                  <a:path w="1999" h="1999" extrusionOk="0">
                    <a:moveTo>
                      <a:pt x="1000" y="1"/>
                    </a:moveTo>
                    <a:cubicBezTo>
                      <a:pt x="457" y="1"/>
                      <a:pt x="1" y="445"/>
                      <a:pt x="1" y="1000"/>
                    </a:cubicBezTo>
                    <a:cubicBezTo>
                      <a:pt x="1" y="1543"/>
                      <a:pt x="457"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1"/>
              <p:cNvSpPr/>
              <p:nvPr/>
            </p:nvSpPr>
            <p:spPr>
              <a:xfrm>
                <a:off x="6674858" y="1146412"/>
                <a:ext cx="92936" cy="93001"/>
              </a:xfrm>
              <a:custGeom>
                <a:avLst/>
                <a:gdLst/>
                <a:ahLst/>
                <a:cxnLst/>
                <a:rect l="l" t="t" r="r" b="b"/>
                <a:pathLst>
                  <a:path w="1443" h="1444" extrusionOk="0">
                    <a:moveTo>
                      <a:pt x="728" y="0"/>
                    </a:moveTo>
                    <a:lnTo>
                      <a:pt x="0"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1"/>
              <p:cNvSpPr/>
              <p:nvPr/>
            </p:nvSpPr>
            <p:spPr>
              <a:xfrm>
                <a:off x="6962427"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1"/>
              <p:cNvSpPr/>
              <p:nvPr/>
            </p:nvSpPr>
            <p:spPr>
              <a:xfrm>
                <a:off x="7285740" y="1146412"/>
                <a:ext cx="93001" cy="93001"/>
              </a:xfrm>
              <a:custGeom>
                <a:avLst/>
                <a:gdLst/>
                <a:ahLst/>
                <a:cxnLst/>
                <a:rect l="l" t="t" r="r" b="b"/>
                <a:pathLst>
                  <a:path w="1444" h="1444" extrusionOk="0">
                    <a:moveTo>
                      <a:pt x="715" y="0"/>
                    </a:moveTo>
                    <a:lnTo>
                      <a:pt x="0" y="728"/>
                    </a:lnTo>
                    <a:lnTo>
                      <a:pt x="715" y="1444"/>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1"/>
              <p:cNvSpPr/>
              <p:nvPr/>
            </p:nvSpPr>
            <p:spPr>
              <a:xfrm>
                <a:off x="7573308"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42" y="1999"/>
                      <a:pt x="1998" y="1543"/>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1"/>
              <p:cNvSpPr/>
              <p:nvPr/>
            </p:nvSpPr>
            <p:spPr>
              <a:xfrm>
                <a:off x="7896621"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1"/>
              <p:cNvSpPr/>
              <p:nvPr/>
            </p:nvSpPr>
            <p:spPr>
              <a:xfrm>
                <a:off x="8183417" y="1128894"/>
                <a:ext cx="128746" cy="128746"/>
              </a:xfrm>
              <a:custGeom>
                <a:avLst/>
                <a:gdLst/>
                <a:ahLst/>
                <a:cxnLst/>
                <a:rect l="l" t="t" r="r" b="b"/>
                <a:pathLst>
                  <a:path w="1999" h="1999" extrusionOk="0">
                    <a:moveTo>
                      <a:pt x="1000" y="1"/>
                    </a:moveTo>
                    <a:cubicBezTo>
                      <a:pt x="457" y="1"/>
                      <a:pt x="0" y="445"/>
                      <a:pt x="0" y="1000"/>
                    </a:cubicBezTo>
                    <a:cubicBezTo>
                      <a:pt x="0" y="1543"/>
                      <a:pt x="457"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1"/>
              <p:cNvSpPr/>
              <p:nvPr/>
            </p:nvSpPr>
            <p:spPr>
              <a:xfrm>
                <a:off x="8507503"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1"/>
              <p:cNvSpPr/>
              <p:nvPr/>
            </p:nvSpPr>
            <p:spPr>
              <a:xfrm>
                <a:off x="8794298" y="1128894"/>
                <a:ext cx="128810" cy="128746"/>
              </a:xfrm>
              <a:custGeom>
                <a:avLst/>
                <a:gdLst/>
                <a:ahLst/>
                <a:cxnLst/>
                <a:rect l="l" t="t" r="r" b="b"/>
                <a:pathLst>
                  <a:path w="2000"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1"/>
              <p:cNvSpPr/>
              <p:nvPr/>
            </p:nvSpPr>
            <p:spPr>
              <a:xfrm>
                <a:off x="9117611" y="1146412"/>
                <a:ext cx="93065" cy="93001"/>
              </a:xfrm>
              <a:custGeom>
                <a:avLst/>
                <a:gdLst/>
                <a:ahLst/>
                <a:cxnLst/>
                <a:rect l="l" t="t" r="r" b="b"/>
                <a:pathLst>
                  <a:path w="1445" h="1444" extrusionOk="0">
                    <a:moveTo>
                      <a:pt x="729" y="0"/>
                    </a:moveTo>
                    <a:lnTo>
                      <a:pt x="1" y="728"/>
                    </a:lnTo>
                    <a:lnTo>
                      <a:pt x="729" y="1444"/>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1"/>
              <p:cNvSpPr/>
              <p:nvPr/>
            </p:nvSpPr>
            <p:spPr>
              <a:xfrm>
                <a:off x="9405180"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1"/>
              <p:cNvSpPr/>
              <p:nvPr/>
            </p:nvSpPr>
            <p:spPr>
              <a:xfrm>
                <a:off x="-60166" y="1434753"/>
                <a:ext cx="128746" cy="128810"/>
              </a:xfrm>
              <a:custGeom>
                <a:avLst/>
                <a:gdLst/>
                <a:ahLst/>
                <a:cxnLst/>
                <a:rect l="l" t="t" r="r" b="b"/>
                <a:pathLst>
                  <a:path w="1999" h="2000" extrusionOk="0">
                    <a:moveTo>
                      <a:pt x="999" y="1"/>
                    </a:moveTo>
                    <a:cubicBezTo>
                      <a:pt x="445" y="1"/>
                      <a:pt x="1" y="445"/>
                      <a:pt x="1" y="1000"/>
                    </a:cubicBezTo>
                    <a:cubicBezTo>
                      <a:pt x="1" y="1542"/>
                      <a:pt x="445"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1"/>
              <p:cNvSpPr/>
              <p:nvPr/>
            </p:nvSpPr>
            <p:spPr>
              <a:xfrm>
                <a:off x="550716"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43" y="1999"/>
                      <a:pt x="1999" y="1542"/>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1"/>
              <p:cNvSpPr/>
              <p:nvPr/>
            </p:nvSpPr>
            <p:spPr>
              <a:xfrm>
                <a:off x="263147" y="1452271"/>
                <a:ext cx="93065" cy="92936"/>
              </a:xfrm>
              <a:custGeom>
                <a:avLst/>
                <a:gdLst/>
                <a:ahLst/>
                <a:cxnLst/>
                <a:rect l="l" t="t" r="r" b="b"/>
                <a:pathLst>
                  <a:path w="1445" h="1443" extrusionOk="0">
                    <a:moveTo>
                      <a:pt x="716" y="0"/>
                    </a:moveTo>
                    <a:lnTo>
                      <a:pt x="0" y="728"/>
                    </a:lnTo>
                    <a:lnTo>
                      <a:pt x="716" y="1443"/>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1"/>
              <p:cNvSpPr/>
              <p:nvPr/>
            </p:nvSpPr>
            <p:spPr>
              <a:xfrm>
                <a:off x="874093"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1"/>
              <p:cNvSpPr/>
              <p:nvPr/>
            </p:nvSpPr>
            <p:spPr>
              <a:xfrm>
                <a:off x="1160824"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1"/>
              <p:cNvSpPr/>
              <p:nvPr/>
            </p:nvSpPr>
            <p:spPr>
              <a:xfrm>
                <a:off x="1484910"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1"/>
              <p:cNvSpPr/>
              <p:nvPr/>
            </p:nvSpPr>
            <p:spPr>
              <a:xfrm>
                <a:off x="1771770" y="1434753"/>
                <a:ext cx="128746" cy="128810"/>
              </a:xfrm>
              <a:custGeom>
                <a:avLst/>
                <a:gdLst/>
                <a:ahLst/>
                <a:cxnLst/>
                <a:rect l="l" t="t" r="r" b="b"/>
                <a:pathLst>
                  <a:path w="1999" h="2000" extrusionOk="0">
                    <a:moveTo>
                      <a:pt x="999" y="1"/>
                    </a:moveTo>
                    <a:cubicBezTo>
                      <a:pt x="456" y="1"/>
                      <a:pt x="0" y="445"/>
                      <a:pt x="0" y="1000"/>
                    </a:cubicBezTo>
                    <a:cubicBezTo>
                      <a:pt x="0" y="1542"/>
                      <a:pt x="456" y="1999"/>
                      <a:pt x="999" y="1999"/>
                    </a:cubicBezTo>
                    <a:cubicBezTo>
                      <a:pt x="1554" y="1999"/>
                      <a:pt x="1998" y="1542"/>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1"/>
              <p:cNvSpPr/>
              <p:nvPr/>
            </p:nvSpPr>
            <p:spPr>
              <a:xfrm>
                <a:off x="2095019" y="1452271"/>
                <a:ext cx="93065" cy="92936"/>
              </a:xfrm>
              <a:custGeom>
                <a:avLst/>
                <a:gdLst/>
                <a:ahLst/>
                <a:cxnLst/>
                <a:rect l="l" t="t" r="r" b="b"/>
                <a:pathLst>
                  <a:path w="1445" h="1443" extrusionOk="0">
                    <a:moveTo>
                      <a:pt x="729" y="0"/>
                    </a:moveTo>
                    <a:lnTo>
                      <a:pt x="1" y="728"/>
                    </a:lnTo>
                    <a:lnTo>
                      <a:pt x="729" y="1443"/>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1"/>
              <p:cNvSpPr/>
              <p:nvPr/>
            </p:nvSpPr>
            <p:spPr>
              <a:xfrm>
                <a:off x="2382652"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1"/>
              <p:cNvSpPr/>
              <p:nvPr/>
            </p:nvSpPr>
            <p:spPr>
              <a:xfrm>
                <a:off x="2705965" y="1452271"/>
                <a:ext cx="93001" cy="92936"/>
              </a:xfrm>
              <a:custGeom>
                <a:avLst/>
                <a:gdLst/>
                <a:ahLst/>
                <a:cxnLst/>
                <a:rect l="l" t="t" r="r" b="b"/>
                <a:pathLst>
                  <a:path w="1444" h="1443" extrusionOk="0">
                    <a:moveTo>
                      <a:pt x="716" y="0"/>
                    </a:moveTo>
                    <a:lnTo>
                      <a:pt x="1"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1"/>
              <p:cNvSpPr/>
              <p:nvPr/>
            </p:nvSpPr>
            <p:spPr>
              <a:xfrm>
                <a:off x="2993533" y="1434753"/>
                <a:ext cx="128810" cy="128810"/>
              </a:xfrm>
              <a:custGeom>
                <a:avLst/>
                <a:gdLst/>
                <a:ahLst/>
                <a:cxnLst/>
                <a:rect l="l" t="t" r="r" b="b"/>
                <a:pathLst>
                  <a:path w="2000" h="2000" extrusionOk="0">
                    <a:moveTo>
                      <a:pt x="999" y="1"/>
                    </a:moveTo>
                    <a:cubicBezTo>
                      <a:pt x="445" y="1"/>
                      <a:pt x="1" y="445"/>
                      <a:pt x="1" y="1000"/>
                    </a:cubicBezTo>
                    <a:cubicBezTo>
                      <a:pt x="1"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1"/>
              <p:cNvSpPr/>
              <p:nvPr/>
            </p:nvSpPr>
            <p:spPr>
              <a:xfrm>
                <a:off x="3316846"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1"/>
              <p:cNvSpPr/>
              <p:nvPr/>
            </p:nvSpPr>
            <p:spPr>
              <a:xfrm>
                <a:off x="3603642" y="1434753"/>
                <a:ext cx="128746" cy="128810"/>
              </a:xfrm>
              <a:custGeom>
                <a:avLst/>
                <a:gdLst/>
                <a:ahLst/>
                <a:cxnLst/>
                <a:rect l="l" t="t" r="r" b="b"/>
                <a:pathLst>
                  <a:path w="1999" h="2000" extrusionOk="0">
                    <a:moveTo>
                      <a:pt x="1012" y="1"/>
                    </a:moveTo>
                    <a:cubicBezTo>
                      <a:pt x="457" y="1"/>
                      <a:pt x="1" y="445"/>
                      <a:pt x="1" y="1000"/>
                    </a:cubicBezTo>
                    <a:cubicBezTo>
                      <a:pt x="1"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1"/>
              <p:cNvSpPr/>
              <p:nvPr/>
            </p:nvSpPr>
            <p:spPr>
              <a:xfrm>
                <a:off x="3927792"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1"/>
              <p:cNvSpPr/>
              <p:nvPr/>
            </p:nvSpPr>
            <p:spPr>
              <a:xfrm>
                <a:off x="4214523" y="1434753"/>
                <a:ext cx="128746" cy="128810"/>
              </a:xfrm>
              <a:custGeom>
                <a:avLst/>
                <a:gdLst/>
                <a:ahLst/>
                <a:cxnLst/>
                <a:rect l="l" t="t" r="r" b="b"/>
                <a:pathLst>
                  <a:path w="1999"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1"/>
              <p:cNvSpPr/>
              <p:nvPr/>
            </p:nvSpPr>
            <p:spPr>
              <a:xfrm>
                <a:off x="4537900" y="1452271"/>
                <a:ext cx="92936" cy="92936"/>
              </a:xfrm>
              <a:custGeom>
                <a:avLst/>
                <a:gdLst/>
                <a:ahLst/>
                <a:cxnLst/>
                <a:rect l="l" t="t" r="r" b="b"/>
                <a:pathLst>
                  <a:path w="1443" h="1443" extrusionOk="0">
                    <a:moveTo>
                      <a:pt x="728" y="0"/>
                    </a:moveTo>
                    <a:lnTo>
                      <a:pt x="0" y="728"/>
                    </a:lnTo>
                    <a:lnTo>
                      <a:pt x="728" y="1443"/>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1"/>
              <p:cNvSpPr/>
              <p:nvPr/>
            </p:nvSpPr>
            <p:spPr>
              <a:xfrm>
                <a:off x="4825469" y="1434753"/>
                <a:ext cx="128746" cy="128810"/>
              </a:xfrm>
              <a:custGeom>
                <a:avLst/>
                <a:gdLst/>
                <a:ahLst/>
                <a:cxnLst/>
                <a:rect l="l" t="t" r="r" b="b"/>
                <a:pathLst>
                  <a:path w="1999" h="2000" extrusionOk="0">
                    <a:moveTo>
                      <a:pt x="999" y="1"/>
                    </a:moveTo>
                    <a:cubicBezTo>
                      <a:pt x="444" y="1"/>
                      <a:pt x="0" y="445"/>
                      <a:pt x="0" y="1000"/>
                    </a:cubicBezTo>
                    <a:cubicBezTo>
                      <a:pt x="0" y="1542"/>
                      <a:pt x="444"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1"/>
              <p:cNvSpPr/>
              <p:nvPr/>
            </p:nvSpPr>
            <p:spPr>
              <a:xfrm>
                <a:off x="5148782" y="1452271"/>
                <a:ext cx="93001" cy="92936"/>
              </a:xfrm>
              <a:custGeom>
                <a:avLst/>
                <a:gdLst/>
                <a:ahLst/>
                <a:cxnLst/>
                <a:rect l="l" t="t" r="r" b="b"/>
                <a:pathLst>
                  <a:path w="1444" h="1443" extrusionOk="0">
                    <a:moveTo>
                      <a:pt x="715" y="0"/>
                    </a:moveTo>
                    <a:lnTo>
                      <a:pt x="0" y="728"/>
                    </a:lnTo>
                    <a:lnTo>
                      <a:pt x="715" y="1443"/>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1"/>
              <p:cNvSpPr/>
              <p:nvPr/>
            </p:nvSpPr>
            <p:spPr>
              <a:xfrm>
                <a:off x="5436350"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42" y="1999"/>
                      <a:pt x="1998" y="1542"/>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1"/>
              <p:cNvSpPr/>
              <p:nvPr/>
            </p:nvSpPr>
            <p:spPr>
              <a:xfrm>
                <a:off x="5759663"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1"/>
              <p:cNvSpPr/>
              <p:nvPr/>
            </p:nvSpPr>
            <p:spPr>
              <a:xfrm>
                <a:off x="6046459"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4" y="1999"/>
                      <a:pt x="1998" y="1542"/>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1"/>
              <p:cNvSpPr/>
              <p:nvPr/>
            </p:nvSpPr>
            <p:spPr>
              <a:xfrm>
                <a:off x="6370545"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1"/>
              <p:cNvSpPr/>
              <p:nvPr/>
            </p:nvSpPr>
            <p:spPr>
              <a:xfrm>
                <a:off x="6657340" y="1434753"/>
                <a:ext cx="128810" cy="128810"/>
              </a:xfrm>
              <a:custGeom>
                <a:avLst/>
                <a:gdLst/>
                <a:ahLst/>
                <a:cxnLst/>
                <a:rect l="l" t="t" r="r" b="b"/>
                <a:pathLst>
                  <a:path w="2000"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1"/>
              <p:cNvSpPr/>
              <p:nvPr/>
            </p:nvSpPr>
            <p:spPr>
              <a:xfrm>
                <a:off x="6980653" y="1452271"/>
                <a:ext cx="93065" cy="92936"/>
              </a:xfrm>
              <a:custGeom>
                <a:avLst/>
                <a:gdLst/>
                <a:ahLst/>
                <a:cxnLst/>
                <a:rect l="l" t="t" r="r" b="b"/>
                <a:pathLst>
                  <a:path w="1445" h="1443" extrusionOk="0">
                    <a:moveTo>
                      <a:pt x="729" y="0"/>
                    </a:moveTo>
                    <a:lnTo>
                      <a:pt x="1" y="728"/>
                    </a:lnTo>
                    <a:lnTo>
                      <a:pt x="729" y="1443"/>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1"/>
              <p:cNvSpPr/>
              <p:nvPr/>
            </p:nvSpPr>
            <p:spPr>
              <a:xfrm>
                <a:off x="7268222"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1"/>
              <p:cNvSpPr/>
              <p:nvPr/>
            </p:nvSpPr>
            <p:spPr>
              <a:xfrm>
                <a:off x="7591599" y="1452271"/>
                <a:ext cx="92936" cy="92936"/>
              </a:xfrm>
              <a:custGeom>
                <a:avLst/>
                <a:gdLst/>
                <a:ahLst/>
                <a:cxnLst/>
                <a:rect l="l" t="t" r="r" b="b"/>
                <a:pathLst>
                  <a:path w="1443" h="1443" extrusionOk="0">
                    <a:moveTo>
                      <a:pt x="716" y="0"/>
                    </a:moveTo>
                    <a:lnTo>
                      <a:pt x="0"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1"/>
              <p:cNvSpPr/>
              <p:nvPr/>
            </p:nvSpPr>
            <p:spPr>
              <a:xfrm>
                <a:off x="7879168" y="1434753"/>
                <a:ext cx="128746" cy="128810"/>
              </a:xfrm>
              <a:custGeom>
                <a:avLst/>
                <a:gdLst/>
                <a:ahLst/>
                <a:cxnLst/>
                <a:rect l="l" t="t" r="r" b="b"/>
                <a:pathLst>
                  <a:path w="1999" h="2000" extrusionOk="0">
                    <a:moveTo>
                      <a:pt x="999" y="1"/>
                    </a:moveTo>
                    <a:cubicBezTo>
                      <a:pt x="445" y="1"/>
                      <a:pt x="0" y="445"/>
                      <a:pt x="0" y="1000"/>
                    </a:cubicBezTo>
                    <a:cubicBezTo>
                      <a:pt x="0"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1"/>
              <p:cNvSpPr/>
              <p:nvPr/>
            </p:nvSpPr>
            <p:spPr>
              <a:xfrm>
                <a:off x="8202481" y="1452271"/>
                <a:ext cx="92164" cy="92936"/>
              </a:xfrm>
              <a:custGeom>
                <a:avLst/>
                <a:gdLst/>
                <a:ahLst/>
                <a:cxnLst/>
                <a:rect l="l" t="t" r="r" b="b"/>
                <a:pathLst>
                  <a:path w="1431"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1"/>
              <p:cNvSpPr/>
              <p:nvPr/>
            </p:nvSpPr>
            <p:spPr>
              <a:xfrm>
                <a:off x="8489276" y="1434753"/>
                <a:ext cx="128746" cy="128810"/>
              </a:xfrm>
              <a:custGeom>
                <a:avLst/>
                <a:gdLst/>
                <a:ahLst/>
                <a:cxnLst/>
                <a:rect l="l" t="t" r="r" b="b"/>
                <a:pathLst>
                  <a:path w="1999" h="2000" extrusionOk="0">
                    <a:moveTo>
                      <a:pt x="1012" y="1"/>
                    </a:moveTo>
                    <a:cubicBezTo>
                      <a:pt x="456" y="1"/>
                      <a:pt x="0" y="445"/>
                      <a:pt x="0" y="1000"/>
                    </a:cubicBezTo>
                    <a:cubicBezTo>
                      <a:pt x="0" y="1542"/>
                      <a:pt x="456"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1"/>
              <p:cNvSpPr/>
              <p:nvPr/>
            </p:nvSpPr>
            <p:spPr>
              <a:xfrm>
                <a:off x="8813362"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1"/>
              <p:cNvSpPr/>
              <p:nvPr/>
            </p:nvSpPr>
            <p:spPr>
              <a:xfrm>
                <a:off x="9100158" y="1434753"/>
                <a:ext cx="128746" cy="128810"/>
              </a:xfrm>
              <a:custGeom>
                <a:avLst/>
                <a:gdLst/>
                <a:ahLst/>
                <a:cxnLst/>
                <a:rect l="l" t="t" r="r" b="b"/>
                <a:pathLst>
                  <a:path w="1999" h="2000" extrusionOk="0">
                    <a:moveTo>
                      <a:pt x="1000" y="1"/>
                    </a:moveTo>
                    <a:cubicBezTo>
                      <a:pt x="457" y="1"/>
                      <a:pt x="0" y="445"/>
                      <a:pt x="0" y="1000"/>
                    </a:cubicBezTo>
                    <a:cubicBezTo>
                      <a:pt x="0" y="1542"/>
                      <a:pt x="457"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1"/>
              <p:cNvSpPr/>
              <p:nvPr/>
            </p:nvSpPr>
            <p:spPr>
              <a:xfrm>
                <a:off x="-366025"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1"/>
              <p:cNvSpPr/>
              <p:nvPr/>
            </p:nvSpPr>
            <p:spPr>
              <a:xfrm>
                <a:off x="244921"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42" y="1999"/>
                      <a:pt x="1998" y="1554"/>
                      <a:pt x="1998" y="1000"/>
                    </a:cubicBezTo>
                    <a:cubicBezTo>
                      <a:pt x="1998"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1"/>
              <p:cNvSpPr/>
              <p:nvPr/>
            </p:nvSpPr>
            <p:spPr>
              <a:xfrm>
                <a:off x="-42648" y="1758903"/>
                <a:ext cx="92936" cy="92228"/>
              </a:xfrm>
              <a:custGeom>
                <a:avLst/>
                <a:gdLst/>
                <a:ahLst/>
                <a:cxnLst/>
                <a:rect l="l" t="t" r="r" b="b"/>
                <a:pathLst>
                  <a:path w="1443" h="1432" extrusionOk="0">
                    <a:moveTo>
                      <a:pt x="716" y="0"/>
                    </a:moveTo>
                    <a:lnTo>
                      <a:pt x="0"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1"/>
              <p:cNvSpPr/>
              <p:nvPr/>
            </p:nvSpPr>
            <p:spPr>
              <a:xfrm>
                <a:off x="568169"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1"/>
              <p:cNvSpPr/>
              <p:nvPr/>
            </p:nvSpPr>
            <p:spPr>
              <a:xfrm>
                <a:off x="855029" y="1740612"/>
                <a:ext cx="129518" cy="128746"/>
              </a:xfrm>
              <a:custGeom>
                <a:avLst/>
                <a:gdLst/>
                <a:ahLst/>
                <a:cxnLst/>
                <a:rect l="l" t="t" r="r" b="b"/>
                <a:pathLst>
                  <a:path w="2011" h="1999" extrusionOk="0">
                    <a:moveTo>
                      <a:pt x="1012" y="0"/>
                    </a:moveTo>
                    <a:cubicBezTo>
                      <a:pt x="456" y="0"/>
                      <a:pt x="0" y="444"/>
                      <a:pt x="0" y="1000"/>
                    </a:cubicBezTo>
                    <a:cubicBezTo>
                      <a:pt x="0" y="1554"/>
                      <a:pt x="456" y="1999"/>
                      <a:pt x="1012" y="1999"/>
                    </a:cubicBezTo>
                    <a:cubicBezTo>
                      <a:pt x="1554" y="1999"/>
                      <a:pt x="2010" y="1554"/>
                      <a:pt x="2010" y="1000"/>
                    </a:cubicBezTo>
                    <a:cubicBezTo>
                      <a:pt x="2010" y="444"/>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1"/>
              <p:cNvSpPr/>
              <p:nvPr/>
            </p:nvSpPr>
            <p:spPr>
              <a:xfrm>
                <a:off x="1179115"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1"/>
              <p:cNvSpPr/>
              <p:nvPr/>
            </p:nvSpPr>
            <p:spPr>
              <a:xfrm>
                <a:off x="1465846" y="1740612"/>
                <a:ext cx="128810" cy="128746"/>
              </a:xfrm>
              <a:custGeom>
                <a:avLst/>
                <a:gdLst/>
                <a:ahLst/>
                <a:cxnLst/>
                <a:rect l="l" t="t" r="r" b="b"/>
                <a:pathLst>
                  <a:path w="2000" h="1999" extrusionOk="0">
                    <a:moveTo>
                      <a:pt x="1001" y="0"/>
                    </a:moveTo>
                    <a:cubicBezTo>
                      <a:pt x="458" y="0"/>
                      <a:pt x="1" y="444"/>
                      <a:pt x="1" y="1000"/>
                    </a:cubicBezTo>
                    <a:cubicBezTo>
                      <a:pt x="1" y="1554"/>
                      <a:pt x="458" y="1999"/>
                      <a:pt x="1001" y="1999"/>
                    </a:cubicBezTo>
                    <a:cubicBezTo>
                      <a:pt x="1555" y="1999"/>
                      <a:pt x="1999" y="1554"/>
                      <a:pt x="1999" y="1000"/>
                    </a:cubicBezTo>
                    <a:cubicBezTo>
                      <a:pt x="1999" y="444"/>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1"/>
              <p:cNvSpPr/>
              <p:nvPr/>
            </p:nvSpPr>
            <p:spPr>
              <a:xfrm>
                <a:off x="1789224" y="1758903"/>
                <a:ext cx="93001" cy="92228"/>
              </a:xfrm>
              <a:custGeom>
                <a:avLst/>
                <a:gdLst/>
                <a:ahLst/>
                <a:cxnLst/>
                <a:rect l="l" t="t" r="r" b="b"/>
                <a:pathLst>
                  <a:path w="1444" h="1432" extrusionOk="0">
                    <a:moveTo>
                      <a:pt x="728" y="0"/>
                    </a:moveTo>
                    <a:lnTo>
                      <a:pt x="1"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1"/>
              <p:cNvSpPr/>
              <p:nvPr/>
            </p:nvSpPr>
            <p:spPr>
              <a:xfrm>
                <a:off x="2076792" y="1740612"/>
                <a:ext cx="128746" cy="128746"/>
              </a:xfrm>
              <a:custGeom>
                <a:avLst/>
                <a:gdLst/>
                <a:ahLst/>
                <a:cxnLst/>
                <a:rect l="l" t="t" r="r" b="b"/>
                <a:pathLst>
                  <a:path w="1999" h="1999" extrusionOk="0">
                    <a:moveTo>
                      <a:pt x="999" y="0"/>
                    </a:moveTo>
                    <a:cubicBezTo>
                      <a:pt x="445" y="0"/>
                      <a:pt x="1" y="444"/>
                      <a:pt x="1" y="1000"/>
                    </a:cubicBezTo>
                    <a:cubicBezTo>
                      <a:pt x="1" y="1554"/>
                      <a:pt x="445"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1"/>
              <p:cNvSpPr/>
              <p:nvPr/>
            </p:nvSpPr>
            <p:spPr>
              <a:xfrm>
                <a:off x="2400105" y="1758903"/>
                <a:ext cx="93065" cy="92228"/>
              </a:xfrm>
              <a:custGeom>
                <a:avLst/>
                <a:gdLst/>
                <a:ahLst/>
                <a:cxnLst/>
                <a:rect l="l" t="t" r="r" b="b"/>
                <a:pathLst>
                  <a:path w="1445" h="1432" extrusionOk="0">
                    <a:moveTo>
                      <a:pt x="716" y="0"/>
                    </a:moveTo>
                    <a:lnTo>
                      <a:pt x="0" y="716"/>
                    </a:lnTo>
                    <a:lnTo>
                      <a:pt x="716" y="1431"/>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1"/>
              <p:cNvSpPr/>
              <p:nvPr/>
            </p:nvSpPr>
            <p:spPr>
              <a:xfrm>
                <a:off x="2687674"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43" y="1999"/>
                      <a:pt x="1999" y="1554"/>
                      <a:pt x="1999" y="1000"/>
                    </a:cubicBezTo>
                    <a:cubicBezTo>
                      <a:pt x="1999" y="444"/>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1"/>
              <p:cNvSpPr/>
              <p:nvPr/>
            </p:nvSpPr>
            <p:spPr>
              <a:xfrm>
                <a:off x="3011051"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1"/>
              <p:cNvSpPr/>
              <p:nvPr/>
            </p:nvSpPr>
            <p:spPr>
              <a:xfrm>
                <a:off x="3297782" y="1740612"/>
                <a:ext cx="128746" cy="128746"/>
              </a:xfrm>
              <a:custGeom>
                <a:avLst/>
                <a:gdLst/>
                <a:ahLst/>
                <a:cxnLst/>
                <a:rect l="l" t="t" r="r" b="b"/>
                <a:pathLst>
                  <a:path w="1999" h="1999" extrusionOk="0">
                    <a:moveTo>
                      <a:pt x="1012" y="0"/>
                    </a:moveTo>
                    <a:cubicBezTo>
                      <a:pt x="457" y="0"/>
                      <a:pt x="0" y="444"/>
                      <a:pt x="0" y="1000"/>
                    </a:cubicBezTo>
                    <a:cubicBezTo>
                      <a:pt x="0" y="1554"/>
                      <a:pt x="457" y="1999"/>
                      <a:pt x="1012" y="1999"/>
                    </a:cubicBezTo>
                    <a:cubicBezTo>
                      <a:pt x="1555" y="1999"/>
                      <a:pt x="1999" y="1554"/>
                      <a:pt x="1999" y="1000"/>
                    </a:cubicBezTo>
                    <a:cubicBezTo>
                      <a:pt x="1999" y="444"/>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1"/>
              <p:cNvSpPr/>
              <p:nvPr/>
            </p:nvSpPr>
            <p:spPr>
              <a:xfrm>
                <a:off x="3621868"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1"/>
              <p:cNvSpPr/>
              <p:nvPr/>
            </p:nvSpPr>
            <p:spPr>
              <a:xfrm>
                <a:off x="3908728" y="1740612"/>
                <a:ext cx="128746" cy="128746"/>
              </a:xfrm>
              <a:custGeom>
                <a:avLst/>
                <a:gdLst/>
                <a:ahLst/>
                <a:cxnLst/>
                <a:rect l="l" t="t" r="r" b="b"/>
                <a:pathLst>
                  <a:path w="1999" h="1999" extrusionOk="0">
                    <a:moveTo>
                      <a:pt x="999" y="0"/>
                    </a:moveTo>
                    <a:cubicBezTo>
                      <a:pt x="456" y="0"/>
                      <a:pt x="0" y="444"/>
                      <a:pt x="0" y="1000"/>
                    </a:cubicBezTo>
                    <a:cubicBezTo>
                      <a:pt x="0" y="1554"/>
                      <a:pt x="456" y="1999"/>
                      <a:pt x="999" y="1999"/>
                    </a:cubicBezTo>
                    <a:cubicBezTo>
                      <a:pt x="1554" y="1999"/>
                      <a:pt x="1998" y="1554"/>
                      <a:pt x="1998" y="1000"/>
                    </a:cubicBezTo>
                    <a:cubicBezTo>
                      <a:pt x="1998" y="444"/>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1"/>
              <p:cNvSpPr/>
              <p:nvPr/>
            </p:nvSpPr>
            <p:spPr>
              <a:xfrm>
                <a:off x="4231977" y="1758903"/>
                <a:ext cx="93065" cy="92228"/>
              </a:xfrm>
              <a:custGeom>
                <a:avLst/>
                <a:gdLst/>
                <a:ahLst/>
                <a:cxnLst/>
                <a:rect l="l" t="t" r="r" b="b"/>
                <a:pathLst>
                  <a:path w="1445" h="1432" extrusionOk="0">
                    <a:moveTo>
                      <a:pt x="729" y="0"/>
                    </a:moveTo>
                    <a:lnTo>
                      <a:pt x="1" y="716"/>
                    </a:lnTo>
                    <a:lnTo>
                      <a:pt x="729" y="1431"/>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1"/>
              <p:cNvSpPr/>
              <p:nvPr/>
            </p:nvSpPr>
            <p:spPr>
              <a:xfrm>
                <a:off x="4519609"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1"/>
              <p:cNvSpPr/>
              <p:nvPr/>
            </p:nvSpPr>
            <p:spPr>
              <a:xfrm>
                <a:off x="4842923" y="1758903"/>
                <a:ext cx="93001" cy="92228"/>
              </a:xfrm>
              <a:custGeom>
                <a:avLst/>
                <a:gdLst/>
                <a:ahLst/>
                <a:cxnLst/>
                <a:rect l="l" t="t" r="r" b="b"/>
                <a:pathLst>
                  <a:path w="1444" h="1432" extrusionOk="0">
                    <a:moveTo>
                      <a:pt x="716" y="0"/>
                    </a:moveTo>
                    <a:lnTo>
                      <a:pt x="1"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1"/>
              <p:cNvSpPr/>
              <p:nvPr/>
            </p:nvSpPr>
            <p:spPr>
              <a:xfrm>
                <a:off x="5130491" y="1740612"/>
                <a:ext cx="128810" cy="128746"/>
              </a:xfrm>
              <a:custGeom>
                <a:avLst/>
                <a:gdLst/>
                <a:ahLst/>
                <a:cxnLst/>
                <a:rect l="l" t="t" r="r" b="b"/>
                <a:pathLst>
                  <a:path w="2000" h="1999" extrusionOk="0">
                    <a:moveTo>
                      <a:pt x="999" y="0"/>
                    </a:moveTo>
                    <a:cubicBezTo>
                      <a:pt x="445" y="0"/>
                      <a:pt x="1" y="444"/>
                      <a:pt x="1" y="1000"/>
                    </a:cubicBezTo>
                    <a:cubicBezTo>
                      <a:pt x="1" y="1554"/>
                      <a:pt x="445" y="1999"/>
                      <a:pt x="999" y="1999"/>
                    </a:cubicBezTo>
                    <a:cubicBezTo>
                      <a:pt x="1542" y="1999"/>
                      <a:pt x="1999" y="1554"/>
                      <a:pt x="1999" y="1000"/>
                    </a:cubicBezTo>
                    <a:cubicBezTo>
                      <a:pt x="1999"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1"/>
              <p:cNvSpPr/>
              <p:nvPr/>
            </p:nvSpPr>
            <p:spPr>
              <a:xfrm>
                <a:off x="5453804"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1"/>
              <p:cNvSpPr/>
              <p:nvPr/>
            </p:nvSpPr>
            <p:spPr>
              <a:xfrm>
                <a:off x="5740599" y="1740612"/>
                <a:ext cx="129518" cy="128746"/>
              </a:xfrm>
              <a:custGeom>
                <a:avLst/>
                <a:gdLst/>
                <a:ahLst/>
                <a:cxnLst/>
                <a:rect l="l" t="t" r="r" b="b"/>
                <a:pathLst>
                  <a:path w="2011" h="1999" extrusionOk="0">
                    <a:moveTo>
                      <a:pt x="999" y="0"/>
                    </a:moveTo>
                    <a:cubicBezTo>
                      <a:pt x="457" y="0"/>
                      <a:pt x="1" y="444"/>
                      <a:pt x="1" y="1000"/>
                    </a:cubicBezTo>
                    <a:cubicBezTo>
                      <a:pt x="1" y="1554"/>
                      <a:pt x="457" y="1999"/>
                      <a:pt x="999" y="1999"/>
                    </a:cubicBezTo>
                    <a:cubicBezTo>
                      <a:pt x="1555" y="1999"/>
                      <a:pt x="2011" y="1554"/>
                      <a:pt x="2011" y="1000"/>
                    </a:cubicBezTo>
                    <a:cubicBezTo>
                      <a:pt x="2011"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1"/>
              <p:cNvSpPr/>
              <p:nvPr/>
            </p:nvSpPr>
            <p:spPr>
              <a:xfrm>
                <a:off x="6064750"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1"/>
              <p:cNvSpPr/>
              <p:nvPr/>
            </p:nvSpPr>
            <p:spPr>
              <a:xfrm>
                <a:off x="6351481" y="1740612"/>
                <a:ext cx="128746" cy="128746"/>
              </a:xfrm>
              <a:custGeom>
                <a:avLst/>
                <a:gdLst/>
                <a:ahLst/>
                <a:cxnLst/>
                <a:rect l="l" t="t" r="r" b="b"/>
                <a:pathLst>
                  <a:path w="1999" h="1999" extrusionOk="0">
                    <a:moveTo>
                      <a:pt x="1000" y="0"/>
                    </a:moveTo>
                    <a:cubicBezTo>
                      <a:pt x="457" y="0"/>
                      <a:pt x="1" y="444"/>
                      <a:pt x="1" y="1000"/>
                    </a:cubicBezTo>
                    <a:cubicBezTo>
                      <a:pt x="1" y="1554"/>
                      <a:pt x="457"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1"/>
              <p:cNvSpPr/>
              <p:nvPr/>
            </p:nvSpPr>
            <p:spPr>
              <a:xfrm>
                <a:off x="6674858" y="1758903"/>
                <a:ext cx="92936" cy="92228"/>
              </a:xfrm>
              <a:custGeom>
                <a:avLst/>
                <a:gdLst/>
                <a:ahLst/>
                <a:cxnLst/>
                <a:rect l="l" t="t" r="r" b="b"/>
                <a:pathLst>
                  <a:path w="1443" h="1432" extrusionOk="0">
                    <a:moveTo>
                      <a:pt x="728" y="0"/>
                    </a:moveTo>
                    <a:lnTo>
                      <a:pt x="0"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1"/>
              <p:cNvSpPr/>
              <p:nvPr/>
            </p:nvSpPr>
            <p:spPr>
              <a:xfrm>
                <a:off x="6962427"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1"/>
              <p:cNvSpPr/>
              <p:nvPr/>
            </p:nvSpPr>
            <p:spPr>
              <a:xfrm>
                <a:off x="7285740" y="1758903"/>
                <a:ext cx="93001" cy="92228"/>
              </a:xfrm>
              <a:custGeom>
                <a:avLst/>
                <a:gdLst/>
                <a:ahLst/>
                <a:cxnLst/>
                <a:rect l="l" t="t" r="r" b="b"/>
                <a:pathLst>
                  <a:path w="1444" h="1432" extrusionOk="0">
                    <a:moveTo>
                      <a:pt x="715" y="0"/>
                    </a:moveTo>
                    <a:lnTo>
                      <a:pt x="0" y="716"/>
                    </a:lnTo>
                    <a:lnTo>
                      <a:pt x="715" y="1431"/>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1"/>
              <p:cNvSpPr/>
              <p:nvPr/>
            </p:nvSpPr>
            <p:spPr>
              <a:xfrm>
                <a:off x="7573308"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42" y="1999"/>
                      <a:pt x="1998" y="1554"/>
                      <a:pt x="1998" y="1000"/>
                    </a:cubicBezTo>
                    <a:cubicBezTo>
                      <a:pt x="1998" y="444"/>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1"/>
              <p:cNvSpPr/>
              <p:nvPr/>
            </p:nvSpPr>
            <p:spPr>
              <a:xfrm>
                <a:off x="7896621"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1"/>
              <p:cNvSpPr/>
              <p:nvPr/>
            </p:nvSpPr>
            <p:spPr>
              <a:xfrm>
                <a:off x="8183417" y="1740612"/>
                <a:ext cx="128746" cy="128746"/>
              </a:xfrm>
              <a:custGeom>
                <a:avLst/>
                <a:gdLst/>
                <a:ahLst/>
                <a:cxnLst/>
                <a:rect l="l" t="t" r="r" b="b"/>
                <a:pathLst>
                  <a:path w="1999" h="1999" extrusionOk="0">
                    <a:moveTo>
                      <a:pt x="1000" y="0"/>
                    </a:moveTo>
                    <a:cubicBezTo>
                      <a:pt x="457" y="0"/>
                      <a:pt x="0" y="444"/>
                      <a:pt x="0" y="1000"/>
                    </a:cubicBezTo>
                    <a:cubicBezTo>
                      <a:pt x="0" y="1554"/>
                      <a:pt x="457"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1"/>
              <p:cNvSpPr/>
              <p:nvPr/>
            </p:nvSpPr>
            <p:spPr>
              <a:xfrm>
                <a:off x="8507503"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1"/>
              <p:cNvSpPr/>
              <p:nvPr/>
            </p:nvSpPr>
            <p:spPr>
              <a:xfrm>
                <a:off x="8794298" y="1740612"/>
                <a:ext cx="128810" cy="128746"/>
              </a:xfrm>
              <a:custGeom>
                <a:avLst/>
                <a:gdLst/>
                <a:ahLst/>
                <a:cxnLst/>
                <a:rect l="l" t="t" r="r" b="b"/>
                <a:pathLst>
                  <a:path w="2000"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1"/>
              <p:cNvSpPr/>
              <p:nvPr/>
            </p:nvSpPr>
            <p:spPr>
              <a:xfrm>
                <a:off x="9117611" y="1758903"/>
                <a:ext cx="93065" cy="92228"/>
              </a:xfrm>
              <a:custGeom>
                <a:avLst/>
                <a:gdLst/>
                <a:ahLst/>
                <a:cxnLst/>
                <a:rect l="l" t="t" r="r" b="b"/>
                <a:pathLst>
                  <a:path w="1445" h="1432" extrusionOk="0">
                    <a:moveTo>
                      <a:pt x="729" y="0"/>
                    </a:moveTo>
                    <a:lnTo>
                      <a:pt x="1" y="716"/>
                    </a:lnTo>
                    <a:lnTo>
                      <a:pt x="729" y="1431"/>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1"/>
              <p:cNvSpPr/>
              <p:nvPr/>
            </p:nvSpPr>
            <p:spPr>
              <a:xfrm>
                <a:off x="9405180"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1"/>
              <p:cNvSpPr/>
              <p:nvPr/>
            </p:nvSpPr>
            <p:spPr>
              <a:xfrm>
                <a:off x="-60166" y="2046471"/>
                <a:ext cx="128746" cy="128746"/>
              </a:xfrm>
              <a:custGeom>
                <a:avLst/>
                <a:gdLst/>
                <a:ahLst/>
                <a:cxnLst/>
                <a:rect l="l" t="t" r="r" b="b"/>
                <a:pathLst>
                  <a:path w="1999" h="1999" extrusionOk="0">
                    <a:moveTo>
                      <a:pt x="999" y="1"/>
                    </a:moveTo>
                    <a:cubicBezTo>
                      <a:pt x="445" y="1"/>
                      <a:pt x="1" y="445"/>
                      <a:pt x="1" y="999"/>
                    </a:cubicBezTo>
                    <a:cubicBezTo>
                      <a:pt x="1" y="1555"/>
                      <a:pt x="445"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1"/>
              <p:cNvSpPr/>
              <p:nvPr/>
            </p:nvSpPr>
            <p:spPr>
              <a:xfrm>
                <a:off x="550716"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43" y="1999"/>
                      <a:pt x="1999" y="1555"/>
                      <a:pt x="1999" y="999"/>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1"/>
              <p:cNvSpPr/>
              <p:nvPr/>
            </p:nvSpPr>
            <p:spPr>
              <a:xfrm>
                <a:off x="263147" y="2064698"/>
                <a:ext cx="93065" cy="92228"/>
              </a:xfrm>
              <a:custGeom>
                <a:avLst/>
                <a:gdLst/>
                <a:ahLst/>
                <a:cxnLst/>
                <a:rect l="l" t="t" r="r" b="b"/>
                <a:pathLst>
                  <a:path w="1445" h="1432" extrusionOk="0">
                    <a:moveTo>
                      <a:pt x="716" y="1"/>
                    </a:moveTo>
                    <a:lnTo>
                      <a:pt x="0" y="716"/>
                    </a:lnTo>
                    <a:lnTo>
                      <a:pt x="716" y="1432"/>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1"/>
              <p:cNvSpPr/>
              <p:nvPr/>
            </p:nvSpPr>
            <p:spPr>
              <a:xfrm>
                <a:off x="874093"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1"/>
              <p:cNvSpPr/>
              <p:nvPr/>
            </p:nvSpPr>
            <p:spPr>
              <a:xfrm>
                <a:off x="1160824"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1"/>
              <p:cNvSpPr/>
              <p:nvPr/>
            </p:nvSpPr>
            <p:spPr>
              <a:xfrm>
                <a:off x="1484910"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1"/>
              <p:cNvSpPr/>
              <p:nvPr/>
            </p:nvSpPr>
            <p:spPr>
              <a:xfrm>
                <a:off x="1771770" y="2046471"/>
                <a:ext cx="128746" cy="128746"/>
              </a:xfrm>
              <a:custGeom>
                <a:avLst/>
                <a:gdLst/>
                <a:ahLst/>
                <a:cxnLst/>
                <a:rect l="l" t="t" r="r" b="b"/>
                <a:pathLst>
                  <a:path w="1999" h="1999" extrusionOk="0">
                    <a:moveTo>
                      <a:pt x="999" y="1"/>
                    </a:moveTo>
                    <a:cubicBezTo>
                      <a:pt x="456" y="1"/>
                      <a:pt x="0" y="445"/>
                      <a:pt x="0" y="999"/>
                    </a:cubicBezTo>
                    <a:cubicBezTo>
                      <a:pt x="0" y="1555"/>
                      <a:pt x="456" y="1999"/>
                      <a:pt x="999" y="1999"/>
                    </a:cubicBezTo>
                    <a:cubicBezTo>
                      <a:pt x="1554" y="1999"/>
                      <a:pt x="1998" y="1555"/>
                      <a:pt x="1998" y="999"/>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1"/>
              <p:cNvSpPr/>
              <p:nvPr/>
            </p:nvSpPr>
            <p:spPr>
              <a:xfrm>
                <a:off x="2095019" y="2064698"/>
                <a:ext cx="93065" cy="92228"/>
              </a:xfrm>
              <a:custGeom>
                <a:avLst/>
                <a:gdLst/>
                <a:ahLst/>
                <a:cxnLst/>
                <a:rect l="l" t="t" r="r" b="b"/>
                <a:pathLst>
                  <a:path w="1445" h="1432" extrusionOk="0">
                    <a:moveTo>
                      <a:pt x="729" y="1"/>
                    </a:moveTo>
                    <a:lnTo>
                      <a:pt x="1" y="716"/>
                    </a:lnTo>
                    <a:lnTo>
                      <a:pt x="729" y="1432"/>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1"/>
              <p:cNvSpPr/>
              <p:nvPr/>
            </p:nvSpPr>
            <p:spPr>
              <a:xfrm>
                <a:off x="2382652"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1"/>
              <p:cNvSpPr/>
              <p:nvPr/>
            </p:nvSpPr>
            <p:spPr>
              <a:xfrm>
                <a:off x="2705965" y="2064698"/>
                <a:ext cx="93001" cy="92228"/>
              </a:xfrm>
              <a:custGeom>
                <a:avLst/>
                <a:gdLst/>
                <a:ahLst/>
                <a:cxnLst/>
                <a:rect l="l" t="t" r="r" b="b"/>
                <a:pathLst>
                  <a:path w="1444" h="1432" extrusionOk="0">
                    <a:moveTo>
                      <a:pt x="716" y="1"/>
                    </a:moveTo>
                    <a:lnTo>
                      <a:pt x="1"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1"/>
              <p:cNvSpPr/>
              <p:nvPr/>
            </p:nvSpPr>
            <p:spPr>
              <a:xfrm>
                <a:off x="2993533" y="2046471"/>
                <a:ext cx="128810" cy="128746"/>
              </a:xfrm>
              <a:custGeom>
                <a:avLst/>
                <a:gdLst/>
                <a:ahLst/>
                <a:cxnLst/>
                <a:rect l="l" t="t" r="r" b="b"/>
                <a:pathLst>
                  <a:path w="2000" h="1999" extrusionOk="0">
                    <a:moveTo>
                      <a:pt x="999" y="1"/>
                    </a:moveTo>
                    <a:cubicBezTo>
                      <a:pt x="445" y="1"/>
                      <a:pt x="1" y="445"/>
                      <a:pt x="1" y="999"/>
                    </a:cubicBezTo>
                    <a:cubicBezTo>
                      <a:pt x="1"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1"/>
              <p:cNvSpPr/>
              <p:nvPr/>
            </p:nvSpPr>
            <p:spPr>
              <a:xfrm>
                <a:off x="3316846"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1"/>
              <p:cNvSpPr/>
              <p:nvPr/>
            </p:nvSpPr>
            <p:spPr>
              <a:xfrm>
                <a:off x="3603642" y="2046471"/>
                <a:ext cx="128746" cy="128746"/>
              </a:xfrm>
              <a:custGeom>
                <a:avLst/>
                <a:gdLst/>
                <a:ahLst/>
                <a:cxnLst/>
                <a:rect l="l" t="t" r="r" b="b"/>
                <a:pathLst>
                  <a:path w="1999" h="1999" extrusionOk="0">
                    <a:moveTo>
                      <a:pt x="1012" y="1"/>
                    </a:moveTo>
                    <a:cubicBezTo>
                      <a:pt x="457" y="1"/>
                      <a:pt x="1" y="445"/>
                      <a:pt x="1" y="999"/>
                    </a:cubicBezTo>
                    <a:cubicBezTo>
                      <a:pt x="1"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1"/>
              <p:cNvSpPr/>
              <p:nvPr/>
            </p:nvSpPr>
            <p:spPr>
              <a:xfrm>
                <a:off x="3927792"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1"/>
              <p:cNvSpPr/>
              <p:nvPr/>
            </p:nvSpPr>
            <p:spPr>
              <a:xfrm>
                <a:off x="4214523" y="2046471"/>
                <a:ext cx="128746" cy="128746"/>
              </a:xfrm>
              <a:custGeom>
                <a:avLst/>
                <a:gdLst/>
                <a:ahLst/>
                <a:cxnLst/>
                <a:rect l="l" t="t" r="r" b="b"/>
                <a:pathLst>
                  <a:path w="1999"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1"/>
              <p:cNvSpPr/>
              <p:nvPr/>
            </p:nvSpPr>
            <p:spPr>
              <a:xfrm>
                <a:off x="4537900" y="2064698"/>
                <a:ext cx="92936" cy="92228"/>
              </a:xfrm>
              <a:custGeom>
                <a:avLst/>
                <a:gdLst/>
                <a:ahLst/>
                <a:cxnLst/>
                <a:rect l="l" t="t" r="r" b="b"/>
                <a:pathLst>
                  <a:path w="1443" h="1432" extrusionOk="0">
                    <a:moveTo>
                      <a:pt x="728" y="1"/>
                    </a:moveTo>
                    <a:lnTo>
                      <a:pt x="0" y="716"/>
                    </a:lnTo>
                    <a:lnTo>
                      <a:pt x="728" y="1432"/>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1"/>
              <p:cNvSpPr/>
              <p:nvPr/>
            </p:nvSpPr>
            <p:spPr>
              <a:xfrm>
                <a:off x="4825469" y="2046471"/>
                <a:ext cx="128746" cy="128746"/>
              </a:xfrm>
              <a:custGeom>
                <a:avLst/>
                <a:gdLst/>
                <a:ahLst/>
                <a:cxnLst/>
                <a:rect l="l" t="t" r="r" b="b"/>
                <a:pathLst>
                  <a:path w="1999" h="1999" extrusionOk="0">
                    <a:moveTo>
                      <a:pt x="999" y="1"/>
                    </a:moveTo>
                    <a:cubicBezTo>
                      <a:pt x="444" y="1"/>
                      <a:pt x="0" y="445"/>
                      <a:pt x="0" y="999"/>
                    </a:cubicBezTo>
                    <a:cubicBezTo>
                      <a:pt x="0" y="1555"/>
                      <a:pt x="444"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1"/>
              <p:cNvSpPr/>
              <p:nvPr/>
            </p:nvSpPr>
            <p:spPr>
              <a:xfrm>
                <a:off x="5148782" y="2064698"/>
                <a:ext cx="93001" cy="92228"/>
              </a:xfrm>
              <a:custGeom>
                <a:avLst/>
                <a:gdLst/>
                <a:ahLst/>
                <a:cxnLst/>
                <a:rect l="l" t="t" r="r" b="b"/>
                <a:pathLst>
                  <a:path w="1444" h="1432" extrusionOk="0">
                    <a:moveTo>
                      <a:pt x="715" y="1"/>
                    </a:moveTo>
                    <a:lnTo>
                      <a:pt x="0" y="716"/>
                    </a:lnTo>
                    <a:lnTo>
                      <a:pt x="715" y="1432"/>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1"/>
              <p:cNvSpPr/>
              <p:nvPr/>
            </p:nvSpPr>
            <p:spPr>
              <a:xfrm>
                <a:off x="5436350"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42" y="1999"/>
                      <a:pt x="1998" y="1555"/>
                      <a:pt x="1998" y="999"/>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1"/>
              <p:cNvSpPr/>
              <p:nvPr/>
            </p:nvSpPr>
            <p:spPr>
              <a:xfrm>
                <a:off x="5759663"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1"/>
              <p:cNvSpPr/>
              <p:nvPr/>
            </p:nvSpPr>
            <p:spPr>
              <a:xfrm>
                <a:off x="6046459"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4" y="1999"/>
                      <a:pt x="1998" y="1555"/>
                      <a:pt x="1998" y="999"/>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1"/>
              <p:cNvSpPr/>
              <p:nvPr/>
            </p:nvSpPr>
            <p:spPr>
              <a:xfrm>
                <a:off x="6370545"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1"/>
              <p:cNvSpPr/>
              <p:nvPr/>
            </p:nvSpPr>
            <p:spPr>
              <a:xfrm>
                <a:off x="6657340" y="2046471"/>
                <a:ext cx="128810" cy="128746"/>
              </a:xfrm>
              <a:custGeom>
                <a:avLst/>
                <a:gdLst/>
                <a:ahLst/>
                <a:cxnLst/>
                <a:rect l="l" t="t" r="r" b="b"/>
                <a:pathLst>
                  <a:path w="2000"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1"/>
              <p:cNvSpPr/>
              <p:nvPr/>
            </p:nvSpPr>
            <p:spPr>
              <a:xfrm>
                <a:off x="6980653" y="2064698"/>
                <a:ext cx="93065" cy="92228"/>
              </a:xfrm>
              <a:custGeom>
                <a:avLst/>
                <a:gdLst/>
                <a:ahLst/>
                <a:cxnLst/>
                <a:rect l="l" t="t" r="r" b="b"/>
                <a:pathLst>
                  <a:path w="1445" h="1432" extrusionOk="0">
                    <a:moveTo>
                      <a:pt x="729" y="1"/>
                    </a:moveTo>
                    <a:lnTo>
                      <a:pt x="1" y="716"/>
                    </a:lnTo>
                    <a:lnTo>
                      <a:pt x="729" y="1432"/>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1"/>
              <p:cNvSpPr/>
              <p:nvPr/>
            </p:nvSpPr>
            <p:spPr>
              <a:xfrm>
                <a:off x="7268222"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1"/>
              <p:cNvSpPr/>
              <p:nvPr/>
            </p:nvSpPr>
            <p:spPr>
              <a:xfrm>
                <a:off x="7591599" y="2064698"/>
                <a:ext cx="92936" cy="92228"/>
              </a:xfrm>
              <a:custGeom>
                <a:avLst/>
                <a:gdLst/>
                <a:ahLst/>
                <a:cxnLst/>
                <a:rect l="l" t="t" r="r" b="b"/>
                <a:pathLst>
                  <a:path w="1443" h="1432" extrusionOk="0">
                    <a:moveTo>
                      <a:pt x="716" y="1"/>
                    </a:moveTo>
                    <a:lnTo>
                      <a:pt x="0"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1"/>
              <p:cNvSpPr/>
              <p:nvPr/>
            </p:nvSpPr>
            <p:spPr>
              <a:xfrm>
                <a:off x="7879168" y="2046471"/>
                <a:ext cx="128746" cy="128746"/>
              </a:xfrm>
              <a:custGeom>
                <a:avLst/>
                <a:gdLst/>
                <a:ahLst/>
                <a:cxnLst/>
                <a:rect l="l" t="t" r="r" b="b"/>
                <a:pathLst>
                  <a:path w="1999" h="1999" extrusionOk="0">
                    <a:moveTo>
                      <a:pt x="999" y="1"/>
                    </a:moveTo>
                    <a:cubicBezTo>
                      <a:pt x="445" y="1"/>
                      <a:pt x="0" y="445"/>
                      <a:pt x="0" y="999"/>
                    </a:cubicBezTo>
                    <a:cubicBezTo>
                      <a:pt x="0"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1"/>
              <p:cNvSpPr/>
              <p:nvPr/>
            </p:nvSpPr>
            <p:spPr>
              <a:xfrm>
                <a:off x="8202481" y="2064698"/>
                <a:ext cx="92164" cy="92228"/>
              </a:xfrm>
              <a:custGeom>
                <a:avLst/>
                <a:gdLst/>
                <a:ahLst/>
                <a:cxnLst/>
                <a:rect l="l" t="t" r="r" b="b"/>
                <a:pathLst>
                  <a:path w="1431"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1"/>
              <p:cNvSpPr/>
              <p:nvPr/>
            </p:nvSpPr>
            <p:spPr>
              <a:xfrm>
                <a:off x="8489276" y="2046471"/>
                <a:ext cx="128746" cy="128746"/>
              </a:xfrm>
              <a:custGeom>
                <a:avLst/>
                <a:gdLst/>
                <a:ahLst/>
                <a:cxnLst/>
                <a:rect l="l" t="t" r="r" b="b"/>
                <a:pathLst>
                  <a:path w="1999" h="1999" extrusionOk="0">
                    <a:moveTo>
                      <a:pt x="1012" y="1"/>
                    </a:moveTo>
                    <a:cubicBezTo>
                      <a:pt x="456" y="1"/>
                      <a:pt x="0" y="445"/>
                      <a:pt x="0" y="999"/>
                    </a:cubicBezTo>
                    <a:cubicBezTo>
                      <a:pt x="0" y="1555"/>
                      <a:pt x="456"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1"/>
              <p:cNvSpPr/>
              <p:nvPr/>
            </p:nvSpPr>
            <p:spPr>
              <a:xfrm>
                <a:off x="8813362"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1"/>
              <p:cNvSpPr/>
              <p:nvPr/>
            </p:nvSpPr>
            <p:spPr>
              <a:xfrm>
                <a:off x="9100158" y="2046471"/>
                <a:ext cx="128746" cy="128746"/>
              </a:xfrm>
              <a:custGeom>
                <a:avLst/>
                <a:gdLst/>
                <a:ahLst/>
                <a:cxnLst/>
                <a:rect l="l" t="t" r="r" b="b"/>
                <a:pathLst>
                  <a:path w="1999" h="1999" extrusionOk="0">
                    <a:moveTo>
                      <a:pt x="1000" y="1"/>
                    </a:moveTo>
                    <a:cubicBezTo>
                      <a:pt x="457" y="1"/>
                      <a:pt x="0" y="445"/>
                      <a:pt x="0" y="999"/>
                    </a:cubicBezTo>
                    <a:cubicBezTo>
                      <a:pt x="0" y="1555"/>
                      <a:pt x="457"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1"/>
              <p:cNvSpPr/>
              <p:nvPr/>
            </p:nvSpPr>
            <p:spPr>
              <a:xfrm>
                <a:off x="-366025"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1"/>
              <p:cNvSpPr/>
              <p:nvPr/>
            </p:nvSpPr>
            <p:spPr>
              <a:xfrm>
                <a:off x="244921"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42" y="1999"/>
                      <a:pt x="1998" y="1555"/>
                      <a:pt x="1998" y="1001"/>
                    </a:cubicBezTo>
                    <a:cubicBezTo>
                      <a:pt x="1998"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1"/>
              <p:cNvSpPr/>
              <p:nvPr/>
            </p:nvSpPr>
            <p:spPr>
              <a:xfrm>
                <a:off x="-42648" y="2370621"/>
                <a:ext cx="92936" cy="92936"/>
              </a:xfrm>
              <a:custGeom>
                <a:avLst/>
                <a:gdLst/>
                <a:ahLst/>
                <a:cxnLst/>
                <a:rect l="l" t="t" r="r" b="b"/>
                <a:pathLst>
                  <a:path w="1443" h="1443" extrusionOk="0">
                    <a:moveTo>
                      <a:pt x="716" y="0"/>
                    </a:moveTo>
                    <a:lnTo>
                      <a:pt x="0"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1"/>
              <p:cNvSpPr/>
              <p:nvPr/>
            </p:nvSpPr>
            <p:spPr>
              <a:xfrm>
                <a:off x="568169"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1"/>
              <p:cNvSpPr/>
              <p:nvPr/>
            </p:nvSpPr>
            <p:spPr>
              <a:xfrm>
                <a:off x="855029" y="2352266"/>
                <a:ext cx="129518" cy="128810"/>
              </a:xfrm>
              <a:custGeom>
                <a:avLst/>
                <a:gdLst/>
                <a:ahLst/>
                <a:cxnLst/>
                <a:rect l="l" t="t" r="r" b="b"/>
                <a:pathLst>
                  <a:path w="2011" h="2000" extrusionOk="0">
                    <a:moveTo>
                      <a:pt x="1012" y="1"/>
                    </a:moveTo>
                    <a:cubicBezTo>
                      <a:pt x="456" y="1"/>
                      <a:pt x="0" y="458"/>
                      <a:pt x="0" y="1001"/>
                    </a:cubicBezTo>
                    <a:cubicBezTo>
                      <a:pt x="0" y="1555"/>
                      <a:pt x="456" y="1999"/>
                      <a:pt x="1012" y="1999"/>
                    </a:cubicBezTo>
                    <a:cubicBezTo>
                      <a:pt x="1554" y="1999"/>
                      <a:pt x="2010" y="1555"/>
                      <a:pt x="2010" y="1001"/>
                    </a:cubicBezTo>
                    <a:cubicBezTo>
                      <a:pt x="2010" y="458"/>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1"/>
              <p:cNvSpPr/>
              <p:nvPr/>
            </p:nvSpPr>
            <p:spPr>
              <a:xfrm>
                <a:off x="1179115"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1"/>
              <p:cNvSpPr/>
              <p:nvPr/>
            </p:nvSpPr>
            <p:spPr>
              <a:xfrm>
                <a:off x="1465846" y="2352266"/>
                <a:ext cx="128810" cy="128810"/>
              </a:xfrm>
              <a:custGeom>
                <a:avLst/>
                <a:gdLst/>
                <a:ahLst/>
                <a:cxnLst/>
                <a:rect l="l" t="t" r="r" b="b"/>
                <a:pathLst>
                  <a:path w="2000" h="2000" extrusionOk="0">
                    <a:moveTo>
                      <a:pt x="1001" y="1"/>
                    </a:moveTo>
                    <a:cubicBezTo>
                      <a:pt x="458" y="1"/>
                      <a:pt x="1" y="458"/>
                      <a:pt x="1" y="1001"/>
                    </a:cubicBezTo>
                    <a:cubicBezTo>
                      <a:pt x="1" y="1555"/>
                      <a:pt x="458" y="1999"/>
                      <a:pt x="1001" y="1999"/>
                    </a:cubicBezTo>
                    <a:cubicBezTo>
                      <a:pt x="1555" y="1999"/>
                      <a:pt x="1999" y="1555"/>
                      <a:pt x="1999" y="1001"/>
                    </a:cubicBezTo>
                    <a:cubicBezTo>
                      <a:pt x="1999" y="458"/>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1"/>
              <p:cNvSpPr/>
              <p:nvPr/>
            </p:nvSpPr>
            <p:spPr>
              <a:xfrm>
                <a:off x="1789224" y="2370621"/>
                <a:ext cx="93001" cy="92936"/>
              </a:xfrm>
              <a:custGeom>
                <a:avLst/>
                <a:gdLst/>
                <a:ahLst/>
                <a:cxnLst/>
                <a:rect l="l" t="t" r="r" b="b"/>
                <a:pathLst>
                  <a:path w="1444" h="1443" extrusionOk="0">
                    <a:moveTo>
                      <a:pt x="728" y="0"/>
                    </a:moveTo>
                    <a:lnTo>
                      <a:pt x="1"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1"/>
              <p:cNvSpPr/>
              <p:nvPr/>
            </p:nvSpPr>
            <p:spPr>
              <a:xfrm>
                <a:off x="2076792" y="2352266"/>
                <a:ext cx="128746" cy="128810"/>
              </a:xfrm>
              <a:custGeom>
                <a:avLst/>
                <a:gdLst/>
                <a:ahLst/>
                <a:cxnLst/>
                <a:rect l="l" t="t" r="r" b="b"/>
                <a:pathLst>
                  <a:path w="1999" h="2000" extrusionOk="0">
                    <a:moveTo>
                      <a:pt x="999" y="1"/>
                    </a:moveTo>
                    <a:cubicBezTo>
                      <a:pt x="445" y="1"/>
                      <a:pt x="1" y="458"/>
                      <a:pt x="1" y="1001"/>
                    </a:cubicBezTo>
                    <a:cubicBezTo>
                      <a:pt x="1" y="1555"/>
                      <a:pt x="445"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1"/>
              <p:cNvSpPr/>
              <p:nvPr/>
            </p:nvSpPr>
            <p:spPr>
              <a:xfrm>
                <a:off x="2400105" y="2370621"/>
                <a:ext cx="93065" cy="92936"/>
              </a:xfrm>
              <a:custGeom>
                <a:avLst/>
                <a:gdLst/>
                <a:ahLst/>
                <a:cxnLst/>
                <a:rect l="l" t="t" r="r" b="b"/>
                <a:pathLst>
                  <a:path w="1445" h="1443" extrusionOk="0">
                    <a:moveTo>
                      <a:pt x="716" y="0"/>
                    </a:moveTo>
                    <a:lnTo>
                      <a:pt x="0" y="716"/>
                    </a:lnTo>
                    <a:lnTo>
                      <a:pt x="716" y="1443"/>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1"/>
              <p:cNvSpPr/>
              <p:nvPr/>
            </p:nvSpPr>
            <p:spPr>
              <a:xfrm>
                <a:off x="2687674"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43" y="1999"/>
                      <a:pt x="1999" y="1555"/>
                      <a:pt x="1999" y="1001"/>
                    </a:cubicBezTo>
                    <a:cubicBezTo>
                      <a:pt x="1999" y="458"/>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1"/>
              <p:cNvSpPr/>
              <p:nvPr/>
            </p:nvSpPr>
            <p:spPr>
              <a:xfrm>
                <a:off x="3011051"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1"/>
              <p:cNvSpPr/>
              <p:nvPr/>
            </p:nvSpPr>
            <p:spPr>
              <a:xfrm>
                <a:off x="3297782" y="2352266"/>
                <a:ext cx="128746" cy="128810"/>
              </a:xfrm>
              <a:custGeom>
                <a:avLst/>
                <a:gdLst/>
                <a:ahLst/>
                <a:cxnLst/>
                <a:rect l="l" t="t" r="r" b="b"/>
                <a:pathLst>
                  <a:path w="1999" h="2000" extrusionOk="0">
                    <a:moveTo>
                      <a:pt x="1012" y="1"/>
                    </a:moveTo>
                    <a:cubicBezTo>
                      <a:pt x="457" y="1"/>
                      <a:pt x="0" y="458"/>
                      <a:pt x="0" y="1001"/>
                    </a:cubicBezTo>
                    <a:cubicBezTo>
                      <a:pt x="0" y="1555"/>
                      <a:pt x="457" y="1999"/>
                      <a:pt x="1012" y="1999"/>
                    </a:cubicBezTo>
                    <a:cubicBezTo>
                      <a:pt x="1555" y="1999"/>
                      <a:pt x="1999" y="1555"/>
                      <a:pt x="1999" y="1001"/>
                    </a:cubicBezTo>
                    <a:cubicBezTo>
                      <a:pt x="1999" y="458"/>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1"/>
              <p:cNvSpPr/>
              <p:nvPr/>
            </p:nvSpPr>
            <p:spPr>
              <a:xfrm>
                <a:off x="3621868"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1"/>
              <p:cNvSpPr/>
              <p:nvPr/>
            </p:nvSpPr>
            <p:spPr>
              <a:xfrm>
                <a:off x="3908728" y="2352266"/>
                <a:ext cx="128746" cy="128810"/>
              </a:xfrm>
              <a:custGeom>
                <a:avLst/>
                <a:gdLst/>
                <a:ahLst/>
                <a:cxnLst/>
                <a:rect l="l" t="t" r="r" b="b"/>
                <a:pathLst>
                  <a:path w="1999" h="2000" extrusionOk="0">
                    <a:moveTo>
                      <a:pt x="999" y="1"/>
                    </a:moveTo>
                    <a:cubicBezTo>
                      <a:pt x="456" y="1"/>
                      <a:pt x="0" y="458"/>
                      <a:pt x="0" y="1001"/>
                    </a:cubicBezTo>
                    <a:cubicBezTo>
                      <a:pt x="0" y="1555"/>
                      <a:pt x="456" y="1999"/>
                      <a:pt x="999" y="1999"/>
                    </a:cubicBezTo>
                    <a:cubicBezTo>
                      <a:pt x="1554" y="1999"/>
                      <a:pt x="1998" y="1555"/>
                      <a:pt x="1998" y="1001"/>
                    </a:cubicBezTo>
                    <a:cubicBezTo>
                      <a:pt x="1998" y="458"/>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1"/>
              <p:cNvSpPr/>
              <p:nvPr/>
            </p:nvSpPr>
            <p:spPr>
              <a:xfrm>
                <a:off x="4231977" y="2370621"/>
                <a:ext cx="93065" cy="92936"/>
              </a:xfrm>
              <a:custGeom>
                <a:avLst/>
                <a:gdLst/>
                <a:ahLst/>
                <a:cxnLst/>
                <a:rect l="l" t="t" r="r" b="b"/>
                <a:pathLst>
                  <a:path w="1445" h="1443" extrusionOk="0">
                    <a:moveTo>
                      <a:pt x="729" y="0"/>
                    </a:moveTo>
                    <a:lnTo>
                      <a:pt x="1" y="716"/>
                    </a:lnTo>
                    <a:lnTo>
                      <a:pt x="729" y="1443"/>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1"/>
              <p:cNvSpPr/>
              <p:nvPr/>
            </p:nvSpPr>
            <p:spPr>
              <a:xfrm>
                <a:off x="4519609"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1"/>
              <p:cNvSpPr/>
              <p:nvPr/>
            </p:nvSpPr>
            <p:spPr>
              <a:xfrm>
                <a:off x="4842923" y="2370621"/>
                <a:ext cx="93001" cy="92936"/>
              </a:xfrm>
              <a:custGeom>
                <a:avLst/>
                <a:gdLst/>
                <a:ahLst/>
                <a:cxnLst/>
                <a:rect l="l" t="t" r="r" b="b"/>
                <a:pathLst>
                  <a:path w="1444" h="1443" extrusionOk="0">
                    <a:moveTo>
                      <a:pt x="716" y="0"/>
                    </a:moveTo>
                    <a:lnTo>
                      <a:pt x="1"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1"/>
              <p:cNvSpPr/>
              <p:nvPr/>
            </p:nvSpPr>
            <p:spPr>
              <a:xfrm>
                <a:off x="5130491" y="2352266"/>
                <a:ext cx="128810" cy="128810"/>
              </a:xfrm>
              <a:custGeom>
                <a:avLst/>
                <a:gdLst/>
                <a:ahLst/>
                <a:cxnLst/>
                <a:rect l="l" t="t" r="r" b="b"/>
                <a:pathLst>
                  <a:path w="2000" h="2000" extrusionOk="0">
                    <a:moveTo>
                      <a:pt x="999" y="1"/>
                    </a:moveTo>
                    <a:cubicBezTo>
                      <a:pt x="445" y="1"/>
                      <a:pt x="1" y="458"/>
                      <a:pt x="1" y="1001"/>
                    </a:cubicBezTo>
                    <a:cubicBezTo>
                      <a:pt x="1" y="1555"/>
                      <a:pt x="445" y="1999"/>
                      <a:pt x="999" y="1999"/>
                    </a:cubicBezTo>
                    <a:cubicBezTo>
                      <a:pt x="1542" y="1999"/>
                      <a:pt x="1999" y="1555"/>
                      <a:pt x="1999" y="1001"/>
                    </a:cubicBezTo>
                    <a:cubicBezTo>
                      <a:pt x="1999"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1"/>
              <p:cNvSpPr/>
              <p:nvPr/>
            </p:nvSpPr>
            <p:spPr>
              <a:xfrm>
                <a:off x="5453804"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1"/>
              <p:cNvSpPr/>
              <p:nvPr/>
            </p:nvSpPr>
            <p:spPr>
              <a:xfrm>
                <a:off x="5740599" y="2352266"/>
                <a:ext cx="129518" cy="128810"/>
              </a:xfrm>
              <a:custGeom>
                <a:avLst/>
                <a:gdLst/>
                <a:ahLst/>
                <a:cxnLst/>
                <a:rect l="l" t="t" r="r" b="b"/>
                <a:pathLst>
                  <a:path w="2011" h="2000" extrusionOk="0">
                    <a:moveTo>
                      <a:pt x="999" y="1"/>
                    </a:moveTo>
                    <a:cubicBezTo>
                      <a:pt x="457" y="1"/>
                      <a:pt x="1" y="458"/>
                      <a:pt x="1" y="1001"/>
                    </a:cubicBezTo>
                    <a:cubicBezTo>
                      <a:pt x="1" y="1555"/>
                      <a:pt x="457" y="1999"/>
                      <a:pt x="999" y="1999"/>
                    </a:cubicBezTo>
                    <a:cubicBezTo>
                      <a:pt x="1555" y="1999"/>
                      <a:pt x="2011" y="1555"/>
                      <a:pt x="2011" y="1001"/>
                    </a:cubicBezTo>
                    <a:cubicBezTo>
                      <a:pt x="2011"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1"/>
              <p:cNvSpPr/>
              <p:nvPr/>
            </p:nvSpPr>
            <p:spPr>
              <a:xfrm>
                <a:off x="6064750"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1"/>
              <p:cNvSpPr/>
              <p:nvPr/>
            </p:nvSpPr>
            <p:spPr>
              <a:xfrm>
                <a:off x="6351481" y="2352266"/>
                <a:ext cx="128746" cy="128810"/>
              </a:xfrm>
              <a:custGeom>
                <a:avLst/>
                <a:gdLst/>
                <a:ahLst/>
                <a:cxnLst/>
                <a:rect l="l" t="t" r="r" b="b"/>
                <a:pathLst>
                  <a:path w="1999" h="2000" extrusionOk="0">
                    <a:moveTo>
                      <a:pt x="1000" y="1"/>
                    </a:moveTo>
                    <a:cubicBezTo>
                      <a:pt x="457" y="1"/>
                      <a:pt x="1" y="458"/>
                      <a:pt x="1" y="1001"/>
                    </a:cubicBezTo>
                    <a:cubicBezTo>
                      <a:pt x="1" y="1555"/>
                      <a:pt x="457"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1"/>
              <p:cNvSpPr/>
              <p:nvPr/>
            </p:nvSpPr>
            <p:spPr>
              <a:xfrm>
                <a:off x="6674858" y="2370621"/>
                <a:ext cx="92936" cy="92936"/>
              </a:xfrm>
              <a:custGeom>
                <a:avLst/>
                <a:gdLst/>
                <a:ahLst/>
                <a:cxnLst/>
                <a:rect l="l" t="t" r="r" b="b"/>
                <a:pathLst>
                  <a:path w="1443" h="1443" extrusionOk="0">
                    <a:moveTo>
                      <a:pt x="728" y="0"/>
                    </a:moveTo>
                    <a:lnTo>
                      <a:pt x="0"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1"/>
              <p:cNvSpPr/>
              <p:nvPr/>
            </p:nvSpPr>
            <p:spPr>
              <a:xfrm>
                <a:off x="6962427"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1"/>
              <p:cNvSpPr/>
              <p:nvPr/>
            </p:nvSpPr>
            <p:spPr>
              <a:xfrm>
                <a:off x="7285740" y="2370621"/>
                <a:ext cx="93001" cy="92936"/>
              </a:xfrm>
              <a:custGeom>
                <a:avLst/>
                <a:gdLst/>
                <a:ahLst/>
                <a:cxnLst/>
                <a:rect l="l" t="t" r="r" b="b"/>
                <a:pathLst>
                  <a:path w="1444" h="1443" extrusionOk="0">
                    <a:moveTo>
                      <a:pt x="715" y="0"/>
                    </a:moveTo>
                    <a:lnTo>
                      <a:pt x="0" y="716"/>
                    </a:lnTo>
                    <a:lnTo>
                      <a:pt x="715" y="1443"/>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1"/>
              <p:cNvSpPr/>
              <p:nvPr/>
            </p:nvSpPr>
            <p:spPr>
              <a:xfrm>
                <a:off x="7573308"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42" y="1999"/>
                      <a:pt x="1998" y="1555"/>
                      <a:pt x="1998" y="1001"/>
                    </a:cubicBezTo>
                    <a:cubicBezTo>
                      <a:pt x="1998" y="458"/>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1"/>
              <p:cNvSpPr/>
              <p:nvPr/>
            </p:nvSpPr>
            <p:spPr>
              <a:xfrm>
                <a:off x="7896621"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1"/>
              <p:cNvSpPr/>
              <p:nvPr/>
            </p:nvSpPr>
            <p:spPr>
              <a:xfrm>
                <a:off x="8183417" y="2352266"/>
                <a:ext cx="128746" cy="128810"/>
              </a:xfrm>
              <a:custGeom>
                <a:avLst/>
                <a:gdLst/>
                <a:ahLst/>
                <a:cxnLst/>
                <a:rect l="l" t="t" r="r" b="b"/>
                <a:pathLst>
                  <a:path w="1999" h="2000" extrusionOk="0">
                    <a:moveTo>
                      <a:pt x="1000" y="1"/>
                    </a:moveTo>
                    <a:cubicBezTo>
                      <a:pt x="457" y="1"/>
                      <a:pt x="0" y="458"/>
                      <a:pt x="0" y="1001"/>
                    </a:cubicBezTo>
                    <a:cubicBezTo>
                      <a:pt x="0" y="1555"/>
                      <a:pt x="457"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1"/>
              <p:cNvSpPr/>
              <p:nvPr/>
            </p:nvSpPr>
            <p:spPr>
              <a:xfrm>
                <a:off x="8507503"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1"/>
              <p:cNvSpPr/>
              <p:nvPr/>
            </p:nvSpPr>
            <p:spPr>
              <a:xfrm>
                <a:off x="8794298" y="2352266"/>
                <a:ext cx="128810" cy="128810"/>
              </a:xfrm>
              <a:custGeom>
                <a:avLst/>
                <a:gdLst/>
                <a:ahLst/>
                <a:cxnLst/>
                <a:rect l="l" t="t" r="r" b="b"/>
                <a:pathLst>
                  <a:path w="2000"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1"/>
              <p:cNvSpPr/>
              <p:nvPr/>
            </p:nvSpPr>
            <p:spPr>
              <a:xfrm>
                <a:off x="9117611" y="2370621"/>
                <a:ext cx="93065" cy="92936"/>
              </a:xfrm>
              <a:custGeom>
                <a:avLst/>
                <a:gdLst/>
                <a:ahLst/>
                <a:cxnLst/>
                <a:rect l="l" t="t" r="r" b="b"/>
                <a:pathLst>
                  <a:path w="1445" h="1443" extrusionOk="0">
                    <a:moveTo>
                      <a:pt x="729" y="0"/>
                    </a:moveTo>
                    <a:lnTo>
                      <a:pt x="1" y="716"/>
                    </a:lnTo>
                    <a:lnTo>
                      <a:pt x="729" y="1443"/>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1"/>
              <p:cNvSpPr/>
              <p:nvPr/>
            </p:nvSpPr>
            <p:spPr>
              <a:xfrm>
                <a:off x="9405180"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8" name="Google Shape;6238;p21"/>
            <p:cNvGrpSpPr/>
            <p:nvPr/>
          </p:nvGrpSpPr>
          <p:grpSpPr>
            <a:xfrm>
              <a:off x="-366025" y="2348662"/>
              <a:ext cx="9899950" cy="2576326"/>
              <a:chOff x="-366025" y="-95250"/>
              <a:chExt cx="9899950" cy="2576326"/>
            </a:xfrm>
          </p:grpSpPr>
          <p:sp>
            <p:nvSpPr>
              <p:cNvPr id="6239" name="Google Shape;6239;p21"/>
              <p:cNvSpPr/>
              <p:nvPr/>
            </p:nvSpPr>
            <p:spPr>
              <a:xfrm>
                <a:off x="-366025"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1"/>
              <p:cNvSpPr/>
              <p:nvPr/>
            </p:nvSpPr>
            <p:spPr>
              <a:xfrm>
                <a:off x="244921"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42" y="1999"/>
                      <a:pt x="1998" y="1555"/>
                      <a:pt x="1998" y="999"/>
                    </a:cubicBezTo>
                    <a:cubicBezTo>
                      <a:pt x="1998"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1"/>
              <p:cNvSpPr/>
              <p:nvPr/>
            </p:nvSpPr>
            <p:spPr>
              <a:xfrm>
                <a:off x="-42648" y="-77023"/>
                <a:ext cx="92936" cy="93065"/>
              </a:xfrm>
              <a:custGeom>
                <a:avLst/>
                <a:gdLst/>
                <a:ahLst/>
                <a:cxnLst/>
                <a:rect l="l" t="t" r="r" b="b"/>
                <a:pathLst>
                  <a:path w="1443" h="1445" extrusionOk="0">
                    <a:moveTo>
                      <a:pt x="716" y="1"/>
                    </a:moveTo>
                    <a:lnTo>
                      <a:pt x="0"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1"/>
              <p:cNvSpPr/>
              <p:nvPr/>
            </p:nvSpPr>
            <p:spPr>
              <a:xfrm>
                <a:off x="568169"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1"/>
              <p:cNvSpPr/>
              <p:nvPr/>
            </p:nvSpPr>
            <p:spPr>
              <a:xfrm>
                <a:off x="855029" y="-95250"/>
                <a:ext cx="129518" cy="128746"/>
              </a:xfrm>
              <a:custGeom>
                <a:avLst/>
                <a:gdLst/>
                <a:ahLst/>
                <a:cxnLst/>
                <a:rect l="l" t="t" r="r" b="b"/>
                <a:pathLst>
                  <a:path w="2011" h="1999" extrusionOk="0">
                    <a:moveTo>
                      <a:pt x="1012" y="1"/>
                    </a:moveTo>
                    <a:cubicBezTo>
                      <a:pt x="456" y="1"/>
                      <a:pt x="0" y="456"/>
                      <a:pt x="0" y="999"/>
                    </a:cubicBezTo>
                    <a:cubicBezTo>
                      <a:pt x="0" y="1555"/>
                      <a:pt x="456" y="1999"/>
                      <a:pt x="1012" y="1999"/>
                    </a:cubicBezTo>
                    <a:cubicBezTo>
                      <a:pt x="1554" y="1999"/>
                      <a:pt x="2010" y="1555"/>
                      <a:pt x="2010" y="999"/>
                    </a:cubicBezTo>
                    <a:cubicBezTo>
                      <a:pt x="2010" y="456"/>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1"/>
              <p:cNvSpPr/>
              <p:nvPr/>
            </p:nvSpPr>
            <p:spPr>
              <a:xfrm>
                <a:off x="1179115"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1"/>
              <p:cNvSpPr/>
              <p:nvPr/>
            </p:nvSpPr>
            <p:spPr>
              <a:xfrm>
                <a:off x="1465846" y="-95250"/>
                <a:ext cx="128810" cy="128746"/>
              </a:xfrm>
              <a:custGeom>
                <a:avLst/>
                <a:gdLst/>
                <a:ahLst/>
                <a:cxnLst/>
                <a:rect l="l" t="t" r="r" b="b"/>
                <a:pathLst>
                  <a:path w="2000" h="1999" extrusionOk="0">
                    <a:moveTo>
                      <a:pt x="1001" y="1"/>
                    </a:moveTo>
                    <a:cubicBezTo>
                      <a:pt x="458" y="1"/>
                      <a:pt x="1" y="456"/>
                      <a:pt x="1" y="999"/>
                    </a:cubicBezTo>
                    <a:cubicBezTo>
                      <a:pt x="1" y="1555"/>
                      <a:pt x="458" y="1999"/>
                      <a:pt x="1001" y="1999"/>
                    </a:cubicBezTo>
                    <a:cubicBezTo>
                      <a:pt x="1555" y="1999"/>
                      <a:pt x="1999" y="1555"/>
                      <a:pt x="1999" y="999"/>
                    </a:cubicBezTo>
                    <a:cubicBezTo>
                      <a:pt x="1999" y="456"/>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1"/>
              <p:cNvSpPr/>
              <p:nvPr/>
            </p:nvSpPr>
            <p:spPr>
              <a:xfrm>
                <a:off x="1789224" y="-77023"/>
                <a:ext cx="93001" cy="93065"/>
              </a:xfrm>
              <a:custGeom>
                <a:avLst/>
                <a:gdLst/>
                <a:ahLst/>
                <a:cxnLst/>
                <a:rect l="l" t="t" r="r" b="b"/>
                <a:pathLst>
                  <a:path w="1444" h="1445" extrusionOk="0">
                    <a:moveTo>
                      <a:pt x="728" y="1"/>
                    </a:moveTo>
                    <a:lnTo>
                      <a:pt x="1"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1"/>
              <p:cNvSpPr/>
              <p:nvPr/>
            </p:nvSpPr>
            <p:spPr>
              <a:xfrm>
                <a:off x="2076792" y="-95250"/>
                <a:ext cx="128746" cy="128746"/>
              </a:xfrm>
              <a:custGeom>
                <a:avLst/>
                <a:gdLst/>
                <a:ahLst/>
                <a:cxnLst/>
                <a:rect l="l" t="t" r="r" b="b"/>
                <a:pathLst>
                  <a:path w="1999" h="1999" extrusionOk="0">
                    <a:moveTo>
                      <a:pt x="999" y="1"/>
                    </a:moveTo>
                    <a:cubicBezTo>
                      <a:pt x="445" y="1"/>
                      <a:pt x="1" y="456"/>
                      <a:pt x="1" y="999"/>
                    </a:cubicBezTo>
                    <a:cubicBezTo>
                      <a:pt x="1" y="1555"/>
                      <a:pt x="445"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1"/>
              <p:cNvSpPr/>
              <p:nvPr/>
            </p:nvSpPr>
            <p:spPr>
              <a:xfrm>
                <a:off x="2400105" y="-77023"/>
                <a:ext cx="93065" cy="93065"/>
              </a:xfrm>
              <a:custGeom>
                <a:avLst/>
                <a:gdLst/>
                <a:ahLst/>
                <a:cxnLst/>
                <a:rect l="l" t="t" r="r" b="b"/>
                <a:pathLst>
                  <a:path w="1445" h="1445" extrusionOk="0">
                    <a:moveTo>
                      <a:pt x="716" y="1"/>
                    </a:moveTo>
                    <a:lnTo>
                      <a:pt x="0" y="716"/>
                    </a:lnTo>
                    <a:lnTo>
                      <a:pt x="716" y="1444"/>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1"/>
              <p:cNvSpPr/>
              <p:nvPr/>
            </p:nvSpPr>
            <p:spPr>
              <a:xfrm>
                <a:off x="2687674"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43" y="1999"/>
                      <a:pt x="1999" y="1555"/>
                      <a:pt x="1999" y="999"/>
                    </a:cubicBezTo>
                    <a:cubicBezTo>
                      <a:pt x="1999" y="456"/>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1"/>
              <p:cNvSpPr/>
              <p:nvPr/>
            </p:nvSpPr>
            <p:spPr>
              <a:xfrm>
                <a:off x="3011051"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1"/>
              <p:cNvSpPr/>
              <p:nvPr/>
            </p:nvSpPr>
            <p:spPr>
              <a:xfrm>
                <a:off x="3297782" y="-95250"/>
                <a:ext cx="128746" cy="128746"/>
              </a:xfrm>
              <a:custGeom>
                <a:avLst/>
                <a:gdLst/>
                <a:ahLst/>
                <a:cxnLst/>
                <a:rect l="l" t="t" r="r" b="b"/>
                <a:pathLst>
                  <a:path w="1999" h="1999" extrusionOk="0">
                    <a:moveTo>
                      <a:pt x="1012" y="1"/>
                    </a:moveTo>
                    <a:cubicBezTo>
                      <a:pt x="457" y="1"/>
                      <a:pt x="0" y="456"/>
                      <a:pt x="0" y="999"/>
                    </a:cubicBezTo>
                    <a:cubicBezTo>
                      <a:pt x="0" y="1555"/>
                      <a:pt x="457" y="1999"/>
                      <a:pt x="1012" y="1999"/>
                    </a:cubicBezTo>
                    <a:cubicBezTo>
                      <a:pt x="1555" y="1999"/>
                      <a:pt x="1999" y="1555"/>
                      <a:pt x="1999" y="999"/>
                    </a:cubicBezTo>
                    <a:cubicBezTo>
                      <a:pt x="1999" y="456"/>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1"/>
              <p:cNvSpPr/>
              <p:nvPr/>
            </p:nvSpPr>
            <p:spPr>
              <a:xfrm>
                <a:off x="3621868"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1"/>
              <p:cNvSpPr/>
              <p:nvPr/>
            </p:nvSpPr>
            <p:spPr>
              <a:xfrm>
                <a:off x="3908728" y="-95250"/>
                <a:ext cx="128746" cy="128746"/>
              </a:xfrm>
              <a:custGeom>
                <a:avLst/>
                <a:gdLst/>
                <a:ahLst/>
                <a:cxnLst/>
                <a:rect l="l" t="t" r="r" b="b"/>
                <a:pathLst>
                  <a:path w="1999" h="1999" extrusionOk="0">
                    <a:moveTo>
                      <a:pt x="999" y="1"/>
                    </a:moveTo>
                    <a:cubicBezTo>
                      <a:pt x="456" y="1"/>
                      <a:pt x="0" y="456"/>
                      <a:pt x="0" y="999"/>
                    </a:cubicBezTo>
                    <a:cubicBezTo>
                      <a:pt x="0" y="1555"/>
                      <a:pt x="456" y="1999"/>
                      <a:pt x="999" y="1999"/>
                    </a:cubicBezTo>
                    <a:cubicBezTo>
                      <a:pt x="1554" y="1999"/>
                      <a:pt x="1998" y="1555"/>
                      <a:pt x="1998" y="999"/>
                    </a:cubicBezTo>
                    <a:cubicBezTo>
                      <a:pt x="1998" y="456"/>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1"/>
              <p:cNvSpPr/>
              <p:nvPr/>
            </p:nvSpPr>
            <p:spPr>
              <a:xfrm>
                <a:off x="4231977" y="-77023"/>
                <a:ext cx="93065" cy="93065"/>
              </a:xfrm>
              <a:custGeom>
                <a:avLst/>
                <a:gdLst/>
                <a:ahLst/>
                <a:cxnLst/>
                <a:rect l="l" t="t" r="r" b="b"/>
                <a:pathLst>
                  <a:path w="1445" h="1445" extrusionOk="0">
                    <a:moveTo>
                      <a:pt x="729" y="1"/>
                    </a:moveTo>
                    <a:lnTo>
                      <a:pt x="1" y="716"/>
                    </a:lnTo>
                    <a:lnTo>
                      <a:pt x="729" y="1444"/>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1"/>
              <p:cNvSpPr/>
              <p:nvPr/>
            </p:nvSpPr>
            <p:spPr>
              <a:xfrm>
                <a:off x="4519609"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1"/>
              <p:cNvSpPr/>
              <p:nvPr/>
            </p:nvSpPr>
            <p:spPr>
              <a:xfrm>
                <a:off x="4842923" y="-77023"/>
                <a:ext cx="93001" cy="93065"/>
              </a:xfrm>
              <a:custGeom>
                <a:avLst/>
                <a:gdLst/>
                <a:ahLst/>
                <a:cxnLst/>
                <a:rect l="l" t="t" r="r" b="b"/>
                <a:pathLst>
                  <a:path w="1444" h="1445" extrusionOk="0">
                    <a:moveTo>
                      <a:pt x="716" y="1"/>
                    </a:moveTo>
                    <a:lnTo>
                      <a:pt x="1"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1"/>
              <p:cNvSpPr/>
              <p:nvPr/>
            </p:nvSpPr>
            <p:spPr>
              <a:xfrm>
                <a:off x="5130491" y="-95250"/>
                <a:ext cx="128810" cy="128746"/>
              </a:xfrm>
              <a:custGeom>
                <a:avLst/>
                <a:gdLst/>
                <a:ahLst/>
                <a:cxnLst/>
                <a:rect l="l" t="t" r="r" b="b"/>
                <a:pathLst>
                  <a:path w="2000" h="1999" extrusionOk="0">
                    <a:moveTo>
                      <a:pt x="999" y="1"/>
                    </a:moveTo>
                    <a:cubicBezTo>
                      <a:pt x="445" y="1"/>
                      <a:pt x="1" y="456"/>
                      <a:pt x="1" y="999"/>
                    </a:cubicBezTo>
                    <a:cubicBezTo>
                      <a:pt x="1" y="1555"/>
                      <a:pt x="445" y="1999"/>
                      <a:pt x="999" y="1999"/>
                    </a:cubicBezTo>
                    <a:cubicBezTo>
                      <a:pt x="1542" y="1999"/>
                      <a:pt x="1999" y="1555"/>
                      <a:pt x="1999" y="999"/>
                    </a:cubicBezTo>
                    <a:cubicBezTo>
                      <a:pt x="1999"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1"/>
              <p:cNvSpPr/>
              <p:nvPr/>
            </p:nvSpPr>
            <p:spPr>
              <a:xfrm>
                <a:off x="5453804"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1"/>
              <p:cNvSpPr/>
              <p:nvPr/>
            </p:nvSpPr>
            <p:spPr>
              <a:xfrm>
                <a:off x="5740599" y="-95250"/>
                <a:ext cx="129518" cy="128746"/>
              </a:xfrm>
              <a:custGeom>
                <a:avLst/>
                <a:gdLst/>
                <a:ahLst/>
                <a:cxnLst/>
                <a:rect l="l" t="t" r="r" b="b"/>
                <a:pathLst>
                  <a:path w="2011" h="1999" extrusionOk="0">
                    <a:moveTo>
                      <a:pt x="999" y="1"/>
                    </a:moveTo>
                    <a:cubicBezTo>
                      <a:pt x="457" y="1"/>
                      <a:pt x="1" y="456"/>
                      <a:pt x="1" y="999"/>
                    </a:cubicBezTo>
                    <a:cubicBezTo>
                      <a:pt x="1" y="1555"/>
                      <a:pt x="457" y="1999"/>
                      <a:pt x="999" y="1999"/>
                    </a:cubicBezTo>
                    <a:cubicBezTo>
                      <a:pt x="1555" y="1999"/>
                      <a:pt x="2011" y="1555"/>
                      <a:pt x="2011" y="999"/>
                    </a:cubicBezTo>
                    <a:cubicBezTo>
                      <a:pt x="2011"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1"/>
              <p:cNvSpPr/>
              <p:nvPr/>
            </p:nvSpPr>
            <p:spPr>
              <a:xfrm>
                <a:off x="6064750"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1"/>
              <p:cNvSpPr/>
              <p:nvPr/>
            </p:nvSpPr>
            <p:spPr>
              <a:xfrm>
                <a:off x="6351481" y="-95250"/>
                <a:ext cx="128746" cy="128746"/>
              </a:xfrm>
              <a:custGeom>
                <a:avLst/>
                <a:gdLst/>
                <a:ahLst/>
                <a:cxnLst/>
                <a:rect l="l" t="t" r="r" b="b"/>
                <a:pathLst>
                  <a:path w="1999" h="1999" extrusionOk="0">
                    <a:moveTo>
                      <a:pt x="1000" y="1"/>
                    </a:moveTo>
                    <a:cubicBezTo>
                      <a:pt x="457" y="1"/>
                      <a:pt x="1" y="456"/>
                      <a:pt x="1" y="999"/>
                    </a:cubicBezTo>
                    <a:cubicBezTo>
                      <a:pt x="1" y="1555"/>
                      <a:pt x="457"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1"/>
              <p:cNvSpPr/>
              <p:nvPr/>
            </p:nvSpPr>
            <p:spPr>
              <a:xfrm>
                <a:off x="6674858" y="-77023"/>
                <a:ext cx="92936" cy="93065"/>
              </a:xfrm>
              <a:custGeom>
                <a:avLst/>
                <a:gdLst/>
                <a:ahLst/>
                <a:cxnLst/>
                <a:rect l="l" t="t" r="r" b="b"/>
                <a:pathLst>
                  <a:path w="1443" h="1445" extrusionOk="0">
                    <a:moveTo>
                      <a:pt x="728" y="1"/>
                    </a:moveTo>
                    <a:lnTo>
                      <a:pt x="0"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1"/>
              <p:cNvSpPr/>
              <p:nvPr/>
            </p:nvSpPr>
            <p:spPr>
              <a:xfrm>
                <a:off x="6962427"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1"/>
              <p:cNvSpPr/>
              <p:nvPr/>
            </p:nvSpPr>
            <p:spPr>
              <a:xfrm>
                <a:off x="7285740" y="-77023"/>
                <a:ext cx="93001" cy="93065"/>
              </a:xfrm>
              <a:custGeom>
                <a:avLst/>
                <a:gdLst/>
                <a:ahLst/>
                <a:cxnLst/>
                <a:rect l="l" t="t" r="r" b="b"/>
                <a:pathLst>
                  <a:path w="1444" h="1445" extrusionOk="0">
                    <a:moveTo>
                      <a:pt x="715" y="1"/>
                    </a:moveTo>
                    <a:lnTo>
                      <a:pt x="0" y="716"/>
                    </a:lnTo>
                    <a:lnTo>
                      <a:pt x="715" y="1444"/>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1"/>
              <p:cNvSpPr/>
              <p:nvPr/>
            </p:nvSpPr>
            <p:spPr>
              <a:xfrm>
                <a:off x="7573308"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42" y="1999"/>
                      <a:pt x="1998" y="1555"/>
                      <a:pt x="1998" y="999"/>
                    </a:cubicBezTo>
                    <a:cubicBezTo>
                      <a:pt x="1998" y="456"/>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1"/>
              <p:cNvSpPr/>
              <p:nvPr/>
            </p:nvSpPr>
            <p:spPr>
              <a:xfrm>
                <a:off x="7896621"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1"/>
              <p:cNvSpPr/>
              <p:nvPr/>
            </p:nvSpPr>
            <p:spPr>
              <a:xfrm>
                <a:off x="8183417" y="-95250"/>
                <a:ext cx="128746" cy="128746"/>
              </a:xfrm>
              <a:custGeom>
                <a:avLst/>
                <a:gdLst/>
                <a:ahLst/>
                <a:cxnLst/>
                <a:rect l="l" t="t" r="r" b="b"/>
                <a:pathLst>
                  <a:path w="1999" h="1999" extrusionOk="0">
                    <a:moveTo>
                      <a:pt x="1000" y="1"/>
                    </a:moveTo>
                    <a:cubicBezTo>
                      <a:pt x="457" y="1"/>
                      <a:pt x="0" y="456"/>
                      <a:pt x="0" y="999"/>
                    </a:cubicBezTo>
                    <a:cubicBezTo>
                      <a:pt x="0" y="1555"/>
                      <a:pt x="457"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1"/>
              <p:cNvSpPr/>
              <p:nvPr/>
            </p:nvSpPr>
            <p:spPr>
              <a:xfrm>
                <a:off x="8507503"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1"/>
              <p:cNvSpPr/>
              <p:nvPr/>
            </p:nvSpPr>
            <p:spPr>
              <a:xfrm>
                <a:off x="8794298" y="-95250"/>
                <a:ext cx="128810" cy="128746"/>
              </a:xfrm>
              <a:custGeom>
                <a:avLst/>
                <a:gdLst/>
                <a:ahLst/>
                <a:cxnLst/>
                <a:rect l="l" t="t" r="r" b="b"/>
                <a:pathLst>
                  <a:path w="2000"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1"/>
              <p:cNvSpPr/>
              <p:nvPr/>
            </p:nvSpPr>
            <p:spPr>
              <a:xfrm>
                <a:off x="9117611" y="-77023"/>
                <a:ext cx="93065" cy="93065"/>
              </a:xfrm>
              <a:custGeom>
                <a:avLst/>
                <a:gdLst/>
                <a:ahLst/>
                <a:cxnLst/>
                <a:rect l="l" t="t" r="r" b="b"/>
                <a:pathLst>
                  <a:path w="1445" h="1445" extrusionOk="0">
                    <a:moveTo>
                      <a:pt x="729" y="1"/>
                    </a:moveTo>
                    <a:lnTo>
                      <a:pt x="1" y="716"/>
                    </a:lnTo>
                    <a:lnTo>
                      <a:pt x="729" y="1444"/>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1"/>
              <p:cNvSpPr/>
              <p:nvPr/>
            </p:nvSpPr>
            <p:spPr>
              <a:xfrm>
                <a:off x="9405180"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1"/>
              <p:cNvSpPr/>
              <p:nvPr/>
            </p:nvSpPr>
            <p:spPr>
              <a:xfrm>
                <a:off x="-60166" y="210544"/>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1"/>
              <p:cNvSpPr/>
              <p:nvPr/>
            </p:nvSpPr>
            <p:spPr>
              <a:xfrm>
                <a:off x="550716"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1"/>
              <p:cNvSpPr/>
              <p:nvPr/>
            </p:nvSpPr>
            <p:spPr>
              <a:xfrm>
                <a:off x="263147" y="228900"/>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1"/>
              <p:cNvSpPr/>
              <p:nvPr/>
            </p:nvSpPr>
            <p:spPr>
              <a:xfrm>
                <a:off x="874093"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1"/>
              <p:cNvSpPr/>
              <p:nvPr/>
            </p:nvSpPr>
            <p:spPr>
              <a:xfrm>
                <a:off x="1160824"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1"/>
              <p:cNvSpPr/>
              <p:nvPr/>
            </p:nvSpPr>
            <p:spPr>
              <a:xfrm>
                <a:off x="1484910"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1"/>
              <p:cNvSpPr/>
              <p:nvPr/>
            </p:nvSpPr>
            <p:spPr>
              <a:xfrm>
                <a:off x="1771770" y="210544"/>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1"/>
              <p:cNvSpPr/>
              <p:nvPr/>
            </p:nvSpPr>
            <p:spPr>
              <a:xfrm>
                <a:off x="2095019" y="228900"/>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1"/>
              <p:cNvSpPr/>
              <p:nvPr/>
            </p:nvSpPr>
            <p:spPr>
              <a:xfrm>
                <a:off x="2382652"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1"/>
              <p:cNvSpPr/>
              <p:nvPr/>
            </p:nvSpPr>
            <p:spPr>
              <a:xfrm>
                <a:off x="2705965" y="228900"/>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1"/>
              <p:cNvSpPr/>
              <p:nvPr/>
            </p:nvSpPr>
            <p:spPr>
              <a:xfrm>
                <a:off x="2993533" y="210544"/>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1"/>
              <p:cNvSpPr/>
              <p:nvPr/>
            </p:nvSpPr>
            <p:spPr>
              <a:xfrm>
                <a:off x="3316846"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1"/>
              <p:cNvSpPr/>
              <p:nvPr/>
            </p:nvSpPr>
            <p:spPr>
              <a:xfrm>
                <a:off x="3603642" y="210544"/>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1"/>
              <p:cNvSpPr/>
              <p:nvPr/>
            </p:nvSpPr>
            <p:spPr>
              <a:xfrm>
                <a:off x="3927792"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1"/>
              <p:cNvSpPr/>
              <p:nvPr/>
            </p:nvSpPr>
            <p:spPr>
              <a:xfrm>
                <a:off x="4214523" y="210544"/>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1"/>
              <p:cNvSpPr/>
              <p:nvPr/>
            </p:nvSpPr>
            <p:spPr>
              <a:xfrm>
                <a:off x="4537900" y="228900"/>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1"/>
              <p:cNvSpPr/>
              <p:nvPr/>
            </p:nvSpPr>
            <p:spPr>
              <a:xfrm>
                <a:off x="4825469" y="210544"/>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1"/>
              <p:cNvSpPr/>
              <p:nvPr/>
            </p:nvSpPr>
            <p:spPr>
              <a:xfrm>
                <a:off x="5148782" y="228900"/>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1"/>
              <p:cNvSpPr/>
              <p:nvPr/>
            </p:nvSpPr>
            <p:spPr>
              <a:xfrm>
                <a:off x="5436350"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1"/>
              <p:cNvSpPr/>
              <p:nvPr/>
            </p:nvSpPr>
            <p:spPr>
              <a:xfrm>
                <a:off x="5759663"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1"/>
              <p:cNvSpPr/>
              <p:nvPr/>
            </p:nvSpPr>
            <p:spPr>
              <a:xfrm>
                <a:off x="6046459"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1"/>
              <p:cNvSpPr/>
              <p:nvPr/>
            </p:nvSpPr>
            <p:spPr>
              <a:xfrm>
                <a:off x="6370545"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1"/>
              <p:cNvSpPr/>
              <p:nvPr/>
            </p:nvSpPr>
            <p:spPr>
              <a:xfrm>
                <a:off x="6657340" y="210544"/>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1"/>
              <p:cNvSpPr/>
              <p:nvPr/>
            </p:nvSpPr>
            <p:spPr>
              <a:xfrm>
                <a:off x="6980653" y="228900"/>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1"/>
              <p:cNvSpPr/>
              <p:nvPr/>
            </p:nvSpPr>
            <p:spPr>
              <a:xfrm>
                <a:off x="7268222"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1"/>
              <p:cNvSpPr/>
              <p:nvPr/>
            </p:nvSpPr>
            <p:spPr>
              <a:xfrm>
                <a:off x="7591599" y="228900"/>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1"/>
              <p:cNvSpPr/>
              <p:nvPr/>
            </p:nvSpPr>
            <p:spPr>
              <a:xfrm>
                <a:off x="7879168" y="210544"/>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1"/>
              <p:cNvSpPr/>
              <p:nvPr/>
            </p:nvSpPr>
            <p:spPr>
              <a:xfrm>
                <a:off x="8202481" y="228900"/>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1"/>
              <p:cNvSpPr/>
              <p:nvPr/>
            </p:nvSpPr>
            <p:spPr>
              <a:xfrm>
                <a:off x="8489276" y="210544"/>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1"/>
              <p:cNvSpPr/>
              <p:nvPr/>
            </p:nvSpPr>
            <p:spPr>
              <a:xfrm>
                <a:off x="8813362"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1"/>
              <p:cNvSpPr/>
              <p:nvPr/>
            </p:nvSpPr>
            <p:spPr>
              <a:xfrm>
                <a:off x="9100158" y="210544"/>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1"/>
              <p:cNvSpPr/>
              <p:nvPr/>
            </p:nvSpPr>
            <p:spPr>
              <a:xfrm>
                <a:off x="-366025"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1"/>
              <p:cNvSpPr/>
              <p:nvPr/>
            </p:nvSpPr>
            <p:spPr>
              <a:xfrm>
                <a:off x="244921"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42" y="1998"/>
                      <a:pt x="1998" y="1554"/>
                      <a:pt x="1998" y="999"/>
                    </a:cubicBezTo>
                    <a:cubicBezTo>
                      <a:pt x="1998"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1"/>
              <p:cNvSpPr/>
              <p:nvPr/>
            </p:nvSpPr>
            <p:spPr>
              <a:xfrm>
                <a:off x="-42648" y="534694"/>
                <a:ext cx="92936" cy="93065"/>
              </a:xfrm>
              <a:custGeom>
                <a:avLst/>
                <a:gdLst/>
                <a:ahLst/>
                <a:cxnLst/>
                <a:rect l="l" t="t" r="r" b="b"/>
                <a:pathLst>
                  <a:path w="1443" h="1445" extrusionOk="0">
                    <a:moveTo>
                      <a:pt x="716" y="0"/>
                    </a:moveTo>
                    <a:lnTo>
                      <a:pt x="0"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1"/>
              <p:cNvSpPr/>
              <p:nvPr/>
            </p:nvSpPr>
            <p:spPr>
              <a:xfrm>
                <a:off x="568169"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1"/>
              <p:cNvSpPr/>
              <p:nvPr/>
            </p:nvSpPr>
            <p:spPr>
              <a:xfrm>
                <a:off x="855029" y="516468"/>
                <a:ext cx="129518" cy="128746"/>
              </a:xfrm>
              <a:custGeom>
                <a:avLst/>
                <a:gdLst/>
                <a:ahLst/>
                <a:cxnLst/>
                <a:rect l="l" t="t" r="r" b="b"/>
                <a:pathLst>
                  <a:path w="2011" h="1999" extrusionOk="0">
                    <a:moveTo>
                      <a:pt x="1012" y="0"/>
                    </a:moveTo>
                    <a:cubicBezTo>
                      <a:pt x="456" y="0"/>
                      <a:pt x="0" y="456"/>
                      <a:pt x="0" y="999"/>
                    </a:cubicBezTo>
                    <a:cubicBezTo>
                      <a:pt x="0" y="1554"/>
                      <a:pt x="456" y="1998"/>
                      <a:pt x="1012" y="1998"/>
                    </a:cubicBezTo>
                    <a:cubicBezTo>
                      <a:pt x="1554" y="1998"/>
                      <a:pt x="2010" y="1554"/>
                      <a:pt x="2010" y="999"/>
                    </a:cubicBezTo>
                    <a:cubicBezTo>
                      <a:pt x="2010" y="456"/>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1"/>
              <p:cNvSpPr/>
              <p:nvPr/>
            </p:nvSpPr>
            <p:spPr>
              <a:xfrm>
                <a:off x="1179115"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1"/>
              <p:cNvSpPr/>
              <p:nvPr/>
            </p:nvSpPr>
            <p:spPr>
              <a:xfrm>
                <a:off x="1465846" y="516468"/>
                <a:ext cx="128810" cy="128746"/>
              </a:xfrm>
              <a:custGeom>
                <a:avLst/>
                <a:gdLst/>
                <a:ahLst/>
                <a:cxnLst/>
                <a:rect l="l" t="t" r="r" b="b"/>
                <a:pathLst>
                  <a:path w="2000" h="1999" extrusionOk="0">
                    <a:moveTo>
                      <a:pt x="1001" y="0"/>
                    </a:moveTo>
                    <a:cubicBezTo>
                      <a:pt x="458" y="0"/>
                      <a:pt x="1" y="456"/>
                      <a:pt x="1" y="999"/>
                    </a:cubicBezTo>
                    <a:cubicBezTo>
                      <a:pt x="1" y="1554"/>
                      <a:pt x="458" y="1998"/>
                      <a:pt x="1001" y="1998"/>
                    </a:cubicBezTo>
                    <a:cubicBezTo>
                      <a:pt x="1555" y="1998"/>
                      <a:pt x="1999" y="1554"/>
                      <a:pt x="1999" y="999"/>
                    </a:cubicBezTo>
                    <a:cubicBezTo>
                      <a:pt x="1999" y="456"/>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1"/>
              <p:cNvSpPr/>
              <p:nvPr/>
            </p:nvSpPr>
            <p:spPr>
              <a:xfrm>
                <a:off x="1789224" y="534694"/>
                <a:ext cx="93001" cy="93065"/>
              </a:xfrm>
              <a:custGeom>
                <a:avLst/>
                <a:gdLst/>
                <a:ahLst/>
                <a:cxnLst/>
                <a:rect l="l" t="t" r="r" b="b"/>
                <a:pathLst>
                  <a:path w="1444" h="1445" extrusionOk="0">
                    <a:moveTo>
                      <a:pt x="728" y="0"/>
                    </a:moveTo>
                    <a:lnTo>
                      <a:pt x="1"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1"/>
              <p:cNvSpPr/>
              <p:nvPr/>
            </p:nvSpPr>
            <p:spPr>
              <a:xfrm>
                <a:off x="2076792" y="516468"/>
                <a:ext cx="128746" cy="128746"/>
              </a:xfrm>
              <a:custGeom>
                <a:avLst/>
                <a:gdLst/>
                <a:ahLst/>
                <a:cxnLst/>
                <a:rect l="l" t="t" r="r" b="b"/>
                <a:pathLst>
                  <a:path w="1999" h="1999" extrusionOk="0">
                    <a:moveTo>
                      <a:pt x="999" y="0"/>
                    </a:moveTo>
                    <a:cubicBezTo>
                      <a:pt x="445" y="0"/>
                      <a:pt x="1" y="456"/>
                      <a:pt x="1" y="999"/>
                    </a:cubicBezTo>
                    <a:cubicBezTo>
                      <a:pt x="1" y="1554"/>
                      <a:pt x="445"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1"/>
              <p:cNvSpPr/>
              <p:nvPr/>
            </p:nvSpPr>
            <p:spPr>
              <a:xfrm>
                <a:off x="2400105" y="534694"/>
                <a:ext cx="93065" cy="93065"/>
              </a:xfrm>
              <a:custGeom>
                <a:avLst/>
                <a:gdLst/>
                <a:ahLst/>
                <a:cxnLst/>
                <a:rect l="l" t="t" r="r" b="b"/>
                <a:pathLst>
                  <a:path w="1445" h="1445" extrusionOk="0">
                    <a:moveTo>
                      <a:pt x="716" y="0"/>
                    </a:moveTo>
                    <a:lnTo>
                      <a:pt x="0" y="716"/>
                    </a:lnTo>
                    <a:lnTo>
                      <a:pt x="716" y="1444"/>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1"/>
              <p:cNvSpPr/>
              <p:nvPr/>
            </p:nvSpPr>
            <p:spPr>
              <a:xfrm>
                <a:off x="2687674"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43" y="1998"/>
                      <a:pt x="1999" y="1554"/>
                      <a:pt x="1999" y="999"/>
                    </a:cubicBezTo>
                    <a:cubicBezTo>
                      <a:pt x="1999" y="456"/>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1"/>
              <p:cNvSpPr/>
              <p:nvPr/>
            </p:nvSpPr>
            <p:spPr>
              <a:xfrm>
                <a:off x="3011051"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1"/>
              <p:cNvSpPr/>
              <p:nvPr/>
            </p:nvSpPr>
            <p:spPr>
              <a:xfrm>
                <a:off x="3297782" y="516468"/>
                <a:ext cx="128746" cy="128746"/>
              </a:xfrm>
              <a:custGeom>
                <a:avLst/>
                <a:gdLst/>
                <a:ahLst/>
                <a:cxnLst/>
                <a:rect l="l" t="t" r="r" b="b"/>
                <a:pathLst>
                  <a:path w="1999" h="1999" extrusionOk="0">
                    <a:moveTo>
                      <a:pt x="1012" y="0"/>
                    </a:moveTo>
                    <a:cubicBezTo>
                      <a:pt x="457" y="0"/>
                      <a:pt x="0" y="456"/>
                      <a:pt x="0" y="999"/>
                    </a:cubicBezTo>
                    <a:cubicBezTo>
                      <a:pt x="0" y="1554"/>
                      <a:pt x="457" y="1998"/>
                      <a:pt x="1012" y="1998"/>
                    </a:cubicBezTo>
                    <a:cubicBezTo>
                      <a:pt x="1555" y="1998"/>
                      <a:pt x="1999" y="1554"/>
                      <a:pt x="1999" y="999"/>
                    </a:cubicBezTo>
                    <a:cubicBezTo>
                      <a:pt x="1999" y="456"/>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1"/>
              <p:cNvSpPr/>
              <p:nvPr/>
            </p:nvSpPr>
            <p:spPr>
              <a:xfrm>
                <a:off x="3621868"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1"/>
              <p:cNvSpPr/>
              <p:nvPr/>
            </p:nvSpPr>
            <p:spPr>
              <a:xfrm>
                <a:off x="3908728" y="516468"/>
                <a:ext cx="128746" cy="128746"/>
              </a:xfrm>
              <a:custGeom>
                <a:avLst/>
                <a:gdLst/>
                <a:ahLst/>
                <a:cxnLst/>
                <a:rect l="l" t="t" r="r" b="b"/>
                <a:pathLst>
                  <a:path w="1999" h="1999" extrusionOk="0">
                    <a:moveTo>
                      <a:pt x="999" y="0"/>
                    </a:moveTo>
                    <a:cubicBezTo>
                      <a:pt x="456" y="0"/>
                      <a:pt x="0" y="456"/>
                      <a:pt x="0" y="999"/>
                    </a:cubicBezTo>
                    <a:cubicBezTo>
                      <a:pt x="0" y="1554"/>
                      <a:pt x="456" y="1998"/>
                      <a:pt x="999" y="1998"/>
                    </a:cubicBezTo>
                    <a:cubicBezTo>
                      <a:pt x="1554" y="1998"/>
                      <a:pt x="1998" y="1554"/>
                      <a:pt x="1998" y="999"/>
                    </a:cubicBezTo>
                    <a:cubicBezTo>
                      <a:pt x="1998" y="456"/>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1"/>
              <p:cNvSpPr/>
              <p:nvPr/>
            </p:nvSpPr>
            <p:spPr>
              <a:xfrm>
                <a:off x="4231977" y="534694"/>
                <a:ext cx="93065" cy="93065"/>
              </a:xfrm>
              <a:custGeom>
                <a:avLst/>
                <a:gdLst/>
                <a:ahLst/>
                <a:cxnLst/>
                <a:rect l="l" t="t" r="r" b="b"/>
                <a:pathLst>
                  <a:path w="1445" h="1445" extrusionOk="0">
                    <a:moveTo>
                      <a:pt x="729" y="0"/>
                    </a:moveTo>
                    <a:lnTo>
                      <a:pt x="1" y="716"/>
                    </a:lnTo>
                    <a:lnTo>
                      <a:pt x="729" y="1444"/>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1"/>
              <p:cNvSpPr/>
              <p:nvPr/>
            </p:nvSpPr>
            <p:spPr>
              <a:xfrm>
                <a:off x="4519609"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1"/>
              <p:cNvSpPr/>
              <p:nvPr/>
            </p:nvSpPr>
            <p:spPr>
              <a:xfrm>
                <a:off x="4842923" y="534694"/>
                <a:ext cx="93001" cy="93065"/>
              </a:xfrm>
              <a:custGeom>
                <a:avLst/>
                <a:gdLst/>
                <a:ahLst/>
                <a:cxnLst/>
                <a:rect l="l" t="t" r="r" b="b"/>
                <a:pathLst>
                  <a:path w="1444" h="1445" extrusionOk="0">
                    <a:moveTo>
                      <a:pt x="716" y="0"/>
                    </a:moveTo>
                    <a:lnTo>
                      <a:pt x="1"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1"/>
              <p:cNvSpPr/>
              <p:nvPr/>
            </p:nvSpPr>
            <p:spPr>
              <a:xfrm>
                <a:off x="5130491" y="516468"/>
                <a:ext cx="128810" cy="128746"/>
              </a:xfrm>
              <a:custGeom>
                <a:avLst/>
                <a:gdLst/>
                <a:ahLst/>
                <a:cxnLst/>
                <a:rect l="l" t="t" r="r" b="b"/>
                <a:pathLst>
                  <a:path w="2000" h="1999" extrusionOk="0">
                    <a:moveTo>
                      <a:pt x="999" y="0"/>
                    </a:moveTo>
                    <a:cubicBezTo>
                      <a:pt x="445" y="0"/>
                      <a:pt x="1" y="456"/>
                      <a:pt x="1" y="999"/>
                    </a:cubicBezTo>
                    <a:cubicBezTo>
                      <a:pt x="1" y="1554"/>
                      <a:pt x="445" y="1998"/>
                      <a:pt x="999" y="1998"/>
                    </a:cubicBezTo>
                    <a:cubicBezTo>
                      <a:pt x="1542" y="1998"/>
                      <a:pt x="1999" y="1554"/>
                      <a:pt x="1999" y="999"/>
                    </a:cubicBezTo>
                    <a:cubicBezTo>
                      <a:pt x="1999"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1"/>
              <p:cNvSpPr/>
              <p:nvPr/>
            </p:nvSpPr>
            <p:spPr>
              <a:xfrm>
                <a:off x="5453804"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1"/>
              <p:cNvSpPr/>
              <p:nvPr/>
            </p:nvSpPr>
            <p:spPr>
              <a:xfrm>
                <a:off x="5740599" y="516468"/>
                <a:ext cx="129518" cy="128746"/>
              </a:xfrm>
              <a:custGeom>
                <a:avLst/>
                <a:gdLst/>
                <a:ahLst/>
                <a:cxnLst/>
                <a:rect l="l" t="t" r="r" b="b"/>
                <a:pathLst>
                  <a:path w="2011" h="1999" extrusionOk="0">
                    <a:moveTo>
                      <a:pt x="999" y="0"/>
                    </a:moveTo>
                    <a:cubicBezTo>
                      <a:pt x="457" y="0"/>
                      <a:pt x="1" y="456"/>
                      <a:pt x="1" y="999"/>
                    </a:cubicBezTo>
                    <a:cubicBezTo>
                      <a:pt x="1" y="1554"/>
                      <a:pt x="457" y="1998"/>
                      <a:pt x="999" y="1998"/>
                    </a:cubicBezTo>
                    <a:cubicBezTo>
                      <a:pt x="1555" y="1998"/>
                      <a:pt x="2011" y="1554"/>
                      <a:pt x="2011" y="999"/>
                    </a:cubicBezTo>
                    <a:cubicBezTo>
                      <a:pt x="2011"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1"/>
              <p:cNvSpPr/>
              <p:nvPr/>
            </p:nvSpPr>
            <p:spPr>
              <a:xfrm>
                <a:off x="6064750"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1"/>
              <p:cNvSpPr/>
              <p:nvPr/>
            </p:nvSpPr>
            <p:spPr>
              <a:xfrm>
                <a:off x="6351481" y="516468"/>
                <a:ext cx="128746" cy="128746"/>
              </a:xfrm>
              <a:custGeom>
                <a:avLst/>
                <a:gdLst/>
                <a:ahLst/>
                <a:cxnLst/>
                <a:rect l="l" t="t" r="r" b="b"/>
                <a:pathLst>
                  <a:path w="1999" h="1999" extrusionOk="0">
                    <a:moveTo>
                      <a:pt x="1000" y="0"/>
                    </a:moveTo>
                    <a:cubicBezTo>
                      <a:pt x="457" y="0"/>
                      <a:pt x="1" y="456"/>
                      <a:pt x="1" y="999"/>
                    </a:cubicBezTo>
                    <a:cubicBezTo>
                      <a:pt x="1" y="1554"/>
                      <a:pt x="457"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1"/>
              <p:cNvSpPr/>
              <p:nvPr/>
            </p:nvSpPr>
            <p:spPr>
              <a:xfrm>
                <a:off x="6674858" y="534694"/>
                <a:ext cx="92936" cy="93065"/>
              </a:xfrm>
              <a:custGeom>
                <a:avLst/>
                <a:gdLst/>
                <a:ahLst/>
                <a:cxnLst/>
                <a:rect l="l" t="t" r="r" b="b"/>
                <a:pathLst>
                  <a:path w="1443" h="1445" extrusionOk="0">
                    <a:moveTo>
                      <a:pt x="728" y="0"/>
                    </a:moveTo>
                    <a:lnTo>
                      <a:pt x="0"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1"/>
              <p:cNvSpPr/>
              <p:nvPr/>
            </p:nvSpPr>
            <p:spPr>
              <a:xfrm>
                <a:off x="6962427"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1"/>
              <p:cNvSpPr/>
              <p:nvPr/>
            </p:nvSpPr>
            <p:spPr>
              <a:xfrm>
                <a:off x="7285740" y="534694"/>
                <a:ext cx="93001" cy="93065"/>
              </a:xfrm>
              <a:custGeom>
                <a:avLst/>
                <a:gdLst/>
                <a:ahLst/>
                <a:cxnLst/>
                <a:rect l="l" t="t" r="r" b="b"/>
                <a:pathLst>
                  <a:path w="1444" h="1445" extrusionOk="0">
                    <a:moveTo>
                      <a:pt x="715" y="0"/>
                    </a:moveTo>
                    <a:lnTo>
                      <a:pt x="0" y="716"/>
                    </a:lnTo>
                    <a:lnTo>
                      <a:pt x="715" y="1444"/>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1"/>
              <p:cNvSpPr/>
              <p:nvPr/>
            </p:nvSpPr>
            <p:spPr>
              <a:xfrm>
                <a:off x="7573308"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42" y="1998"/>
                      <a:pt x="1998" y="1554"/>
                      <a:pt x="1998" y="999"/>
                    </a:cubicBezTo>
                    <a:cubicBezTo>
                      <a:pt x="1998" y="456"/>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1"/>
              <p:cNvSpPr/>
              <p:nvPr/>
            </p:nvSpPr>
            <p:spPr>
              <a:xfrm>
                <a:off x="7896621"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1"/>
              <p:cNvSpPr/>
              <p:nvPr/>
            </p:nvSpPr>
            <p:spPr>
              <a:xfrm>
                <a:off x="8183417" y="516468"/>
                <a:ext cx="128746" cy="128746"/>
              </a:xfrm>
              <a:custGeom>
                <a:avLst/>
                <a:gdLst/>
                <a:ahLst/>
                <a:cxnLst/>
                <a:rect l="l" t="t" r="r" b="b"/>
                <a:pathLst>
                  <a:path w="1999" h="1999" extrusionOk="0">
                    <a:moveTo>
                      <a:pt x="1000" y="0"/>
                    </a:moveTo>
                    <a:cubicBezTo>
                      <a:pt x="457" y="0"/>
                      <a:pt x="0" y="456"/>
                      <a:pt x="0" y="999"/>
                    </a:cubicBezTo>
                    <a:cubicBezTo>
                      <a:pt x="0" y="1554"/>
                      <a:pt x="457"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1"/>
              <p:cNvSpPr/>
              <p:nvPr/>
            </p:nvSpPr>
            <p:spPr>
              <a:xfrm>
                <a:off x="8507503"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1"/>
              <p:cNvSpPr/>
              <p:nvPr/>
            </p:nvSpPr>
            <p:spPr>
              <a:xfrm>
                <a:off x="8794298" y="516468"/>
                <a:ext cx="128810" cy="128746"/>
              </a:xfrm>
              <a:custGeom>
                <a:avLst/>
                <a:gdLst/>
                <a:ahLst/>
                <a:cxnLst/>
                <a:rect l="l" t="t" r="r" b="b"/>
                <a:pathLst>
                  <a:path w="2000"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1"/>
              <p:cNvSpPr/>
              <p:nvPr/>
            </p:nvSpPr>
            <p:spPr>
              <a:xfrm>
                <a:off x="9117611" y="534694"/>
                <a:ext cx="93065" cy="93065"/>
              </a:xfrm>
              <a:custGeom>
                <a:avLst/>
                <a:gdLst/>
                <a:ahLst/>
                <a:cxnLst/>
                <a:rect l="l" t="t" r="r" b="b"/>
                <a:pathLst>
                  <a:path w="1445" h="1445" extrusionOk="0">
                    <a:moveTo>
                      <a:pt x="729" y="0"/>
                    </a:moveTo>
                    <a:lnTo>
                      <a:pt x="1" y="716"/>
                    </a:lnTo>
                    <a:lnTo>
                      <a:pt x="729" y="1444"/>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1"/>
              <p:cNvSpPr/>
              <p:nvPr/>
            </p:nvSpPr>
            <p:spPr>
              <a:xfrm>
                <a:off x="9405180"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1"/>
              <p:cNvSpPr/>
              <p:nvPr/>
            </p:nvSpPr>
            <p:spPr>
              <a:xfrm>
                <a:off x="-60166" y="822262"/>
                <a:ext cx="128746" cy="128746"/>
              </a:xfrm>
              <a:custGeom>
                <a:avLst/>
                <a:gdLst/>
                <a:ahLst/>
                <a:cxnLst/>
                <a:rect l="l" t="t" r="r" b="b"/>
                <a:pathLst>
                  <a:path w="1999" h="1999" extrusionOk="0">
                    <a:moveTo>
                      <a:pt x="999" y="1"/>
                    </a:moveTo>
                    <a:cubicBezTo>
                      <a:pt x="445" y="1"/>
                      <a:pt x="1" y="457"/>
                      <a:pt x="1" y="1000"/>
                    </a:cubicBezTo>
                    <a:cubicBezTo>
                      <a:pt x="1" y="1555"/>
                      <a:pt x="445"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1"/>
              <p:cNvSpPr/>
              <p:nvPr/>
            </p:nvSpPr>
            <p:spPr>
              <a:xfrm>
                <a:off x="550716"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43" y="1999"/>
                      <a:pt x="1999" y="1555"/>
                      <a:pt x="1999" y="1000"/>
                    </a:cubicBezTo>
                    <a:cubicBezTo>
                      <a:pt x="1999" y="457"/>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1"/>
              <p:cNvSpPr/>
              <p:nvPr/>
            </p:nvSpPr>
            <p:spPr>
              <a:xfrm>
                <a:off x="263147" y="840553"/>
                <a:ext cx="93065" cy="93001"/>
              </a:xfrm>
              <a:custGeom>
                <a:avLst/>
                <a:gdLst/>
                <a:ahLst/>
                <a:cxnLst/>
                <a:rect l="l" t="t" r="r" b="b"/>
                <a:pathLst>
                  <a:path w="1445" h="1444" extrusionOk="0">
                    <a:moveTo>
                      <a:pt x="716" y="1"/>
                    </a:moveTo>
                    <a:lnTo>
                      <a:pt x="0" y="716"/>
                    </a:lnTo>
                    <a:lnTo>
                      <a:pt x="716" y="1443"/>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1"/>
              <p:cNvSpPr/>
              <p:nvPr/>
            </p:nvSpPr>
            <p:spPr>
              <a:xfrm>
                <a:off x="874093"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1"/>
              <p:cNvSpPr/>
              <p:nvPr/>
            </p:nvSpPr>
            <p:spPr>
              <a:xfrm>
                <a:off x="1160824"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1"/>
              <p:cNvSpPr/>
              <p:nvPr/>
            </p:nvSpPr>
            <p:spPr>
              <a:xfrm>
                <a:off x="1484910"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1"/>
              <p:cNvSpPr/>
              <p:nvPr/>
            </p:nvSpPr>
            <p:spPr>
              <a:xfrm>
                <a:off x="1771770" y="822262"/>
                <a:ext cx="128746" cy="128746"/>
              </a:xfrm>
              <a:custGeom>
                <a:avLst/>
                <a:gdLst/>
                <a:ahLst/>
                <a:cxnLst/>
                <a:rect l="l" t="t" r="r" b="b"/>
                <a:pathLst>
                  <a:path w="1999" h="1999" extrusionOk="0">
                    <a:moveTo>
                      <a:pt x="999" y="1"/>
                    </a:moveTo>
                    <a:cubicBezTo>
                      <a:pt x="456" y="1"/>
                      <a:pt x="0" y="457"/>
                      <a:pt x="0" y="1000"/>
                    </a:cubicBezTo>
                    <a:cubicBezTo>
                      <a:pt x="0" y="1555"/>
                      <a:pt x="456" y="1999"/>
                      <a:pt x="999" y="1999"/>
                    </a:cubicBezTo>
                    <a:cubicBezTo>
                      <a:pt x="1554" y="1999"/>
                      <a:pt x="1998" y="1555"/>
                      <a:pt x="1998" y="1000"/>
                    </a:cubicBezTo>
                    <a:cubicBezTo>
                      <a:pt x="1998" y="457"/>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1"/>
              <p:cNvSpPr/>
              <p:nvPr/>
            </p:nvSpPr>
            <p:spPr>
              <a:xfrm>
                <a:off x="2095019" y="840553"/>
                <a:ext cx="93065" cy="93001"/>
              </a:xfrm>
              <a:custGeom>
                <a:avLst/>
                <a:gdLst/>
                <a:ahLst/>
                <a:cxnLst/>
                <a:rect l="l" t="t" r="r" b="b"/>
                <a:pathLst>
                  <a:path w="1445" h="1444" extrusionOk="0">
                    <a:moveTo>
                      <a:pt x="729" y="1"/>
                    </a:moveTo>
                    <a:lnTo>
                      <a:pt x="1" y="716"/>
                    </a:lnTo>
                    <a:lnTo>
                      <a:pt x="729" y="1443"/>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1"/>
              <p:cNvSpPr/>
              <p:nvPr/>
            </p:nvSpPr>
            <p:spPr>
              <a:xfrm>
                <a:off x="2382652"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1"/>
              <p:cNvSpPr/>
              <p:nvPr/>
            </p:nvSpPr>
            <p:spPr>
              <a:xfrm>
                <a:off x="2705965" y="840553"/>
                <a:ext cx="93001" cy="93001"/>
              </a:xfrm>
              <a:custGeom>
                <a:avLst/>
                <a:gdLst/>
                <a:ahLst/>
                <a:cxnLst/>
                <a:rect l="l" t="t" r="r" b="b"/>
                <a:pathLst>
                  <a:path w="1444" h="1444" extrusionOk="0">
                    <a:moveTo>
                      <a:pt x="716" y="1"/>
                    </a:moveTo>
                    <a:lnTo>
                      <a:pt x="1"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1"/>
              <p:cNvSpPr/>
              <p:nvPr/>
            </p:nvSpPr>
            <p:spPr>
              <a:xfrm>
                <a:off x="2993533" y="822262"/>
                <a:ext cx="128810" cy="128746"/>
              </a:xfrm>
              <a:custGeom>
                <a:avLst/>
                <a:gdLst/>
                <a:ahLst/>
                <a:cxnLst/>
                <a:rect l="l" t="t" r="r" b="b"/>
                <a:pathLst>
                  <a:path w="2000" h="1999" extrusionOk="0">
                    <a:moveTo>
                      <a:pt x="999" y="1"/>
                    </a:moveTo>
                    <a:cubicBezTo>
                      <a:pt x="445" y="1"/>
                      <a:pt x="1" y="457"/>
                      <a:pt x="1" y="1000"/>
                    </a:cubicBezTo>
                    <a:cubicBezTo>
                      <a:pt x="1"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1"/>
              <p:cNvSpPr/>
              <p:nvPr/>
            </p:nvSpPr>
            <p:spPr>
              <a:xfrm>
                <a:off x="3316846"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1"/>
              <p:cNvSpPr/>
              <p:nvPr/>
            </p:nvSpPr>
            <p:spPr>
              <a:xfrm>
                <a:off x="3603642" y="822262"/>
                <a:ext cx="128746" cy="128746"/>
              </a:xfrm>
              <a:custGeom>
                <a:avLst/>
                <a:gdLst/>
                <a:ahLst/>
                <a:cxnLst/>
                <a:rect l="l" t="t" r="r" b="b"/>
                <a:pathLst>
                  <a:path w="1999" h="1999" extrusionOk="0">
                    <a:moveTo>
                      <a:pt x="1012" y="1"/>
                    </a:moveTo>
                    <a:cubicBezTo>
                      <a:pt x="457" y="1"/>
                      <a:pt x="1" y="457"/>
                      <a:pt x="1" y="1000"/>
                    </a:cubicBezTo>
                    <a:cubicBezTo>
                      <a:pt x="1"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1"/>
              <p:cNvSpPr/>
              <p:nvPr/>
            </p:nvSpPr>
            <p:spPr>
              <a:xfrm>
                <a:off x="3927792"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1"/>
              <p:cNvSpPr/>
              <p:nvPr/>
            </p:nvSpPr>
            <p:spPr>
              <a:xfrm>
                <a:off x="4214523" y="822262"/>
                <a:ext cx="128746" cy="128746"/>
              </a:xfrm>
              <a:custGeom>
                <a:avLst/>
                <a:gdLst/>
                <a:ahLst/>
                <a:cxnLst/>
                <a:rect l="l" t="t" r="r" b="b"/>
                <a:pathLst>
                  <a:path w="1999"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1"/>
              <p:cNvSpPr/>
              <p:nvPr/>
            </p:nvSpPr>
            <p:spPr>
              <a:xfrm>
                <a:off x="4537900" y="840553"/>
                <a:ext cx="92936" cy="93001"/>
              </a:xfrm>
              <a:custGeom>
                <a:avLst/>
                <a:gdLst/>
                <a:ahLst/>
                <a:cxnLst/>
                <a:rect l="l" t="t" r="r" b="b"/>
                <a:pathLst>
                  <a:path w="1443" h="1444" extrusionOk="0">
                    <a:moveTo>
                      <a:pt x="728" y="1"/>
                    </a:moveTo>
                    <a:lnTo>
                      <a:pt x="0" y="716"/>
                    </a:lnTo>
                    <a:lnTo>
                      <a:pt x="728" y="1443"/>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1"/>
              <p:cNvSpPr/>
              <p:nvPr/>
            </p:nvSpPr>
            <p:spPr>
              <a:xfrm>
                <a:off x="4825469" y="822262"/>
                <a:ext cx="128746" cy="128746"/>
              </a:xfrm>
              <a:custGeom>
                <a:avLst/>
                <a:gdLst/>
                <a:ahLst/>
                <a:cxnLst/>
                <a:rect l="l" t="t" r="r" b="b"/>
                <a:pathLst>
                  <a:path w="1999" h="1999" extrusionOk="0">
                    <a:moveTo>
                      <a:pt x="999" y="1"/>
                    </a:moveTo>
                    <a:cubicBezTo>
                      <a:pt x="444" y="1"/>
                      <a:pt x="0" y="457"/>
                      <a:pt x="0" y="1000"/>
                    </a:cubicBezTo>
                    <a:cubicBezTo>
                      <a:pt x="0" y="1555"/>
                      <a:pt x="444"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1"/>
              <p:cNvSpPr/>
              <p:nvPr/>
            </p:nvSpPr>
            <p:spPr>
              <a:xfrm>
                <a:off x="5148782" y="840553"/>
                <a:ext cx="93001" cy="93001"/>
              </a:xfrm>
              <a:custGeom>
                <a:avLst/>
                <a:gdLst/>
                <a:ahLst/>
                <a:cxnLst/>
                <a:rect l="l" t="t" r="r" b="b"/>
                <a:pathLst>
                  <a:path w="1444" h="1444" extrusionOk="0">
                    <a:moveTo>
                      <a:pt x="715" y="1"/>
                    </a:moveTo>
                    <a:lnTo>
                      <a:pt x="0" y="716"/>
                    </a:lnTo>
                    <a:lnTo>
                      <a:pt x="715" y="1443"/>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1"/>
              <p:cNvSpPr/>
              <p:nvPr/>
            </p:nvSpPr>
            <p:spPr>
              <a:xfrm>
                <a:off x="5436350"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42" y="1999"/>
                      <a:pt x="1998" y="1555"/>
                      <a:pt x="1998" y="1000"/>
                    </a:cubicBezTo>
                    <a:cubicBezTo>
                      <a:pt x="1998" y="457"/>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1"/>
              <p:cNvSpPr/>
              <p:nvPr/>
            </p:nvSpPr>
            <p:spPr>
              <a:xfrm>
                <a:off x="5759663"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1"/>
              <p:cNvSpPr/>
              <p:nvPr/>
            </p:nvSpPr>
            <p:spPr>
              <a:xfrm>
                <a:off x="6046459"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4" y="1999"/>
                      <a:pt x="1998" y="1555"/>
                      <a:pt x="1998" y="1000"/>
                    </a:cubicBezTo>
                    <a:cubicBezTo>
                      <a:pt x="1998" y="457"/>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1"/>
              <p:cNvSpPr/>
              <p:nvPr/>
            </p:nvSpPr>
            <p:spPr>
              <a:xfrm>
                <a:off x="6370545"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1"/>
              <p:cNvSpPr/>
              <p:nvPr/>
            </p:nvSpPr>
            <p:spPr>
              <a:xfrm>
                <a:off x="6657340" y="822262"/>
                <a:ext cx="128810" cy="128746"/>
              </a:xfrm>
              <a:custGeom>
                <a:avLst/>
                <a:gdLst/>
                <a:ahLst/>
                <a:cxnLst/>
                <a:rect l="l" t="t" r="r" b="b"/>
                <a:pathLst>
                  <a:path w="2000"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1"/>
              <p:cNvSpPr/>
              <p:nvPr/>
            </p:nvSpPr>
            <p:spPr>
              <a:xfrm>
                <a:off x="6980653" y="840553"/>
                <a:ext cx="93065" cy="93001"/>
              </a:xfrm>
              <a:custGeom>
                <a:avLst/>
                <a:gdLst/>
                <a:ahLst/>
                <a:cxnLst/>
                <a:rect l="l" t="t" r="r" b="b"/>
                <a:pathLst>
                  <a:path w="1445" h="1444" extrusionOk="0">
                    <a:moveTo>
                      <a:pt x="729" y="1"/>
                    </a:moveTo>
                    <a:lnTo>
                      <a:pt x="1" y="716"/>
                    </a:lnTo>
                    <a:lnTo>
                      <a:pt x="729" y="1443"/>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1"/>
              <p:cNvSpPr/>
              <p:nvPr/>
            </p:nvSpPr>
            <p:spPr>
              <a:xfrm>
                <a:off x="7268222"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1"/>
              <p:cNvSpPr/>
              <p:nvPr/>
            </p:nvSpPr>
            <p:spPr>
              <a:xfrm>
                <a:off x="7591599" y="840553"/>
                <a:ext cx="92936" cy="93001"/>
              </a:xfrm>
              <a:custGeom>
                <a:avLst/>
                <a:gdLst/>
                <a:ahLst/>
                <a:cxnLst/>
                <a:rect l="l" t="t" r="r" b="b"/>
                <a:pathLst>
                  <a:path w="1443" h="1444" extrusionOk="0">
                    <a:moveTo>
                      <a:pt x="716" y="1"/>
                    </a:moveTo>
                    <a:lnTo>
                      <a:pt x="0"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21"/>
              <p:cNvSpPr/>
              <p:nvPr/>
            </p:nvSpPr>
            <p:spPr>
              <a:xfrm>
                <a:off x="7879168" y="822262"/>
                <a:ext cx="128746" cy="128746"/>
              </a:xfrm>
              <a:custGeom>
                <a:avLst/>
                <a:gdLst/>
                <a:ahLst/>
                <a:cxnLst/>
                <a:rect l="l" t="t" r="r" b="b"/>
                <a:pathLst>
                  <a:path w="1999" h="1999" extrusionOk="0">
                    <a:moveTo>
                      <a:pt x="999" y="1"/>
                    </a:moveTo>
                    <a:cubicBezTo>
                      <a:pt x="445" y="1"/>
                      <a:pt x="0" y="457"/>
                      <a:pt x="0" y="1000"/>
                    </a:cubicBezTo>
                    <a:cubicBezTo>
                      <a:pt x="0"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1"/>
              <p:cNvSpPr/>
              <p:nvPr/>
            </p:nvSpPr>
            <p:spPr>
              <a:xfrm>
                <a:off x="8202481" y="840553"/>
                <a:ext cx="92164" cy="93001"/>
              </a:xfrm>
              <a:custGeom>
                <a:avLst/>
                <a:gdLst/>
                <a:ahLst/>
                <a:cxnLst/>
                <a:rect l="l" t="t" r="r" b="b"/>
                <a:pathLst>
                  <a:path w="1431"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1"/>
              <p:cNvSpPr/>
              <p:nvPr/>
            </p:nvSpPr>
            <p:spPr>
              <a:xfrm>
                <a:off x="8489276" y="822262"/>
                <a:ext cx="128746" cy="128746"/>
              </a:xfrm>
              <a:custGeom>
                <a:avLst/>
                <a:gdLst/>
                <a:ahLst/>
                <a:cxnLst/>
                <a:rect l="l" t="t" r="r" b="b"/>
                <a:pathLst>
                  <a:path w="1999" h="1999" extrusionOk="0">
                    <a:moveTo>
                      <a:pt x="1012" y="1"/>
                    </a:moveTo>
                    <a:cubicBezTo>
                      <a:pt x="456" y="1"/>
                      <a:pt x="0" y="457"/>
                      <a:pt x="0" y="1000"/>
                    </a:cubicBezTo>
                    <a:cubicBezTo>
                      <a:pt x="0" y="1555"/>
                      <a:pt x="456"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1"/>
              <p:cNvSpPr/>
              <p:nvPr/>
            </p:nvSpPr>
            <p:spPr>
              <a:xfrm>
                <a:off x="8813362"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1"/>
              <p:cNvSpPr/>
              <p:nvPr/>
            </p:nvSpPr>
            <p:spPr>
              <a:xfrm>
                <a:off x="9100158" y="822262"/>
                <a:ext cx="128746" cy="128746"/>
              </a:xfrm>
              <a:custGeom>
                <a:avLst/>
                <a:gdLst/>
                <a:ahLst/>
                <a:cxnLst/>
                <a:rect l="l" t="t" r="r" b="b"/>
                <a:pathLst>
                  <a:path w="1999" h="1999" extrusionOk="0">
                    <a:moveTo>
                      <a:pt x="1000" y="1"/>
                    </a:moveTo>
                    <a:cubicBezTo>
                      <a:pt x="457" y="1"/>
                      <a:pt x="0" y="457"/>
                      <a:pt x="0" y="1000"/>
                    </a:cubicBezTo>
                    <a:cubicBezTo>
                      <a:pt x="0" y="1555"/>
                      <a:pt x="457"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1"/>
              <p:cNvSpPr/>
              <p:nvPr/>
            </p:nvSpPr>
            <p:spPr>
              <a:xfrm>
                <a:off x="-366025"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1"/>
              <p:cNvSpPr/>
              <p:nvPr/>
            </p:nvSpPr>
            <p:spPr>
              <a:xfrm>
                <a:off x="244921"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42" y="1999"/>
                      <a:pt x="1998" y="1543"/>
                      <a:pt x="1998" y="1000"/>
                    </a:cubicBezTo>
                    <a:cubicBezTo>
                      <a:pt x="1998"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1"/>
              <p:cNvSpPr/>
              <p:nvPr/>
            </p:nvSpPr>
            <p:spPr>
              <a:xfrm>
                <a:off x="-42648" y="1146412"/>
                <a:ext cx="92936" cy="93001"/>
              </a:xfrm>
              <a:custGeom>
                <a:avLst/>
                <a:gdLst/>
                <a:ahLst/>
                <a:cxnLst/>
                <a:rect l="l" t="t" r="r" b="b"/>
                <a:pathLst>
                  <a:path w="1443" h="1444" extrusionOk="0">
                    <a:moveTo>
                      <a:pt x="716" y="0"/>
                    </a:moveTo>
                    <a:lnTo>
                      <a:pt x="0"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1"/>
              <p:cNvSpPr/>
              <p:nvPr/>
            </p:nvSpPr>
            <p:spPr>
              <a:xfrm>
                <a:off x="568169"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1"/>
              <p:cNvSpPr/>
              <p:nvPr/>
            </p:nvSpPr>
            <p:spPr>
              <a:xfrm>
                <a:off x="855029" y="1128894"/>
                <a:ext cx="129518" cy="128746"/>
              </a:xfrm>
              <a:custGeom>
                <a:avLst/>
                <a:gdLst/>
                <a:ahLst/>
                <a:cxnLst/>
                <a:rect l="l" t="t" r="r" b="b"/>
                <a:pathLst>
                  <a:path w="2011" h="1999" extrusionOk="0">
                    <a:moveTo>
                      <a:pt x="1012" y="1"/>
                    </a:moveTo>
                    <a:cubicBezTo>
                      <a:pt x="456" y="1"/>
                      <a:pt x="0" y="445"/>
                      <a:pt x="0" y="1000"/>
                    </a:cubicBezTo>
                    <a:cubicBezTo>
                      <a:pt x="0" y="1543"/>
                      <a:pt x="456" y="1999"/>
                      <a:pt x="1012" y="1999"/>
                    </a:cubicBezTo>
                    <a:cubicBezTo>
                      <a:pt x="1554" y="1999"/>
                      <a:pt x="2010" y="1543"/>
                      <a:pt x="2010" y="1000"/>
                    </a:cubicBezTo>
                    <a:cubicBezTo>
                      <a:pt x="2010"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1"/>
              <p:cNvSpPr/>
              <p:nvPr/>
            </p:nvSpPr>
            <p:spPr>
              <a:xfrm>
                <a:off x="1179115"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1"/>
              <p:cNvSpPr/>
              <p:nvPr/>
            </p:nvSpPr>
            <p:spPr>
              <a:xfrm>
                <a:off x="1465846" y="1128894"/>
                <a:ext cx="128810" cy="128746"/>
              </a:xfrm>
              <a:custGeom>
                <a:avLst/>
                <a:gdLst/>
                <a:ahLst/>
                <a:cxnLst/>
                <a:rect l="l" t="t" r="r" b="b"/>
                <a:pathLst>
                  <a:path w="2000" h="1999" extrusionOk="0">
                    <a:moveTo>
                      <a:pt x="1001" y="1"/>
                    </a:moveTo>
                    <a:cubicBezTo>
                      <a:pt x="458" y="1"/>
                      <a:pt x="1" y="445"/>
                      <a:pt x="1" y="1000"/>
                    </a:cubicBezTo>
                    <a:cubicBezTo>
                      <a:pt x="1" y="1543"/>
                      <a:pt x="458" y="1999"/>
                      <a:pt x="1001" y="1999"/>
                    </a:cubicBezTo>
                    <a:cubicBezTo>
                      <a:pt x="1555" y="1999"/>
                      <a:pt x="1999" y="1543"/>
                      <a:pt x="1999" y="1000"/>
                    </a:cubicBezTo>
                    <a:cubicBezTo>
                      <a:pt x="1999" y="445"/>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1"/>
              <p:cNvSpPr/>
              <p:nvPr/>
            </p:nvSpPr>
            <p:spPr>
              <a:xfrm>
                <a:off x="1789224" y="1146412"/>
                <a:ext cx="93001" cy="93001"/>
              </a:xfrm>
              <a:custGeom>
                <a:avLst/>
                <a:gdLst/>
                <a:ahLst/>
                <a:cxnLst/>
                <a:rect l="l" t="t" r="r" b="b"/>
                <a:pathLst>
                  <a:path w="1444" h="1444" extrusionOk="0">
                    <a:moveTo>
                      <a:pt x="728" y="0"/>
                    </a:moveTo>
                    <a:lnTo>
                      <a:pt x="1"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1"/>
              <p:cNvSpPr/>
              <p:nvPr/>
            </p:nvSpPr>
            <p:spPr>
              <a:xfrm>
                <a:off x="2076792" y="1128894"/>
                <a:ext cx="128746" cy="128746"/>
              </a:xfrm>
              <a:custGeom>
                <a:avLst/>
                <a:gdLst/>
                <a:ahLst/>
                <a:cxnLst/>
                <a:rect l="l" t="t" r="r" b="b"/>
                <a:pathLst>
                  <a:path w="1999" h="1999" extrusionOk="0">
                    <a:moveTo>
                      <a:pt x="999" y="1"/>
                    </a:moveTo>
                    <a:cubicBezTo>
                      <a:pt x="445" y="1"/>
                      <a:pt x="1" y="445"/>
                      <a:pt x="1" y="1000"/>
                    </a:cubicBezTo>
                    <a:cubicBezTo>
                      <a:pt x="1" y="1543"/>
                      <a:pt x="445"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1"/>
              <p:cNvSpPr/>
              <p:nvPr/>
            </p:nvSpPr>
            <p:spPr>
              <a:xfrm>
                <a:off x="2400105" y="1146412"/>
                <a:ext cx="93065" cy="93001"/>
              </a:xfrm>
              <a:custGeom>
                <a:avLst/>
                <a:gdLst/>
                <a:ahLst/>
                <a:cxnLst/>
                <a:rect l="l" t="t" r="r" b="b"/>
                <a:pathLst>
                  <a:path w="1445" h="1444" extrusionOk="0">
                    <a:moveTo>
                      <a:pt x="716" y="0"/>
                    </a:moveTo>
                    <a:lnTo>
                      <a:pt x="0" y="728"/>
                    </a:lnTo>
                    <a:lnTo>
                      <a:pt x="716" y="1444"/>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1"/>
              <p:cNvSpPr/>
              <p:nvPr/>
            </p:nvSpPr>
            <p:spPr>
              <a:xfrm>
                <a:off x="2687674"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43" y="1999"/>
                      <a:pt x="1999" y="1543"/>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1"/>
              <p:cNvSpPr/>
              <p:nvPr/>
            </p:nvSpPr>
            <p:spPr>
              <a:xfrm>
                <a:off x="3011051"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1"/>
              <p:cNvSpPr/>
              <p:nvPr/>
            </p:nvSpPr>
            <p:spPr>
              <a:xfrm>
                <a:off x="3297782" y="1128894"/>
                <a:ext cx="128746" cy="128746"/>
              </a:xfrm>
              <a:custGeom>
                <a:avLst/>
                <a:gdLst/>
                <a:ahLst/>
                <a:cxnLst/>
                <a:rect l="l" t="t" r="r" b="b"/>
                <a:pathLst>
                  <a:path w="1999" h="1999" extrusionOk="0">
                    <a:moveTo>
                      <a:pt x="1012" y="1"/>
                    </a:moveTo>
                    <a:cubicBezTo>
                      <a:pt x="457" y="1"/>
                      <a:pt x="0" y="445"/>
                      <a:pt x="0" y="1000"/>
                    </a:cubicBezTo>
                    <a:cubicBezTo>
                      <a:pt x="0" y="1543"/>
                      <a:pt x="457" y="1999"/>
                      <a:pt x="1012" y="1999"/>
                    </a:cubicBezTo>
                    <a:cubicBezTo>
                      <a:pt x="1555" y="1999"/>
                      <a:pt x="1999" y="1543"/>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1"/>
              <p:cNvSpPr/>
              <p:nvPr/>
            </p:nvSpPr>
            <p:spPr>
              <a:xfrm>
                <a:off x="3621868"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1"/>
              <p:cNvSpPr/>
              <p:nvPr/>
            </p:nvSpPr>
            <p:spPr>
              <a:xfrm>
                <a:off x="3908728" y="1128894"/>
                <a:ext cx="128746" cy="128746"/>
              </a:xfrm>
              <a:custGeom>
                <a:avLst/>
                <a:gdLst/>
                <a:ahLst/>
                <a:cxnLst/>
                <a:rect l="l" t="t" r="r" b="b"/>
                <a:pathLst>
                  <a:path w="1999" h="1999" extrusionOk="0">
                    <a:moveTo>
                      <a:pt x="999" y="1"/>
                    </a:moveTo>
                    <a:cubicBezTo>
                      <a:pt x="456" y="1"/>
                      <a:pt x="0" y="445"/>
                      <a:pt x="0" y="1000"/>
                    </a:cubicBezTo>
                    <a:cubicBezTo>
                      <a:pt x="0" y="1543"/>
                      <a:pt x="456" y="1999"/>
                      <a:pt x="999" y="1999"/>
                    </a:cubicBezTo>
                    <a:cubicBezTo>
                      <a:pt x="1554" y="1999"/>
                      <a:pt x="1998" y="1543"/>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1"/>
              <p:cNvSpPr/>
              <p:nvPr/>
            </p:nvSpPr>
            <p:spPr>
              <a:xfrm>
                <a:off x="4231977" y="1146412"/>
                <a:ext cx="93065" cy="93001"/>
              </a:xfrm>
              <a:custGeom>
                <a:avLst/>
                <a:gdLst/>
                <a:ahLst/>
                <a:cxnLst/>
                <a:rect l="l" t="t" r="r" b="b"/>
                <a:pathLst>
                  <a:path w="1445" h="1444" extrusionOk="0">
                    <a:moveTo>
                      <a:pt x="729" y="0"/>
                    </a:moveTo>
                    <a:lnTo>
                      <a:pt x="1" y="728"/>
                    </a:lnTo>
                    <a:lnTo>
                      <a:pt x="729" y="1444"/>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1"/>
              <p:cNvSpPr/>
              <p:nvPr/>
            </p:nvSpPr>
            <p:spPr>
              <a:xfrm>
                <a:off x="4519609"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1"/>
              <p:cNvSpPr/>
              <p:nvPr/>
            </p:nvSpPr>
            <p:spPr>
              <a:xfrm>
                <a:off x="4842923" y="1146412"/>
                <a:ext cx="93001" cy="93001"/>
              </a:xfrm>
              <a:custGeom>
                <a:avLst/>
                <a:gdLst/>
                <a:ahLst/>
                <a:cxnLst/>
                <a:rect l="l" t="t" r="r" b="b"/>
                <a:pathLst>
                  <a:path w="1444" h="1444" extrusionOk="0">
                    <a:moveTo>
                      <a:pt x="716" y="0"/>
                    </a:moveTo>
                    <a:lnTo>
                      <a:pt x="1"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21"/>
              <p:cNvSpPr/>
              <p:nvPr/>
            </p:nvSpPr>
            <p:spPr>
              <a:xfrm>
                <a:off x="5130491" y="1128894"/>
                <a:ext cx="128810" cy="128746"/>
              </a:xfrm>
              <a:custGeom>
                <a:avLst/>
                <a:gdLst/>
                <a:ahLst/>
                <a:cxnLst/>
                <a:rect l="l" t="t" r="r" b="b"/>
                <a:pathLst>
                  <a:path w="2000" h="1999" extrusionOk="0">
                    <a:moveTo>
                      <a:pt x="999" y="1"/>
                    </a:moveTo>
                    <a:cubicBezTo>
                      <a:pt x="445" y="1"/>
                      <a:pt x="1" y="445"/>
                      <a:pt x="1" y="1000"/>
                    </a:cubicBezTo>
                    <a:cubicBezTo>
                      <a:pt x="1" y="1543"/>
                      <a:pt x="445" y="1999"/>
                      <a:pt x="999" y="1999"/>
                    </a:cubicBezTo>
                    <a:cubicBezTo>
                      <a:pt x="1542" y="1999"/>
                      <a:pt x="1999" y="1543"/>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21"/>
              <p:cNvSpPr/>
              <p:nvPr/>
            </p:nvSpPr>
            <p:spPr>
              <a:xfrm>
                <a:off x="5453804"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1"/>
              <p:cNvSpPr/>
              <p:nvPr/>
            </p:nvSpPr>
            <p:spPr>
              <a:xfrm>
                <a:off x="5740599" y="1128894"/>
                <a:ext cx="129518" cy="128746"/>
              </a:xfrm>
              <a:custGeom>
                <a:avLst/>
                <a:gdLst/>
                <a:ahLst/>
                <a:cxnLst/>
                <a:rect l="l" t="t" r="r" b="b"/>
                <a:pathLst>
                  <a:path w="2011" h="1999" extrusionOk="0">
                    <a:moveTo>
                      <a:pt x="999" y="1"/>
                    </a:moveTo>
                    <a:cubicBezTo>
                      <a:pt x="457" y="1"/>
                      <a:pt x="1" y="445"/>
                      <a:pt x="1" y="1000"/>
                    </a:cubicBezTo>
                    <a:cubicBezTo>
                      <a:pt x="1" y="1543"/>
                      <a:pt x="457" y="1999"/>
                      <a:pt x="999" y="1999"/>
                    </a:cubicBezTo>
                    <a:cubicBezTo>
                      <a:pt x="1555" y="1999"/>
                      <a:pt x="2011" y="1543"/>
                      <a:pt x="2011" y="1000"/>
                    </a:cubicBezTo>
                    <a:cubicBezTo>
                      <a:pt x="2011"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1"/>
              <p:cNvSpPr/>
              <p:nvPr/>
            </p:nvSpPr>
            <p:spPr>
              <a:xfrm>
                <a:off x="6064750"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1"/>
              <p:cNvSpPr/>
              <p:nvPr/>
            </p:nvSpPr>
            <p:spPr>
              <a:xfrm>
                <a:off x="6351481" y="1128894"/>
                <a:ext cx="128746" cy="128746"/>
              </a:xfrm>
              <a:custGeom>
                <a:avLst/>
                <a:gdLst/>
                <a:ahLst/>
                <a:cxnLst/>
                <a:rect l="l" t="t" r="r" b="b"/>
                <a:pathLst>
                  <a:path w="1999" h="1999" extrusionOk="0">
                    <a:moveTo>
                      <a:pt x="1000" y="1"/>
                    </a:moveTo>
                    <a:cubicBezTo>
                      <a:pt x="457" y="1"/>
                      <a:pt x="1" y="445"/>
                      <a:pt x="1" y="1000"/>
                    </a:cubicBezTo>
                    <a:cubicBezTo>
                      <a:pt x="1" y="1543"/>
                      <a:pt x="457"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1"/>
              <p:cNvSpPr/>
              <p:nvPr/>
            </p:nvSpPr>
            <p:spPr>
              <a:xfrm>
                <a:off x="6674858" y="1146412"/>
                <a:ext cx="92936" cy="93001"/>
              </a:xfrm>
              <a:custGeom>
                <a:avLst/>
                <a:gdLst/>
                <a:ahLst/>
                <a:cxnLst/>
                <a:rect l="l" t="t" r="r" b="b"/>
                <a:pathLst>
                  <a:path w="1443" h="1444" extrusionOk="0">
                    <a:moveTo>
                      <a:pt x="728" y="0"/>
                    </a:moveTo>
                    <a:lnTo>
                      <a:pt x="0"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1"/>
              <p:cNvSpPr/>
              <p:nvPr/>
            </p:nvSpPr>
            <p:spPr>
              <a:xfrm>
                <a:off x="6962427"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1"/>
              <p:cNvSpPr/>
              <p:nvPr/>
            </p:nvSpPr>
            <p:spPr>
              <a:xfrm>
                <a:off x="7285740" y="1146412"/>
                <a:ext cx="93001" cy="93001"/>
              </a:xfrm>
              <a:custGeom>
                <a:avLst/>
                <a:gdLst/>
                <a:ahLst/>
                <a:cxnLst/>
                <a:rect l="l" t="t" r="r" b="b"/>
                <a:pathLst>
                  <a:path w="1444" h="1444" extrusionOk="0">
                    <a:moveTo>
                      <a:pt x="715" y="0"/>
                    </a:moveTo>
                    <a:lnTo>
                      <a:pt x="0" y="728"/>
                    </a:lnTo>
                    <a:lnTo>
                      <a:pt x="715" y="1444"/>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1"/>
              <p:cNvSpPr/>
              <p:nvPr/>
            </p:nvSpPr>
            <p:spPr>
              <a:xfrm>
                <a:off x="7573308"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42" y="1999"/>
                      <a:pt x="1998" y="1543"/>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1"/>
              <p:cNvSpPr/>
              <p:nvPr/>
            </p:nvSpPr>
            <p:spPr>
              <a:xfrm>
                <a:off x="7896621"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1"/>
              <p:cNvSpPr/>
              <p:nvPr/>
            </p:nvSpPr>
            <p:spPr>
              <a:xfrm>
                <a:off x="8183417" y="1128894"/>
                <a:ext cx="128746" cy="128746"/>
              </a:xfrm>
              <a:custGeom>
                <a:avLst/>
                <a:gdLst/>
                <a:ahLst/>
                <a:cxnLst/>
                <a:rect l="l" t="t" r="r" b="b"/>
                <a:pathLst>
                  <a:path w="1999" h="1999" extrusionOk="0">
                    <a:moveTo>
                      <a:pt x="1000" y="1"/>
                    </a:moveTo>
                    <a:cubicBezTo>
                      <a:pt x="457" y="1"/>
                      <a:pt x="0" y="445"/>
                      <a:pt x="0" y="1000"/>
                    </a:cubicBezTo>
                    <a:cubicBezTo>
                      <a:pt x="0" y="1543"/>
                      <a:pt x="457"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1"/>
              <p:cNvSpPr/>
              <p:nvPr/>
            </p:nvSpPr>
            <p:spPr>
              <a:xfrm>
                <a:off x="8507503"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1"/>
              <p:cNvSpPr/>
              <p:nvPr/>
            </p:nvSpPr>
            <p:spPr>
              <a:xfrm>
                <a:off x="8794298" y="1128894"/>
                <a:ext cx="128810" cy="128746"/>
              </a:xfrm>
              <a:custGeom>
                <a:avLst/>
                <a:gdLst/>
                <a:ahLst/>
                <a:cxnLst/>
                <a:rect l="l" t="t" r="r" b="b"/>
                <a:pathLst>
                  <a:path w="2000"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1"/>
              <p:cNvSpPr/>
              <p:nvPr/>
            </p:nvSpPr>
            <p:spPr>
              <a:xfrm>
                <a:off x="9117611" y="1146412"/>
                <a:ext cx="93065" cy="93001"/>
              </a:xfrm>
              <a:custGeom>
                <a:avLst/>
                <a:gdLst/>
                <a:ahLst/>
                <a:cxnLst/>
                <a:rect l="l" t="t" r="r" b="b"/>
                <a:pathLst>
                  <a:path w="1445" h="1444" extrusionOk="0">
                    <a:moveTo>
                      <a:pt x="729" y="0"/>
                    </a:moveTo>
                    <a:lnTo>
                      <a:pt x="1" y="728"/>
                    </a:lnTo>
                    <a:lnTo>
                      <a:pt x="729" y="1444"/>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1"/>
              <p:cNvSpPr/>
              <p:nvPr/>
            </p:nvSpPr>
            <p:spPr>
              <a:xfrm>
                <a:off x="9405180"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1"/>
              <p:cNvSpPr/>
              <p:nvPr/>
            </p:nvSpPr>
            <p:spPr>
              <a:xfrm>
                <a:off x="-60166" y="1434753"/>
                <a:ext cx="128746" cy="128810"/>
              </a:xfrm>
              <a:custGeom>
                <a:avLst/>
                <a:gdLst/>
                <a:ahLst/>
                <a:cxnLst/>
                <a:rect l="l" t="t" r="r" b="b"/>
                <a:pathLst>
                  <a:path w="1999" h="2000" extrusionOk="0">
                    <a:moveTo>
                      <a:pt x="999" y="1"/>
                    </a:moveTo>
                    <a:cubicBezTo>
                      <a:pt x="445" y="1"/>
                      <a:pt x="1" y="445"/>
                      <a:pt x="1" y="1000"/>
                    </a:cubicBezTo>
                    <a:cubicBezTo>
                      <a:pt x="1" y="1542"/>
                      <a:pt x="445"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1"/>
              <p:cNvSpPr/>
              <p:nvPr/>
            </p:nvSpPr>
            <p:spPr>
              <a:xfrm>
                <a:off x="550716"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43" y="1999"/>
                      <a:pt x="1999" y="1542"/>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1"/>
              <p:cNvSpPr/>
              <p:nvPr/>
            </p:nvSpPr>
            <p:spPr>
              <a:xfrm>
                <a:off x="263147" y="1452271"/>
                <a:ext cx="93065" cy="92936"/>
              </a:xfrm>
              <a:custGeom>
                <a:avLst/>
                <a:gdLst/>
                <a:ahLst/>
                <a:cxnLst/>
                <a:rect l="l" t="t" r="r" b="b"/>
                <a:pathLst>
                  <a:path w="1445" h="1443" extrusionOk="0">
                    <a:moveTo>
                      <a:pt x="716" y="0"/>
                    </a:moveTo>
                    <a:lnTo>
                      <a:pt x="0" y="728"/>
                    </a:lnTo>
                    <a:lnTo>
                      <a:pt x="716" y="1443"/>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1"/>
              <p:cNvSpPr/>
              <p:nvPr/>
            </p:nvSpPr>
            <p:spPr>
              <a:xfrm>
                <a:off x="874093"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1"/>
              <p:cNvSpPr/>
              <p:nvPr/>
            </p:nvSpPr>
            <p:spPr>
              <a:xfrm>
                <a:off x="1160824"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1"/>
              <p:cNvSpPr/>
              <p:nvPr/>
            </p:nvSpPr>
            <p:spPr>
              <a:xfrm>
                <a:off x="1484910"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1"/>
              <p:cNvSpPr/>
              <p:nvPr/>
            </p:nvSpPr>
            <p:spPr>
              <a:xfrm>
                <a:off x="1771770" y="1434753"/>
                <a:ext cx="128746" cy="128810"/>
              </a:xfrm>
              <a:custGeom>
                <a:avLst/>
                <a:gdLst/>
                <a:ahLst/>
                <a:cxnLst/>
                <a:rect l="l" t="t" r="r" b="b"/>
                <a:pathLst>
                  <a:path w="1999" h="2000" extrusionOk="0">
                    <a:moveTo>
                      <a:pt x="999" y="1"/>
                    </a:moveTo>
                    <a:cubicBezTo>
                      <a:pt x="456" y="1"/>
                      <a:pt x="0" y="445"/>
                      <a:pt x="0" y="1000"/>
                    </a:cubicBezTo>
                    <a:cubicBezTo>
                      <a:pt x="0" y="1542"/>
                      <a:pt x="456" y="1999"/>
                      <a:pt x="999" y="1999"/>
                    </a:cubicBezTo>
                    <a:cubicBezTo>
                      <a:pt x="1554" y="1999"/>
                      <a:pt x="1998" y="1542"/>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1"/>
              <p:cNvSpPr/>
              <p:nvPr/>
            </p:nvSpPr>
            <p:spPr>
              <a:xfrm>
                <a:off x="2095019" y="1452271"/>
                <a:ext cx="93065" cy="92936"/>
              </a:xfrm>
              <a:custGeom>
                <a:avLst/>
                <a:gdLst/>
                <a:ahLst/>
                <a:cxnLst/>
                <a:rect l="l" t="t" r="r" b="b"/>
                <a:pathLst>
                  <a:path w="1445" h="1443" extrusionOk="0">
                    <a:moveTo>
                      <a:pt x="729" y="0"/>
                    </a:moveTo>
                    <a:lnTo>
                      <a:pt x="1" y="728"/>
                    </a:lnTo>
                    <a:lnTo>
                      <a:pt x="729" y="1443"/>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1"/>
              <p:cNvSpPr/>
              <p:nvPr/>
            </p:nvSpPr>
            <p:spPr>
              <a:xfrm>
                <a:off x="2382652"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21"/>
              <p:cNvSpPr/>
              <p:nvPr/>
            </p:nvSpPr>
            <p:spPr>
              <a:xfrm>
                <a:off x="2705965" y="1452271"/>
                <a:ext cx="93001" cy="92936"/>
              </a:xfrm>
              <a:custGeom>
                <a:avLst/>
                <a:gdLst/>
                <a:ahLst/>
                <a:cxnLst/>
                <a:rect l="l" t="t" r="r" b="b"/>
                <a:pathLst>
                  <a:path w="1444" h="1443" extrusionOk="0">
                    <a:moveTo>
                      <a:pt x="716" y="0"/>
                    </a:moveTo>
                    <a:lnTo>
                      <a:pt x="1"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21"/>
              <p:cNvSpPr/>
              <p:nvPr/>
            </p:nvSpPr>
            <p:spPr>
              <a:xfrm>
                <a:off x="2993533" y="1434753"/>
                <a:ext cx="128810" cy="128810"/>
              </a:xfrm>
              <a:custGeom>
                <a:avLst/>
                <a:gdLst/>
                <a:ahLst/>
                <a:cxnLst/>
                <a:rect l="l" t="t" r="r" b="b"/>
                <a:pathLst>
                  <a:path w="2000" h="2000" extrusionOk="0">
                    <a:moveTo>
                      <a:pt x="999" y="1"/>
                    </a:moveTo>
                    <a:cubicBezTo>
                      <a:pt x="445" y="1"/>
                      <a:pt x="1" y="445"/>
                      <a:pt x="1" y="1000"/>
                    </a:cubicBezTo>
                    <a:cubicBezTo>
                      <a:pt x="1"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1"/>
              <p:cNvSpPr/>
              <p:nvPr/>
            </p:nvSpPr>
            <p:spPr>
              <a:xfrm>
                <a:off x="3316846"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1"/>
              <p:cNvSpPr/>
              <p:nvPr/>
            </p:nvSpPr>
            <p:spPr>
              <a:xfrm>
                <a:off x="3603642" y="1434753"/>
                <a:ext cx="128746" cy="128810"/>
              </a:xfrm>
              <a:custGeom>
                <a:avLst/>
                <a:gdLst/>
                <a:ahLst/>
                <a:cxnLst/>
                <a:rect l="l" t="t" r="r" b="b"/>
                <a:pathLst>
                  <a:path w="1999" h="2000" extrusionOk="0">
                    <a:moveTo>
                      <a:pt x="1012" y="1"/>
                    </a:moveTo>
                    <a:cubicBezTo>
                      <a:pt x="457" y="1"/>
                      <a:pt x="1" y="445"/>
                      <a:pt x="1" y="1000"/>
                    </a:cubicBezTo>
                    <a:cubicBezTo>
                      <a:pt x="1"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1"/>
              <p:cNvSpPr/>
              <p:nvPr/>
            </p:nvSpPr>
            <p:spPr>
              <a:xfrm>
                <a:off x="3927792"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1"/>
              <p:cNvSpPr/>
              <p:nvPr/>
            </p:nvSpPr>
            <p:spPr>
              <a:xfrm>
                <a:off x="4214523" y="1434753"/>
                <a:ext cx="128746" cy="128810"/>
              </a:xfrm>
              <a:custGeom>
                <a:avLst/>
                <a:gdLst/>
                <a:ahLst/>
                <a:cxnLst/>
                <a:rect l="l" t="t" r="r" b="b"/>
                <a:pathLst>
                  <a:path w="1999"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1"/>
              <p:cNvSpPr/>
              <p:nvPr/>
            </p:nvSpPr>
            <p:spPr>
              <a:xfrm>
                <a:off x="4537900" y="1452271"/>
                <a:ext cx="92936" cy="92936"/>
              </a:xfrm>
              <a:custGeom>
                <a:avLst/>
                <a:gdLst/>
                <a:ahLst/>
                <a:cxnLst/>
                <a:rect l="l" t="t" r="r" b="b"/>
                <a:pathLst>
                  <a:path w="1443" h="1443" extrusionOk="0">
                    <a:moveTo>
                      <a:pt x="728" y="0"/>
                    </a:moveTo>
                    <a:lnTo>
                      <a:pt x="0" y="728"/>
                    </a:lnTo>
                    <a:lnTo>
                      <a:pt x="728" y="1443"/>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1"/>
              <p:cNvSpPr/>
              <p:nvPr/>
            </p:nvSpPr>
            <p:spPr>
              <a:xfrm>
                <a:off x="4825469" y="1434753"/>
                <a:ext cx="128746" cy="128810"/>
              </a:xfrm>
              <a:custGeom>
                <a:avLst/>
                <a:gdLst/>
                <a:ahLst/>
                <a:cxnLst/>
                <a:rect l="l" t="t" r="r" b="b"/>
                <a:pathLst>
                  <a:path w="1999" h="2000" extrusionOk="0">
                    <a:moveTo>
                      <a:pt x="999" y="1"/>
                    </a:moveTo>
                    <a:cubicBezTo>
                      <a:pt x="444" y="1"/>
                      <a:pt x="0" y="445"/>
                      <a:pt x="0" y="1000"/>
                    </a:cubicBezTo>
                    <a:cubicBezTo>
                      <a:pt x="0" y="1542"/>
                      <a:pt x="444"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1"/>
              <p:cNvSpPr/>
              <p:nvPr/>
            </p:nvSpPr>
            <p:spPr>
              <a:xfrm>
                <a:off x="5148782" y="1452271"/>
                <a:ext cx="93001" cy="92936"/>
              </a:xfrm>
              <a:custGeom>
                <a:avLst/>
                <a:gdLst/>
                <a:ahLst/>
                <a:cxnLst/>
                <a:rect l="l" t="t" r="r" b="b"/>
                <a:pathLst>
                  <a:path w="1444" h="1443" extrusionOk="0">
                    <a:moveTo>
                      <a:pt x="715" y="0"/>
                    </a:moveTo>
                    <a:lnTo>
                      <a:pt x="0" y="728"/>
                    </a:lnTo>
                    <a:lnTo>
                      <a:pt x="715" y="1443"/>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1"/>
              <p:cNvSpPr/>
              <p:nvPr/>
            </p:nvSpPr>
            <p:spPr>
              <a:xfrm>
                <a:off x="5436350"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42" y="1999"/>
                      <a:pt x="1998" y="1542"/>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1"/>
              <p:cNvSpPr/>
              <p:nvPr/>
            </p:nvSpPr>
            <p:spPr>
              <a:xfrm>
                <a:off x="5759663"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1"/>
              <p:cNvSpPr/>
              <p:nvPr/>
            </p:nvSpPr>
            <p:spPr>
              <a:xfrm>
                <a:off x="6046459"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4" y="1999"/>
                      <a:pt x="1998" y="1542"/>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21"/>
              <p:cNvSpPr/>
              <p:nvPr/>
            </p:nvSpPr>
            <p:spPr>
              <a:xfrm>
                <a:off x="6370545"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1"/>
              <p:cNvSpPr/>
              <p:nvPr/>
            </p:nvSpPr>
            <p:spPr>
              <a:xfrm>
                <a:off x="6657340" y="1434753"/>
                <a:ext cx="128810" cy="128810"/>
              </a:xfrm>
              <a:custGeom>
                <a:avLst/>
                <a:gdLst/>
                <a:ahLst/>
                <a:cxnLst/>
                <a:rect l="l" t="t" r="r" b="b"/>
                <a:pathLst>
                  <a:path w="2000"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1"/>
              <p:cNvSpPr/>
              <p:nvPr/>
            </p:nvSpPr>
            <p:spPr>
              <a:xfrm>
                <a:off x="6980653" y="1452271"/>
                <a:ext cx="93065" cy="92936"/>
              </a:xfrm>
              <a:custGeom>
                <a:avLst/>
                <a:gdLst/>
                <a:ahLst/>
                <a:cxnLst/>
                <a:rect l="l" t="t" r="r" b="b"/>
                <a:pathLst>
                  <a:path w="1445" h="1443" extrusionOk="0">
                    <a:moveTo>
                      <a:pt x="729" y="0"/>
                    </a:moveTo>
                    <a:lnTo>
                      <a:pt x="1" y="728"/>
                    </a:lnTo>
                    <a:lnTo>
                      <a:pt x="729" y="1443"/>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1"/>
              <p:cNvSpPr/>
              <p:nvPr/>
            </p:nvSpPr>
            <p:spPr>
              <a:xfrm>
                <a:off x="7268222"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1"/>
              <p:cNvSpPr/>
              <p:nvPr/>
            </p:nvSpPr>
            <p:spPr>
              <a:xfrm>
                <a:off x="7591599" y="1452271"/>
                <a:ext cx="92936" cy="92936"/>
              </a:xfrm>
              <a:custGeom>
                <a:avLst/>
                <a:gdLst/>
                <a:ahLst/>
                <a:cxnLst/>
                <a:rect l="l" t="t" r="r" b="b"/>
                <a:pathLst>
                  <a:path w="1443" h="1443" extrusionOk="0">
                    <a:moveTo>
                      <a:pt x="716" y="0"/>
                    </a:moveTo>
                    <a:lnTo>
                      <a:pt x="0"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1"/>
              <p:cNvSpPr/>
              <p:nvPr/>
            </p:nvSpPr>
            <p:spPr>
              <a:xfrm>
                <a:off x="7879168" y="1434753"/>
                <a:ext cx="128746" cy="128810"/>
              </a:xfrm>
              <a:custGeom>
                <a:avLst/>
                <a:gdLst/>
                <a:ahLst/>
                <a:cxnLst/>
                <a:rect l="l" t="t" r="r" b="b"/>
                <a:pathLst>
                  <a:path w="1999" h="2000" extrusionOk="0">
                    <a:moveTo>
                      <a:pt x="999" y="1"/>
                    </a:moveTo>
                    <a:cubicBezTo>
                      <a:pt x="445" y="1"/>
                      <a:pt x="0" y="445"/>
                      <a:pt x="0" y="1000"/>
                    </a:cubicBezTo>
                    <a:cubicBezTo>
                      <a:pt x="0"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1"/>
              <p:cNvSpPr/>
              <p:nvPr/>
            </p:nvSpPr>
            <p:spPr>
              <a:xfrm>
                <a:off x="8202481" y="1452271"/>
                <a:ext cx="92164" cy="92936"/>
              </a:xfrm>
              <a:custGeom>
                <a:avLst/>
                <a:gdLst/>
                <a:ahLst/>
                <a:cxnLst/>
                <a:rect l="l" t="t" r="r" b="b"/>
                <a:pathLst>
                  <a:path w="1431"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1"/>
              <p:cNvSpPr/>
              <p:nvPr/>
            </p:nvSpPr>
            <p:spPr>
              <a:xfrm>
                <a:off x="8489276" y="1434753"/>
                <a:ext cx="128746" cy="128810"/>
              </a:xfrm>
              <a:custGeom>
                <a:avLst/>
                <a:gdLst/>
                <a:ahLst/>
                <a:cxnLst/>
                <a:rect l="l" t="t" r="r" b="b"/>
                <a:pathLst>
                  <a:path w="1999" h="2000" extrusionOk="0">
                    <a:moveTo>
                      <a:pt x="1012" y="1"/>
                    </a:moveTo>
                    <a:cubicBezTo>
                      <a:pt x="456" y="1"/>
                      <a:pt x="0" y="445"/>
                      <a:pt x="0" y="1000"/>
                    </a:cubicBezTo>
                    <a:cubicBezTo>
                      <a:pt x="0" y="1542"/>
                      <a:pt x="456"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1"/>
              <p:cNvSpPr/>
              <p:nvPr/>
            </p:nvSpPr>
            <p:spPr>
              <a:xfrm>
                <a:off x="8813362"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1"/>
              <p:cNvSpPr/>
              <p:nvPr/>
            </p:nvSpPr>
            <p:spPr>
              <a:xfrm>
                <a:off x="9100158" y="1434753"/>
                <a:ext cx="128746" cy="128810"/>
              </a:xfrm>
              <a:custGeom>
                <a:avLst/>
                <a:gdLst/>
                <a:ahLst/>
                <a:cxnLst/>
                <a:rect l="l" t="t" r="r" b="b"/>
                <a:pathLst>
                  <a:path w="1999" h="2000" extrusionOk="0">
                    <a:moveTo>
                      <a:pt x="1000" y="1"/>
                    </a:moveTo>
                    <a:cubicBezTo>
                      <a:pt x="457" y="1"/>
                      <a:pt x="0" y="445"/>
                      <a:pt x="0" y="1000"/>
                    </a:cubicBezTo>
                    <a:cubicBezTo>
                      <a:pt x="0" y="1542"/>
                      <a:pt x="457"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1"/>
              <p:cNvSpPr/>
              <p:nvPr/>
            </p:nvSpPr>
            <p:spPr>
              <a:xfrm>
                <a:off x="-366025"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1"/>
              <p:cNvSpPr/>
              <p:nvPr/>
            </p:nvSpPr>
            <p:spPr>
              <a:xfrm>
                <a:off x="244921"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42" y="1999"/>
                      <a:pt x="1998" y="1554"/>
                      <a:pt x="1998" y="1000"/>
                    </a:cubicBezTo>
                    <a:cubicBezTo>
                      <a:pt x="1998"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1"/>
              <p:cNvSpPr/>
              <p:nvPr/>
            </p:nvSpPr>
            <p:spPr>
              <a:xfrm>
                <a:off x="-42648" y="1758903"/>
                <a:ext cx="92936" cy="92228"/>
              </a:xfrm>
              <a:custGeom>
                <a:avLst/>
                <a:gdLst/>
                <a:ahLst/>
                <a:cxnLst/>
                <a:rect l="l" t="t" r="r" b="b"/>
                <a:pathLst>
                  <a:path w="1443" h="1432" extrusionOk="0">
                    <a:moveTo>
                      <a:pt x="716" y="0"/>
                    </a:moveTo>
                    <a:lnTo>
                      <a:pt x="0"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1"/>
              <p:cNvSpPr/>
              <p:nvPr/>
            </p:nvSpPr>
            <p:spPr>
              <a:xfrm>
                <a:off x="568169"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1"/>
              <p:cNvSpPr/>
              <p:nvPr/>
            </p:nvSpPr>
            <p:spPr>
              <a:xfrm>
                <a:off x="855029" y="1740612"/>
                <a:ext cx="129518" cy="128746"/>
              </a:xfrm>
              <a:custGeom>
                <a:avLst/>
                <a:gdLst/>
                <a:ahLst/>
                <a:cxnLst/>
                <a:rect l="l" t="t" r="r" b="b"/>
                <a:pathLst>
                  <a:path w="2011" h="1999" extrusionOk="0">
                    <a:moveTo>
                      <a:pt x="1012" y="0"/>
                    </a:moveTo>
                    <a:cubicBezTo>
                      <a:pt x="456" y="0"/>
                      <a:pt x="0" y="444"/>
                      <a:pt x="0" y="1000"/>
                    </a:cubicBezTo>
                    <a:cubicBezTo>
                      <a:pt x="0" y="1554"/>
                      <a:pt x="456" y="1999"/>
                      <a:pt x="1012" y="1999"/>
                    </a:cubicBezTo>
                    <a:cubicBezTo>
                      <a:pt x="1554" y="1999"/>
                      <a:pt x="2010" y="1554"/>
                      <a:pt x="2010" y="1000"/>
                    </a:cubicBezTo>
                    <a:cubicBezTo>
                      <a:pt x="2010" y="444"/>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1"/>
              <p:cNvSpPr/>
              <p:nvPr/>
            </p:nvSpPr>
            <p:spPr>
              <a:xfrm>
                <a:off x="1179115"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1"/>
              <p:cNvSpPr/>
              <p:nvPr/>
            </p:nvSpPr>
            <p:spPr>
              <a:xfrm>
                <a:off x="1465846" y="1740612"/>
                <a:ext cx="128810" cy="128746"/>
              </a:xfrm>
              <a:custGeom>
                <a:avLst/>
                <a:gdLst/>
                <a:ahLst/>
                <a:cxnLst/>
                <a:rect l="l" t="t" r="r" b="b"/>
                <a:pathLst>
                  <a:path w="2000" h="1999" extrusionOk="0">
                    <a:moveTo>
                      <a:pt x="1001" y="0"/>
                    </a:moveTo>
                    <a:cubicBezTo>
                      <a:pt x="458" y="0"/>
                      <a:pt x="1" y="444"/>
                      <a:pt x="1" y="1000"/>
                    </a:cubicBezTo>
                    <a:cubicBezTo>
                      <a:pt x="1" y="1554"/>
                      <a:pt x="458" y="1999"/>
                      <a:pt x="1001" y="1999"/>
                    </a:cubicBezTo>
                    <a:cubicBezTo>
                      <a:pt x="1555" y="1999"/>
                      <a:pt x="1999" y="1554"/>
                      <a:pt x="1999" y="1000"/>
                    </a:cubicBezTo>
                    <a:cubicBezTo>
                      <a:pt x="1999" y="444"/>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1"/>
              <p:cNvSpPr/>
              <p:nvPr/>
            </p:nvSpPr>
            <p:spPr>
              <a:xfrm>
                <a:off x="1789224" y="1758903"/>
                <a:ext cx="93001" cy="92228"/>
              </a:xfrm>
              <a:custGeom>
                <a:avLst/>
                <a:gdLst/>
                <a:ahLst/>
                <a:cxnLst/>
                <a:rect l="l" t="t" r="r" b="b"/>
                <a:pathLst>
                  <a:path w="1444" h="1432" extrusionOk="0">
                    <a:moveTo>
                      <a:pt x="728" y="0"/>
                    </a:moveTo>
                    <a:lnTo>
                      <a:pt x="1"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1"/>
              <p:cNvSpPr/>
              <p:nvPr/>
            </p:nvSpPr>
            <p:spPr>
              <a:xfrm>
                <a:off x="2076792" y="1740612"/>
                <a:ext cx="128746" cy="128746"/>
              </a:xfrm>
              <a:custGeom>
                <a:avLst/>
                <a:gdLst/>
                <a:ahLst/>
                <a:cxnLst/>
                <a:rect l="l" t="t" r="r" b="b"/>
                <a:pathLst>
                  <a:path w="1999" h="1999" extrusionOk="0">
                    <a:moveTo>
                      <a:pt x="999" y="0"/>
                    </a:moveTo>
                    <a:cubicBezTo>
                      <a:pt x="445" y="0"/>
                      <a:pt x="1" y="444"/>
                      <a:pt x="1" y="1000"/>
                    </a:cubicBezTo>
                    <a:cubicBezTo>
                      <a:pt x="1" y="1554"/>
                      <a:pt x="445"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1"/>
              <p:cNvSpPr/>
              <p:nvPr/>
            </p:nvSpPr>
            <p:spPr>
              <a:xfrm>
                <a:off x="2400105" y="1758903"/>
                <a:ext cx="93065" cy="92228"/>
              </a:xfrm>
              <a:custGeom>
                <a:avLst/>
                <a:gdLst/>
                <a:ahLst/>
                <a:cxnLst/>
                <a:rect l="l" t="t" r="r" b="b"/>
                <a:pathLst>
                  <a:path w="1445" h="1432" extrusionOk="0">
                    <a:moveTo>
                      <a:pt x="716" y="0"/>
                    </a:moveTo>
                    <a:lnTo>
                      <a:pt x="0" y="716"/>
                    </a:lnTo>
                    <a:lnTo>
                      <a:pt x="716" y="1431"/>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1"/>
              <p:cNvSpPr/>
              <p:nvPr/>
            </p:nvSpPr>
            <p:spPr>
              <a:xfrm>
                <a:off x="2687674"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43" y="1999"/>
                      <a:pt x="1999" y="1554"/>
                      <a:pt x="1999" y="1000"/>
                    </a:cubicBezTo>
                    <a:cubicBezTo>
                      <a:pt x="1999" y="444"/>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1"/>
              <p:cNvSpPr/>
              <p:nvPr/>
            </p:nvSpPr>
            <p:spPr>
              <a:xfrm>
                <a:off x="3011051"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1"/>
              <p:cNvSpPr/>
              <p:nvPr/>
            </p:nvSpPr>
            <p:spPr>
              <a:xfrm>
                <a:off x="3297782" y="1740612"/>
                <a:ext cx="128746" cy="128746"/>
              </a:xfrm>
              <a:custGeom>
                <a:avLst/>
                <a:gdLst/>
                <a:ahLst/>
                <a:cxnLst/>
                <a:rect l="l" t="t" r="r" b="b"/>
                <a:pathLst>
                  <a:path w="1999" h="1999" extrusionOk="0">
                    <a:moveTo>
                      <a:pt x="1012" y="0"/>
                    </a:moveTo>
                    <a:cubicBezTo>
                      <a:pt x="457" y="0"/>
                      <a:pt x="0" y="444"/>
                      <a:pt x="0" y="1000"/>
                    </a:cubicBezTo>
                    <a:cubicBezTo>
                      <a:pt x="0" y="1554"/>
                      <a:pt x="457" y="1999"/>
                      <a:pt x="1012" y="1999"/>
                    </a:cubicBezTo>
                    <a:cubicBezTo>
                      <a:pt x="1555" y="1999"/>
                      <a:pt x="1999" y="1554"/>
                      <a:pt x="1999" y="1000"/>
                    </a:cubicBezTo>
                    <a:cubicBezTo>
                      <a:pt x="1999" y="444"/>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1"/>
              <p:cNvSpPr/>
              <p:nvPr/>
            </p:nvSpPr>
            <p:spPr>
              <a:xfrm>
                <a:off x="3621868"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1"/>
              <p:cNvSpPr/>
              <p:nvPr/>
            </p:nvSpPr>
            <p:spPr>
              <a:xfrm>
                <a:off x="3908728" y="1740612"/>
                <a:ext cx="128746" cy="128746"/>
              </a:xfrm>
              <a:custGeom>
                <a:avLst/>
                <a:gdLst/>
                <a:ahLst/>
                <a:cxnLst/>
                <a:rect l="l" t="t" r="r" b="b"/>
                <a:pathLst>
                  <a:path w="1999" h="1999" extrusionOk="0">
                    <a:moveTo>
                      <a:pt x="999" y="0"/>
                    </a:moveTo>
                    <a:cubicBezTo>
                      <a:pt x="456" y="0"/>
                      <a:pt x="0" y="444"/>
                      <a:pt x="0" y="1000"/>
                    </a:cubicBezTo>
                    <a:cubicBezTo>
                      <a:pt x="0" y="1554"/>
                      <a:pt x="456" y="1999"/>
                      <a:pt x="999" y="1999"/>
                    </a:cubicBezTo>
                    <a:cubicBezTo>
                      <a:pt x="1554" y="1999"/>
                      <a:pt x="1998" y="1554"/>
                      <a:pt x="1998" y="1000"/>
                    </a:cubicBezTo>
                    <a:cubicBezTo>
                      <a:pt x="1998" y="444"/>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1"/>
              <p:cNvSpPr/>
              <p:nvPr/>
            </p:nvSpPr>
            <p:spPr>
              <a:xfrm>
                <a:off x="4231977" y="1758903"/>
                <a:ext cx="93065" cy="92228"/>
              </a:xfrm>
              <a:custGeom>
                <a:avLst/>
                <a:gdLst/>
                <a:ahLst/>
                <a:cxnLst/>
                <a:rect l="l" t="t" r="r" b="b"/>
                <a:pathLst>
                  <a:path w="1445" h="1432" extrusionOk="0">
                    <a:moveTo>
                      <a:pt x="729" y="0"/>
                    </a:moveTo>
                    <a:lnTo>
                      <a:pt x="1" y="716"/>
                    </a:lnTo>
                    <a:lnTo>
                      <a:pt x="729" y="1431"/>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1"/>
              <p:cNvSpPr/>
              <p:nvPr/>
            </p:nvSpPr>
            <p:spPr>
              <a:xfrm>
                <a:off x="4519609"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1"/>
              <p:cNvSpPr/>
              <p:nvPr/>
            </p:nvSpPr>
            <p:spPr>
              <a:xfrm>
                <a:off x="4842923" y="1758903"/>
                <a:ext cx="93001" cy="92228"/>
              </a:xfrm>
              <a:custGeom>
                <a:avLst/>
                <a:gdLst/>
                <a:ahLst/>
                <a:cxnLst/>
                <a:rect l="l" t="t" r="r" b="b"/>
                <a:pathLst>
                  <a:path w="1444" h="1432" extrusionOk="0">
                    <a:moveTo>
                      <a:pt x="716" y="0"/>
                    </a:moveTo>
                    <a:lnTo>
                      <a:pt x="1"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1"/>
              <p:cNvSpPr/>
              <p:nvPr/>
            </p:nvSpPr>
            <p:spPr>
              <a:xfrm>
                <a:off x="5130491" y="1740612"/>
                <a:ext cx="128810" cy="128746"/>
              </a:xfrm>
              <a:custGeom>
                <a:avLst/>
                <a:gdLst/>
                <a:ahLst/>
                <a:cxnLst/>
                <a:rect l="l" t="t" r="r" b="b"/>
                <a:pathLst>
                  <a:path w="2000" h="1999" extrusionOk="0">
                    <a:moveTo>
                      <a:pt x="999" y="0"/>
                    </a:moveTo>
                    <a:cubicBezTo>
                      <a:pt x="445" y="0"/>
                      <a:pt x="1" y="444"/>
                      <a:pt x="1" y="1000"/>
                    </a:cubicBezTo>
                    <a:cubicBezTo>
                      <a:pt x="1" y="1554"/>
                      <a:pt x="445" y="1999"/>
                      <a:pt x="999" y="1999"/>
                    </a:cubicBezTo>
                    <a:cubicBezTo>
                      <a:pt x="1542" y="1999"/>
                      <a:pt x="1999" y="1554"/>
                      <a:pt x="1999" y="1000"/>
                    </a:cubicBezTo>
                    <a:cubicBezTo>
                      <a:pt x="1999"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1"/>
              <p:cNvSpPr/>
              <p:nvPr/>
            </p:nvSpPr>
            <p:spPr>
              <a:xfrm>
                <a:off x="5453804"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1"/>
              <p:cNvSpPr/>
              <p:nvPr/>
            </p:nvSpPr>
            <p:spPr>
              <a:xfrm>
                <a:off x="5740599" y="1740612"/>
                <a:ext cx="129518" cy="128746"/>
              </a:xfrm>
              <a:custGeom>
                <a:avLst/>
                <a:gdLst/>
                <a:ahLst/>
                <a:cxnLst/>
                <a:rect l="l" t="t" r="r" b="b"/>
                <a:pathLst>
                  <a:path w="2011" h="1999" extrusionOk="0">
                    <a:moveTo>
                      <a:pt x="999" y="0"/>
                    </a:moveTo>
                    <a:cubicBezTo>
                      <a:pt x="457" y="0"/>
                      <a:pt x="1" y="444"/>
                      <a:pt x="1" y="1000"/>
                    </a:cubicBezTo>
                    <a:cubicBezTo>
                      <a:pt x="1" y="1554"/>
                      <a:pt x="457" y="1999"/>
                      <a:pt x="999" y="1999"/>
                    </a:cubicBezTo>
                    <a:cubicBezTo>
                      <a:pt x="1555" y="1999"/>
                      <a:pt x="2011" y="1554"/>
                      <a:pt x="2011" y="1000"/>
                    </a:cubicBezTo>
                    <a:cubicBezTo>
                      <a:pt x="2011"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1"/>
              <p:cNvSpPr/>
              <p:nvPr/>
            </p:nvSpPr>
            <p:spPr>
              <a:xfrm>
                <a:off x="6064750"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1"/>
              <p:cNvSpPr/>
              <p:nvPr/>
            </p:nvSpPr>
            <p:spPr>
              <a:xfrm>
                <a:off x="6351481" y="1740612"/>
                <a:ext cx="128746" cy="128746"/>
              </a:xfrm>
              <a:custGeom>
                <a:avLst/>
                <a:gdLst/>
                <a:ahLst/>
                <a:cxnLst/>
                <a:rect l="l" t="t" r="r" b="b"/>
                <a:pathLst>
                  <a:path w="1999" h="1999" extrusionOk="0">
                    <a:moveTo>
                      <a:pt x="1000" y="0"/>
                    </a:moveTo>
                    <a:cubicBezTo>
                      <a:pt x="457" y="0"/>
                      <a:pt x="1" y="444"/>
                      <a:pt x="1" y="1000"/>
                    </a:cubicBezTo>
                    <a:cubicBezTo>
                      <a:pt x="1" y="1554"/>
                      <a:pt x="457"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1"/>
              <p:cNvSpPr/>
              <p:nvPr/>
            </p:nvSpPr>
            <p:spPr>
              <a:xfrm>
                <a:off x="6674858" y="1758903"/>
                <a:ext cx="92936" cy="92228"/>
              </a:xfrm>
              <a:custGeom>
                <a:avLst/>
                <a:gdLst/>
                <a:ahLst/>
                <a:cxnLst/>
                <a:rect l="l" t="t" r="r" b="b"/>
                <a:pathLst>
                  <a:path w="1443" h="1432" extrusionOk="0">
                    <a:moveTo>
                      <a:pt x="728" y="0"/>
                    </a:moveTo>
                    <a:lnTo>
                      <a:pt x="0"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1"/>
              <p:cNvSpPr/>
              <p:nvPr/>
            </p:nvSpPr>
            <p:spPr>
              <a:xfrm>
                <a:off x="6962427"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1"/>
              <p:cNvSpPr/>
              <p:nvPr/>
            </p:nvSpPr>
            <p:spPr>
              <a:xfrm>
                <a:off x="7285740" y="1758903"/>
                <a:ext cx="93001" cy="92228"/>
              </a:xfrm>
              <a:custGeom>
                <a:avLst/>
                <a:gdLst/>
                <a:ahLst/>
                <a:cxnLst/>
                <a:rect l="l" t="t" r="r" b="b"/>
                <a:pathLst>
                  <a:path w="1444" h="1432" extrusionOk="0">
                    <a:moveTo>
                      <a:pt x="715" y="0"/>
                    </a:moveTo>
                    <a:lnTo>
                      <a:pt x="0" y="716"/>
                    </a:lnTo>
                    <a:lnTo>
                      <a:pt x="715" y="1431"/>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1"/>
              <p:cNvSpPr/>
              <p:nvPr/>
            </p:nvSpPr>
            <p:spPr>
              <a:xfrm>
                <a:off x="7573308"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42" y="1999"/>
                      <a:pt x="1998" y="1554"/>
                      <a:pt x="1998" y="1000"/>
                    </a:cubicBezTo>
                    <a:cubicBezTo>
                      <a:pt x="1998" y="444"/>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1"/>
              <p:cNvSpPr/>
              <p:nvPr/>
            </p:nvSpPr>
            <p:spPr>
              <a:xfrm>
                <a:off x="7896621"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1"/>
              <p:cNvSpPr/>
              <p:nvPr/>
            </p:nvSpPr>
            <p:spPr>
              <a:xfrm>
                <a:off x="8183417" y="1740612"/>
                <a:ext cx="128746" cy="128746"/>
              </a:xfrm>
              <a:custGeom>
                <a:avLst/>
                <a:gdLst/>
                <a:ahLst/>
                <a:cxnLst/>
                <a:rect l="l" t="t" r="r" b="b"/>
                <a:pathLst>
                  <a:path w="1999" h="1999" extrusionOk="0">
                    <a:moveTo>
                      <a:pt x="1000" y="0"/>
                    </a:moveTo>
                    <a:cubicBezTo>
                      <a:pt x="457" y="0"/>
                      <a:pt x="0" y="444"/>
                      <a:pt x="0" y="1000"/>
                    </a:cubicBezTo>
                    <a:cubicBezTo>
                      <a:pt x="0" y="1554"/>
                      <a:pt x="457"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1"/>
              <p:cNvSpPr/>
              <p:nvPr/>
            </p:nvSpPr>
            <p:spPr>
              <a:xfrm>
                <a:off x="8507503"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1"/>
              <p:cNvSpPr/>
              <p:nvPr/>
            </p:nvSpPr>
            <p:spPr>
              <a:xfrm>
                <a:off x="8794298" y="1740612"/>
                <a:ext cx="128810" cy="128746"/>
              </a:xfrm>
              <a:custGeom>
                <a:avLst/>
                <a:gdLst/>
                <a:ahLst/>
                <a:cxnLst/>
                <a:rect l="l" t="t" r="r" b="b"/>
                <a:pathLst>
                  <a:path w="2000"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1"/>
              <p:cNvSpPr/>
              <p:nvPr/>
            </p:nvSpPr>
            <p:spPr>
              <a:xfrm>
                <a:off x="9117611" y="1758903"/>
                <a:ext cx="93065" cy="92228"/>
              </a:xfrm>
              <a:custGeom>
                <a:avLst/>
                <a:gdLst/>
                <a:ahLst/>
                <a:cxnLst/>
                <a:rect l="l" t="t" r="r" b="b"/>
                <a:pathLst>
                  <a:path w="1445" h="1432" extrusionOk="0">
                    <a:moveTo>
                      <a:pt x="729" y="0"/>
                    </a:moveTo>
                    <a:lnTo>
                      <a:pt x="1" y="716"/>
                    </a:lnTo>
                    <a:lnTo>
                      <a:pt x="729" y="1431"/>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1"/>
              <p:cNvSpPr/>
              <p:nvPr/>
            </p:nvSpPr>
            <p:spPr>
              <a:xfrm>
                <a:off x="9405180"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1"/>
              <p:cNvSpPr/>
              <p:nvPr/>
            </p:nvSpPr>
            <p:spPr>
              <a:xfrm>
                <a:off x="-60166" y="2046471"/>
                <a:ext cx="128746" cy="128746"/>
              </a:xfrm>
              <a:custGeom>
                <a:avLst/>
                <a:gdLst/>
                <a:ahLst/>
                <a:cxnLst/>
                <a:rect l="l" t="t" r="r" b="b"/>
                <a:pathLst>
                  <a:path w="1999" h="1999" extrusionOk="0">
                    <a:moveTo>
                      <a:pt x="999" y="1"/>
                    </a:moveTo>
                    <a:cubicBezTo>
                      <a:pt x="445" y="1"/>
                      <a:pt x="1" y="445"/>
                      <a:pt x="1" y="999"/>
                    </a:cubicBezTo>
                    <a:cubicBezTo>
                      <a:pt x="1" y="1555"/>
                      <a:pt x="445"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1"/>
              <p:cNvSpPr/>
              <p:nvPr/>
            </p:nvSpPr>
            <p:spPr>
              <a:xfrm>
                <a:off x="550716"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43" y="1999"/>
                      <a:pt x="1999" y="1555"/>
                      <a:pt x="1999" y="999"/>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1"/>
              <p:cNvSpPr/>
              <p:nvPr/>
            </p:nvSpPr>
            <p:spPr>
              <a:xfrm>
                <a:off x="263147" y="2064698"/>
                <a:ext cx="93065" cy="92228"/>
              </a:xfrm>
              <a:custGeom>
                <a:avLst/>
                <a:gdLst/>
                <a:ahLst/>
                <a:cxnLst/>
                <a:rect l="l" t="t" r="r" b="b"/>
                <a:pathLst>
                  <a:path w="1445" h="1432" extrusionOk="0">
                    <a:moveTo>
                      <a:pt x="716" y="1"/>
                    </a:moveTo>
                    <a:lnTo>
                      <a:pt x="0" y="716"/>
                    </a:lnTo>
                    <a:lnTo>
                      <a:pt x="716" y="1432"/>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1"/>
              <p:cNvSpPr/>
              <p:nvPr/>
            </p:nvSpPr>
            <p:spPr>
              <a:xfrm>
                <a:off x="874093"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1"/>
              <p:cNvSpPr/>
              <p:nvPr/>
            </p:nvSpPr>
            <p:spPr>
              <a:xfrm>
                <a:off x="1160824"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1"/>
              <p:cNvSpPr/>
              <p:nvPr/>
            </p:nvSpPr>
            <p:spPr>
              <a:xfrm>
                <a:off x="1484910"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1"/>
              <p:cNvSpPr/>
              <p:nvPr/>
            </p:nvSpPr>
            <p:spPr>
              <a:xfrm>
                <a:off x="1771770" y="2046471"/>
                <a:ext cx="128746" cy="128746"/>
              </a:xfrm>
              <a:custGeom>
                <a:avLst/>
                <a:gdLst/>
                <a:ahLst/>
                <a:cxnLst/>
                <a:rect l="l" t="t" r="r" b="b"/>
                <a:pathLst>
                  <a:path w="1999" h="1999" extrusionOk="0">
                    <a:moveTo>
                      <a:pt x="999" y="1"/>
                    </a:moveTo>
                    <a:cubicBezTo>
                      <a:pt x="456" y="1"/>
                      <a:pt x="0" y="445"/>
                      <a:pt x="0" y="999"/>
                    </a:cubicBezTo>
                    <a:cubicBezTo>
                      <a:pt x="0" y="1555"/>
                      <a:pt x="456" y="1999"/>
                      <a:pt x="999" y="1999"/>
                    </a:cubicBezTo>
                    <a:cubicBezTo>
                      <a:pt x="1554" y="1999"/>
                      <a:pt x="1998" y="1555"/>
                      <a:pt x="1998" y="999"/>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1"/>
              <p:cNvSpPr/>
              <p:nvPr/>
            </p:nvSpPr>
            <p:spPr>
              <a:xfrm>
                <a:off x="2095019" y="2064698"/>
                <a:ext cx="93065" cy="92228"/>
              </a:xfrm>
              <a:custGeom>
                <a:avLst/>
                <a:gdLst/>
                <a:ahLst/>
                <a:cxnLst/>
                <a:rect l="l" t="t" r="r" b="b"/>
                <a:pathLst>
                  <a:path w="1445" h="1432" extrusionOk="0">
                    <a:moveTo>
                      <a:pt x="729" y="1"/>
                    </a:moveTo>
                    <a:lnTo>
                      <a:pt x="1" y="716"/>
                    </a:lnTo>
                    <a:lnTo>
                      <a:pt x="729" y="1432"/>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1"/>
              <p:cNvSpPr/>
              <p:nvPr/>
            </p:nvSpPr>
            <p:spPr>
              <a:xfrm>
                <a:off x="2382652"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1"/>
              <p:cNvSpPr/>
              <p:nvPr/>
            </p:nvSpPr>
            <p:spPr>
              <a:xfrm>
                <a:off x="2705965" y="2064698"/>
                <a:ext cx="93001" cy="92228"/>
              </a:xfrm>
              <a:custGeom>
                <a:avLst/>
                <a:gdLst/>
                <a:ahLst/>
                <a:cxnLst/>
                <a:rect l="l" t="t" r="r" b="b"/>
                <a:pathLst>
                  <a:path w="1444" h="1432" extrusionOk="0">
                    <a:moveTo>
                      <a:pt x="716" y="1"/>
                    </a:moveTo>
                    <a:lnTo>
                      <a:pt x="1"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1"/>
              <p:cNvSpPr/>
              <p:nvPr/>
            </p:nvSpPr>
            <p:spPr>
              <a:xfrm>
                <a:off x="2993533" y="2046471"/>
                <a:ext cx="128810" cy="128746"/>
              </a:xfrm>
              <a:custGeom>
                <a:avLst/>
                <a:gdLst/>
                <a:ahLst/>
                <a:cxnLst/>
                <a:rect l="l" t="t" r="r" b="b"/>
                <a:pathLst>
                  <a:path w="2000" h="1999" extrusionOk="0">
                    <a:moveTo>
                      <a:pt x="999" y="1"/>
                    </a:moveTo>
                    <a:cubicBezTo>
                      <a:pt x="445" y="1"/>
                      <a:pt x="1" y="445"/>
                      <a:pt x="1" y="999"/>
                    </a:cubicBezTo>
                    <a:cubicBezTo>
                      <a:pt x="1"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1"/>
              <p:cNvSpPr/>
              <p:nvPr/>
            </p:nvSpPr>
            <p:spPr>
              <a:xfrm>
                <a:off x="3316846"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1"/>
              <p:cNvSpPr/>
              <p:nvPr/>
            </p:nvSpPr>
            <p:spPr>
              <a:xfrm>
                <a:off x="3603642" y="2046471"/>
                <a:ext cx="128746" cy="128746"/>
              </a:xfrm>
              <a:custGeom>
                <a:avLst/>
                <a:gdLst/>
                <a:ahLst/>
                <a:cxnLst/>
                <a:rect l="l" t="t" r="r" b="b"/>
                <a:pathLst>
                  <a:path w="1999" h="1999" extrusionOk="0">
                    <a:moveTo>
                      <a:pt x="1012" y="1"/>
                    </a:moveTo>
                    <a:cubicBezTo>
                      <a:pt x="457" y="1"/>
                      <a:pt x="1" y="445"/>
                      <a:pt x="1" y="999"/>
                    </a:cubicBezTo>
                    <a:cubicBezTo>
                      <a:pt x="1"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1"/>
              <p:cNvSpPr/>
              <p:nvPr/>
            </p:nvSpPr>
            <p:spPr>
              <a:xfrm>
                <a:off x="3927792"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1"/>
              <p:cNvSpPr/>
              <p:nvPr/>
            </p:nvSpPr>
            <p:spPr>
              <a:xfrm>
                <a:off x="4214523" y="2046471"/>
                <a:ext cx="128746" cy="128746"/>
              </a:xfrm>
              <a:custGeom>
                <a:avLst/>
                <a:gdLst/>
                <a:ahLst/>
                <a:cxnLst/>
                <a:rect l="l" t="t" r="r" b="b"/>
                <a:pathLst>
                  <a:path w="1999"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1"/>
              <p:cNvSpPr/>
              <p:nvPr/>
            </p:nvSpPr>
            <p:spPr>
              <a:xfrm>
                <a:off x="4537900" y="2064698"/>
                <a:ext cx="92936" cy="92228"/>
              </a:xfrm>
              <a:custGeom>
                <a:avLst/>
                <a:gdLst/>
                <a:ahLst/>
                <a:cxnLst/>
                <a:rect l="l" t="t" r="r" b="b"/>
                <a:pathLst>
                  <a:path w="1443" h="1432" extrusionOk="0">
                    <a:moveTo>
                      <a:pt x="728" y="1"/>
                    </a:moveTo>
                    <a:lnTo>
                      <a:pt x="0" y="716"/>
                    </a:lnTo>
                    <a:lnTo>
                      <a:pt x="728" y="1432"/>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1"/>
              <p:cNvSpPr/>
              <p:nvPr/>
            </p:nvSpPr>
            <p:spPr>
              <a:xfrm>
                <a:off x="4825469" y="2046471"/>
                <a:ext cx="128746" cy="128746"/>
              </a:xfrm>
              <a:custGeom>
                <a:avLst/>
                <a:gdLst/>
                <a:ahLst/>
                <a:cxnLst/>
                <a:rect l="l" t="t" r="r" b="b"/>
                <a:pathLst>
                  <a:path w="1999" h="1999" extrusionOk="0">
                    <a:moveTo>
                      <a:pt x="999" y="1"/>
                    </a:moveTo>
                    <a:cubicBezTo>
                      <a:pt x="444" y="1"/>
                      <a:pt x="0" y="445"/>
                      <a:pt x="0" y="999"/>
                    </a:cubicBezTo>
                    <a:cubicBezTo>
                      <a:pt x="0" y="1555"/>
                      <a:pt x="444"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1"/>
              <p:cNvSpPr/>
              <p:nvPr/>
            </p:nvSpPr>
            <p:spPr>
              <a:xfrm>
                <a:off x="5148782" y="2064698"/>
                <a:ext cx="93001" cy="92228"/>
              </a:xfrm>
              <a:custGeom>
                <a:avLst/>
                <a:gdLst/>
                <a:ahLst/>
                <a:cxnLst/>
                <a:rect l="l" t="t" r="r" b="b"/>
                <a:pathLst>
                  <a:path w="1444" h="1432" extrusionOk="0">
                    <a:moveTo>
                      <a:pt x="715" y="1"/>
                    </a:moveTo>
                    <a:lnTo>
                      <a:pt x="0" y="716"/>
                    </a:lnTo>
                    <a:lnTo>
                      <a:pt x="715" y="1432"/>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1"/>
              <p:cNvSpPr/>
              <p:nvPr/>
            </p:nvSpPr>
            <p:spPr>
              <a:xfrm>
                <a:off x="5436350"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42" y="1999"/>
                      <a:pt x="1998" y="1555"/>
                      <a:pt x="1998" y="999"/>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1"/>
              <p:cNvSpPr/>
              <p:nvPr/>
            </p:nvSpPr>
            <p:spPr>
              <a:xfrm>
                <a:off x="5759663"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1"/>
              <p:cNvSpPr/>
              <p:nvPr/>
            </p:nvSpPr>
            <p:spPr>
              <a:xfrm>
                <a:off x="6046459"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4" y="1999"/>
                      <a:pt x="1998" y="1555"/>
                      <a:pt x="1998" y="999"/>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1"/>
              <p:cNvSpPr/>
              <p:nvPr/>
            </p:nvSpPr>
            <p:spPr>
              <a:xfrm>
                <a:off x="6370545"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1"/>
              <p:cNvSpPr/>
              <p:nvPr/>
            </p:nvSpPr>
            <p:spPr>
              <a:xfrm>
                <a:off x="6657340" y="2046471"/>
                <a:ext cx="128810" cy="128746"/>
              </a:xfrm>
              <a:custGeom>
                <a:avLst/>
                <a:gdLst/>
                <a:ahLst/>
                <a:cxnLst/>
                <a:rect l="l" t="t" r="r" b="b"/>
                <a:pathLst>
                  <a:path w="2000"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1"/>
              <p:cNvSpPr/>
              <p:nvPr/>
            </p:nvSpPr>
            <p:spPr>
              <a:xfrm>
                <a:off x="6980653" y="2064698"/>
                <a:ext cx="93065" cy="92228"/>
              </a:xfrm>
              <a:custGeom>
                <a:avLst/>
                <a:gdLst/>
                <a:ahLst/>
                <a:cxnLst/>
                <a:rect l="l" t="t" r="r" b="b"/>
                <a:pathLst>
                  <a:path w="1445" h="1432" extrusionOk="0">
                    <a:moveTo>
                      <a:pt x="729" y="1"/>
                    </a:moveTo>
                    <a:lnTo>
                      <a:pt x="1" y="716"/>
                    </a:lnTo>
                    <a:lnTo>
                      <a:pt x="729" y="1432"/>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1"/>
              <p:cNvSpPr/>
              <p:nvPr/>
            </p:nvSpPr>
            <p:spPr>
              <a:xfrm>
                <a:off x="7268222"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1"/>
              <p:cNvSpPr/>
              <p:nvPr/>
            </p:nvSpPr>
            <p:spPr>
              <a:xfrm>
                <a:off x="7591599" y="2064698"/>
                <a:ext cx="92936" cy="92228"/>
              </a:xfrm>
              <a:custGeom>
                <a:avLst/>
                <a:gdLst/>
                <a:ahLst/>
                <a:cxnLst/>
                <a:rect l="l" t="t" r="r" b="b"/>
                <a:pathLst>
                  <a:path w="1443" h="1432" extrusionOk="0">
                    <a:moveTo>
                      <a:pt x="716" y="1"/>
                    </a:moveTo>
                    <a:lnTo>
                      <a:pt x="0"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1"/>
              <p:cNvSpPr/>
              <p:nvPr/>
            </p:nvSpPr>
            <p:spPr>
              <a:xfrm>
                <a:off x="7879168" y="2046471"/>
                <a:ext cx="128746" cy="128746"/>
              </a:xfrm>
              <a:custGeom>
                <a:avLst/>
                <a:gdLst/>
                <a:ahLst/>
                <a:cxnLst/>
                <a:rect l="l" t="t" r="r" b="b"/>
                <a:pathLst>
                  <a:path w="1999" h="1999" extrusionOk="0">
                    <a:moveTo>
                      <a:pt x="999" y="1"/>
                    </a:moveTo>
                    <a:cubicBezTo>
                      <a:pt x="445" y="1"/>
                      <a:pt x="0" y="445"/>
                      <a:pt x="0" y="999"/>
                    </a:cubicBezTo>
                    <a:cubicBezTo>
                      <a:pt x="0"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1"/>
              <p:cNvSpPr/>
              <p:nvPr/>
            </p:nvSpPr>
            <p:spPr>
              <a:xfrm>
                <a:off x="8202481" y="2064698"/>
                <a:ext cx="92164" cy="92228"/>
              </a:xfrm>
              <a:custGeom>
                <a:avLst/>
                <a:gdLst/>
                <a:ahLst/>
                <a:cxnLst/>
                <a:rect l="l" t="t" r="r" b="b"/>
                <a:pathLst>
                  <a:path w="1431"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1"/>
              <p:cNvSpPr/>
              <p:nvPr/>
            </p:nvSpPr>
            <p:spPr>
              <a:xfrm>
                <a:off x="8489276" y="2046471"/>
                <a:ext cx="128746" cy="128746"/>
              </a:xfrm>
              <a:custGeom>
                <a:avLst/>
                <a:gdLst/>
                <a:ahLst/>
                <a:cxnLst/>
                <a:rect l="l" t="t" r="r" b="b"/>
                <a:pathLst>
                  <a:path w="1999" h="1999" extrusionOk="0">
                    <a:moveTo>
                      <a:pt x="1012" y="1"/>
                    </a:moveTo>
                    <a:cubicBezTo>
                      <a:pt x="456" y="1"/>
                      <a:pt x="0" y="445"/>
                      <a:pt x="0" y="999"/>
                    </a:cubicBezTo>
                    <a:cubicBezTo>
                      <a:pt x="0" y="1555"/>
                      <a:pt x="456"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1"/>
              <p:cNvSpPr/>
              <p:nvPr/>
            </p:nvSpPr>
            <p:spPr>
              <a:xfrm>
                <a:off x="8813362"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1"/>
              <p:cNvSpPr/>
              <p:nvPr/>
            </p:nvSpPr>
            <p:spPr>
              <a:xfrm>
                <a:off x="9100158" y="2046471"/>
                <a:ext cx="128746" cy="128746"/>
              </a:xfrm>
              <a:custGeom>
                <a:avLst/>
                <a:gdLst/>
                <a:ahLst/>
                <a:cxnLst/>
                <a:rect l="l" t="t" r="r" b="b"/>
                <a:pathLst>
                  <a:path w="1999" h="1999" extrusionOk="0">
                    <a:moveTo>
                      <a:pt x="1000" y="1"/>
                    </a:moveTo>
                    <a:cubicBezTo>
                      <a:pt x="457" y="1"/>
                      <a:pt x="0" y="445"/>
                      <a:pt x="0" y="999"/>
                    </a:cubicBezTo>
                    <a:cubicBezTo>
                      <a:pt x="0" y="1555"/>
                      <a:pt x="457"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1"/>
              <p:cNvSpPr/>
              <p:nvPr/>
            </p:nvSpPr>
            <p:spPr>
              <a:xfrm>
                <a:off x="-366025"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1"/>
              <p:cNvSpPr/>
              <p:nvPr/>
            </p:nvSpPr>
            <p:spPr>
              <a:xfrm>
                <a:off x="244921"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42" y="1999"/>
                      <a:pt x="1998" y="1555"/>
                      <a:pt x="1998" y="1001"/>
                    </a:cubicBezTo>
                    <a:cubicBezTo>
                      <a:pt x="1998"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1"/>
              <p:cNvSpPr/>
              <p:nvPr/>
            </p:nvSpPr>
            <p:spPr>
              <a:xfrm>
                <a:off x="-42648" y="2370621"/>
                <a:ext cx="92936" cy="92936"/>
              </a:xfrm>
              <a:custGeom>
                <a:avLst/>
                <a:gdLst/>
                <a:ahLst/>
                <a:cxnLst/>
                <a:rect l="l" t="t" r="r" b="b"/>
                <a:pathLst>
                  <a:path w="1443" h="1443" extrusionOk="0">
                    <a:moveTo>
                      <a:pt x="716" y="0"/>
                    </a:moveTo>
                    <a:lnTo>
                      <a:pt x="0"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1"/>
              <p:cNvSpPr/>
              <p:nvPr/>
            </p:nvSpPr>
            <p:spPr>
              <a:xfrm>
                <a:off x="568169"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1"/>
              <p:cNvSpPr/>
              <p:nvPr/>
            </p:nvSpPr>
            <p:spPr>
              <a:xfrm>
                <a:off x="855029" y="2352266"/>
                <a:ext cx="129518" cy="128810"/>
              </a:xfrm>
              <a:custGeom>
                <a:avLst/>
                <a:gdLst/>
                <a:ahLst/>
                <a:cxnLst/>
                <a:rect l="l" t="t" r="r" b="b"/>
                <a:pathLst>
                  <a:path w="2011" h="2000" extrusionOk="0">
                    <a:moveTo>
                      <a:pt x="1012" y="1"/>
                    </a:moveTo>
                    <a:cubicBezTo>
                      <a:pt x="456" y="1"/>
                      <a:pt x="0" y="458"/>
                      <a:pt x="0" y="1001"/>
                    </a:cubicBezTo>
                    <a:cubicBezTo>
                      <a:pt x="0" y="1555"/>
                      <a:pt x="456" y="1999"/>
                      <a:pt x="1012" y="1999"/>
                    </a:cubicBezTo>
                    <a:cubicBezTo>
                      <a:pt x="1554" y="1999"/>
                      <a:pt x="2010" y="1555"/>
                      <a:pt x="2010" y="1001"/>
                    </a:cubicBezTo>
                    <a:cubicBezTo>
                      <a:pt x="2010" y="458"/>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1"/>
              <p:cNvSpPr/>
              <p:nvPr/>
            </p:nvSpPr>
            <p:spPr>
              <a:xfrm>
                <a:off x="1179115"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1"/>
              <p:cNvSpPr/>
              <p:nvPr/>
            </p:nvSpPr>
            <p:spPr>
              <a:xfrm>
                <a:off x="1465846" y="2352266"/>
                <a:ext cx="128810" cy="128810"/>
              </a:xfrm>
              <a:custGeom>
                <a:avLst/>
                <a:gdLst/>
                <a:ahLst/>
                <a:cxnLst/>
                <a:rect l="l" t="t" r="r" b="b"/>
                <a:pathLst>
                  <a:path w="2000" h="2000" extrusionOk="0">
                    <a:moveTo>
                      <a:pt x="1001" y="1"/>
                    </a:moveTo>
                    <a:cubicBezTo>
                      <a:pt x="458" y="1"/>
                      <a:pt x="1" y="458"/>
                      <a:pt x="1" y="1001"/>
                    </a:cubicBezTo>
                    <a:cubicBezTo>
                      <a:pt x="1" y="1555"/>
                      <a:pt x="458" y="1999"/>
                      <a:pt x="1001" y="1999"/>
                    </a:cubicBezTo>
                    <a:cubicBezTo>
                      <a:pt x="1555" y="1999"/>
                      <a:pt x="1999" y="1555"/>
                      <a:pt x="1999" y="1001"/>
                    </a:cubicBezTo>
                    <a:cubicBezTo>
                      <a:pt x="1999" y="458"/>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1"/>
              <p:cNvSpPr/>
              <p:nvPr/>
            </p:nvSpPr>
            <p:spPr>
              <a:xfrm>
                <a:off x="1789224" y="2370621"/>
                <a:ext cx="93001" cy="92936"/>
              </a:xfrm>
              <a:custGeom>
                <a:avLst/>
                <a:gdLst/>
                <a:ahLst/>
                <a:cxnLst/>
                <a:rect l="l" t="t" r="r" b="b"/>
                <a:pathLst>
                  <a:path w="1444" h="1443" extrusionOk="0">
                    <a:moveTo>
                      <a:pt x="728" y="0"/>
                    </a:moveTo>
                    <a:lnTo>
                      <a:pt x="1"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1"/>
              <p:cNvSpPr/>
              <p:nvPr/>
            </p:nvSpPr>
            <p:spPr>
              <a:xfrm>
                <a:off x="2076792" y="2352266"/>
                <a:ext cx="128746" cy="128810"/>
              </a:xfrm>
              <a:custGeom>
                <a:avLst/>
                <a:gdLst/>
                <a:ahLst/>
                <a:cxnLst/>
                <a:rect l="l" t="t" r="r" b="b"/>
                <a:pathLst>
                  <a:path w="1999" h="2000" extrusionOk="0">
                    <a:moveTo>
                      <a:pt x="999" y="1"/>
                    </a:moveTo>
                    <a:cubicBezTo>
                      <a:pt x="445" y="1"/>
                      <a:pt x="1" y="458"/>
                      <a:pt x="1" y="1001"/>
                    </a:cubicBezTo>
                    <a:cubicBezTo>
                      <a:pt x="1" y="1555"/>
                      <a:pt x="445"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1"/>
              <p:cNvSpPr/>
              <p:nvPr/>
            </p:nvSpPr>
            <p:spPr>
              <a:xfrm>
                <a:off x="2400105" y="2370621"/>
                <a:ext cx="93065" cy="92936"/>
              </a:xfrm>
              <a:custGeom>
                <a:avLst/>
                <a:gdLst/>
                <a:ahLst/>
                <a:cxnLst/>
                <a:rect l="l" t="t" r="r" b="b"/>
                <a:pathLst>
                  <a:path w="1445" h="1443" extrusionOk="0">
                    <a:moveTo>
                      <a:pt x="716" y="0"/>
                    </a:moveTo>
                    <a:lnTo>
                      <a:pt x="0" y="716"/>
                    </a:lnTo>
                    <a:lnTo>
                      <a:pt x="716" y="1443"/>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1"/>
              <p:cNvSpPr/>
              <p:nvPr/>
            </p:nvSpPr>
            <p:spPr>
              <a:xfrm>
                <a:off x="2687674"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43" y="1999"/>
                      <a:pt x="1999" y="1555"/>
                      <a:pt x="1999" y="1001"/>
                    </a:cubicBezTo>
                    <a:cubicBezTo>
                      <a:pt x="1999" y="458"/>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1"/>
              <p:cNvSpPr/>
              <p:nvPr/>
            </p:nvSpPr>
            <p:spPr>
              <a:xfrm>
                <a:off x="3011051"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1"/>
              <p:cNvSpPr/>
              <p:nvPr/>
            </p:nvSpPr>
            <p:spPr>
              <a:xfrm>
                <a:off x="3297782" y="2352266"/>
                <a:ext cx="128746" cy="128810"/>
              </a:xfrm>
              <a:custGeom>
                <a:avLst/>
                <a:gdLst/>
                <a:ahLst/>
                <a:cxnLst/>
                <a:rect l="l" t="t" r="r" b="b"/>
                <a:pathLst>
                  <a:path w="1999" h="2000" extrusionOk="0">
                    <a:moveTo>
                      <a:pt x="1012" y="1"/>
                    </a:moveTo>
                    <a:cubicBezTo>
                      <a:pt x="457" y="1"/>
                      <a:pt x="0" y="458"/>
                      <a:pt x="0" y="1001"/>
                    </a:cubicBezTo>
                    <a:cubicBezTo>
                      <a:pt x="0" y="1555"/>
                      <a:pt x="457" y="1999"/>
                      <a:pt x="1012" y="1999"/>
                    </a:cubicBezTo>
                    <a:cubicBezTo>
                      <a:pt x="1555" y="1999"/>
                      <a:pt x="1999" y="1555"/>
                      <a:pt x="1999" y="1001"/>
                    </a:cubicBezTo>
                    <a:cubicBezTo>
                      <a:pt x="1999" y="458"/>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1"/>
              <p:cNvSpPr/>
              <p:nvPr/>
            </p:nvSpPr>
            <p:spPr>
              <a:xfrm>
                <a:off x="3621868"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1"/>
              <p:cNvSpPr/>
              <p:nvPr/>
            </p:nvSpPr>
            <p:spPr>
              <a:xfrm>
                <a:off x="3908728" y="2352266"/>
                <a:ext cx="128746" cy="128810"/>
              </a:xfrm>
              <a:custGeom>
                <a:avLst/>
                <a:gdLst/>
                <a:ahLst/>
                <a:cxnLst/>
                <a:rect l="l" t="t" r="r" b="b"/>
                <a:pathLst>
                  <a:path w="1999" h="2000" extrusionOk="0">
                    <a:moveTo>
                      <a:pt x="999" y="1"/>
                    </a:moveTo>
                    <a:cubicBezTo>
                      <a:pt x="456" y="1"/>
                      <a:pt x="0" y="458"/>
                      <a:pt x="0" y="1001"/>
                    </a:cubicBezTo>
                    <a:cubicBezTo>
                      <a:pt x="0" y="1555"/>
                      <a:pt x="456" y="1999"/>
                      <a:pt x="999" y="1999"/>
                    </a:cubicBezTo>
                    <a:cubicBezTo>
                      <a:pt x="1554" y="1999"/>
                      <a:pt x="1998" y="1555"/>
                      <a:pt x="1998" y="1001"/>
                    </a:cubicBezTo>
                    <a:cubicBezTo>
                      <a:pt x="1998" y="458"/>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1"/>
              <p:cNvSpPr/>
              <p:nvPr/>
            </p:nvSpPr>
            <p:spPr>
              <a:xfrm>
                <a:off x="4231977" y="2370621"/>
                <a:ext cx="93065" cy="92936"/>
              </a:xfrm>
              <a:custGeom>
                <a:avLst/>
                <a:gdLst/>
                <a:ahLst/>
                <a:cxnLst/>
                <a:rect l="l" t="t" r="r" b="b"/>
                <a:pathLst>
                  <a:path w="1445" h="1443" extrusionOk="0">
                    <a:moveTo>
                      <a:pt x="729" y="0"/>
                    </a:moveTo>
                    <a:lnTo>
                      <a:pt x="1" y="716"/>
                    </a:lnTo>
                    <a:lnTo>
                      <a:pt x="729" y="1443"/>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1"/>
              <p:cNvSpPr/>
              <p:nvPr/>
            </p:nvSpPr>
            <p:spPr>
              <a:xfrm>
                <a:off x="4519609"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1"/>
              <p:cNvSpPr/>
              <p:nvPr/>
            </p:nvSpPr>
            <p:spPr>
              <a:xfrm>
                <a:off x="4842923" y="2370621"/>
                <a:ext cx="93001" cy="92936"/>
              </a:xfrm>
              <a:custGeom>
                <a:avLst/>
                <a:gdLst/>
                <a:ahLst/>
                <a:cxnLst/>
                <a:rect l="l" t="t" r="r" b="b"/>
                <a:pathLst>
                  <a:path w="1444" h="1443" extrusionOk="0">
                    <a:moveTo>
                      <a:pt x="716" y="0"/>
                    </a:moveTo>
                    <a:lnTo>
                      <a:pt x="1"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1"/>
              <p:cNvSpPr/>
              <p:nvPr/>
            </p:nvSpPr>
            <p:spPr>
              <a:xfrm>
                <a:off x="5130491" y="2352266"/>
                <a:ext cx="128810" cy="128810"/>
              </a:xfrm>
              <a:custGeom>
                <a:avLst/>
                <a:gdLst/>
                <a:ahLst/>
                <a:cxnLst/>
                <a:rect l="l" t="t" r="r" b="b"/>
                <a:pathLst>
                  <a:path w="2000" h="2000" extrusionOk="0">
                    <a:moveTo>
                      <a:pt x="999" y="1"/>
                    </a:moveTo>
                    <a:cubicBezTo>
                      <a:pt x="445" y="1"/>
                      <a:pt x="1" y="458"/>
                      <a:pt x="1" y="1001"/>
                    </a:cubicBezTo>
                    <a:cubicBezTo>
                      <a:pt x="1" y="1555"/>
                      <a:pt x="445" y="1999"/>
                      <a:pt x="999" y="1999"/>
                    </a:cubicBezTo>
                    <a:cubicBezTo>
                      <a:pt x="1542" y="1999"/>
                      <a:pt x="1999" y="1555"/>
                      <a:pt x="1999" y="1001"/>
                    </a:cubicBezTo>
                    <a:cubicBezTo>
                      <a:pt x="1999"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1"/>
              <p:cNvSpPr/>
              <p:nvPr/>
            </p:nvSpPr>
            <p:spPr>
              <a:xfrm>
                <a:off x="5453804"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1"/>
              <p:cNvSpPr/>
              <p:nvPr/>
            </p:nvSpPr>
            <p:spPr>
              <a:xfrm>
                <a:off x="5740599" y="2352266"/>
                <a:ext cx="129518" cy="128810"/>
              </a:xfrm>
              <a:custGeom>
                <a:avLst/>
                <a:gdLst/>
                <a:ahLst/>
                <a:cxnLst/>
                <a:rect l="l" t="t" r="r" b="b"/>
                <a:pathLst>
                  <a:path w="2011" h="2000" extrusionOk="0">
                    <a:moveTo>
                      <a:pt x="999" y="1"/>
                    </a:moveTo>
                    <a:cubicBezTo>
                      <a:pt x="457" y="1"/>
                      <a:pt x="1" y="458"/>
                      <a:pt x="1" y="1001"/>
                    </a:cubicBezTo>
                    <a:cubicBezTo>
                      <a:pt x="1" y="1555"/>
                      <a:pt x="457" y="1999"/>
                      <a:pt x="999" y="1999"/>
                    </a:cubicBezTo>
                    <a:cubicBezTo>
                      <a:pt x="1555" y="1999"/>
                      <a:pt x="2011" y="1555"/>
                      <a:pt x="2011" y="1001"/>
                    </a:cubicBezTo>
                    <a:cubicBezTo>
                      <a:pt x="2011"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1"/>
              <p:cNvSpPr/>
              <p:nvPr/>
            </p:nvSpPr>
            <p:spPr>
              <a:xfrm>
                <a:off x="6064750"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1"/>
              <p:cNvSpPr/>
              <p:nvPr/>
            </p:nvSpPr>
            <p:spPr>
              <a:xfrm>
                <a:off x="6351481" y="2352266"/>
                <a:ext cx="128746" cy="128810"/>
              </a:xfrm>
              <a:custGeom>
                <a:avLst/>
                <a:gdLst/>
                <a:ahLst/>
                <a:cxnLst/>
                <a:rect l="l" t="t" r="r" b="b"/>
                <a:pathLst>
                  <a:path w="1999" h="2000" extrusionOk="0">
                    <a:moveTo>
                      <a:pt x="1000" y="1"/>
                    </a:moveTo>
                    <a:cubicBezTo>
                      <a:pt x="457" y="1"/>
                      <a:pt x="1" y="458"/>
                      <a:pt x="1" y="1001"/>
                    </a:cubicBezTo>
                    <a:cubicBezTo>
                      <a:pt x="1" y="1555"/>
                      <a:pt x="457"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1"/>
              <p:cNvSpPr/>
              <p:nvPr/>
            </p:nvSpPr>
            <p:spPr>
              <a:xfrm>
                <a:off x="6674858" y="2370621"/>
                <a:ext cx="92936" cy="92936"/>
              </a:xfrm>
              <a:custGeom>
                <a:avLst/>
                <a:gdLst/>
                <a:ahLst/>
                <a:cxnLst/>
                <a:rect l="l" t="t" r="r" b="b"/>
                <a:pathLst>
                  <a:path w="1443" h="1443" extrusionOk="0">
                    <a:moveTo>
                      <a:pt x="728" y="0"/>
                    </a:moveTo>
                    <a:lnTo>
                      <a:pt x="0"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1"/>
              <p:cNvSpPr/>
              <p:nvPr/>
            </p:nvSpPr>
            <p:spPr>
              <a:xfrm>
                <a:off x="6962427"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1"/>
              <p:cNvSpPr/>
              <p:nvPr/>
            </p:nvSpPr>
            <p:spPr>
              <a:xfrm>
                <a:off x="7285740" y="2370621"/>
                <a:ext cx="93001" cy="92936"/>
              </a:xfrm>
              <a:custGeom>
                <a:avLst/>
                <a:gdLst/>
                <a:ahLst/>
                <a:cxnLst/>
                <a:rect l="l" t="t" r="r" b="b"/>
                <a:pathLst>
                  <a:path w="1444" h="1443" extrusionOk="0">
                    <a:moveTo>
                      <a:pt x="715" y="0"/>
                    </a:moveTo>
                    <a:lnTo>
                      <a:pt x="0" y="716"/>
                    </a:lnTo>
                    <a:lnTo>
                      <a:pt x="715" y="1443"/>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1"/>
              <p:cNvSpPr/>
              <p:nvPr/>
            </p:nvSpPr>
            <p:spPr>
              <a:xfrm>
                <a:off x="7573308"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42" y="1999"/>
                      <a:pt x="1998" y="1555"/>
                      <a:pt x="1998" y="1001"/>
                    </a:cubicBezTo>
                    <a:cubicBezTo>
                      <a:pt x="1998" y="458"/>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1"/>
              <p:cNvSpPr/>
              <p:nvPr/>
            </p:nvSpPr>
            <p:spPr>
              <a:xfrm>
                <a:off x="7896621"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1"/>
              <p:cNvSpPr/>
              <p:nvPr/>
            </p:nvSpPr>
            <p:spPr>
              <a:xfrm>
                <a:off x="8183417" y="2352266"/>
                <a:ext cx="128746" cy="128810"/>
              </a:xfrm>
              <a:custGeom>
                <a:avLst/>
                <a:gdLst/>
                <a:ahLst/>
                <a:cxnLst/>
                <a:rect l="l" t="t" r="r" b="b"/>
                <a:pathLst>
                  <a:path w="1999" h="2000" extrusionOk="0">
                    <a:moveTo>
                      <a:pt x="1000" y="1"/>
                    </a:moveTo>
                    <a:cubicBezTo>
                      <a:pt x="457" y="1"/>
                      <a:pt x="0" y="458"/>
                      <a:pt x="0" y="1001"/>
                    </a:cubicBezTo>
                    <a:cubicBezTo>
                      <a:pt x="0" y="1555"/>
                      <a:pt x="457"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21"/>
              <p:cNvSpPr/>
              <p:nvPr/>
            </p:nvSpPr>
            <p:spPr>
              <a:xfrm>
                <a:off x="8507503"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21"/>
              <p:cNvSpPr/>
              <p:nvPr/>
            </p:nvSpPr>
            <p:spPr>
              <a:xfrm>
                <a:off x="8794298" y="2352266"/>
                <a:ext cx="128810" cy="128810"/>
              </a:xfrm>
              <a:custGeom>
                <a:avLst/>
                <a:gdLst/>
                <a:ahLst/>
                <a:cxnLst/>
                <a:rect l="l" t="t" r="r" b="b"/>
                <a:pathLst>
                  <a:path w="2000"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1"/>
              <p:cNvSpPr/>
              <p:nvPr/>
            </p:nvSpPr>
            <p:spPr>
              <a:xfrm>
                <a:off x="9117611" y="2370621"/>
                <a:ext cx="93065" cy="92936"/>
              </a:xfrm>
              <a:custGeom>
                <a:avLst/>
                <a:gdLst/>
                <a:ahLst/>
                <a:cxnLst/>
                <a:rect l="l" t="t" r="r" b="b"/>
                <a:pathLst>
                  <a:path w="1445" h="1443" extrusionOk="0">
                    <a:moveTo>
                      <a:pt x="729" y="0"/>
                    </a:moveTo>
                    <a:lnTo>
                      <a:pt x="1" y="716"/>
                    </a:lnTo>
                    <a:lnTo>
                      <a:pt x="729" y="1443"/>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1"/>
              <p:cNvSpPr/>
              <p:nvPr/>
            </p:nvSpPr>
            <p:spPr>
              <a:xfrm>
                <a:off x="9405180"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8" name="Google Shape;6528;p21"/>
            <p:cNvSpPr/>
            <p:nvPr/>
          </p:nvSpPr>
          <p:spPr>
            <a:xfrm>
              <a:off x="-60166" y="5065382"/>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1"/>
            <p:cNvSpPr/>
            <p:nvPr/>
          </p:nvSpPr>
          <p:spPr>
            <a:xfrm>
              <a:off x="550716" y="5065382"/>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1"/>
            <p:cNvSpPr/>
            <p:nvPr/>
          </p:nvSpPr>
          <p:spPr>
            <a:xfrm>
              <a:off x="263147" y="5083737"/>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1"/>
            <p:cNvSpPr/>
            <p:nvPr/>
          </p:nvSpPr>
          <p:spPr>
            <a:xfrm>
              <a:off x="874093" y="5083737"/>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1"/>
            <p:cNvSpPr/>
            <p:nvPr/>
          </p:nvSpPr>
          <p:spPr>
            <a:xfrm>
              <a:off x="1160824" y="5065382"/>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1"/>
            <p:cNvSpPr/>
            <p:nvPr/>
          </p:nvSpPr>
          <p:spPr>
            <a:xfrm>
              <a:off x="1484910"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1"/>
            <p:cNvSpPr/>
            <p:nvPr/>
          </p:nvSpPr>
          <p:spPr>
            <a:xfrm>
              <a:off x="1771770" y="5065382"/>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1"/>
            <p:cNvSpPr/>
            <p:nvPr/>
          </p:nvSpPr>
          <p:spPr>
            <a:xfrm>
              <a:off x="2095019" y="5083737"/>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1"/>
            <p:cNvSpPr/>
            <p:nvPr/>
          </p:nvSpPr>
          <p:spPr>
            <a:xfrm>
              <a:off x="2382652" y="5065382"/>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1"/>
            <p:cNvSpPr/>
            <p:nvPr/>
          </p:nvSpPr>
          <p:spPr>
            <a:xfrm>
              <a:off x="2705965" y="5083737"/>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1"/>
            <p:cNvSpPr/>
            <p:nvPr/>
          </p:nvSpPr>
          <p:spPr>
            <a:xfrm>
              <a:off x="2993533" y="5065382"/>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1"/>
            <p:cNvSpPr/>
            <p:nvPr/>
          </p:nvSpPr>
          <p:spPr>
            <a:xfrm>
              <a:off x="3316846" y="5083737"/>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1"/>
            <p:cNvSpPr/>
            <p:nvPr/>
          </p:nvSpPr>
          <p:spPr>
            <a:xfrm>
              <a:off x="3603642" y="5065382"/>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1"/>
            <p:cNvSpPr/>
            <p:nvPr/>
          </p:nvSpPr>
          <p:spPr>
            <a:xfrm>
              <a:off x="3927792" y="5083737"/>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1"/>
            <p:cNvSpPr/>
            <p:nvPr/>
          </p:nvSpPr>
          <p:spPr>
            <a:xfrm>
              <a:off x="4214523" y="5065382"/>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1"/>
            <p:cNvSpPr/>
            <p:nvPr/>
          </p:nvSpPr>
          <p:spPr>
            <a:xfrm>
              <a:off x="4537900" y="5083737"/>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1"/>
            <p:cNvSpPr/>
            <p:nvPr/>
          </p:nvSpPr>
          <p:spPr>
            <a:xfrm>
              <a:off x="4825469" y="5065382"/>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1"/>
            <p:cNvSpPr/>
            <p:nvPr/>
          </p:nvSpPr>
          <p:spPr>
            <a:xfrm>
              <a:off x="5148782" y="5083737"/>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1"/>
            <p:cNvSpPr/>
            <p:nvPr/>
          </p:nvSpPr>
          <p:spPr>
            <a:xfrm>
              <a:off x="5436350" y="5065382"/>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1"/>
            <p:cNvSpPr/>
            <p:nvPr/>
          </p:nvSpPr>
          <p:spPr>
            <a:xfrm>
              <a:off x="5759663"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1"/>
            <p:cNvSpPr/>
            <p:nvPr/>
          </p:nvSpPr>
          <p:spPr>
            <a:xfrm>
              <a:off x="6046459" y="5065382"/>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1"/>
            <p:cNvSpPr/>
            <p:nvPr/>
          </p:nvSpPr>
          <p:spPr>
            <a:xfrm>
              <a:off x="6370545" y="5083737"/>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1"/>
            <p:cNvSpPr/>
            <p:nvPr/>
          </p:nvSpPr>
          <p:spPr>
            <a:xfrm>
              <a:off x="6657340" y="5065382"/>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1"/>
            <p:cNvSpPr/>
            <p:nvPr/>
          </p:nvSpPr>
          <p:spPr>
            <a:xfrm>
              <a:off x="6980653" y="5083737"/>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1"/>
            <p:cNvSpPr/>
            <p:nvPr/>
          </p:nvSpPr>
          <p:spPr>
            <a:xfrm>
              <a:off x="7268222" y="5065382"/>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1"/>
            <p:cNvSpPr/>
            <p:nvPr/>
          </p:nvSpPr>
          <p:spPr>
            <a:xfrm>
              <a:off x="7591599" y="5083737"/>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1"/>
            <p:cNvSpPr/>
            <p:nvPr/>
          </p:nvSpPr>
          <p:spPr>
            <a:xfrm>
              <a:off x="7879168" y="5065382"/>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1"/>
            <p:cNvSpPr/>
            <p:nvPr/>
          </p:nvSpPr>
          <p:spPr>
            <a:xfrm>
              <a:off x="8202481" y="5083737"/>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1"/>
            <p:cNvSpPr/>
            <p:nvPr/>
          </p:nvSpPr>
          <p:spPr>
            <a:xfrm>
              <a:off x="8489276" y="5065382"/>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1"/>
            <p:cNvSpPr/>
            <p:nvPr/>
          </p:nvSpPr>
          <p:spPr>
            <a:xfrm>
              <a:off x="8813362"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1"/>
            <p:cNvSpPr/>
            <p:nvPr/>
          </p:nvSpPr>
          <p:spPr>
            <a:xfrm>
              <a:off x="9100158" y="5065382"/>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9" name="Google Shape;6559;p21"/>
          <p:cNvGrpSpPr/>
          <p:nvPr/>
        </p:nvGrpSpPr>
        <p:grpSpPr>
          <a:xfrm>
            <a:off x="-75" y="262712"/>
            <a:ext cx="9144220" cy="4618076"/>
            <a:chOff x="-75" y="262712"/>
            <a:chExt cx="9144220" cy="4618076"/>
          </a:xfrm>
        </p:grpSpPr>
        <p:sp>
          <p:nvSpPr>
            <p:cNvPr id="6560" name="Google Shape;6560;p21"/>
            <p:cNvSpPr/>
            <p:nvPr/>
          </p:nvSpPr>
          <p:spPr>
            <a:xfrm>
              <a:off x="-75" y="461407"/>
              <a:ext cx="9144145" cy="4419381"/>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1"/>
            <p:cNvSpPr/>
            <p:nvPr/>
          </p:nvSpPr>
          <p:spPr>
            <a:xfrm>
              <a:off x="0" y="262712"/>
              <a:ext cx="9144145" cy="4577109"/>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1"/>
            <p:cNvSpPr/>
            <p:nvPr/>
          </p:nvSpPr>
          <p:spPr>
            <a:xfrm>
              <a:off x="0" y="395801"/>
              <a:ext cx="9144145"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1"/>
            <p:cNvSpPr/>
            <p:nvPr/>
          </p:nvSpPr>
          <p:spPr>
            <a:xfrm>
              <a:off x="0" y="4657709"/>
              <a:ext cx="9144145" cy="49011"/>
            </a:xfrm>
            <a:custGeom>
              <a:avLst/>
              <a:gdLst/>
              <a:ahLst/>
              <a:cxnLst/>
              <a:rect l="l" t="t" r="r" b="b"/>
              <a:pathLst>
                <a:path w="124444" h="667" extrusionOk="0">
                  <a:moveTo>
                    <a:pt x="1" y="0"/>
                  </a:moveTo>
                  <a:lnTo>
                    <a:pt x="1" y="666"/>
                  </a:lnTo>
                  <a:lnTo>
                    <a:pt x="124444" y="666"/>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4" name="Google Shape;6564;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565" name="Google Shape;6565;p21"/>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6566" name="Google Shape;6566;p21"/>
          <p:cNvSpPr txBox="1">
            <a:spLocks noGrp="1"/>
          </p:cNvSpPr>
          <p:nvPr>
            <p:ph type="title" idx="3"/>
          </p:nvPr>
        </p:nvSpPr>
        <p:spPr>
          <a:xfrm>
            <a:off x="1278350" y="3212050"/>
            <a:ext cx="25830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567" name="Google Shape;6567;p21"/>
          <p:cNvSpPr txBox="1">
            <a:spLocks noGrp="1"/>
          </p:cNvSpPr>
          <p:nvPr>
            <p:ph type="subTitle" idx="1"/>
          </p:nvPr>
        </p:nvSpPr>
        <p:spPr>
          <a:xfrm>
            <a:off x="1278350" y="2051301"/>
            <a:ext cx="2583000" cy="9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68" name="Google Shape;6568;p21"/>
          <p:cNvSpPr txBox="1">
            <a:spLocks noGrp="1"/>
          </p:cNvSpPr>
          <p:nvPr>
            <p:ph type="title" idx="4"/>
          </p:nvPr>
        </p:nvSpPr>
        <p:spPr>
          <a:xfrm>
            <a:off x="5282603" y="3212050"/>
            <a:ext cx="25830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569" name="Google Shape;6569;p21"/>
          <p:cNvSpPr txBox="1">
            <a:spLocks noGrp="1"/>
          </p:cNvSpPr>
          <p:nvPr>
            <p:ph type="subTitle" idx="5"/>
          </p:nvPr>
        </p:nvSpPr>
        <p:spPr>
          <a:xfrm>
            <a:off x="5282600" y="2051301"/>
            <a:ext cx="2583000" cy="9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570"/>
        <p:cNvGrpSpPr/>
        <p:nvPr/>
      </p:nvGrpSpPr>
      <p:grpSpPr>
        <a:xfrm>
          <a:off x="0" y="0"/>
          <a:ext cx="0" cy="0"/>
          <a:chOff x="0" y="0"/>
          <a:chExt cx="0" cy="0"/>
        </a:xfrm>
      </p:grpSpPr>
      <p:grpSp>
        <p:nvGrpSpPr>
          <p:cNvPr id="6571" name="Google Shape;6571;p22"/>
          <p:cNvGrpSpPr/>
          <p:nvPr/>
        </p:nvGrpSpPr>
        <p:grpSpPr>
          <a:xfrm>
            <a:off x="0" y="-129339"/>
            <a:ext cx="9144008" cy="5402182"/>
            <a:chOff x="0" y="0"/>
            <a:chExt cx="9144008" cy="5402182"/>
          </a:xfrm>
        </p:grpSpPr>
        <p:sp>
          <p:nvSpPr>
            <p:cNvPr id="6572" name="Google Shape;6572;p22"/>
            <p:cNvSpPr/>
            <p:nvPr/>
          </p:nvSpPr>
          <p:spPr>
            <a:xfrm>
              <a:off x="0" y="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2"/>
            <p:cNvSpPr/>
            <p:nvPr/>
          </p:nvSpPr>
          <p:spPr>
            <a:xfrm>
              <a:off x="415785" y="0"/>
              <a:ext cx="415793" cy="415139"/>
            </a:xfrm>
            <a:custGeom>
              <a:avLst/>
              <a:gdLst/>
              <a:ahLst/>
              <a:cxnLst/>
              <a:rect l="l" t="t" r="r" b="b"/>
              <a:pathLst>
                <a:path w="6994" h="6983" extrusionOk="0">
                  <a:moveTo>
                    <a:pt x="3490" y="1"/>
                  </a:moveTo>
                  <a:lnTo>
                    <a:pt x="0" y="3491"/>
                  </a:lnTo>
                  <a:lnTo>
                    <a:pt x="3490" y="6982"/>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2"/>
            <p:cNvSpPr/>
            <p:nvPr/>
          </p:nvSpPr>
          <p:spPr>
            <a:xfrm>
              <a:off x="831511" y="0"/>
              <a:ext cx="415080" cy="415139"/>
            </a:xfrm>
            <a:custGeom>
              <a:avLst/>
              <a:gdLst/>
              <a:ahLst/>
              <a:cxnLst/>
              <a:rect l="l" t="t" r="r" b="b"/>
              <a:pathLst>
                <a:path w="6982" h="6983" extrusionOk="0">
                  <a:moveTo>
                    <a:pt x="3492" y="1"/>
                  </a:moveTo>
                  <a:lnTo>
                    <a:pt x="0"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2"/>
            <p:cNvSpPr/>
            <p:nvPr/>
          </p:nvSpPr>
          <p:spPr>
            <a:xfrm>
              <a:off x="1246523" y="0"/>
              <a:ext cx="415853" cy="415139"/>
            </a:xfrm>
            <a:custGeom>
              <a:avLst/>
              <a:gdLst/>
              <a:ahLst/>
              <a:cxnLst/>
              <a:rect l="l" t="t" r="r" b="b"/>
              <a:pathLst>
                <a:path w="6995"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2"/>
            <p:cNvSpPr/>
            <p:nvPr/>
          </p:nvSpPr>
          <p:spPr>
            <a:xfrm>
              <a:off x="1662308" y="0"/>
              <a:ext cx="415853" cy="415139"/>
            </a:xfrm>
            <a:custGeom>
              <a:avLst/>
              <a:gdLst/>
              <a:ahLst/>
              <a:cxnLst/>
              <a:rect l="l" t="t" r="r" b="b"/>
              <a:pathLst>
                <a:path w="6995"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2"/>
            <p:cNvSpPr/>
            <p:nvPr/>
          </p:nvSpPr>
          <p:spPr>
            <a:xfrm>
              <a:off x="2078093" y="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2"/>
            <p:cNvSpPr/>
            <p:nvPr/>
          </p:nvSpPr>
          <p:spPr>
            <a:xfrm>
              <a:off x="2493878" y="0"/>
              <a:ext cx="415793" cy="415139"/>
            </a:xfrm>
            <a:custGeom>
              <a:avLst/>
              <a:gdLst/>
              <a:ahLst/>
              <a:cxnLst/>
              <a:rect l="l" t="t" r="r" b="b"/>
              <a:pathLst>
                <a:path w="6994"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2"/>
            <p:cNvSpPr/>
            <p:nvPr/>
          </p:nvSpPr>
          <p:spPr>
            <a:xfrm>
              <a:off x="2909603" y="0"/>
              <a:ext cx="415080" cy="415139"/>
            </a:xfrm>
            <a:custGeom>
              <a:avLst/>
              <a:gdLst/>
              <a:ahLst/>
              <a:cxnLst/>
              <a:rect l="l" t="t" r="r" b="b"/>
              <a:pathLst>
                <a:path w="6982"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2"/>
            <p:cNvSpPr/>
            <p:nvPr/>
          </p:nvSpPr>
          <p:spPr>
            <a:xfrm>
              <a:off x="3324615" y="0"/>
              <a:ext cx="415912" cy="415139"/>
            </a:xfrm>
            <a:custGeom>
              <a:avLst/>
              <a:gdLst/>
              <a:ahLst/>
              <a:cxnLst/>
              <a:rect l="l" t="t" r="r" b="b"/>
              <a:pathLst>
                <a:path w="6996"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2"/>
            <p:cNvSpPr/>
            <p:nvPr/>
          </p:nvSpPr>
          <p:spPr>
            <a:xfrm>
              <a:off x="3740460" y="0"/>
              <a:ext cx="415793" cy="415139"/>
            </a:xfrm>
            <a:custGeom>
              <a:avLst/>
              <a:gdLst/>
              <a:ahLst/>
              <a:cxnLst/>
              <a:rect l="l" t="t" r="r" b="b"/>
              <a:pathLst>
                <a:path w="6994" h="6983" extrusionOk="0">
                  <a:moveTo>
                    <a:pt x="3503" y="1"/>
                  </a:moveTo>
                  <a:lnTo>
                    <a:pt x="0" y="3491"/>
                  </a:lnTo>
                  <a:lnTo>
                    <a:pt x="3503" y="6982"/>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2"/>
            <p:cNvSpPr/>
            <p:nvPr/>
          </p:nvSpPr>
          <p:spPr>
            <a:xfrm>
              <a:off x="4156185" y="0"/>
              <a:ext cx="415853" cy="415139"/>
            </a:xfrm>
            <a:custGeom>
              <a:avLst/>
              <a:gdLst/>
              <a:ahLst/>
              <a:cxnLst/>
              <a:rect l="l" t="t" r="r" b="b"/>
              <a:pathLst>
                <a:path w="6995" h="6983" extrusionOk="0">
                  <a:moveTo>
                    <a:pt x="3492" y="1"/>
                  </a:moveTo>
                  <a:lnTo>
                    <a:pt x="0"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2"/>
            <p:cNvSpPr/>
            <p:nvPr/>
          </p:nvSpPr>
          <p:spPr>
            <a:xfrm>
              <a:off x="4571970" y="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2"/>
            <p:cNvSpPr/>
            <p:nvPr/>
          </p:nvSpPr>
          <p:spPr>
            <a:xfrm>
              <a:off x="4987696" y="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22"/>
            <p:cNvSpPr/>
            <p:nvPr/>
          </p:nvSpPr>
          <p:spPr>
            <a:xfrm>
              <a:off x="5402767" y="0"/>
              <a:ext cx="415853" cy="415139"/>
            </a:xfrm>
            <a:custGeom>
              <a:avLst/>
              <a:gdLst/>
              <a:ahLst/>
              <a:cxnLst/>
              <a:rect l="l" t="t" r="r" b="b"/>
              <a:pathLst>
                <a:path w="6995"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2"/>
            <p:cNvSpPr/>
            <p:nvPr/>
          </p:nvSpPr>
          <p:spPr>
            <a:xfrm>
              <a:off x="5818552" y="0"/>
              <a:ext cx="415793" cy="415139"/>
            </a:xfrm>
            <a:custGeom>
              <a:avLst/>
              <a:gdLst/>
              <a:ahLst/>
              <a:cxnLst/>
              <a:rect l="l" t="t" r="r" b="b"/>
              <a:pathLst>
                <a:path w="6994"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2"/>
            <p:cNvSpPr/>
            <p:nvPr/>
          </p:nvSpPr>
          <p:spPr>
            <a:xfrm>
              <a:off x="6234278" y="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2"/>
            <p:cNvSpPr/>
            <p:nvPr/>
          </p:nvSpPr>
          <p:spPr>
            <a:xfrm>
              <a:off x="6650063" y="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2"/>
            <p:cNvSpPr/>
            <p:nvPr/>
          </p:nvSpPr>
          <p:spPr>
            <a:xfrm>
              <a:off x="7065788" y="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22"/>
            <p:cNvSpPr/>
            <p:nvPr/>
          </p:nvSpPr>
          <p:spPr>
            <a:xfrm>
              <a:off x="7480860" y="0"/>
              <a:ext cx="415853" cy="415139"/>
            </a:xfrm>
            <a:custGeom>
              <a:avLst/>
              <a:gdLst/>
              <a:ahLst/>
              <a:cxnLst/>
              <a:rect l="l" t="t" r="r" b="b"/>
              <a:pathLst>
                <a:path w="6995" h="6983" extrusionOk="0">
                  <a:moveTo>
                    <a:pt x="3503" y="1"/>
                  </a:moveTo>
                  <a:lnTo>
                    <a:pt x="0" y="3491"/>
                  </a:lnTo>
                  <a:lnTo>
                    <a:pt x="3503" y="6982"/>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22"/>
            <p:cNvSpPr/>
            <p:nvPr/>
          </p:nvSpPr>
          <p:spPr>
            <a:xfrm>
              <a:off x="7896645" y="0"/>
              <a:ext cx="415793" cy="415139"/>
            </a:xfrm>
            <a:custGeom>
              <a:avLst/>
              <a:gdLst/>
              <a:ahLst/>
              <a:cxnLst/>
              <a:rect l="l" t="t" r="r" b="b"/>
              <a:pathLst>
                <a:path w="6994"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2"/>
            <p:cNvSpPr/>
            <p:nvPr/>
          </p:nvSpPr>
          <p:spPr>
            <a:xfrm>
              <a:off x="8312371" y="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22"/>
            <p:cNvSpPr/>
            <p:nvPr/>
          </p:nvSpPr>
          <p:spPr>
            <a:xfrm>
              <a:off x="8728156" y="0"/>
              <a:ext cx="415853" cy="415139"/>
            </a:xfrm>
            <a:custGeom>
              <a:avLst/>
              <a:gdLst/>
              <a:ahLst/>
              <a:cxnLst/>
              <a:rect l="l" t="t" r="r" b="b"/>
              <a:pathLst>
                <a:path w="6995"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22"/>
            <p:cNvSpPr/>
            <p:nvPr/>
          </p:nvSpPr>
          <p:spPr>
            <a:xfrm>
              <a:off x="0" y="41507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2"/>
            <p:cNvSpPr/>
            <p:nvPr/>
          </p:nvSpPr>
          <p:spPr>
            <a:xfrm>
              <a:off x="415785" y="415072"/>
              <a:ext cx="415793" cy="415793"/>
            </a:xfrm>
            <a:custGeom>
              <a:avLst/>
              <a:gdLst/>
              <a:ahLst/>
              <a:cxnLst/>
              <a:rect l="l" t="t" r="r" b="b"/>
              <a:pathLst>
                <a:path w="6994" h="6994" extrusionOk="0">
                  <a:moveTo>
                    <a:pt x="3490" y="0"/>
                  </a:moveTo>
                  <a:lnTo>
                    <a:pt x="0" y="3503"/>
                  </a:lnTo>
                  <a:lnTo>
                    <a:pt x="3490" y="6993"/>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22"/>
            <p:cNvSpPr/>
            <p:nvPr/>
          </p:nvSpPr>
          <p:spPr>
            <a:xfrm>
              <a:off x="831511" y="415072"/>
              <a:ext cx="415080" cy="415793"/>
            </a:xfrm>
            <a:custGeom>
              <a:avLst/>
              <a:gdLst/>
              <a:ahLst/>
              <a:cxnLst/>
              <a:rect l="l" t="t" r="r" b="b"/>
              <a:pathLst>
                <a:path w="6982" h="6994" extrusionOk="0">
                  <a:moveTo>
                    <a:pt x="3492" y="0"/>
                  </a:moveTo>
                  <a:lnTo>
                    <a:pt x="0"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22"/>
            <p:cNvSpPr/>
            <p:nvPr/>
          </p:nvSpPr>
          <p:spPr>
            <a:xfrm>
              <a:off x="1246523" y="415072"/>
              <a:ext cx="415853" cy="415793"/>
            </a:xfrm>
            <a:custGeom>
              <a:avLst/>
              <a:gdLst/>
              <a:ahLst/>
              <a:cxnLst/>
              <a:rect l="l" t="t" r="r" b="b"/>
              <a:pathLst>
                <a:path w="6995"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22"/>
            <p:cNvSpPr/>
            <p:nvPr/>
          </p:nvSpPr>
          <p:spPr>
            <a:xfrm>
              <a:off x="1662308" y="415072"/>
              <a:ext cx="415853" cy="415793"/>
            </a:xfrm>
            <a:custGeom>
              <a:avLst/>
              <a:gdLst/>
              <a:ahLst/>
              <a:cxnLst/>
              <a:rect l="l" t="t" r="r" b="b"/>
              <a:pathLst>
                <a:path w="6995"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2"/>
            <p:cNvSpPr/>
            <p:nvPr/>
          </p:nvSpPr>
          <p:spPr>
            <a:xfrm>
              <a:off x="2078093" y="41507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2"/>
            <p:cNvSpPr/>
            <p:nvPr/>
          </p:nvSpPr>
          <p:spPr>
            <a:xfrm>
              <a:off x="2493878" y="415072"/>
              <a:ext cx="415793" cy="415793"/>
            </a:xfrm>
            <a:custGeom>
              <a:avLst/>
              <a:gdLst/>
              <a:ahLst/>
              <a:cxnLst/>
              <a:rect l="l" t="t" r="r" b="b"/>
              <a:pathLst>
                <a:path w="6994"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22"/>
            <p:cNvSpPr/>
            <p:nvPr/>
          </p:nvSpPr>
          <p:spPr>
            <a:xfrm>
              <a:off x="2909603" y="415072"/>
              <a:ext cx="415080" cy="415793"/>
            </a:xfrm>
            <a:custGeom>
              <a:avLst/>
              <a:gdLst/>
              <a:ahLst/>
              <a:cxnLst/>
              <a:rect l="l" t="t" r="r" b="b"/>
              <a:pathLst>
                <a:path w="6982"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2"/>
            <p:cNvSpPr/>
            <p:nvPr/>
          </p:nvSpPr>
          <p:spPr>
            <a:xfrm>
              <a:off x="3324615" y="415072"/>
              <a:ext cx="415912" cy="415793"/>
            </a:xfrm>
            <a:custGeom>
              <a:avLst/>
              <a:gdLst/>
              <a:ahLst/>
              <a:cxnLst/>
              <a:rect l="l" t="t" r="r" b="b"/>
              <a:pathLst>
                <a:path w="6996"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2"/>
            <p:cNvSpPr/>
            <p:nvPr/>
          </p:nvSpPr>
          <p:spPr>
            <a:xfrm>
              <a:off x="3740460" y="415072"/>
              <a:ext cx="415793" cy="415793"/>
            </a:xfrm>
            <a:custGeom>
              <a:avLst/>
              <a:gdLst/>
              <a:ahLst/>
              <a:cxnLst/>
              <a:rect l="l" t="t" r="r" b="b"/>
              <a:pathLst>
                <a:path w="6994" h="6994" extrusionOk="0">
                  <a:moveTo>
                    <a:pt x="3503" y="0"/>
                  </a:moveTo>
                  <a:lnTo>
                    <a:pt x="0" y="3503"/>
                  </a:lnTo>
                  <a:lnTo>
                    <a:pt x="3503" y="6993"/>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2"/>
            <p:cNvSpPr/>
            <p:nvPr/>
          </p:nvSpPr>
          <p:spPr>
            <a:xfrm>
              <a:off x="4156185" y="415072"/>
              <a:ext cx="415853" cy="415793"/>
            </a:xfrm>
            <a:custGeom>
              <a:avLst/>
              <a:gdLst/>
              <a:ahLst/>
              <a:cxnLst/>
              <a:rect l="l" t="t" r="r" b="b"/>
              <a:pathLst>
                <a:path w="6995" h="6994" extrusionOk="0">
                  <a:moveTo>
                    <a:pt x="3492" y="0"/>
                  </a:moveTo>
                  <a:lnTo>
                    <a:pt x="0"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22"/>
            <p:cNvSpPr/>
            <p:nvPr/>
          </p:nvSpPr>
          <p:spPr>
            <a:xfrm>
              <a:off x="4571970" y="41507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22"/>
            <p:cNvSpPr/>
            <p:nvPr/>
          </p:nvSpPr>
          <p:spPr>
            <a:xfrm>
              <a:off x="4987696" y="41507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2"/>
            <p:cNvSpPr/>
            <p:nvPr/>
          </p:nvSpPr>
          <p:spPr>
            <a:xfrm>
              <a:off x="5402767" y="415072"/>
              <a:ext cx="415853" cy="415793"/>
            </a:xfrm>
            <a:custGeom>
              <a:avLst/>
              <a:gdLst/>
              <a:ahLst/>
              <a:cxnLst/>
              <a:rect l="l" t="t" r="r" b="b"/>
              <a:pathLst>
                <a:path w="6995"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2"/>
            <p:cNvSpPr/>
            <p:nvPr/>
          </p:nvSpPr>
          <p:spPr>
            <a:xfrm>
              <a:off x="5818552" y="415072"/>
              <a:ext cx="415793" cy="415793"/>
            </a:xfrm>
            <a:custGeom>
              <a:avLst/>
              <a:gdLst/>
              <a:ahLst/>
              <a:cxnLst/>
              <a:rect l="l" t="t" r="r" b="b"/>
              <a:pathLst>
                <a:path w="6994"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22"/>
            <p:cNvSpPr/>
            <p:nvPr/>
          </p:nvSpPr>
          <p:spPr>
            <a:xfrm>
              <a:off x="6234278" y="41507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22"/>
            <p:cNvSpPr/>
            <p:nvPr/>
          </p:nvSpPr>
          <p:spPr>
            <a:xfrm>
              <a:off x="6650063" y="41507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2"/>
            <p:cNvSpPr/>
            <p:nvPr/>
          </p:nvSpPr>
          <p:spPr>
            <a:xfrm>
              <a:off x="7065788" y="41507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2"/>
            <p:cNvSpPr/>
            <p:nvPr/>
          </p:nvSpPr>
          <p:spPr>
            <a:xfrm>
              <a:off x="7480860" y="415072"/>
              <a:ext cx="415853" cy="415793"/>
            </a:xfrm>
            <a:custGeom>
              <a:avLst/>
              <a:gdLst/>
              <a:ahLst/>
              <a:cxnLst/>
              <a:rect l="l" t="t" r="r" b="b"/>
              <a:pathLst>
                <a:path w="6995" h="6994" extrusionOk="0">
                  <a:moveTo>
                    <a:pt x="3503" y="0"/>
                  </a:moveTo>
                  <a:lnTo>
                    <a:pt x="0" y="3503"/>
                  </a:lnTo>
                  <a:lnTo>
                    <a:pt x="3503" y="6993"/>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2"/>
            <p:cNvSpPr/>
            <p:nvPr/>
          </p:nvSpPr>
          <p:spPr>
            <a:xfrm>
              <a:off x="7896645" y="415072"/>
              <a:ext cx="415793" cy="415793"/>
            </a:xfrm>
            <a:custGeom>
              <a:avLst/>
              <a:gdLst/>
              <a:ahLst/>
              <a:cxnLst/>
              <a:rect l="l" t="t" r="r" b="b"/>
              <a:pathLst>
                <a:path w="6994"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2"/>
            <p:cNvSpPr/>
            <p:nvPr/>
          </p:nvSpPr>
          <p:spPr>
            <a:xfrm>
              <a:off x="8312371" y="41507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2"/>
            <p:cNvSpPr/>
            <p:nvPr/>
          </p:nvSpPr>
          <p:spPr>
            <a:xfrm>
              <a:off x="8728156" y="415072"/>
              <a:ext cx="415853" cy="415793"/>
            </a:xfrm>
            <a:custGeom>
              <a:avLst/>
              <a:gdLst/>
              <a:ahLst/>
              <a:cxnLst/>
              <a:rect l="l" t="t" r="r" b="b"/>
              <a:pathLst>
                <a:path w="6995"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22"/>
            <p:cNvSpPr/>
            <p:nvPr/>
          </p:nvSpPr>
          <p:spPr>
            <a:xfrm>
              <a:off x="0" y="83079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22"/>
            <p:cNvSpPr/>
            <p:nvPr/>
          </p:nvSpPr>
          <p:spPr>
            <a:xfrm>
              <a:off x="415785" y="830797"/>
              <a:ext cx="415793" cy="415853"/>
            </a:xfrm>
            <a:custGeom>
              <a:avLst/>
              <a:gdLst/>
              <a:ahLst/>
              <a:cxnLst/>
              <a:rect l="l" t="t" r="r" b="b"/>
              <a:pathLst>
                <a:path w="6994" h="6995" extrusionOk="0">
                  <a:moveTo>
                    <a:pt x="3490" y="0"/>
                  </a:moveTo>
                  <a:lnTo>
                    <a:pt x="0" y="3503"/>
                  </a:lnTo>
                  <a:lnTo>
                    <a:pt x="3490" y="6995"/>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22"/>
            <p:cNvSpPr/>
            <p:nvPr/>
          </p:nvSpPr>
          <p:spPr>
            <a:xfrm>
              <a:off x="831511" y="830797"/>
              <a:ext cx="415080" cy="415853"/>
            </a:xfrm>
            <a:custGeom>
              <a:avLst/>
              <a:gdLst/>
              <a:ahLst/>
              <a:cxnLst/>
              <a:rect l="l" t="t" r="r" b="b"/>
              <a:pathLst>
                <a:path w="6982" h="6995" extrusionOk="0">
                  <a:moveTo>
                    <a:pt x="3492" y="0"/>
                  </a:moveTo>
                  <a:lnTo>
                    <a:pt x="0"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2"/>
            <p:cNvSpPr/>
            <p:nvPr/>
          </p:nvSpPr>
          <p:spPr>
            <a:xfrm>
              <a:off x="1246523" y="830797"/>
              <a:ext cx="415853" cy="415853"/>
            </a:xfrm>
            <a:custGeom>
              <a:avLst/>
              <a:gdLst/>
              <a:ahLst/>
              <a:cxnLst/>
              <a:rect l="l" t="t" r="r" b="b"/>
              <a:pathLst>
                <a:path w="6995"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2"/>
            <p:cNvSpPr/>
            <p:nvPr/>
          </p:nvSpPr>
          <p:spPr>
            <a:xfrm>
              <a:off x="1662308" y="830797"/>
              <a:ext cx="415853" cy="415853"/>
            </a:xfrm>
            <a:custGeom>
              <a:avLst/>
              <a:gdLst/>
              <a:ahLst/>
              <a:cxnLst/>
              <a:rect l="l" t="t" r="r" b="b"/>
              <a:pathLst>
                <a:path w="6995"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22"/>
            <p:cNvSpPr/>
            <p:nvPr/>
          </p:nvSpPr>
          <p:spPr>
            <a:xfrm>
              <a:off x="2078093" y="83079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2"/>
            <p:cNvSpPr/>
            <p:nvPr/>
          </p:nvSpPr>
          <p:spPr>
            <a:xfrm>
              <a:off x="2493878" y="830797"/>
              <a:ext cx="415793" cy="415853"/>
            </a:xfrm>
            <a:custGeom>
              <a:avLst/>
              <a:gdLst/>
              <a:ahLst/>
              <a:cxnLst/>
              <a:rect l="l" t="t" r="r" b="b"/>
              <a:pathLst>
                <a:path w="6994"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22"/>
            <p:cNvSpPr/>
            <p:nvPr/>
          </p:nvSpPr>
          <p:spPr>
            <a:xfrm>
              <a:off x="2909603" y="830797"/>
              <a:ext cx="415080" cy="415853"/>
            </a:xfrm>
            <a:custGeom>
              <a:avLst/>
              <a:gdLst/>
              <a:ahLst/>
              <a:cxnLst/>
              <a:rect l="l" t="t" r="r" b="b"/>
              <a:pathLst>
                <a:path w="6982"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22"/>
            <p:cNvSpPr/>
            <p:nvPr/>
          </p:nvSpPr>
          <p:spPr>
            <a:xfrm>
              <a:off x="3324615" y="830797"/>
              <a:ext cx="415912" cy="415853"/>
            </a:xfrm>
            <a:custGeom>
              <a:avLst/>
              <a:gdLst/>
              <a:ahLst/>
              <a:cxnLst/>
              <a:rect l="l" t="t" r="r" b="b"/>
              <a:pathLst>
                <a:path w="6996"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2"/>
            <p:cNvSpPr/>
            <p:nvPr/>
          </p:nvSpPr>
          <p:spPr>
            <a:xfrm>
              <a:off x="3740460" y="830797"/>
              <a:ext cx="415793" cy="415853"/>
            </a:xfrm>
            <a:custGeom>
              <a:avLst/>
              <a:gdLst/>
              <a:ahLst/>
              <a:cxnLst/>
              <a:rect l="l" t="t" r="r" b="b"/>
              <a:pathLst>
                <a:path w="6994" h="6995" extrusionOk="0">
                  <a:moveTo>
                    <a:pt x="3503" y="0"/>
                  </a:moveTo>
                  <a:lnTo>
                    <a:pt x="0" y="3503"/>
                  </a:lnTo>
                  <a:lnTo>
                    <a:pt x="3503" y="6995"/>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2"/>
            <p:cNvSpPr/>
            <p:nvPr/>
          </p:nvSpPr>
          <p:spPr>
            <a:xfrm>
              <a:off x="4156185" y="830797"/>
              <a:ext cx="415853" cy="415853"/>
            </a:xfrm>
            <a:custGeom>
              <a:avLst/>
              <a:gdLst/>
              <a:ahLst/>
              <a:cxnLst/>
              <a:rect l="l" t="t" r="r" b="b"/>
              <a:pathLst>
                <a:path w="6995" h="6995" extrusionOk="0">
                  <a:moveTo>
                    <a:pt x="3492" y="0"/>
                  </a:moveTo>
                  <a:lnTo>
                    <a:pt x="0"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2"/>
            <p:cNvSpPr/>
            <p:nvPr/>
          </p:nvSpPr>
          <p:spPr>
            <a:xfrm>
              <a:off x="4571970" y="83079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2"/>
            <p:cNvSpPr/>
            <p:nvPr/>
          </p:nvSpPr>
          <p:spPr>
            <a:xfrm>
              <a:off x="4987696" y="83079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2"/>
            <p:cNvSpPr/>
            <p:nvPr/>
          </p:nvSpPr>
          <p:spPr>
            <a:xfrm>
              <a:off x="5402767" y="830797"/>
              <a:ext cx="415853" cy="415853"/>
            </a:xfrm>
            <a:custGeom>
              <a:avLst/>
              <a:gdLst/>
              <a:ahLst/>
              <a:cxnLst/>
              <a:rect l="l" t="t" r="r" b="b"/>
              <a:pathLst>
                <a:path w="6995"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2"/>
            <p:cNvSpPr/>
            <p:nvPr/>
          </p:nvSpPr>
          <p:spPr>
            <a:xfrm>
              <a:off x="5818552" y="830797"/>
              <a:ext cx="415793" cy="415853"/>
            </a:xfrm>
            <a:custGeom>
              <a:avLst/>
              <a:gdLst/>
              <a:ahLst/>
              <a:cxnLst/>
              <a:rect l="l" t="t" r="r" b="b"/>
              <a:pathLst>
                <a:path w="6994"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22"/>
            <p:cNvSpPr/>
            <p:nvPr/>
          </p:nvSpPr>
          <p:spPr>
            <a:xfrm>
              <a:off x="6234278" y="83079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2"/>
            <p:cNvSpPr/>
            <p:nvPr/>
          </p:nvSpPr>
          <p:spPr>
            <a:xfrm>
              <a:off x="6650063" y="83079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2"/>
            <p:cNvSpPr/>
            <p:nvPr/>
          </p:nvSpPr>
          <p:spPr>
            <a:xfrm>
              <a:off x="7065788" y="83079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22"/>
            <p:cNvSpPr/>
            <p:nvPr/>
          </p:nvSpPr>
          <p:spPr>
            <a:xfrm>
              <a:off x="7480860" y="830797"/>
              <a:ext cx="415853" cy="415853"/>
            </a:xfrm>
            <a:custGeom>
              <a:avLst/>
              <a:gdLst/>
              <a:ahLst/>
              <a:cxnLst/>
              <a:rect l="l" t="t" r="r" b="b"/>
              <a:pathLst>
                <a:path w="6995" h="6995" extrusionOk="0">
                  <a:moveTo>
                    <a:pt x="3503" y="0"/>
                  </a:moveTo>
                  <a:lnTo>
                    <a:pt x="0" y="3503"/>
                  </a:lnTo>
                  <a:lnTo>
                    <a:pt x="3503" y="6995"/>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2"/>
            <p:cNvSpPr/>
            <p:nvPr/>
          </p:nvSpPr>
          <p:spPr>
            <a:xfrm>
              <a:off x="7896645" y="830797"/>
              <a:ext cx="415793" cy="415853"/>
            </a:xfrm>
            <a:custGeom>
              <a:avLst/>
              <a:gdLst/>
              <a:ahLst/>
              <a:cxnLst/>
              <a:rect l="l" t="t" r="r" b="b"/>
              <a:pathLst>
                <a:path w="6994"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22"/>
            <p:cNvSpPr/>
            <p:nvPr/>
          </p:nvSpPr>
          <p:spPr>
            <a:xfrm>
              <a:off x="8312371" y="83079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22"/>
            <p:cNvSpPr/>
            <p:nvPr/>
          </p:nvSpPr>
          <p:spPr>
            <a:xfrm>
              <a:off x="8728156" y="830797"/>
              <a:ext cx="415853" cy="415853"/>
            </a:xfrm>
            <a:custGeom>
              <a:avLst/>
              <a:gdLst/>
              <a:ahLst/>
              <a:cxnLst/>
              <a:rect l="l" t="t" r="r" b="b"/>
              <a:pathLst>
                <a:path w="6995"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22"/>
            <p:cNvSpPr/>
            <p:nvPr/>
          </p:nvSpPr>
          <p:spPr>
            <a:xfrm>
              <a:off x="0" y="124658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22"/>
            <p:cNvSpPr/>
            <p:nvPr/>
          </p:nvSpPr>
          <p:spPr>
            <a:xfrm>
              <a:off x="415785" y="1246582"/>
              <a:ext cx="415793" cy="415793"/>
            </a:xfrm>
            <a:custGeom>
              <a:avLst/>
              <a:gdLst/>
              <a:ahLst/>
              <a:cxnLst/>
              <a:rect l="l" t="t" r="r" b="b"/>
              <a:pathLst>
                <a:path w="6994" h="6994" extrusionOk="0">
                  <a:moveTo>
                    <a:pt x="3490" y="1"/>
                  </a:moveTo>
                  <a:lnTo>
                    <a:pt x="0" y="3491"/>
                  </a:lnTo>
                  <a:lnTo>
                    <a:pt x="3490" y="6994"/>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22"/>
            <p:cNvSpPr/>
            <p:nvPr/>
          </p:nvSpPr>
          <p:spPr>
            <a:xfrm>
              <a:off x="831511" y="1246582"/>
              <a:ext cx="415080" cy="415793"/>
            </a:xfrm>
            <a:custGeom>
              <a:avLst/>
              <a:gdLst/>
              <a:ahLst/>
              <a:cxnLst/>
              <a:rect l="l" t="t" r="r" b="b"/>
              <a:pathLst>
                <a:path w="6982" h="6994" extrusionOk="0">
                  <a:moveTo>
                    <a:pt x="3492" y="1"/>
                  </a:moveTo>
                  <a:lnTo>
                    <a:pt x="0"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22"/>
            <p:cNvSpPr/>
            <p:nvPr/>
          </p:nvSpPr>
          <p:spPr>
            <a:xfrm>
              <a:off x="1246523" y="1246582"/>
              <a:ext cx="415853" cy="415793"/>
            </a:xfrm>
            <a:custGeom>
              <a:avLst/>
              <a:gdLst/>
              <a:ahLst/>
              <a:cxnLst/>
              <a:rect l="l" t="t" r="r" b="b"/>
              <a:pathLst>
                <a:path w="6995"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22"/>
            <p:cNvSpPr/>
            <p:nvPr/>
          </p:nvSpPr>
          <p:spPr>
            <a:xfrm>
              <a:off x="1662308" y="1246582"/>
              <a:ext cx="415853" cy="415793"/>
            </a:xfrm>
            <a:custGeom>
              <a:avLst/>
              <a:gdLst/>
              <a:ahLst/>
              <a:cxnLst/>
              <a:rect l="l" t="t" r="r" b="b"/>
              <a:pathLst>
                <a:path w="6995"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22"/>
            <p:cNvSpPr/>
            <p:nvPr/>
          </p:nvSpPr>
          <p:spPr>
            <a:xfrm>
              <a:off x="2078093" y="124658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22"/>
            <p:cNvSpPr/>
            <p:nvPr/>
          </p:nvSpPr>
          <p:spPr>
            <a:xfrm>
              <a:off x="2493878" y="1246582"/>
              <a:ext cx="415793" cy="415793"/>
            </a:xfrm>
            <a:custGeom>
              <a:avLst/>
              <a:gdLst/>
              <a:ahLst/>
              <a:cxnLst/>
              <a:rect l="l" t="t" r="r" b="b"/>
              <a:pathLst>
                <a:path w="6994"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22"/>
            <p:cNvSpPr/>
            <p:nvPr/>
          </p:nvSpPr>
          <p:spPr>
            <a:xfrm>
              <a:off x="2909603" y="1246582"/>
              <a:ext cx="415080" cy="415793"/>
            </a:xfrm>
            <a:custGeom>
              <a:avLst/>
              <a:gdLst/>
              <a:ahLst/>
              <a:cxnLst/>
              <a:rect l="l" t="t" r="r" b="b"/>
              <a:pathLst>
                <a:path w="6982"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22"/>
            <p:cNvSpPr/>
            <p:nvPr/>
          </p:nvSpPr>
          <p:spPr>
            <a:xfrm>
              <a:off x="3324615" y="1246582"/>
              <a:ext cx="415912" cy="415793"/>
            </a:xfrm>
            <a:custGeom>
              <a:avLst/>
              <a:gdLst/>
              <a:ahLst/>
              <a:cxnLst/>
              <a:rect l="l" t="t" r="r" b="b"/>
              <a:pathLst>
                <a:path w="6996"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22"/>
            <p:cNvSpPr/>
            <p:nvPr/>
          </p:nvSpPr>
          <p:spPr>
            <a:xfrm>
              <a:off x="3740460" y="1246582"/>
              <a:ext cx="415793" cy="415793"/>
            </a:xfrm>
            <a:custGeom>
              <a:avLst/>
              <a:gdLst/>
              <a:ahLst/>
              <a:cxnLst/>
              <a:rect l="l" t="t" r="r" b="b"/>
              <a:pathLst>
                <a:path w="6994" h="6994" extrusionOk="0">
                  <a:moveTo>
                    <a:pt x="3503" y="1"/>
                  </a:moveTo>
                  <a:lnTo>
                    <a:pt x="0" y="3491"/>
                  </a:lnTo>
                  <a:lnTo>
                    <a:pt x="3503" y="6994"/>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22"/>
            <p:cNvSpPr/>
            <p:nvPr/>
          </p:nvSpPr>
          <p:spPr>
            <a:xfrm>
              <a:off x="4156185" y="1246582"/>
              <a:ext cx="415853" cy="415793"/>
            </a:xfrm>
            <a:custGeom>
              <a:avLst/>
              <a:gdLst/>
              <a:ahLst/>
              <a:cxnLst/>
              <a:rect l="l" t="t" r="r" b="b"/>
              <a:pathLst>
                <a:path w="6995" h="6994" extrusionOk="0">
                  <a:moveTo>
                    <a:pt x="3492" y="1"/>
                  </a:moveTo>
                  <a:lnTo>
                    <a:pt x="0"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2"/>
            <p:cNvSpPr/>
            <p:nvPr/>
          </p:nvSpPr>
          <p:spPr>
            <a:xfrm>
              <a:off x="4571970" y="124658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22"/>
            <p:cNvSpPr/>
            <p:nvPr/>
          </p:nvSpPr>
          <p:spPr>
            <a:xfrm>
              <a:off x="4987696" y="124658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22"/>
            <p:cNvSpPr/>
            <p:nvPr/>
          </p:nvSpPr>
          <p:spPr>
            <a:xfrm>
              <a:off x="5402767" y="1246582"/>
              <a:ext cx="415853" cy="415793"/>
            </a:xfrm>
            <a:custGeom>
              <a:avLst/>
              <a:gdLst/>
              <a:ahLst/>
              <a:cxnLst/>
              <a:rect l="l" t="t" r="r" b="b"/>
              <a:pathLst>
                <a:path w="6995"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22"/>
            <p:cNvSpPr/>
            <p:nvPr/>
          </p:nvSpPr>
          <p:spPr>
            <a:xfrm>
              <a:off x="5818552" y="1246582"/>
              <a:ext cx="415793" cy="415793"/>
            </a:xfrm>
            <a:custGeom>
              <a:avLst/>
              <a:gdLst/>
              <a:ahLst/>
              <a:cxnLst/>
              <a:rect l="l" t="t" r="r" b="b"/>
              <a:pathLst>
                <a:path w="6994"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22"/>
            <p:cNvSpPr/>
            <p:nvPr/>
          </p:nvSpPr>
          <p:spPr>
            <a:xfrm>
              <a:off x="6234278" y="124658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22"/>
            <p:cNvSpPr/>
            <p:nvPr/>
          </p:nvSpPr>
          <p:spPr>
            <a:xfrm>
              <a:off x="6650063" y="124658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22"/>
            <p:cNvSpPr/>
            <p:nvPr/>
          </p:nvSpPr>
          <p:spPr>
            <a:xfrm>
              <a:off x="7065788" y="124658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22"/>
            <p:cNvSpPr/>
            <p:nvPr/>
          </p:nvSpPr>
          <p:spPr>
            <a:xfrm>
              <a:off x="7480860" y="1246582"/>
              <a:ext cx="415853" cy="415793"/>
            </a:xfrm>
            <a:custGeom>
              <a:avLst/>
              <a:gdLst/>
              <a:ahLst/>
              <a:cxnLst/>
              <a:rect l="l" t="t" r="r" b="b"/>
              <a:pathLst>
                <a:path w="6995" h="6994" extrusionOk="0">
                  <a:moveTo>
                    <a:pt x="3503" y="1"/>
                  </a:moveTo>
                  <a:lnTo>
                    <a:pt x="0" y="3491"/>
                  </a:lnTo>
                  <a:lnTo>
                    <a:pt x="3503" y="6994"/>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22"/>
            <p:cNvSpPr/>
            <p:nvPr/>
          </p:nvSpPr>
          <p:spPr>
            <a:xfrm>
              <a:off x="7896645" y="1246582"/>
              <a:ext cx="415793" cy="415793"/>
            </a:xfrm>
            <a:custGeom>
              <a:avLst/>
              <a:gdLst/>
              <a:ahLst/>
              <a:cxnLst/>
              <a:rect l="l" t="t" r="r" b="b"/>
              <a:pathLst>
                <a:path w="6994"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22"/>
            <p:cNvSpPr/>
            <p:nvPr/>
          </p:nvSpPr>
          <p:spPr>
            <a:xfrm>
              <a:off x="8312371" y="124658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22"/>
            <p:cNvSpPr/>
            <p:nvPr/>
          </p:nvSpPr>
          <p:spPr>
            <a:xfrm>
              <a:off x="8728156" y="1246582"/>
              <a:ext cx="415853" cy="415793"/>
            </a:xfrm>
            <a:custGeom>
              <a:avLst/>
              <a:gdLst/>
              <a:ahLst/>
              <a:cxnLst/>
              <a:rect l="l" t="t" r="r" b="b"/>
              <a:pathLst>
                <a:path w="6995"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22"/>
            <p:cNvSpPr/>
            <p:nvPr/>
          </p:nvSpPr>
          <p:spPr>
            <a:xfrm>
              <a:off x="0" y="166230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22"/>
            <p:cNvSpPr/>
            <p:nvPr/>
          </p:nvSpPr>
          <p:spPr>
            <a:xfrm>
              <a:off x="415785" y="1662308"/>
              <a:ext cx="415793" cy="415912"/>
            </a:xfrm>
            <a:custGeom>
              <a:avLst/>
              <a:gdLst/>
              <a:ahLst/>
              <a:cxnLst/>
              <a:rect l="l" t="t" r="r" b="b"/>
              <a:pathLst>
                <a:path w="6994" h="6996" extrusionOk="0">
                  <a:moveTo>
                    <a:pt x="3490" y="1"/>
                  </a:moveTo>
                  <a:lnTo>
                    <a:pt x="0" y="3492"/>
                  </a:lnTo>
                  <a:lnTo>
                    <a:pt x="3490" y="6995"/>
                  </a:lnTo>
                  <a:lnTo>
                    <a:pt x="6993" y="3492"/>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22"/>
            <p:cNvSpPr/>
            <p:nvPr/>
          </p:nvSpPr>
          <p:spPr>
            <a:xfrm>
              <a:off x="831511" y="1662308"/>
              <a:ext cx="415080" cy="415912"/>
            </a:xfrm>
            <a:custGeom>
              <a:avLst/>
              <a:gdLst/>
              <a:ahLst/>
              <a:cxnLst/>
              <a:rect l="l" t="t" r="r" b="b"/>
              <a:pathLst>
                <a:path w="6982" h="6996" extrusionOk="0">
                  <a:moveTo>
                    <a:pt x="3492" y="1"/>
                  </a:moveTo>
                  <a:lnTo>
                    <a:pt x="0"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22"/>
            <p:cNvSpPr/>
            <p:nvPr/>
          </p:nvSpPr>
          <p:spPr>
            <a:xfrm>
              <a:off x="1246523" y="1662308"/>
              <a:ext cx="415853" cy="415912"/>
            </a:xfrm>
            <a:custGeom>
              <a:avLst/>
              <a:gdLst/>
              <a:ahLst/>
              <a:cxnLst/>
              <a:rect l="l" t="t" r="r" b="b"/>
              <a:pathLst>
                <a:path w="6995"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22"/>
            <p:cNvSpPr/>
            <p:nvPr/>
          </p:nvSpPr>
          <p:spPr>
            <a:xfrm>
              <a:off x="1662308" y="1662308"/>
              <a:ext cx="415853" cy="415912"/>
            </a:xfrm>
            <a:custGeom>
              <a:avLst/>
              <a:gdLst/>
              <a:ahLst/>
              <a:cxnLst/>
              <a:rect l="l" t="t" r="r" b="b"/>
              <a:pathLst>
                <a:path w="6995"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22"/>
            <p:cNvSpPr/>
            <p:nvPr/>
          </p:nvSpPr>
          <p:spPr>
            <a:xfrm>
              <a:off x="2078093" y="166230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22"/>
            <p:cNvSpPr/>
            <p:nvPr/>
          </p:nvSpPr>
          <p:spPr>
            <a:xfrm>
              <a:off x="2493878" y="1662308"/>
              <a:ext cx="415793" cy="415912"/>
            </a:xfrm>
            <a:custGeom>
              <a:avLst/>
              <a:gdLst/>
              <a:ahLst/>
              <a:cxnLst/>
              <a:rect l="l" t="t" r="r" b="b"/>
              <a:pathLst>
                <a:path w="6994"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22"/>
            <p:cNvSpPr/>
            <p:nvPr/>
          </p:nvSpPr>
          <p:spPr>
            <a:xfrm>
              <a:off x="2909603" y="1662308"/>
              <a:ext cx="415080" cy="415912"/>
            </a:xfrm>
            <a:custGeom>
              <a:avLst/>
              <a:gdLst/>
              <a:ahLst/>
              <a:cxnLst/>
              <a:rect l="l" t="t" r="r" b="b"/>
              <a:pathLst>
                <a:path w="6982"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22"/>
            <p:cNvSpPr/>
            <p:nvPr/>
          </p:nvSpPr>
          <p:spPr>
            <a:xfrm>
              <a:off x="3324615" y="1662308"/>
              <a:ext cx="415912" cy="415912"/>
            </a:xfrm>
            <a:custGeom>
              <a:avLst/>
              <a:gdLst/>
              <a:ahLst/>
              <a:cxnLst/>
              <a:rect l="l" t="t" r="r" b="b"/>
              <a:pathLst>
                <a:path w="6996"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22"/>
            <p:cNvSpPr/>
            <p:nvPr/>
          </p:nvSpPr>
          <p:spPr>
            <a:xfrm>
              <a:off x="3740460" y="1662308"/>
              <a:ext cx="415793" cy="415912"/>
            </a:xfrm>
            <a:custGeom>
              <a:avLst/>
              <a:gdLst/>
              <a:ahLst/>
              <a:cxnLst/>
              <a:rect l="l" t="t" r="r" b="b"/>
              <a:pathLst>
                <a:path w="6994" h="6996" extrusionOk="0">
                  <a:moveTo>
                    <a:pt x="3503" y="1"/>
                  </a:moveTo>
                  <a:lnTo>
                    <a:pt x="0" y="3492"/>
                  </a:lnTo>
                  <a:lnTo>
                    <a:pt x="3503" y="6995"/>
                  </a:lnTo>
                  <a:lnTo>
                    <a:pt x="6993"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22"/>
            <p:cNvSpPr/>
            <p:nvPr/>
          </p:nvSpPr>
          <p:spPr>
            <a:xfrm>
              <a:off x="4156185" y="1662308"/>
              <a:ext cx="415853" cy="415912"/>
            </a:xfrm>
            <a:custGeom>
              <a:avLst/>
              <a:gdLst/>
              <a:ahLst/>
              <a:cxnLst/>
              <a:rect l="l" t="t" r="r" b="b"/>
              <a:pathLst>
                <a:path w="6995" h="6996" extrusionOk="0">
                  <a:moveTo>
                    <a:pt x="3492" y="1"/>
                  </a:moveTo>
                  <a:lnTo>
                    <a:pt x="0"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22"/>
            <p:cNvSpPr/>
            <p:nvPr/>
          </p:nvSpPr>
          <p:spPr>
            <a:xfrm>
              <a:off x="4571970" y="166230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22"/>
            <p:cNvSpPr/>
            <p:nvPr/>
          </p:nvSpPr>
          <p:spPr>
            <a:xfrm>
              <a:off x="4987696" y="166230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22"/>
            <p:cNvSpPr/>
            <p:nvPr/>
          </p:nvSpPr>
          <p:spPr>
            <a:xfrm>
              <a:off x="5402767" y="1662308"/>
              <a:ext cx="415853" cy="415912"/>
            </a:xfrm>
            <a:custGeom>
              <a:avLst/>
              <a:gdLst/>
              <a:ahLst/>
              <a:cxnLst/>
              <a:rect l="l" t="t" r="r" b="b"/>
              <a:pathLst>
                <a:path w="6995"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22"/>
            <p:cNvSpPr/>
            <p:nvPr/>
          </p:nvSpPr>
          <p:spPr>
            <a:xfrm>
              <a:off x="5818552" y="1662308"/>
              <a:ext cx="415793" cy="415912"/>
            </a:xfrm>
            <a:custGeom>
              <a:avLst/>
              <a:gdLst/>
              <a:ahLst/>
              <a:cxnLst/>
              <a:rect l="l" t="t" r="r" b="b"/>
              <a:pathLst>
                <a:path w="6994"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22"/>
            <p:cNvSpPr/>
            <p:nvPr/>
          </p:nvSpPr>
          <p:spPr>
            <a:xfrm>
              <a:off x="6234278" y="166230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22"/>
            <p:cNvSpPr/>
            <p:nvPr/>
          </p:nvSpPr>
          <p:spPr>
            <a:xfrm>
              <a:off x="6650063" y="166230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22"/>
            <p:cNvSpPr/>
            <p:nvPr/>
          </p:nvSpPr>
          <p:spPr>
            <a:xfrm>
              <a:off x="7065788" y="166230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22"/>
            <p:cNvSpPr/>
            <p:nvPr/>
          </p:nvSpPr>
          <p:spPr>
            <a:xfrm>
              <a:off x="7480860" y="1662308"/>
              <a:ext cx="415853" cy="415912"/>
            </a:xfrm>
            <a:custGeom>
              <a:avLst/>
              <a:gdLst/>
              <a:ahLst/>
              <a:cxnLst/>
              <a:rect l="l" t="t" r="r" b="b"/>
              <a:pathLst>
                <a:path w="6995" h="6996" extrusionOk="0">
                  <a:moveTo>
                    <a:pt x="3503" y="1"/>
                  </a:moveTo>
                  <a:lnTo>
                    <a:pt x="0" y="3492"/>
                  </a:lnTo>
                  <a:lnTo>
                    <a:pt x="3503" y="6995"/>
                  </a:lnTo>
                  <a:lnTo>
                    <a:pt x="6995"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22"/>
            <p:cNvSpPr/>
            <p:nvPr/>
          </p:nvSpPr>
          <p:spPr>
            <a:xfrm>
              <a:off x="7896645" y="1662308"/>
              <a:ext cx="415793" cy="415912"/>
            </a:xfrm>
            <a:custGeom>
              <a:avLst/>
              <a:gdLst/>
              <a:ahLst/>
              <a:cxnLst/>
              <a:rect l="l" t="t" r="r" b="b"/>
              <a:pathLst>
                <a:path w="6994"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22"/>
            <p:cNvSpPr/>
            <p:nvPr/>
          </p:nvSpPr>
          <p:spPr>
            <a:xfrm>
              <a:off x="8312371" y="166230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22"/>
            <p:cNvSpPr/>
            <p:nvPr/>
          </p:nvSpPr>
          <p:spPr>
            <a:xfrm>
              <a:off x="8728156" y="1662308"/>
              <a:ext cx="415853" cy="415912"/>
            </a:xfrm>
            <a:custGeom>
              <a:avLst/>
              <a:gdLst/>
              <a:ahLst/>
              <a:cxnLst/>
              <a:rect l="l" t="t" r="r" b="b"/>
              <a:pathLst>
                <a:path w="6995"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22"/>
            <p:cNvSpPr/>
            <p:nvPr/>
          </p:nvSpPr>
          <p:spPr>
            <a:xfrm>
              <a:off x="0" y="207815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22"/>
            <p:cNvSpPr/>
            <p:nvPr/>
          </p:nvSpPr>
          <p:spPr>
            <a:xfrm>
              <a:off x="415785" y="2078152"/>
              <a:ext cx="415793" cy="415080"/>
            </a:xfrm>
            <a:custGeom>
              <a:avLst/>
              <a:gdLst/>
              <a:ahLst/>
              <a:cxnLst/>
              <a:rect l="l" t="t" r="r" b="b"/>
              <a:pathLst>
                <a:path w="6994" h="6982" extrusionOk="0">
                  <a:moveTo>
                    <a:pt x="3490" y="0"/>
                  </a:moveTo>
                  <a:lnTo>
                    <a:pt x="0" y="3490"/>
                  </a:lnTo>
                  <a:lnTo>
                    <a:pt x="3490" y="6981"/>
                  </a:lnTo>
                  <a:lnTo>
                    <a:pt x="6993" y="3490"/>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2"/>
            <p:cNvSpPr/>
            <p:nvPr/>
          </p:nvSpPr>
          <p:spPr>
            <a:xfrm>
              <a:off x="831511" y="2078152"/>
              <a:ext cx="415080" cy="415080"/>
            </a:xfrm>
            <a:custGeom>
              <a:avLst/>
              <a:gdLst/>
              <a:ahLst/>
              <a:cxnLst/>
              <a:rect l="l" t="t" r="r" b="b"/>
              <a:pathLst>
                <a:path w="6982" h="6982" extrusionOk="0">
                  <a:moveTo>
                    <a:pt x="3492" y="0"/>
                  </a:moveTo>
                  <a:lnTo>
                    <a:pt x="0"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2"/>
            <p:cNvSpPr/>
            <p:nvPr/>
          </p:nvSpPr>
          <p:spPr>
            <a:xfrm>
              <a:off x="1246523" y="2078152"/>
              <a:ext cx="415853" cy="415080"/>
            </a:xfrm>
            <a:custGeom>
              <a:avLst/>
              <a:gdLst/>
              <a:ahLst/>
              <a:cxnLst/>
              <a:rect l="l" t="t" r="r" b="b"/>
              <a:pathLst>
                <a:path w="6995"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2"/>
            <p:cNvSpPr/>
            <p:nvPr/>
          </p:nvSpPr>
          <p:spPr>
            <a:xfrm>
              <a:off x="1662308" y="2078152"/>
              <a:ext cx="415853" cy="415080"/>
            </a:xfrm>
            <a:custGeom>
              <a:avLst/>
              <a:gdLst/>
              <a:ahLst/>
              <a:cxnLst/>
              <a:rect l="l" t="t" r="r" b="b"/>
              <a:pathLst>
                <a:path w="6995"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2"/>
            <p:cNvSpPr/>
            <p:nvPr/>
          </p:nvSpPr>
          <p:spPr>
            <a:xfrm>
              <a:off x="2078093" y="207815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2"/>
            <p:cNvSpPr/>
            <p:nvPr/>
          </p:nvSpPr>
          <p:spPr>
            <a:xfrm>
              <a:off x="2493878" y="2078152"/>
              <a:ext cx="415793" cy="415080"/>
            </a:xfrm>
            <a:custGeom>
              <a:avLst/>
              <a:gdLst/>
              <a:ahLst/>
              <a:cxnLst/>
              <a:rect l="l" t="t" r="r" b="b"/>
              <a:pathLst>
                <a:path w="6994"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2"/>
            <p:cNvSpPr/>
            <p:nvPr/>
          </p:nvSpPr>
          <p:spPr>
            <a:xfrm>
              <a:off x="2909603" y="2078152"/>
              <a:ext cx="415080" cy="415080"/>
            </a:xfrm>
            <a:custGeom>
              <a:avLst/>
              <a:gdLst/>
              <a:ahLst/>
              <a:cxnLst/>
              <a:rect l="l" t="t" r="r" b="b"/>
              <a:pathLst>
                <a:path w="6982"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2"/>
            <p:cNvSpPr/>
            <p:nvPr/>
          </p:nvSpPr>
          <p:spPr>
            <a:xfrm>
              <a:off x="3324615" y="2078152"/>
              <a:ext cx="415912" cy="415080"/>
            </a:xfrm>
            <a:custGeom>
              <a:avLst/>
              <a:gdLst/>
              <a:ahLst/>
              <a:cxnLst/>
              <a:rect l="l" t="t" r="r" b="b"/>
              <a:pathLst>
                <a:path w="6996"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2"/>
            <p:cNvSpPr/>
            <p:nvPr/>
          </p:nvSpPr>
          <p:spPr>
            <a:xfrm>
              <a:off x="3740460" y="2078152"/>
              <a:ext cx="415793" cy="415080"/>
            </a:xfrm>
            <a:custGeom>
              <a:avLst/>
              <a:gdLst/>
              <a:ahLst/>
              <a:cxnLst/>
              <a:rect l="l" t="t" r="r" b="b"/>
              <a:pathLst>
                <a:path w="6994" h="6982" extrusionOk="0">
                  <a:moveTo>
                    <a:pt x="3503" y="0"/>
                  </a:moveTo>
                  <a:lnTo>
                    <a:pt x="0" y="3490"/>
                  </a:lnTo>
                  <a:lnTo>
                    <a:pt x="3503" y="6981"/>
                  </a:lnTo>
                  <a:lnTo>
                    <a:pt x="6993"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2"/>
            <p:cNvSpPr/>
            <p:nvPr/>
          </p:nvSpPr>
          <p:spPr>
            <a:xfrm>
              <a:off x="4156185" y="2078152"/>
              <a:ext cx="415853" cy="415080"/>
            </a:xfrm>
            <a:custGeom>
              <a:avLst/>
              <a:gdLst/>
              <a:ahLst/>
              <a:cxnLst/>
              <a:rect l="l" t="t" r="r" b="b"/>
              <a:pathLst>
                <a:path w="6995" h="6982" extrusionOk="0">
                  <a:moveTo>
                    <a:pt x="3492" y="0"/>
                  </a:moveTo>
                  <a:lnTo>
                    <a:pt x="0"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2"/>
            <p:cNvSpPr/>
            <p:nvPr/>
          </p:nvSpPr>
          <p:spPr>
            <a:xfrm>
              <a:off x="4571970" y="207815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2"/>
            <p:cNvSpPr/>
            <p:nvPr/>
          </p:nvSpPr>
          <p:spPr>
            <a:xfrm>
              <a:off x="4987696" y="207815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2"/>
            <p:cNvSpPr/>
            <p:nvPr/>
          </p:nvSpPr>
          <p:spPr>
            <a:xfrm>
              <a:off x="5402767" y="2078152"/>
              <a:ext cx="415853" cy="415080"/>
            </a:xfrm>
            <a:custGeom>
              <a:avLst/>
              <a:gdLst/>
              <a:ahLst/>
              <a:cxnLst/>
              <a:rect l="l" t="t" r="r" b="b"/>
              <a:pathLst>
                <a:path w="6995"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2"/>
            <p:cNvSpPr/>
            <p:nvPr/>
          </p:nvSpPr>
          <p:spPr>
            <a:xfrm>
              <a:off x="5818552" y="2078152"/>
              <a:ext cx="415793" cy="415080"/>
            </a:xfrm>
            <a:custGeom>
              <a:avLst/>
              <a:gdLst/>
              <a:ahLst/>
              <a:cxnLst/>
              <a:rect l="l" t="t" r="r" b="b"/>
              <a:pathLst>
                <a:path w="6994"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2"/>
            <p:cNvSpPr/>
            <p:nvPr/>
          </p:nvSpPr>
          <p:spPr>
            <a:xfrm>
              <a:off x="6234278" y="207815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2"/>
            <p:cNvSpPr/>
            <p:nvPr/>
          </p:nvSpPr>
          <p:spPr>
            <a:xfrm>
              <a:off x="6650063" y="207815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2"/>
            <p:cNvSpPr/>
            <p:nvPr/>
          </p:nvSpPr>
          <p:spPr>
            <a:xfrm>
              <a:off x="7065788" y="207815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2"/>
            <p:cNvSpPr/>
            <p:nvPr/>
          </p:nvSpPr>
          <p:spPr>
            <a:xfrm>
              <a:off x="7480860" y="2078152"/>
              <a:ext cx="415853" cy="415080"/>
            </a:xfrm>
            <a:custGeom>
              <a:avLst/>
              <a:gdLst/>
              <a:ahLst/>
              <a:cxnLst/>
              <a:rect l="l" t="t" r="r" b="b"/>
              <a:pathLst>
                <a:path w="6995" h="6982" extrusionOk="0">
                  <a:moveTo>
                    <a:pt x="3503" y="0"/>
                  </a:moveTo>
                  <a:lnTo>
                    <a:pt x="0" y="3490"/>
                  </a:lnTo>
                  <a:lnTo>
                    <a:pt x="3503" y="6981"/>
                  </a:lnTo>
                  <a:lnTo>
                    <a:pt x="6995"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2"/>
            <p:cNvSpPr/>
            <p:nvPr/>
          </p:nvSpPr>
          <p:spPr>
            <a:xfrm>
              <a:off x="7896645" y="2078152"/>
              <a:ext cx="415793" cy="415080"/>
            </a:xfrm>
            <a:custGeom>
              <a:avLst/>
              <a:gdLst/>
              <a:ahLst/>
              <a:cxnLst/>
              <a:rect l="l" t="t" r="r" b="b"/>
              <a:pathLst>
                <a:path w="6994"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2"/>
            <p:cNvSpPr/>
            <p:nvPr/>
          </p:nvSpPr>
          <p:spPr>
            <a:xfrm>
              <a:off x="8312371" y="207815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2"/>
            <p:cNvSpPr/>
            <p:nvPr/>
          </p:nvSpPr>
          <p:spPr>
            <a:xfrm>
              <a:off x="8728156" y="2078152"/>
              <a:ext cx="415853" cy="415080"/>
            </a:xfrm>
            <a:custGeom>
              <a:avLst/>
              <a:gdLst/>
              <a:ahLst/>
              <a:cxnLst/>
              <a:rect l="l" t="t" r="r" b="b"/>
              <a:pathLst>
                <a:path w="6995"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2"/>
            <p:cNvSpPr/>
            <p:nvPr/>
          </p:nvSpPr>
          <p:spPr>
            <a:xfrm>
              <a:off x="0" y="2493164"/>
              <a:ext cx="415853" cy="415793"/>
            </a:xfrm>
            <a:custGeom>
              <a:avLst/>
              <a:gdLst/>
              <a:ahLst/>
              <a:cxnLst/>
              <a:rect l="l" t="t" r="r" b="b"/>
              <a:pathLst>
                <a:path w="6995"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2"/>
            <p:cNvSpPr/>
            <p:nvPr/>
          </p:nvSpPr>
          <p:spPr>
            <a:xfrm>
              <a:off x="415785" y="2493164"/>
              <a:ext cx="415793" cy="415793"/>
            </a:xfrm>
            <a:custGeom>
              <a:avLst/>
              <a:gdLst/>
              <a:ahLst/>
              <a:cxnLst/>
              <a:rect l="l" t="t" r="r" b="b"/>
              <a:pathLst>
                <a:path w="6994" h="6994" extrusionOk="0">
                  <a:moveTo>
                    <a:pt x="3490" y="0"/>
                  </a:moveTo>
                  <a:lnTo>
                    <a:pt x="0" y="3503"/>
                  </a:lnTo>
                  <a:lnTo>
                    <a:pt x="3490" y="6994"/>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2"/>
            <p:cNvSpPr/>
            <p:nvPr/>
          </p:nvSpPr>
          <p:spPr>
            <a:xfrm>
              <a:off x="831511" y="2493164"/>
              <a:ext cx="415080" cy="415793"/>
            </a:xfrm>
            <a:custGeom>
              <a:avLst/>
              <a:gdLst/>
              <a:ahLst/>
              <a:cxnLst/>
              <a:rect l="l" t="t" r="r" b="b"/>
              <a:pathLst>
                <a:path w="6982" h="6994" extrusionOk="0">
                  <a:moveTo>
                    <a:pt x="3492" y="0"/>
                  </a:moveTo>
                  <a:lnTo>
                    <a:pt x="0"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2"/>
            <p:cNvSpPr/>
            <p:nvPr/>
          </p:nvSpPr>
          <p:spPr>
            <a:xfrm>
              <a:off x="1246523" y="2493164"/>
              <a:ext cx="415853" cy="415793"/>
            </a:xfrm>
            <a:custGeom>
              <a:avLst/>
              <a:gdLst/>
              <a:ahLst/>
              <a:cxnLst/>
              <a:rect l="l" t="t" r="r" b="b"/>
              <a:pathLst>
                <a:path w="6995" h="6994" extrusionOk="0">
                  <a:moveTo>
                    <a:pt x="3504" y="0"/>
                  </a:moveTo>
                  <a:lnTo>
                    <a:pt x="1" y="3503"/>
                  </a:lnTo>
                  <a:lnTo>
                    <a:pt x="3504" y="6994"/>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2"/>
            <p:cNvSpPr/>
            <p:nvPr/>
          </p:nvSpPr>
          <p:spPr>
            <a:xfrm>
              <a:off x="1662308" y="2493164"/>
              <a:ext cx="415853" cy="415793"/>
            </a:xfrm>
            <a:custGeom>
              <a:avLst/>
              <a:gdLst/>
              <a:ahLst/>
              <a:cxnLst/>
              <a:rect l="l" t="t" r="r" b="b"/>
              <a:pathLst>
                <a:path w="6995" h="6994" extrusionOk="0">
                  <a:moveTo>
                    <a:pt x="3504" y="0"/>
                  </a:moveTo>
                  <a:lnTo>
                    <a:pt x="1" y="3503"/>
                  </a:lnTo>
                  <a:lnTo>
                    <a:pt x="3504" y="6994"/>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2"/>
            <p:cNvSpPr/>
            <p:nvPr/>
          </p:nvSpPr>
          <p:spPr>
            <a:xfrm>
              <a:off x="2078093" y="2493164"/>
              <a:ext cx="415853" cy="415793"/>
            </a:xfrm>
            <a:custGeom>
              <a:avLst/>
              <a:gdLst/>
              <a:ahLst/>
              <a:cxnLst/>
              <a:rect l="l" t="t" r="r" b="b"/>
              <a:pathLst>
                <a:path w="6995"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2"/>
            <p:cNvSpPr/>
            <p:nvPr/>
          </p:nvSpPr>
          <p:spPr>
            <a:xfrm>
              <a:off x="2493878" y="2493164"/>
              <a:ext cx="415793" cy="415793"/>
            </a:xfrm>
            <a:custGeom>
              <a:avLst/>
              <a:gdLst/>
              <a:ahLst/>
              <a:cxnLst/>
              <a:rect l="l" t="t" r="r" b="b"/>
              <a:pathLst>
                <a:path w="6994"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2"/>
            <p:cNvSpPr/>
            <p:nvPr/>
          </p:nvSpPr>
          <p:spPr>
            <a:xfrm>
              <a:off x="2909603" y="2493164"/>
              <a:ext cx="415080" cy="415793"/>
            </a:xfrm>
            <a:custGeom>
              <a:avLst/>
              <a:gdLst/>
              <a:ahLst/>
              <a:cxnLst/>
              <a:rect l="l" t="t" r="r" b="b"/>
              <a:pathLst>
                <a:path w="6982"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2"/>
            <p:cNvSpPr/>
            <p:nvPr/>
          </p:nvSpPr>
          <p:spPr>
            <a:xfrm>
              <a:off x="3324615" y="2493164"/>
              <a:ext cx="415912" cy="415793"/>
            </a:xfrm>
            <a:custGeom>
              <a:avLst/>
              <a:gdLst/>
              <a:ahLst/>
              <a:cxnLst/>
              <a:rect l="l" t="t" r="r" b="b"/>
              <a:pathLst>
                <a:path w="6996" h="6994" extrusionOk="0">
                  <a:moveTo>
                    <a:pt x="3504" y="0"/>
                  </a:moveTo>
                  <a:lnTo>
                    <a:pt x="1" y="3503"/>
                  </a:lnTo>
                  <a:lnTo>
                    <a:pt x="3504" y="6994"/>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2"/>
            <p:cNvSpPr/>
            <p:nvPr/>
          </p:nvSpPr>
          <p:spPr>
            <a:xfrm>
              <a:off x="3740460" y="2493164"/>
              <a:ext cx="415793" cy="415793"/>
            </a:xfrm>
            <a:custGeom>
              <a:avLst/>
              <a:gdLst/>
              <a:ahLst/>
              <a:cxnLst/>
              <a:rect l="l" t="t" r="r" b="b"/>
              <a:pathLst>
                <a:path w="6994" h="6994" extrusionOk="0">
                  <a:moveTo>
                    <a:pt x="3503" y="0"/>
                  </a:moveTo>
                  <a:lnTo>
                    <a:pt x="0" y="3503"/>
                  </a:lnTo>
                  <a:lnTo>
                    <a:pt x="3503" y="6994"/>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2"/>
            <p:cNvSpPr/>
            <p:nvPr/>
          </p:nvSpPr>
          <p:spPr>
            <a:xfrm>
              <a:off x="4156185" y="2493164"/>
              <a:ext cx="415853" cy="415793"/>
            </a:xfrm>
            <a:custGeom>
              <a:avLst/>
              <a:gdLst/>
              <a:ahLst/>
              <a:cxnLst/>
              <a:rect l="l" t="t" r="r" b="b"/>
              <a:pathLst>
                <a:path w="6995" h="6994" extrusionOk="0">
                  <a:moveTo>
                    <a:pt x="3492" y="0"/>
                  </a:moveTo>
                  <a:lnTo>
                    <a:pt x="0"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2"/>
            <p:cNvSpPr/>
            <p:nvPr/>
          </p:nvSpPr>
          <p:spPr>
            <a:xfrm>
              <a:off x="4571970" y="2493164"/>
              <a:ext cx="415793" cy="415793"/>
            </a:xfrm>
            <a:custGeom>
              <a:avLst/>
              <a:gdLst/>
              <a:ahLst/>
              <a:cxnLst/>
              <a:rect l="l" t="t" r="r" b="b"/>
              <a:pathLst>
                <a:path w="6994"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2"/>
            <p:cNvSpPr/>
            <p:nvPr/>
          </p:nvSpPr>
          <p:spPr>
            <a:xfrm>
              <a:off x="4987696" y="2493164"/>
              <a:ext cx="415139" cy="415793"/>
            </a:xfrm>
            <a:custGeom>
              <a:avLst/>
              <a:gdLst/>
              <a:ahLst/>
              <a:cxnLst/>
              <a:rect l="l" t="t" r="r" b="b"/>
              <a:pathLst>
                <a:path w="6983"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2"/>
            <p:cNvSpPr/>
            <p:nvPr/>
          </p:nvSpPr>
          <p:spPr>
            <a:xfrm>
              <a:off x="5402767" y="2493164"/>
              <a:ext cx="415853" cy="415793"/>
            </a:xfrm>
            <a:custGeom>
              <a:avLst/>
              <a:gdLst/>
              <a:ahLst/>
              <a:cxnLst/>
              <a:rect l="l" t="t" r="r" b="b"/>
              <a:pathLst>
                <a:path w="6995" h="6994" extrusionOk="0">
                  <a:moveTo>
                    <a:pt x="3503" y="0"/>
                  </a:moveTo>
                  <a:lnTo>
                    <a:pt x="0" y="3503"/>
                  </a:lnTo>
                  <a:lnTo>
                    <a:pt x="3503" y="6994"/>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2"/>
            <p:cNvSpPr/>
            <p:nvPr/>
          </p:nvSpPr>
          <p:spPr>
            <a:xfrm>
              <a:off x="5818552" y="2493164"/>
              <a:ext cx="415793" cy="415793"/>
            </a:xfrm>
            <a:custGeom>
              <a:avLst/>
              <a:gdLst/>
              <a:ahLst/>
              <a:cxnLst/>
              <a:rect l="l" t="t" r="r" b="b"/>
              <a:pathLst>
                <a:path w="6994" h="6994" extrusionOk="0">
                  <a:moveTo>
                    <a:pt x="3503" y="0"/>
                  </a:moveTo>
                  <a:lnTo>
                    <a:pt x="0" y="3503"/>
                  </a:lnTo>
                  <a:lnTo>
                    <a:pt x="3503" y="6994"/>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2"/>
            <p:cNvSpPr/>
            <p:nvPr/>
          </p:nvSpPr>
          <p:spPr>
            <a:xfrm>
              <a:off x="6234278" y="2493164"/>
              <a:ext cx="415853" cy="415793"/>
            </a:xfrm>
            <a:custGeom>
              <a:avLst/>
              <a:gdLst/>
              <a:ahLst/>
              <a:cxnLst/>
              <a:rect l="l" t="t" r="r" b="b"/>
              <a:pathLst>
                <a:path w="6995" h="6994" extrusionOk="0">
                  <a:moveTo>
                    <a:pt x="3492" y="0"/>
                  </a:moveTo>
                  <a:lnTo>
                    <a:pt x="1"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2"/>
            <p:cNvSpPr/>
            <p:nvPr/>
          </p:nvSpPr>
          <p:spPr>
            <a:xfrm>
              <a:off x="6650063" y="2493164"/>
              <a:ext cx="415793" cy="415793"/>
            </a:xfrm>
            <a:custGeom>
              <a:avLst/>
              <a:gdLst/>
              <a:ahLst/>
              <a:cxnLst/>
              <a:rect l="l" t="t" r="r" b="b"/>
              <a:pathLst>
                <a:path w="6994"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2"/>
            <p:cNvSpPr/>
            <p:nvPr/>
          </p:nvSpPr>
          <p:spPr>
            <a:xfrm>
              <a:off x="7065788" y="2493164"/>
              <a:ext cx="415139" cy="415793"/>
            </a:xfrm>
            <a:custGeom>
              <a:avLst/>
              <a:gdLst/>
              <a:ahLst/>
              <a:cxnLst/>
              <a:rect l="l" t="t" r="r" b="b"/>
              <a:pathLst>
                <a:path w="6983"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2"/>
            <p:cNvSpPr/>
            <p:nvPr/>
          </p:nvSpPr>
          <p:spPr>
            <a:xfrm>
              <a:off x="7480860" y="2493164"/>
              <a:ext cx="415853" cy="415793"/>
            </a:xfrm>
            <a:custGeom>
              <a:avLst/>
              <a:gdLst/>
              <a:ahLst/>
              <a:cxnLst/>
              <a:rect l="l" t="t" r="r" b="b"/>
              <a:pathLst>
                <a:path w="6995" h="6994" extrusionOk="0">
                  <a:moveTo>
                    <a:pt x="3503" y="0"/>
                  </a:moveTo>
                  <a:lnTo>
                    <a:pt x="0" y="3503"/>
                  </a:lnTo>
                  <a:lnTo>
                    <a:pt x="3503" y="6994"/>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2"/>
            <p:cNvSpPr/>
            <p:nvPr/>
          </p:nvSpPr>
          <p:spPr>
            <a:xfrm>
              <a:off x="7896645" y="2493164"/>
              <a:ext cx="415793" cy="415793"/>
            </a:xfrm>
            <a:custGeom>
              <a:avLst/>
              <a:gdLst/>
              <a:ahLst/>
              <a:cxnLst/>
              <a:rect l="l" t="t" r="r" b="b"/>
              <a:pathLst>
                <a:path w="6994" h="6994" extrusionOk="0">
                  <a:moveTo>
                    <a:pt x="3504" y="0"/>
                  </a:moveTo>
                  <a:lnTo>
                    <a:pt x="1" y="3503"/>
                  </a:lnTo>
                  <a:lnTo>
                    <a:pt x="3504" y="6994"/>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2"/>
            <p:cNvSpPr/>
            <p:nvPr/>
          </p:nvSpPr>
          <p:spPr>
            <a:xfrm>
              <a:off x="8312371" y="2493164"/>
              <a:ext cx="415853" cy="415793"/>
            </a:xfrm>
            <a:custGeom>
              <a:avLst/>
              <a:gdLst/>
              <a:ahLst/>
              <a:cxnLst/>
              <a:rect l="l" t="t" r="r" b="b"/>
              <a:pathLst>
                <a:path w="6995" h="6994" extrusionOk="0">
                  <a:moveTo>
                    <a:pt x="3492" y="0"/>
                  </a:moveTo>
                  <a:lnTo>
                    <a:pt x="1"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2"/>
            <p:cNvSpPr/>
            <p:nvPr/>
          </p:nvSpPr>
          <p:spPr>
            <a:xfrm>
              <a:off x="8728156" y="2493164"/>
              <a:ext cx="415853" cy="415793"/>
            </a:xfrm>
            <a:custGeom>
              <a:avLst/>
              <a:gdLst/>
              <a:ahLst/>
              <a:cxnLst/>
              <a:rect l="l" t="t" r="r" b="b"/>
              <a:pathLst>
                <a:path w="6995"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2"/>
            <p:cNvSpPr/>
            <p:nvPr/>
          </p:nvSpPr>
          <p:spPr>
            <a:xfrm>
              <a:off x="0" y="290895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2"/>
            <p:cNvSpPr/>
            <p:nvPr/>
          </p:nvSpPr>
          <p:spPr>
            <a:xfrm>
              <a:off x="415785" y="2908950"/>
              <a:ext cx="415793" cy="415139"/>
            </a:xfrm>
            <a:custGeom>
              <a:avLst/>
              <a:gdLst/>
              <a:ahLst/>
              <a:cxnLst/>
              <a:rect l="l" t="t" r="r" b="b"/>
              <a:pathLst>
                <a:path w="6994" h="6983" extrusionOk="0">
                  <a:moveTo>
                    <a:pt x="3490" y="1"/>
                  </a:moveTo>
                  <a:lnTo>
                    <a:pt x="0" y="3491"/>
                  </a:lnTo>
                  <a:lnTo>
                    <a:pt x="3490" y="6982"/>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2"/>
            <p:cNvSpPr/>
            <p:nvPr/>
          </p:nvSpPr>
          <p:spPr>
            <a:xfrm>
              <a:off x="831511" y="2908950"/>
              <a:ext cx="415080" cy="415139"/>
            </a:xfrm>
            <a:custGeom>
              <a:avLst/>
              <a:gdLst/>
              <a:ahLst/>
              <a:cxnLst/>
              <a:rect l="l" t="t" r="r" b="b"/>
              <a:pathLst>
                <a:path w="6982" h="6983" extrusionOk="0">
                  <a:moveTo>
                    <a:pt x="3492" y="1"/>
                  </a:moveTo>
                  <a:lnTo>
                    <a:pt x="0"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2"/>
            <p:cNvSpPr/>
            <p:nvPr/>
          </p:nvSpPr>
          <p:spPr>
            <a:xfrm>
              <a:off x="1246523" y="2908950"/>
              <a:ext cx="415853" cy="415139"/>
            </a:xfrm>
            <a:custGeom>
              <a:avLst/>
              <a:gdLst/>
              <a:ahLst/>
              <a:cxnLst/>
              <a:rect l="l" t="t" r="r" b="b"/>
              <a:pathLst>
                <a:path w="6995"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2"/>
            <p:cNvSpPr/>
            <p:nvPr/>
          </p:nvSpPr>
          <p:spPr>
            <a:xfrm>
              <a:off x="1662308" y="2908950"/>
              <a:ext cx="415853" cy="415139"/>
            </a:xfrm>
            <a:custGeom>
              <a:avLst/>
              <a:gdLst/>
              <a:ahLst/>
              <a:cxnLst/>
              <a:rect l="l" t="t" r="r" b="b"/>
              <a:pathLst>
                <a:path w="6995"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2"/>
            <p:cNvSpPr/>
            <p:nvPr/>
          </p:nvSpPr>
          <p:spPr>
            <a:xfrm>
              <a:off x="2078093" y="290895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2"/>
            <p:cNvSpPr/>
            <p:nvPr/>
          </p:nvSpPr>
          <p:spPr>
            <a:xfrm>
              <a:off x="2493878" y="2908950"/>
              <a:ext cx="415793" cy="415139"/>
            </a:xfrm>
            <a:custGeom>
              <a:avLst/>
              <a:gdLst/>
              <a:ahLst/>
              <a:cxnLst/>
              <a:rect l="l" t="t" r="r" b="b"/>
              <a:pathLst>
                <a:path w="6994"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2"/>
            <p:cNvSpPr/>
            <p:nvPr/>
          </p:nvSpPr>
          <p:spPr>
            <a:xfrm>
              <a:off x="2909603" y="2908950"/>
              <a:ext cx="415080" cy="415139"/>
            </a:xfrm>
            <a:custGeom>
              <a:avLst/>
              <a:gdLst/>
              <a:ahLst/>
              <a:cxnLst/>
              <a:rect l="l" t="t" r="r" b="b"/>
              <a:pathLst>
                <a:path w="6982"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2"/>
            <p:cNvSpPr/>
            <p:nvPr/>
          </p:nvSpPr>
          <p:spPr>
            <a:xfrm>
              <a:off x="3324615" y="2908950"/>
              <a:ext cx="415912" cy="415139"/>
            </a:xfrm>
            <a:custGeom>
              <a:avLst/>
              <a:gdLst/>
              <a:ahLst/>
              <a:cxnLst/>
              <a:rect l="l" t="t" r="r" b="b"/>
              <a:pathLst>
                <a:path w="6996"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2"/>
            <p:cNvSpPr/>
            <p:nvPr/>
          </p:nvSpPr>
          <p:spPr>
            <a:xfrm>
              <a:off x="3740460" y="2908950"/>
              <a:ext cx="415793" cy="415139"/>
            </a:xfrm>
            <a:custGeom>
              <a:avLst/>
              <a:gdLst/>
              <a:ahLst/>
              <a:cxnLst/>
              <a:rect l="l" t="t" r="r" b="b"/>
              <a:pathLst>
                <a:path w="6994" h="6983" extrusionOk="0">
                  <a:moveTo>
                    <a:pt x="3503" y="1"/>
                  </a:moveTo>
                  <a:lnTo>
                    <a:pt x="0" y="3491"/>
                  </a:lnTo>
                  <a:lnTo>
                    <a:pt x="3503" y="6982"/>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2"/>
            <p:cNvSpPr/>
            <p:nvPr/>
          </p:nvSpPr>
          <p:spPr>
            <a:xfrm>
              <a:off x="4156185" y="2908950"/>
              <a:ext cx="415853" cy="415139"/>
            </a:xfrm>
            <a:custGeom>
              <a:avLst/>
              <a:gdLst/>
              <a:ahLst/>
              <a:cxnLst/>
              <a:rect l="l" t="t" r="r" b="b"/>
              <a:pathLst>
                <a:path w="6995" h="6983" extrusionOk="0">
                  <a:moveTo>
                    <a:pt x="3492" y="1"/>
                  </a:moveTo>
                  <a:lnTo>
                    <a:pt x="0"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2"/>
            <p:cNvSpPr/>
            <p:nvPr/>
          </p:nvSpPr>
          <p:spPr>
            <a:xfrm>
              <a:off x="4571970" y="290895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2"/>
            <p:cNvSpPr/>
            <p:nvPr/>
          </p:nvSpPr>
          <p:spPr>
            <a:xfrm>
              <a:off x="4987696" y="290895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2"/>
            <p:cNvSpPr/>
            <p:nvPr/>
          </p:nvSpPr>
          <p:spPr>
            <a:xfrm>
              <a:off x="5402767" y="2908950"/>
              <a:ext cx="415853" cy="415139"/>
            </a:xfrm>
            <a:custGeom>
              <a:avLst/>
              <a:gdLst/>
              <a:ahLst/>
              <a:cxnLst/>
              <a:rect l="l" t="t" r="r" b="b"/>
              <a:pathLst>
                <a:path w="6995"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2"/>
            <p:cNvSpPr/>
            <p:nvPr/>
          </p:nvSpPr>
          <p:spPr>
            <a:xfrm>
              <a:off x="5818552" y="2908950"/>
              <a:ext cx="415793" cy="415139"/>
            </a:xfrm>
            <a:custGeom>
              <a:avLst/>
              <a:gdLst/>
              <a:ahLst/>
              <a:cxnLst/>
              <a:rect l="l" t="t" r="r" b="b"/>
              <a:pathLst>
                <a:path w="6994"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2"/>
            <p:cNvSpPr/>
            <p:nvPr/>
          </p:nvSpPr>
          <p:spPr>
            <a:xfrm>
              <a:off x="6234278" y="290895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2"/>
            <p:cNvSpPr/>
            <p:nvPr/>
          </p:nvSpPr>
          <p:spPr>
            <a:xfrm>
              <a:off x="6650063" y="290895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2"/>
            <p:cNvSpPr/>
            <p:nvPr/>
          </p:nvSpPr>
          <p:spPr>
            <a:xfrm>
              <a:off x="7065788" y="290895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2"/>
            <p:cNvSpPr/>
            <p:nvPr/>
          </p:nvSpPr>
          <p:spPr>
            <a:xfrm>
              <a:off x="7480860" y="2908950"/>
              <a:ext cx="415853" cy="415139"/>
            </a:xfrm>
            <a:custGeom>
              <a:avLst/>
              <a:gdLst/>
              <a:ahLst/>
              <a:cxnLst/>
              <a:rect l="l" t="t" r="r" b="b"/>
              <a:pathLst>
                <a:path w="6995" h="6983" extrusionOk="0">
                  <a:moveTo>
                    <a:pt x="3503" y="1"/>
                  </a:moveTo>
                  <a:lnTo>
                    <a:pt x="0" y="3491"/>
                  </a:lnTo>
                  <a:lnTo>
                    <a:pt x="3503" y="6982"/>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2"/>
            <p:cNvSpPr/>
            <p:nvPr/>
          </p:nvSpPr>
          <p:spPr>
            <a:xfrm>
              <a:off x="7896645" y="2908950"/>
              <a:ext cx="415793" cy="415139"/>
            </a:xfrm>
            <a:custGeom>
              <a:avLst/>
              <a:gdLst/>
              <a:ahLst/>
              <a:cxnLst/>
              <a:rect l="l" t="t" r="r" b="b"/>
              <a:pathLst>
                <a:path w="6994"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2"/>
            <p:cNvSpPr/>
            <p:nvPr/>
          </p:nvSpPr>
          <p:spPr>
            <a:xfrm>
              <a:off x="8312371" y="290895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2"/>
            <p:cNvSpPr/>
            <p:nvPr/>
          </p:nvSpPr>
          <p:spPr>
            <a:xfrm>
              <a:off x="8728156" y="2908950"/>
              <a:ext cx="415853" cy="415139"/>
            </a:xfrm>
            <a:custGeom>
              <a:avLst/>
              <a:gdLst/>
              <a:ahLst/>
              <a:cxnLst/>
              <a:rect l="l" t="t" r="r" b="b"/>
              <a:pathLst>
                <a:path w="6995"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2"/>
            <p:cNvSpPr/>
            <p:nvPr/>
          </p:nvSpPr>
          <p:spPr>
            <a:xfrm>
              <a:off x="0" y="332402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2"/>
            <p:cNvSpPr/>
            <p:nvPr/>
          </p:nvSpPr>
          <p:spPr>
            <a:xfrm>
              <a:off x="415785" y="3324022"/>
              <a:ext cx="415793" cy="415793"/>
            </a:xfrm>
            <a:custGeom>
              <a:avLst/>
              <a:gdLst/>
              <a:ahLst/>
              <a:cxnLst/>
              <a:rect l="l" t="t" r="r" b="b"/>
              <a:pathLst>
                <a:path w="6994" h="6994" extrusionOk="0">
                  <a:moveTo>
                    <a:pt x="3490" y="0"/>
                  </a:moveTo>
                  <a:lnTo>
                    <a:pt x="0" y="3503"/>
                  </a:lnTo>
                  <a:lnTo>
                    <a:pt x="3490" y="6993"/>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2"/>
            <p:cNvSpPr/>
            <p:nvPr/>
          </p:nvSpPr>
          <p:spPr>
            <a:xfrm>
              <a:off x="831511" y="3324022"/>
              <a:ext cx="415080" cy="415793"/>
            </a:xfrm>
            <a:custGeom>
              <a:avLst/>
              <a:gdLst/>
              <a:ahLst/>
              <a:cxnLst/>
              <a:rect l="l" t="t" r="r" b="b"/>
              <a:pathLst>
                <a:path w="6982" h="6994" extrusionOk="0">
                  <a:moveTo>
                    <a:pt x="3492" y="0"/>
                  </a:moveTo>
                  <a:lnTo>
                    <a:pt x="0"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2"/>
            <p:cNvSpPr/>
            <p:nvPr/>
          </p:nvSpPr>
          <p:spPr>
            <a:xfrm>
              <a:off x="1246523" y="3324022"/>
              <a:ext cx="415853" cy="415793"/>
            </a:xfrm>
            <a:custGeom>
              <a:avLst/>
              <a:gdLst/>
              <a:ahLst/>
              <a:cxnLst/>
              <a:rect l="l" t="t" r="r" b="b"/>
              <a:pathLst>
                <a:path w="6995"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2"/>
            <p:cNvSpPr/>
            <p:nvPr/>
          </p:nvSpPr>
          <p:spPr>
            <a:xfrm>
              <a:off x="1662308" y="3324022"/>
              <a:ext cx="415853" cy="415793"/>
            </a:xfrm>
            <a:custGeom>
              <a:avLst/>
              <a:gdLst/>
              <a:ahLst/>
              <a:cxnLst/>
              <a:rect l="l" t="t" r="r" b="b"/>
              <a:pathLst>
                <a:path w="6995"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2"/>
            <p:cNvSpPr/>
            <p:nvPr/>
          </p:nvSpPr>
          <p:spPr>
            <a:xfrm>
              <a:off x="2078093" y="332402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2"/>
            <p:cNvSpPr/>
            <p:nvPr/>
          </p:nvSpPr>
          <p:spPr>
            <a:xfrm>
              <a:off x="2493878" y="3324022"/>
              <a:ext cx="415793" cy="415793"/>
            </a:xfrm>
            <a:custGeom>
              <a:avLst/>
              <a:gdLst/>
              <a:ahLst/>
              <a:cxnLst/>
              <a:rect l="l" t="t" r="r" b="b"/>
              <a:pathLst>
                <a:path w="6994"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2"/>
            <p:cNvSpPr/>
            <p:nvPr/>
          </p:nvSpPr>
          <p:spPr>
            <a:xfrm>
              <a:off x="2909603" y="3324022"/>
              <a:ext cx="415080" cy="415793"/>
            </a:xfrm>
            <a:custGeom>
              <a:avLst/>
              <a:gdLst/>
              <a:ahLst/>
              <a:cxnLst/>
              <a:rect l="l" t="t" r="r" b="b"/>
              <a:pathLst>
                <a:path w="6982"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2"/>
            <p:cNvSpPr/>
            <p:nvPr/>
          </p:nvSpPr>
          <p:spPr>
            <a:xfrm>
              <a:off x="3324615" y="3324022"/>
              <a:ext cx="415912" cy="415793"/>
            </a:xfrm>
            <a:custGeom>
              <a:avLst/>
              <a:gdLst/>
              <a:ahLst/>
              <a:cxnLst/>
              <a:rect l="l" t="t" r="r" b="b"/>
              <a:pathLst>
                <a:path w="6996"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2"/>
            <p:cNvSpPr/>
            <p:nvPr/>
          </p:nvSpPr>
          <p:spPr>
            <a:xfrm>
              <a:off x="3740460" y="3324022"/>
              <a:ext cx="415793" cy="415793"/>
            </a:xfrm>
            <a:custGeom>
              <a:avLst/>
              <a:gdLst/>
              <a:ahLst/>
              <a:cxnLst/>
              <a:rect l="l" t="t" r="r" b="b"/>
              <a:pathLst>
                <a:path w="6994" h="6994" extrusionOk="0">
                  <a:moveTo>
                    <a:pt x="3503" y="0"/>
                  </a:moveTo>
                  <a:lnTo>
                    <a:pt x="0" y="3503"/>
                  </a:lnTo>
                  <a:lnTo>
                    <a:pt x="3503" y="6993"/>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2"/>
            <p:cNvSpPr/>
            <p:nvPr/>
          </p:nvSpPr>
          <p:spPr>
            <a:xfrm>
              <a:off x="4156185" y="3324022"/>
              <a:ext cx="415853" cy="415793"/>
            </a:xfrm>
            <a:custGeom>
              <a:avLst/>
              <a:gdLst/>
              <a:ahLst/>
              <a:cxnLst/>
              <a:rect l="l" t="t" r="r" b="b"/>
              <a:pathLst>
                <a:path w="6995" h="6994" extrusionOk="0">
                  <a:moveTo>
                    <a:pt x="3492" y="0"/>
                  </a:moveTo>
                  <a:lnTo>
                    <a:pt x="0"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2"/>
            <p:cNvSpPr/>
            <p:nvPr/>
          </p:nvSpPr>
          <p:spPr>
            <a:xfrm>
              <a:off x="4571970" y="332402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2"/>
            <p:cNvSpPr/>
            <p:nvPr/>
          </p:nvSpPr>
          <p:spPr>
            <a:xfrm>
              <a:off x="4987696" y="332402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2"/>
            <p:cNvSpPr/>
            <p:nvPr/>
          </p:nvSpPr>
          <p:spPr>
            <a:xfrm>
              <a:off x="5402767" y="3324022"/>
              <a:ext cx="415853" cy="415793"/>
            </a:xfrm>
            <a:custGeom>
              <a:avLst/>
              <a:gdLst/>
              <a:ahLst/>
              <a:cxnLst/>
              <a:rect l="l" t="t" r="r" b="b"/>
              <a:pathLst>
                <a:path w="6995"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2"/>
            <p:cNvSpPr/>
            <p:nvPr/>
          </p:nvSpPr>
          <p:spPr>
            <a:xfrm>
              <a:off x="5818552" y="3324022"/>
              <a:ext cx="415793" cy="415793"/>
            </a:xfrm>
            <a:custGeom>
              <a:avLst/>
              <a:gdLst/>
              <a:ahLst/>
              <a:cxnLst/>
              <a:rect l="l" t="t" r="r" b="b"/>
              <a:pathLst>
                <a:path w="6994"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2"/>
            <p:cNvSpPr/>
            <p:nvPr/>
          </p:nvSpPr>
          <p:spPr>
            <a:xfrm>
              <a:off x="6234278" y="332402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2"/>
            <p:cNvSpPr/>
            <p:nvPr/>
          </p:nvSpPr>
          <p:spPr>
            <a:xfrm>
              <a:off x="6650063" y="332402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2"/>
            <p:cNvSpPr/>
            <p:nvPr/>
          </p:nvSpPr>
          <p:spPr>
            <a:xfrm>
              <a:off x="7065788" y="332402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2"/>
            <p:cNvSpPr/>
            <p:nvPr/>
          </p:nvSpPr>
          <p:spPr>
            <a:xfrm>
              <a:off x="7480860" y="3324022"/>
              <a:ext cx="415853" cy="415793"/>
            </a:xfrm>
            <a:custGeom>
              <a:avLst/>
              <a:gdLst/>
              <a:ahLst/>
              <a:cxnLst/>
              <a:rect l="l" t="t" r="r" b="b"/>
              <a:pathLst>
                <a:path w="6995" h="6994" extrusionOk="0">
                  <a:moveTo>
                    <a:pt x="3503" y="0"/>
                  </a:moveTo>
                  <a:lnTo>
                    <a:pt x="0" y="3503"/>
                  </a:lnTo>
                  <a:lnTo>
                    <a:pt x="3503" y="6993"/>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2"/>
            <p:cNvSpPr/>
            <p:nvPr/>
          </p:nvSpPr>
          <p:spPr>
            <a:xfrm>
              <a:off x="7896645" y="3324022"/>
              <a:ext cx="415793" cy="415793"/>
            </a:xfrm>
            <a:custGeom>
              <a:avLst/>
              <a:gdLst/>
              <a:ahLst/>
              <a:cxnLst/>
              <a:rect l="l" t="t" r="r" b="b"/>
              <a:pathLst>
                <a:path w="6994"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2"/>
            <p:cNvSpPr/>
            <p:nvPr/>
          </p:nvSpPr>
          <p:spPr>
            <a:xfrm>
              <a:off x="8312371" y="332402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2"/>
            <p:cNvSpPr/>
            <p:nvPr/>
          </p:nvSpPr>
          <p:spPr>
            <a:xfrm>
              <a:off x="8728156" y="3324022"/>
              <a:ext cx="415853" cy="415793"/>
            </a:xfrm>
            <a:custGeom>
              <a:avLst/>
              <a:gdLst/>
              <a:ahLst/>
              <a:cxnLst/>
              <a:rect l="l" t="t" r="r" b="b"/>
              <a:pathLst>
                <a:path w="6995"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2"/>
            <p:cNvSpPr/>
            <p:nvPr/>
          </p:nvSpPr>
          <p:spPr>
            <a:xfrm>
              <a:off x="0" y="373974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2"/>
            <p:cNvSpPr/>
            <p:nvPr/>
          </p:nvSpPr>
          <p:spPr>
            <a:xfrm>
              <a:off x="415785" y="3739747"/>
              <a:ext cx="415793" cy="415853"/>
            </a:xfrm>
            <a:custGeom>
              <a:avLst/>
              <a:gdLst/>
              <a:ahLst/>
              <a:cxnLst/>
              <a:rect l="l" t="t" r="r" b="b"/>
              <a:pathLst>
                <a:path w="6994" h="6995" extrusionOk="0">
                  <a:moveTo>
                    <a:pt x="3490" y="0"/>
                  </a:moveTo>
                  <a:lnTo>
                    <a:pt x="0" y="3503"/>
                  </a:lnTo>
                  <a:lnTo>
                    <a:pt x="3490" y="6995"/>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2"/>
            <p:cNvSpPr/>
            <p:nvPr/>
          </p:nvSpPr>
          <p:spPr>
            <a:xfrm>
              <a:off x="831511" y="3739747"/>
              <a:ext cx="415080" cy="415853"/>
            </a:xfrm>
            <a:custGeom>
              <a:avLst/>
              <a:gdLst/>
              <a:ahLst/>
              <a:cxnLst/>
              <a:rect l="l" t="t" r="r" b="b"/>
              <a:pathLst>
                <a:path w="6982" h="6995" extrusionOk="0">
                  <a:moveTo>
                    <a:pt x="3492" y="0"/>
                  </a:moveTo>
                  <a:lnTo>
                    <a:pt x="0"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2"/>
            <p:cNvSpPr/>
            <p:nvPr/>
          </p:nvSpPr>
          <p:spPr>
            <a:xfrm>
              <a:off x="1246523" y="3739747"/>
              <a:ext cx="415853" cy="415853"/>
            </a:xfrm>
            <a:custGeom>
              <a:avLst/>
              <a:gdLst/>
              <a:ahLst/>
              <a:cxnLst/>
              <a:rect l="l" t="t" r="r" b="b"/>
              <a:pathLst>
                <a:path w="6995"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2"/>
            <p:cNvSpPr/>
            <p:nvPr/>
          </p:nvSpPr>
          <p:spPr>
            <a:xfrm>
              <a:off x="1662308" y="3739747"/>
              <a:ext cx="415853" cy="415853"/>
            </a:xfrm>
            <a:custGeom>
              <a:avLst/>
              <a:gdLst/>
              <a:ahLst/>
              <a:cxnLst/>
              <a:rect l="l" t="t" r="r" b="b"/>
              <a:pathLst>
                <a:path w="6995"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2"/>
            <p:cNvSpPr/>
            <p:nvPr/>
          </p:nvSpPr>
          <p:spPr>
            <a:xfrm>
              <a:off x="2078093" y="373974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2"/>
            <p:cNvSpPr/>
            <p:nvPr/>
          </p:nvSpPr>
          <p:spPr>
            <a:xfrm>
              <a:off x="2493878" y="3739747"/>
              <a:ext cx="415793" cy="415853"/>
            </a:xfrm>
            <a:custGeom>
              <a:avLst/>
              <a:gdLst/>
              <a:ahLst/>
              <a:cxnLst/>
              <a:rect l="l" t="t" r="r" b="b"/>
              <a:pathLst>
                <a:path w="6994"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2"/>
            <p:cNvSpPr/>
            <p:nvPr/>
          </p:nvSpPr>
          <p:spPr>
            <a:xfrm>
              <a:off x="2909603" y="3739747"/>
              <a:ext cx="415080" cy="415853"/>
            </a:xfrm>
            <a:custGeom>
              <a:avLst/>
              <a:gdLst/>
              <a:ahLst/>
              <a:cxnLst/>
              <a:rect l="l" t="t" r="r" b="b"/>
              <a:pathLst>
                <a:path w="6982"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2"/>
            <p:cNvSpPr/>
            <p:nvPr/>
          </p:nvSpPr>
          <p:spPr>
            <a:xfrm>
              <a:off x="3324615" y="3739747"/>
              <a:ext cx="415912" cy="415853"/>
            </a:xfrm>
            <a:custGeom>
              <a:avLst/>
              <a:gdLst/>
              <a:ahLst/>
              <a:cxnLst/>
              <a:rect l="l" t="t" r="r" b="b"/>
              <a:pathLst>
                <a:path w="6996"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2"/>
            <p:cNvSpPr/>
            <p:nvPr/>
          </p:nvSpPr>
          <p:spPr>
            <a:xfrm>
              <a:off x="3740460" y="3739747"/>
              <a:ext cx="415793" cy="415853"/>
            </a:xfrm>
            <a:custGeom>
              <a:avLst/>
              <a:gdLst/>
              <a:ahLst/>
              <a:cxnLst/>
              <a:rect l="l" t="t" r="r" b="b"/>
              <a:pathLst>
                <a:path w="6994" h="6995" extrusionOk="0">
                  <a:moveTo>
                    <a:pt x="3503" y="0"/>
                  </a:moveTo>
                  <a:lnTo>
                    <a:pt x="0" y="3503"/>
                  </a:lnTo>
                  <a:lnTo>
                    <a:pt x="3503" y="6995"/>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2"/>
            <p:cNvSpPr/>
            <p:nvPr/>
          </p:nvSpPr>
          <p:spPr>
            <a:xfrm>
              <a:off x="4156185" y="3739747"/>
              <a:ext cx="415853" cy="415853"/>
            </a:xfrm>
            <a:custGeom>
              <a:avLst/>
              <a:gdLst/>
              <a:ahLst/>
              <a:cxnLst/>
              <a:rect l="l" t="t" r="r" b="b"/>
              <a:pathLst>
                <a:path w="6995" h="6995" extrusionOk="0">
                  <a:moveTo>
                    <a:pt x="3492" y="0"/>
                  </a:moveTo>
                  <a:lnTo>
                    <a:pt x="0"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2"/>
            <p:cNvSpPr/>
            <p:nvPr/>
          </p:nvSpPr>
          <p:spPr>
            <a:xfrm>
              <a:off x="4571970" y="373974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2"/>
            <p:cNvSpPr/>
            <p:nvPr/>
          </p:nvSpPr>
          <p:spPr>
            <a:xfrm>
              <a:off x="4987696" y="373974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2"/>
            <p:cNvSpPr/>
            <p:nvPr/>
          </p:nvSpPr>
          <p:spPr>
            <a:xfrm>
              <a:off x="5402767" y="3739747"/>
              <a:ext cx="415853" cy="415853"/>
            </a:xfrm>
            <a:custGeom>
              <a:avLst/>
              <a:gdLst/>
              <a:ahLst/>
              <a:cxnLst/>
              <a:rect l="l" t="t" r="r" b="b"/>
              <a:pathLst>
                <a:path w="6995"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2"/>
            <p:cNvSpPr/>
            <p:nvPr/>
          </p:nvSpPr>
          <p:spPr>
            <a:xfrm>
              <a:off x="5818552" y="3739747"/>
              <a:ext cx="415793" cy="415853"/>
            </a:xfrm>
            <a:custGeom>
              <a:avLst/>
              <a:gdLst/>
              <a:ahLst/>
              <a:cxnLst/>
              <a:rect l="l" t="t" r="r" b="b"/>
              <a:pathLst>
                <a:path w="6994"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2"/>
            <p:cNvSpPr/>
            <p:nvPr/>
          </p:nvSpPr>
          <p:spPr>
            <a:xfrm>
              <a:off x="6234278" y="373974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2"/>
            <p:cNvSpPr/>
            <p:nvPr/>
          </p:nvSpPr>
          <p:spPr>
            <a:xfrm>
              <a:off x="6650063" y="373974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2"/>
            <p:cNvSpPr/>
            <p:nvPr/>
          </p:nvSpPr>
          <p:spPr>
            <a:xfrm>
              <a:off x="7065788" y="373974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2"/>
            <p:cNvSpPr/>
            <p:nvPr/>
          </p:nvSpPr>
          <p:spPr>
            <a:xfrm>
              <a:off x="7480860" y="3739747"/>
              <a:ext cx="415853" cy="415853"/>
            </a:xfrm>
            <a:custGeom>
              <a:avLst/>
              <a:gdLst/>
              <a:ahLst/>
              <a:cxnLst/>
              <a:rect l="l" t="t" r="r" b="b"/>
              <a:pathLst>
                <a:path w="6995" h="6995" extrusionOk="0">
                  <a:moveTo>
                    <a:pt x="3503" y="0"/>
                  </a:moveTo>
                  <a:lnTo>
                    <a:pt x="0" y="3503"/>
                  </a:lnTo>
                  <a:lnTo>
                    <a:pt x="3503" y="6995"/>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2"/>
            <p:cNvSpPr/>
            <p:nvPr/>
          </p:nvSpPr>
          <p:spPr>
            <a:xfrm>
              <a:off x="7896645" y="3739747"/>
              <a:ext cx="415793" cy="415853"/>
            </a:xfrm>
            <a:custGeom>
              <a:avLst/>
              <a:gdLst/>
              <a:ahLst/>
              <a:cxnLst/>
              <a:rect l="l" t="t" r="r" b="b"/>
              <a:pathLst>
                <a:path w="6994"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2"/>
            <p:cNvSpPr/>
            <p:nvPr/>
          </p:nvSpPr>
          <p:spPr>
            <a:xfrm>
              <a:off x="8312371" y="373974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2"/>
            <p:cNvSpPr/>
            <p:nvPr/>
          </p:nvSpPr>
          <p:spPr>
            <a:xfrm>
              <a:off x="8728156" y="3739747"/>
              <a:ext cx="415853" cy="415853"/>
            </a:xfrm>
            <a:custGeom>
              <a:avLst/>
              <a:gdLst/>
              <a:ahLst/>
              <a:cxnLst/>
              <a:rect l="l" t="t" r="r" b="b"/>
              <a:pathLst>
                <a:path w="6995"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2"/>
            <p:cNvSpPr/>
            <p:nvPr/>
          </p:nvSpPr>
          <p:spPr>
            <a:xfrm>
              <a:off x="0" y="415553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2"/>
            <p:cNvSpPr/>
            <p:nvPr/>
          </p:nvSpPr>
          <p:spPr>
            <a:xfrm>
              <a:off x="415785" y="4155532"/>
              <a:ext cx="415793" cy="415793"/>
            </a:xfrm>
            <a:custGeom>
              <a:avLst/>
              <a:gdLst/>
              <a:ahLst/>
              <a:cxnLst/>
              <a:rect l="l" t="t" r="r" b="b"/>
              <a:pathLst>
                <a:path w="6994" h="6994" extrusionOk="0">
                  <a:moveTo>
                    <a:pt x="3490" y="1"/>
                  </a:moveTo>
                  <a:lnTo>
                    <a:pt x="0" y="3491"/>
                  </a:lnTo>
                  <a:lnTo>
                    <a:pt x="3490" y="6994"/>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2"/>
            <p:cNvSpPr/>
            <p:nvPr/>
          </p:nvSpPr>
          <p:spPr>
            <a:xfrm>
              <a:off x="831511" y="4155532"/>
              <a:ext cx="415080" cy="415793"/>
            </a:xfrm>
            <a:custGeom>
              <a:avLst/>
              <a:gdLst/>
              <a:ahLst/>
              <a:cxnLst/>
              <a:rect l="l" t="t" r="r" b="b"/>
              <a:pathLst>
                <a:path w="6982" h="6994" extrusionOk="0">
                  <a:moveTo>
                    <a:pt x="3492" y="1"/>
                  </a:moveTo>
                  <a:lnTo>
                    <a:pt x="0"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2"/>
            <p:cNvSpPr/>
            <p:nvPr/>
          </p:nvSpPr>
          <p:spPr>
            <a:xfrm>
              <a:off x="1246523" y="4155532"/>
              <a:ext cx="415853" cy="415793"/>
            </a:xfrm>
            <a:custGeom>
              <a:avLst/>
              <a:gdLst/>
              <a:ahLst/>
              <a:cxnLst/>
              <a:rect l="l" t="t" r="r" b="b"/>
              <a:pathLst>
                <a:path w="6995"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2"/>
            <p:cNvSpPr/>
            <p:nvPr/>
          </p:nvSpPr>
          <p:spPr>
            <a:xfrm>
              <a:off x="1662308" y="4155532"/>
              <a:ext cx="415853" cy="415793"/>
            </a:xfrm>
            <a:custGeom>
              <a:avLst/>
              <a:gdLst/>
              <a:ahLst/>
              <a:cxnLst/>
              <a:rect l="l" t="t" r="r" b="b"/>
              <a:pathLst>
                <a:path w="6995"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2"/>
            <p:cNvSpPr/>
            <p:nvPr/>
          </p:nvSpPr>
          <p:spPr>
            <a:xfrm>
              <a:off x="2078093" y="415553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2"/>
            <p:cNvSpPr/>
            <p:nvPr/>
          </p:nvSpPr>
          <p:spPr>
            <a:xfrm>
              <a:off x="2493878" y="4155532"/>
              <a:ext cx="415793" cy="415793"/>
            </a:xfrm>
            <a:custGeom>
              <a:avLst/>
              <a:gdLst/>
              <a:ahLst/>
              <a:cxnLst/>
              <a:rect l="l" t="t" r="r" b="b"/>
              <a:pathLst>
                <a:path w="6994"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2"/>
            <p:cNvSpPr/>
            <p:nvPr/>
          </p:nvSpPr>
          <p:spPr>
            <a:xfrm>
              <a:off x="2909603" y="4155532"/>
              <a:ext cx="415080" cy="415793"/>
            </a:xfrm>
            <a:custGeom>
              <a:avLst/>
              <a:gdLst/>
              <a:ahLst/>
              <a:cxnLst/>
              <a:rect l="l" t="t" r="r" b="b"/>
              <a:pathLst>
                <a:path w="6982"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2"/>
            <p:cNvSpPr/>
            <p:nvPr/>
          </p:nvSpPr>
          <p:spPr>
            <a:xfrm>
              <a:off x="3324615" y="4155532"/>
              <a:ext cx="415912" cy="415793"/>
            </a:xfrm>
            <a:custGeom>
              <a:avLst/>
              <a:gdLst/>
              <a:ahLst/>
              <a:cxnLst/>
              <a:rect l="l" t="t" r="r" b="b"/>
              <a:pathLst>
                <a:path w="6996"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2"/>
            <p:cNvSpPr/>
            <p:nvPr/>
          </p:nvSpPr>
          <p:spPr>
            <a:xfrm>
              <a:off x="3740460" y="4155532"/>
              <a:ext cx="415793" cy="415793"/>
            </a:xfrm>
            <a:custGeom>
              <a:avLst/>
              <a:gdLst/>
              <a:ahLst/>
              <a:cxnLst/>
              <a:rect l="l" t="t" r="r" b="b"/>
              <a:pathLst>
                <a:path w="6994" h="6994" extrusionOk="0">
                  <a:moveTo>
                    <a:pt x="3503" y="1"/>
                  </a:moveTo>
                  <a:lnTo>
                    <a:pt x="0" y="3491"/>
                  </a:lnTo>
                  <a:lnTo>
                    <a:pt x="3503" y="6994"/>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2"/>
            <p:cNvSpPr/>
            <p:nvPr/>
          </p:nvSpPr>
          <p:spPr>
            <a:xfrm>
              <a:off x="4156185" y="4155532"/>
              <a:ext cx="415853" cy="415793"/>
            </a:xfrm>
            <a:custGeom>
              <a:avLst/>
              <a:gdLst/>
              <a:ahLst/>
              <a:cxnLst/>
              <a:rect l="l" t="t" r="r" b="b"/>
              <a:pathLst>
                <a:path w="6995" h="6994" extrusionOk="0">
                  <a:moveTo>
                    <a:pt x="3492" y="1"/>
                  </a:moveTo>
                  <a:lnTo>
                    <a:pt x="0"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2"/>
            <p:cNvSpPr/>
            <p:nvPr/>
          </p:nvSpPr>
          <p:spPr>
            <a:xfrm>
              <a:off x="4571970" y="415553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2"/>
            <p:cNvSpPr/>
            <p:nvPr/>
          </p:nvSpPr>
          <p:spPr>
            <a:xfrm>
              <a:off x="4987696" y="415553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2"/>
            <p:cNvSpPr/>
            <p:nvPr/>
          </p:nvSpPr>
          <p:spPr>
            <a:xfrm>
              <a:off x="5402767" y="4155532"/>
              <a:ext cx="415853" cy="415793"/>
            </a:xfrm>
            <a:custGeom>
              <a:avLst/>
              <a:gdLst/>
              <a:ahLst/>
              <a:cxnLst/>
              <a:rect l="l" t="t" r="r" b="b"/>
              <a:pathLst>
                <a:path w="6995"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2"/>
            <p:cNvSpPr/>
            <p:nvPr/>
          </p:nvSpPr>
          <p:spPr>
            <a:xfrm>
              <a:off x="5818552" y="4155532"/>
              <a:ext cx="415793" cy="415793"/>
            </a:xfrm>
            <a:custGeom>
              <a:avLst/>
              <a:gdLst/>
              <a:ahLst/>
              <a:cxnLst/>
              <a:rect l="l" t="t" r="r" b="b"/>
              <a:pathLst>
                <a:path w="6994"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22"/>
            <p:cNvSpPr/>
            <p:nvPr/>
          </p:nvSpPr>
          <p:spPr>
            <a:xfrm>
              <a:off x="6234278" y="415553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2"/>
            <p:cNvSpPr/>
            <p:nvPr/>
          </p:nvSpPr>
          <p:spPr>
            <a:xfrm>
              <a:off x="6650063" y="415553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2"/>
            <p:cNvSpPr/>
            <p:nvPr/>
          </p:nvSpPr>
          <p:spPr>
            <a:xfrm>
              <a:off x="7065788" y="415553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2"/>
            <p:cNvSpPr/>
            <p:nvPr/>
          </p:nvSpPr>
          <p:spPr>
            <a:xfrm>
              <a:off x="7480860" y="4155532"/>
              <a:ext cx="415853" cy="415793"/>
            </a:xfrm>
            <a:custGeom>
              <a:avLst/>
              <a:gdLst/>
              <a:ahLst/>
              <a:cxnLst/>
              <a:rect l="l" t="t" r="r" b="b"/>
              <a:pathLst>
                <a:path w="6995" h="6994" extrusionOk="0">
                  <a:moveTo>
                    <a:pt x="3503" y="1"/>
                  </a:moveTo>
                  <a:lnTo>
                    <a:pt x="0" y="3491"/>
                  </a:lnTo>
                  <a:lnTo>
                    <a:pt x="3503" y="6994"/>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2"/>
            <p:cNvSpPr/>
            <p:nvPr/>
          </p:nvSpPr>
          <p:spPr>
            <a:xfrm>
              <a:off x="7896645" y="4155532"/>
              <a:ext cx="415793" cy="415793"/>
            </a:xfrm>
            <a:custGeom>
              <a:avLst/>
              <a:gdLst/>
              <a:ahLst/>
              <a:cxnLst/>
              <a:rect l="l" t="t" r="r" b="b"/>
              <a:pathLst>
                <a:path w="6994"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2"/>
            <p:cNvSpPr/>
            <p:nvPr/>
          </p:nvSpPr>
          <p:spPr>
            <a:xfrm>
              <a:off x="8312371" y="415553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2"/>
            <p:cNvSpPr/>
            <p:nvPr/>
          </p:nvSpPr>
          <p:spPr>
            <a:xfrm>
              <a:off x="8728156" y="4155532"/>
              <a:ext cx="415853" cy="415793"/>
            </a:xfrm>
            <a:custGeom>
              <a:avLst/>
              <a:gdLst/>
              <a:ahLst/>
              <a:cxnLst/>
              <a:rect l="l" t="t" r="r" b="b"/>
              <a:pathLst>
                <a:path w="6995"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2"/>
            <p:cNvSpPr/>
            <p:nvPr/>
          </p:nvSpPr>
          <p:spPr>
            <a:xfrm>
              <a:off x="0" y="457125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2"/>
            <p:cNvSpPr/>
            <p:nvPr/>
          </p:nvSpPr>
          <p:spPr>
            <a:xfrm>
              <a:off x="415785" y="4571258"/>
              <a:ext cx="415793" cy="415912"/>
            </a:xfrm>
            <a:custGeom>
              <a:avLst/>
              <a:gdLst/>
              <a:ahLst/>
              <a:cxnLst/>
              <a:rect l="l" t="t" r="r" b="b"/>
              <a:pathLst>
                <a:path w="6994" h="6996" extrusionOk="0">
                  <a:moveTo>
                    <a:pt x="3490" y="1"/>
                  </a:moveTo>
                  <a:lnTo>
                    <a:pt x="0" y="3492"/>
                  </a:lnTo>
                  <a:lnTo>
                    <a:pt x="3490" y="6995"/>
                  </a:lnTo>
                  <a:lnTo>
                    <a:pt x="6993" y="3492"/>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2"/>
            <p:cNvSpPr/>
            <p:nvPr/>
          </p:nvSpPr>
          <p:spPr>
            <a:xfrm>
              <a:off x="831511" y="4571258"/>
              <a:ext cx="415080" cy="415912"/>
            </a:xfrm>
            <a:custGeom>
              <a:avLst/>
              <a:gdLst/>
              <a:ahLst/>
              <a:cxnLst/>
              <a:rect l="l" t="t" r="r" b="b"/>
              <a:pathLst>
                <a:path w="6982" h="6996" extrusionOk="0">
                  <a:moveTo>
                    <a:pt x="3492" y="1"/>
                  </a:moveTo>
                  <a:lnTo>
                    <a:pt x="0"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2"/>
            <p:cNvSpPr/>
            <p:nvPr/>
          </p:nvSpPr>
          <p:spPr>
            <a:xfrm>
              <a:off x="1246523" y="4571258"/>
              <a:ext cx="415853" cy="415912"/>
            </a:xfrm>
            <a:custGeom>
              <a:avLst/>
              <a:gdLst/>
              <a:ahLst/>
              <a:cxnLst/>
              <a:rect l="l" t="t" r="r" b="b"/>
              <a:pathLst>
                <a:path w="6995"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2"/>
            <p:cNvSpPr/>
            <p:nvPr/>
          </p:nvSpPr>
          <p:spPr>
            <a:xfrm>
              <a:off x="1662308" y="4571258"/>
              <a:ext cx="415853" cy="415912"/>
            </a:xfrm>
            <a:custGeom>
              <a:avLst/>
              <a:gdLst/>
              <a:ahLst/>
              <a:cxnLst/>
              <a:rect l="l" t="t" r="r" b="b"/>
              <a:pathLst>
                <a:path w="6995"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2"/>
            <p:cNvSpPr/>
            <p:nvPr/>
          </p:nvSpPr>
          <p:spPr>
            <a:xfrm>
              <a:off x="2078093" y="457125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2"/>
            <p:cNvSpPr/>
            <p:nvPr/>
          </p:nvSpPr>
          <p:spPr>
            <a:xfrm>
              <a:off x="2493878" y="4571258"/>
              <a:ext cx="415793" cy="415912"/>
            </a:xfrm>
            <a:custGeom>
              <a:avLst/>
              <a:gdLst/>
              <a:ahLst/>
              <a:cxnLst/>
              <a:rect l="l" t="t" r="r" b="b"/>
              <a:pathLst>
                <a:path w="6994"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2"/>
            <p:cNvSpPr/>
            <p:nvPr/>
          </p:nvSpPr>
          <p:spPr>
            <a:xfrm>
              <a:off x="2909603" y="4571258"/>
              <a:ext cx="415080" cy="415912"/>
            </a:xfrm>
            <a:custGeom>
              <a:avLst/>
              <a:gdLst/>
              <a:ahLst/>
              <a:cxnLst/>
              <a:rect l="l" t="t" r="r" b="b"/>
              <a:pathLst>
                <a:path w="6982"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2"/>
            <p:cNvSpPr/>
            <p:nvPr/>
          </p:nvSpPr>
          <p:spPr>
            <a:xfrm>
              <a:off x="3324615" y="4571258"/>
              <a:ext cx="415912" cy="415912"/>
            </a:xfrm>
            <a:custGeom>
              <a:avLst/>
              <a:gdLst/>
              <a:ahLst/>
              <a:cxnLst/>
              <a:rect l="l" t="t" r="r" b="b"/>
              <a:pathLst>
                <a:path w="6996"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2"/>
            <p:cNvSpPr/>
            <p:nvPr/>
          </p:nvSpPr>
          <p:spPr>
            <a:xfrm>
              <a:off x="3740460" y="4571258"/>
              <a:ext cx="415793" cy="415912"/>
            </a:xfrm>
            <a:custGeom>
              <a:avLst/>
              <a:gdLst/>
              <a:ahLst/>
              <a:cxnLst/>
              <a:rect l="l" t="t" r="r" b="b"/>
              <a:pathLst>
                <a:path w="6994" h="6996" extrusionOk="0">
                  <a:moveTo>
                    <a:pt x="3503" y="1"/>
                  </a:moveTo>
                  <a:lnTo>
                    <a:pt x="0" y="3492"/>
                  </a:lnTo>
                  <a:lnTo>
                    <a:pt x="3503" y="6995"/>
                  </a:lnTo>
                  <a:lnTo>
                    <a:pt x="6993"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2"/>
            <p:cNvSpPr/>
            <p:nvPr/>
          </p:nvSpPr>
          <p:spPr>
            <a:xfrm>
              <a:off x="4156185" y="4571258"/>
              <a:ext cx="415853" cy="415912"/>
            </a:xfrm>
            <a:custGeom>
              <a:avLst/>
              <a:gdLst/>
              <a:ahLst/>
              <a:cxnLst/>
              <a:rect l="l" t="t" r="r" b="b"/>
              <a:pathLst>
                <a:path w="6995" h="6996" extrusionOk="0">
                  <a:moveTo>
                    <a:pt x="3492" y="1"/>
                  </a:moveTo>
                  <a:lnTo>
                    <a:pt x="0"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2"/>
            <p:cNvSpPr/>
            <p:nvPr/>
          </p:nvSpPr>
          <p:spPr>
            <a:xfrm>
              <a:off x="4571970" y="457125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2"/>
            <p:cNvSpPr/>
            <p:nvPr/>
          </p:nvSpPr>
          <p:spPr>
            <a:xfrm>
              <a:off x="4987696" y="457125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2"/>
            <p:cNvSpPr/>
            <p:nvPr/>
          </p:nvSpPr>
          <p:spPr>
            <a:xfrm>
              <a:off x="5402767" y="4571258"/>
              <a:ext cx="415853" cy="415912"/>
            </a:xfrm>
            <a:custGeom>
              <a:avLst/>
              <a:gdLst/>
              <a:ahLst/>
              <a:cxnLst/>
              <a:rect l="l" t="t" r="r" b="b"/>
              <a:pathLst>
                <a:path w="6995"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2"/>
            <p:cNvSpPr/>
            <p:nvPr/>
          </p:nvSpPr>
          <p:spPr>
            <a:xfrm>
              <a:off x="5818552" y="4571258"/>
              <a:ext cx="415793" cy="415912"/>
            </a:xfrm>
            <a:custGeom>
              <a:avLst/>
              <a:gdLst/>
              <a:ahLst/>
              <a:cxnLst/>
              <a:rect l="l" t="t" r="r" b="b"/>
              <a:pathLst>
                <a:path w="6994"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2"/>
            <p:cNvSpPr/>
            <p:nvPr/>
          </p:nvSpPr>
          <p:spPr>
            <a:xfrm>
              <a:off x="6234278" y="457125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2"/>
            <p:cNvSpPr/>
            <p:nvPr/>
          </p:nvSpPr>
          <p:spPr>
            <a:xfrm>
              <a:off x="6650063" y="457125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2"/>
            <p:cNvSpPr/>
            <p:nvPr/>
          </p:nvSpPr>
          <p:spPr>
            <a:xfrm>
              <a:off x="7065788" y="457125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2"/>
            <p:cNvSpPr/>
            <p:nvPr/>
          </p:nvSpPr>
          <p:spPr>
            <a:xfrm>
              <a:off x="7480860" y="4571258"/>
              <a:ext cx="415853" cy="415912"/>
            </a:xfrm>
            <a:custGeom>
              <a:avLst/>
              <a:gdLst/>
              <a:ahLst/>
              <a:cxnLst/>
              <a:rect l="l" t="t" r="r" b="b"/>
              <a:pathLst>
                <a:path w="6995" h="6996" extrusionOk="0">
                  <a:moveTo>
                    <a:pt x="3503" y="1"/>
                  </a:moveTo>
                  <a:lnTo>
                    <a:pt x="0" y="3492"/>
                  </a:lnTo>
                  <a:lnTo>
                    <a:pt x="3503" y="6995"/>
                  </a:lnTo>
                  <a:lnTo>
                    <a:pt x="6995"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2"/>
            <p:cNvSpPr/>
            <p:nvPr/>
          </p:nvSpPr>
          <p:spPr>
            <a:xfrm>
              <a:off x="7896645" y="4571258"/>
              <a:ext cx="415793" cy="415912"/>
            </a:xfrm>
            <a:custGeom>
              <a:avLst/>
              <a:gdLst/>
              <a:ahLst/>
              <a:cxnLst/>
              <a:rect l="l" t="t" r="r" b="b"/>
              <a:pathLst>
                <a:path w="6994"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2"/>
            <p:cNvSpPr/>
            <p:nvPr/>
          </p:nvSpPr>
          <p:spPr>
            <a:xfrm>
              <a:off x="8312371" y="457125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2"/>
            <p:cNvSpPr/>
            <p:nvPr/>
          </p:nvSpPr>
          <p:spPr>
            <a:xfrm>
              <a:off x="8728156" y="4571258"/>
              <a:ext cx="415853" cy="415912"/>
            </a:xfrm>
            <a:custGeom>
              <a:avLst/>
              <a:gdLst/>
              <a:ahLst/>
              <a:cxnLst/>
              <a:rect l="l" t="t" r="r" b="b"/>
              <a:pathLst>
                <a:path w="6995"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22"/>
            <p:cNvSpPr/>
            <p:nvPr/>
          </p:nvSpPr>
          <p:spPr>
            <a:xfrm>
              <a:off x="0" y="498710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22"/>
            <p:cNvSpPr/>
            <p:nvPr/>
          </p:nvSpPr>
          <p:spPr>
            <a:xfrm>
              <a:off x="415785" y="4987102"/>
              <a:ext cx="415793" cy="415080"/>
            </a:xfrm>
            <a:custGeom>
              <a:avLst/>
              <a:gdLst/>
              <a:ahLst/>
              <a:cxnLst/>
              <a:rect l="l" t="t" r="r" b="b"/>
              <a:pathLst>
                <a:path w="6994" h="6982" extrusionOk="0">
                  <a:moveTo>
                    <a:pt x="3490" y="0"/>
                  </a:moveTo>
                  <a:lnTo>
                    <a:pt x="0" y="3490"/>
                  </a:lnTo>
                  <a:lnTo>
                    <a:pt x="3490" y="6981"/>
                  </a:lnTo>
                  <a:lnTo>
                    <a:pt x="6993" y="3490"/>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2"/>
            <p:cNvSpPr/>
            <p:nvPr/>
          </p:nvSpPr>
          <p:spPr>
            <a:xfrm>
              <a:off x="831511" y="4987102"/>
              <a:ext cx="415080" cy="415080"/>
            </a:xfrm>
            <a:custGeom>
              <a:avLst/>
              <a:gdLst/>
              <a:ahLst/>
              <a:cxnLst/>
              <a:rect l="l" t="t" r="r" b="b"/>
              <a:pathLst>
                <a:path w="6982" h="6982" extrusionOk="0">
                  <a:moveTo>
                    <a:pt x="3492" y="0"/>
                  </a:moveTo>
                  <a:lnTo>
                    <a:pt x="0"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22"/>
            <p:cNvSpPr/>
            <p:nvPr/>
          </p:nvSpPr>
          <p:spPr>
            <a:xfrm>
              <a:off x="1246523" y="4987102"/>
              <a:ext cx="415853" cy="415080"/>
            </a:xfrm>
            <a:custGeom>
              <a:avLst/>
              <a:gdLst/>
              <a:ahLst/>
              <a:cxnLst/>
              <a:rect l="l" t="t" r="r" b="b"/>
              <a:pathLst>
                <a:path w="6995"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22"/>
            <p:cNvSpPr/>
            <p:nvPr/>
          </p:nvSpPr>
          <p:spPr>
            <a:xfrm>
              <a:off x="1662308" y="4987102"/>
              <a:ext cx="415853" cy="415080"/>
            </a:xfrm>
            <a:custGeom>
              <a:avLst/>
              <a:gdLst/>
              <a:ahLst/>
              <a:cxnLst/>
              <a:rect l="l" t="t" r="r" b="b"/>
              <a:pathLst>
                <a:path w="6995"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2"/>
            <p:cNvSpPr/>
            <p:nvPr/>
          </p:nvSpPr>
          <p:spPr>
            <a:xfrm>
              <a:off x="2078093" y="498710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2"/>
            <p:cNvSpPr/>
            <p:nvPr/>
          </p:nvSpPr>
          <p:spPr>
            <a:xfrm>
              <a:off x="2493878" y="4987102"/>
              <a:ext cx="415793" cy="415080"/>
            </a:xfrm>
            <a:custGeom>
              <a:avLst/>
              <a:gdLst/>
              <a:ahLst/>
              <a:cxnLst/>
              <a:rect l="l" t="t" r="r" b="b"/>
              <a:pathLst>
                <a:path w="6994"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2"/>
            <p:cNvSpPr/>
            <p:nvPr/>
          </p:nvSpPr>
          <p:spPr>
            <a:xfrm>
              <a:off x="2909603" y="4987102"/>
              <a:ext cx="415080" cy="415080"/>
            </a:xfrm>
            <a:custGeom>
              <a:avLst/>
              <a:gdLst/>
              <a:ahLst/>
              <a:cxnLst/>
              <a:rect l="l" t="t" r="r" b="b"/>
              <a:pathLst>
                <a:path w="6982"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2"/>
            <p:cNvSpPr/>
            <p:nvPr/>
          </p:nvSpPr>
          <p:spPr>
            <a:xfrm>
              <a:off x="3324615" y="4987102"/>
              <a:ext cx="415912" cy="415080"/>
            </a:xfrm>
            <a:custGeom>
              <a:avLst/>
              <a:gdLst/>
              <a:ahLst/>
              <a:cxnLst/>
              <a:rect l="l" t="t" r="r" b="b"/>
              <a:pathLst>
                <a:path w="6996"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2"/>
            <p:cNvSpPr/>
            <p:nvPr/>
          </p:nvSpPr>
          <p:spPr>
            <a:xfrm>
              <a:off x="3740460" y="4987102"/>
              <a:ext cx="415793" cy="415080"/>
            </a:xfrm>
            <a:custGeom>
              <a:avLst/>
              <a:gdLst/>
              <a:ahLst/>
              <a:cxnLst/>
              <a:rect l="l" t="t" r="r" b="b"/>
              <a:pathLst>
                <a:path w="6994" h="6982" extrusionOk="0">
                  <a:moveTo>
                    <a:pt x="3503" y="0"/>
                  </a:moveTo>
                  <a:lnTo>
                    <a:pt x="0" y="3490"/>
                  </a:lnTo>
                  <a:lnTo>
                    <a:pt x="3503" y="6981"/>
                  </a:lnTo>
                  <a:lnTo>
                    <a:pt x="6993"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2"/>
            <p:cNvSpPr/>
            <p:nvPr/>
          </p:nvSpPr>
          <p:spPr>
            <a:xfrm>
              <a:off x="4156185" y="4987102"/>
              <a:ext cx="415853" cy="415080"/>
            </a:xfrm>
            <a:custGeom>
              <a:avLst/>
              <a:gdLst/>
              <a:ahLst/>
              <a:cxnLst/>
              <a:rect l="l" t="t" r="r" b="b"/>
              <a:pathLst>
                <a:path w="6995" h="6982" extrusionOk="0">
                  <a:moveTo>
                    <a:pt x="3492" y="0"/>
                  </a:moveTo>
                  <a:lnTo>
                    <a:pt x="0"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2"/>
            <p:cNvSpPr/>
            <p:nvPr/>
          </p:nvSpPr>
          <p:spPr>
            <a:xfrm>
              <a:off x="4571970" y="498710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2"/>
            <p:cNvSpPr/>
            <p:nvPr/>
          </p:nvSpPr>
          <p:spPr>
            <a:xfrm>
              <a:off x="4987696" y="498710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2"/>
            <p:cNvSpPr/>
            <p:nvPr/>
          </p:nvSpPr>
          <p:spPr>
            <a:xfrm>
              <a:off x="5402767" y="4987102"/>
              <a:ext cx="415853" cy="415080"/>
            </a:xfrm>
            <a:custGeom>
              <a:avLst/>
              <a:gdLst/>
              <a:ahLst/>
              <a:cxnLst/>
              <a:rect l="l" t="t" r="r" b="b"/>
              <a:pathLst>
                <a:path w="6995"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2"/>
            <p:cNvSpPr/>
            <p:nvPr/>
          </p:nvSpPr>
          <p:spPr>
            <a:xfrm>
              <a:off x="5818552" y="4987102"/>
              <a:ext cx="415793" cy="415080"/>
            </a:xfrm>
            <a:custGeom>
              <a:avLst/>
              <a:gdLst/>
              <a:ahLst/>
              <a:cxnLst/>
              <a:rect l="l" t="t" r="r" b="b"/>
              <a:pathLst>
                <a:path w="6994"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2"/>
            <p:cNvSpPr/>
            <p:nvPr/>
          </p:nvSpPr>
          <p:spPr>
            <a:xfrm>
              <a:off x="6234278" y="498710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2"/>
            <p:cNvSpPr/>
            <p:nvPr/>
          </p:nvSpPr>
          <p:spPr>
            <a:xfrm>
              <a:off x="6650063" y="498710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2"/>
            <p:cNvSpPr/>
            <p:nvPr/>
          </p:nvSpPr>
          <p:spPr>
            <a:xfrm>
              <a:off x="7065788" y="498710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2"/>
            <p:cNvSpPr/>
            <p:nvPr/>
          </p:nvSpPr>
          <p:spPr>
            <a:xfrm>
              <a:off x="7480860" y="4987102"/>
              <a:ext cx="415853" cy="415080"/>
            </a:xfrm>
            <a:custGeom>
              <a:avLst/>
              <a:gdLst/>
              <a:ahLst/>
              <a:cxnLst/>
              <a:rect l="l" t="t" r="r" b="b"/>
              <a:pathLst>
                <a:path w="6995" h="6982" extrusionOk="0">
                  <a:moveTo>
                    <a:pt x="3503" y="0"/>
                  </a:moveTo>
                  <a:lnTo>
                    <a:pt x="0" y="3490"/>
                  </a:lnTo>
                  <a:lnTo>
                    <a:pt x="3503" y="6981"/>
                  </a:lnTo>
                  <a:lnTo>
                    <a:pt x="6995"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2"/>
            <p:cNvSpPr/>
            <p:nvPr/>
          </p:nvSpPr>
          <p:spPr>
            <a:xfrm>
              <a:off x="7896645" y="4987102"/>
              <a:ext cx="415793" cy="415080"/>
            </a:xfrm>
            <a:custGeom>
              <a:avLst/>
              <a:gdLst/>
              <a:ahLst/>
              <a:cxnLst/>
              <a:rect l="l" t="t" r="r" b="b"/>
              <a:pathLst>
                <a:path w="6994"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2"/>
            <p:cNvSpPr/>
            <p:nvPr/>
          </p:nvSpPr>
          <p:spPr>
            <a:xfrm>
              <a:off x="8312371" y="498710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2"/>
            <p:cNvSpPr/>
            <p:nvPr/>
          </p:nvSpPr>
          <p:spPr>
            <a:xfrm>
              <a:off x="8728156" y="4987102"/>
              <a:ext cx="415853" cy="415080"/>
            </a:xfrm>
            <a:custGeom>
              <a:avLst/>
              <a:gdLst/>
              <a:ahLst/>
              <a:cxnLst/>
              <a:rect l="l" t="t" r="r" b="b"/>
              <a:pathLst>
                <a:path w="6995"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8" name="Google Shape;6858;p22"/>
          <p:cNvGrpSpPr/>
          <p:nvPr/>
        </p:nvGrpSpPr>
        <p:grpSpPr>
          <a:xfrm>
            <a:off x="-12825" y="262700"/>
            <a:ext cx="9169656" cy="4618088"/>
            <a:chOff x="-12825" y="262700"/>
            <a:chExt cx="9169656" cy="4618088"/>
          </a:xfrm>
        </p:grpSpPr>
        <p:sp>
          <p:nvSpPr>
            <p:cNvPr id="6859" name="Google Shape;6859;p22"/>
            <p:cNvSpPr/>
            <p:nvPr/>
          </p:nvSpPr>
          <p:spPr>
            <a:xfrm>
              <a:off x="-75" y="461407"/>
              <a:ext cx="9144145" cy="4419381"/>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2"/>
            <p:cNvSpPr/>
            <p:nvPr/>
          </p:nvSpPr>
          <p:spPr>
            <a:xfrm>
              <a:off x="-12825" y="262700"/>
              <a:ext cx="9169656" cy="4577109"/>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2"/>
            <p:cNvSpPr/>
            <p:nvPr/>
          </p:nvSpPr>
          <p:spPr>
            <a:xfrm>
              <a:off x="-12825" y="4657712"/>
              <a:ext cx="9169656" cy="49011"/>
            </a:xfrm>
            <a:custGeom>
              <a:avLst/>
              <a:gdLst/>
              <a:ahLst/>
              <a:cxnLst/>
              <a:rect l="l" t="t" r="r" b="b"/>
              <a:pathLst>
                <a:path w="124444" h="667" extrusionOk="0">
                  <a:moveTo>
                    <a:pt x="1" y="0"/>
                  </a:moveTo>
                  <a:lnTo>
                    <a:pt x="1" y="666"/>
                  </a:lnTo>
                  <a:lnTo>
                    <a:pt x="124444" y="666"/>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2" name="Google Shape;686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863" name="Google Shape;6863;p22"/>
          <p:cNvSpPr txBox="1">
            <a:spLocks noGrp="1"/>
          </p:cNvSpPr>
          <p:nvPr>
            <p:ph type="title" idx="2"/>
          </p:nvPr>
        </p:nvSpPr>
        <p:spPr>
          <a:xfrm>
            <a:off x="963988" y="2945475"/>
            <a:ext cx="20223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864" name="Google Shape;6864;p22"/>
          <p:cNvSpPr txBox="1">
            <a:spLocks noGrp="1"/>
          </p:cNvSpPr>
          <p:nvPr>
            <p:ph type="subTitle" idx="1"/>
          </p:nvPr>
        </p:nvSpPr>
        <p:spPr>
          <a:xfrm>
            <a:off x="963988" y="3292300"/>
            <a:ext cx="202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65" name="Google Shape;6865;p22"/>
          <p:cNvSpPr txBox="1">
            <a:spLocks noGrp="1"/>
          </p:cNvSpPr>
          <p:nvPr>
            <p:ph type="title" idx="3"/>
          </p:nvPr>
        </p:nvSpPr>
        <p:spPr>
          <a:xfrm>
            <a:off x="3569347" y="2945475"/>
            <a:ext cx="20223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866" name="Google Shape;6866;p22"/>
          <p:cNvSpPr txBox="1">
            <a:spLocks noGrp="1"/>
          </p:cNvSpPr>
          <p:nvPr>
            <p:ph type="subTitle" idx="4"/>
          </p:nvPr>
        </p:nvSpPr>
        <p:spPr>
          <a:xfrm>
            <a:off x="3569347" y="3292300"/>
            <a:ext cx="202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67" name="Google Shape;6867;p22"/>
          <p:cNvSpPr txBox="1">
            <a:spLocks noGrp="1"/>
          </p:cNvSpPr>
          <p:nvPr>
            <p:ph type="title" idx="5"/>
          </p:nvPr>
        </p:nvSpPr>
        <p:spPr>
          <a:xfrm>
            <a:off x="6174695" y="2945475"/>
            <a:ext cx="20223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868" name="Google Shape;6868;p22"/>
          <p:cNvSpPr txBox="1">
            <a:spLocks noGrp="1"/>
          </p:cNvSpPr>
          <p:nvPr>
            <p:ph type="subTitle" idx="6"/>
          </p:nvPr>
        </p:nvSpPr>
        <p:spPr>
          <a:xfrm>
            <a:off x="6174695" y="3292300"/>
            <a:ext cx="202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874"/>
        <p:cNvGrpSpPr/>
        <p:nvPr/>
      </p:nvGrpSpPr>
      <p:grpSpPr>
        <a:xfrm>
          <a:off x="0" y="0"/>
          <a:ext cx="0" cy="0"/>
          <a:chOff x="0" y="0"/>
          <a:chExt cx="0" cy="0"/>
        </a:xfrm>
      </p:grpSpPr>
      <p:grpSp>
        <p:nvGrpSpPr>
          <p:cNvPr id="7875" name="Google Shape;7875;p28"/>
          <p:cNvGrpSpPr/>
          <p:nvPr/>
        </p:nvGrpSpPr>
        <p:grpSpPr>
          <a:xfrm>
            <a:off x="-366025" y="-74771"/>
            <a:ext cx="9899950" cy="5289442"/>
            <a:chOff x="-366025" y="-95250"/>
            <a:chExt cx="9899950" cy="5289442"/>
          </a:xfrm>
        </p:grpSpPr>
        <p:grpSp>
          <p:nvGrpSpPr>
            <p:cNvPr id="7876" name="Google Shape;7876;p28"/>
            <p:cNvGrpSpPr/>
            <p:nvPr/>
          </p:nvGrpSpPr>
          <p:grpSpPr>
            <a:xfrm>
              <a:off x="-366025" y="-95250"/>
              <a:ext cx="9899950" cy="2576326"/>
              <a:chOff x="-366025" y="-95250"/>
              <a:chExt cx="9899950" cy="2576326"/>
            </a:xfrm>
          </p:grpSpPr>
          <p:sp>
            <p:nvSpPr>
              <p:cNvPr id="7877" name="Google Shape;7877;p28"/>
              <p:cNvSpPr/>
              <p:nvPr/>
            </p:nvSpPr>
            <p:spPr>
              <a:xfrm>
                <a:off x="-366025"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8"/>
              <p:cNvSpPr/>
              <p:nvPr/>
            </p:nvSpPr>
            <p:spPr>
              <a:xfrm>
                <a:off x="244921"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42" y="1999"/>
                      <a:pt x="1998" y="1555"/>
                      <a:pt x="1998" y="999"/>
                    </a:cubicBezTo>
                    <a:cubicBezTo>
                      <a:pt x="1998"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8"/>
              <p:cNvSpPr/>
              <p:nvPr/>
            </p:nvSpPr>
            <p:spPr>
              <a:xfrm>
                <a:off x="-42648" y="-77023"/>
                <a:ext cx="92936" cy="93065"/>
              </a:xfrm>
              <a:custGeom>
                <a:avLst/>
                <a:gdLst/>
                <a:ahLst/>
                <a:cxnLst/>
                <a:rect l="l" t="t" r="r" b="b"/>
                <a:pathLst>
                  <a:path w="1443" h="1445" extrusionOk="0">
                    <a:moveTo>
                      <a:pt x="716" y="1"/>
                    </a:moveTo>
                    <a:lnTo>
                      <a:pt x="0"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8"/>
              <p:cNvSpPr/>
              <p:nvPr/>
            </p:nvSpPr>
            <p:spPr>
              <a:xfrm>
                <a:off x="568169"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8"/>
              <p:cNvSpPr/>
              <p:nvPr/>
            </p:nvSpPr>
            <p:spPr>
              <a:xfrm>
                <a:off x="855029" y="-95250"/>
                <a:ext cx="129518" cy="128746"/>
              </a:xfrm>
              <a:custGeom>
                <a:avLst/>
                <a:gdLst/>
                <a:ahLst/>
                <a:cxnLst/>
                <a:rect l="l" t="t" r="r" b="b"/>
                <a:pathLst>
                  <a:path w="2011" h="1999" extrusionOk="0">
                    <a:moveTo>
                      <a:pt x="1012" y="1"/>
                    </a:moveTo>
                    <a:cubicBezTo>
                      <a:pt x="456" y="1"/>
                      <a:pt x="0" y="456"/>
                      <a:pt x="0" y="999"/>
                    </a:cubicBezTo>
                    <a:cubicBezTo>
                      <a:pt x="0" y="1555"/>
                      <a:pt x="456" y="1999"/>
                      <a:pt x="1012" y="1999"/>
                    </a:cubicBezTo>
                    <a:cubicBezTo>
                      <a:pt x="1554" y="1999"/>
                      <a:pt x="2010" y="1555"/>
                      <a:pt x="2010" y="999"/>
                    </a:cubicBezTo>
                    <a:cubicBezTo>
                      <a:pt x="2010" y="456"/>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8"/>
              <p:cNvSpPr/>
              <p:nvPr/>
            </p:nvSpPr>
            <p:spPr>
              <a:xfrm>
                <a:off x="1179115"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8"/>
              <p:cNvSpPr/>
              <p:nvPr/>
            </p:nvSpPr>
            <p:spPr>
              <a:xfrm>
                <a:off x="1465846" y="-95250"/>
                <a:ext cx="128810" cy="128746"/>
              </a:xfrm>
              <a:custGeom>
                <a:avLst/>
                <a:gdLst/>
                <a:ahLst/>
                <a:cxnLst/>
                <a:rect l="l" t="t" r="r" b="b"/>
                <a:pathLst>
                  <a:path w="2000" h="1999" extrusionOk="0">
                    <a:moveTo>
                      <a:pt x="1001" y="1"/>
                    </a:moveTo>
                    <a:cubicBezTo>
                      <a:pt x="458" y="1"/>
                      <a:pt x="1" y="456"/>
                      <a:pt x="1" y="999"/>
                    </a:cubicBezTo>
                    <a:cubicBezTo>
                      <a:pt x="1" y="1555"/>
                      <a:pt x="458" y="1999"/>
                      <a:pt x="1001" y="1999"/>
                    </a:cubicBezTo>
                    <a:cubicBezTo>
                      <a:pt x="1555" y="1999"/>
                      <a:pt x="1999" y="1555"/>
                      <a:pt x="1999" y="999"/>
                    </a:cubicBezTo>
                    <a:cubicBezTo>
                      <a:pt x="1999" y="456"/>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8"/>
              <p:cNvSpPr/>
              <p:nvPr/>
            </p:nvSpPr>
            <p:spPr>
              <a:xfrm>
                <a:off x="1789224" y="-77023"/>
                <a:ext cx="93001" cy="93065"/>
              </a:xfrm>
              <a:custGeom>
                <a:avLst/>
                <a:gdLst/>
                <a:ahLst/>
                <a:cxnLst/>
                <a:rect l="l" t="t" r="r" b="b"/>
                <a:pathLst>
                  <a:path w="1444" h="1445" extrusionOk="0">
                    <a:moveTo>
                      <a:pt x="728" y="1"/>
                    </a:moveTo>
                    <a:lnTo>
                      <a:pt x="1"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8"/>
              <p:cNvSpPr/>
              <p:nvPr/>
            </p:nvSpPr>
            <p:spPr>
              <a:xfrm>
                <a:off x="2076792" y="-95250"/>
                <a:ext cx="128746" cy="128746"/>
              </a:xfrm>
              <a:custGeom>
                <a:avLst/>
                <a:gdLst/>
                <a:ahLst/>
                <a:cxnLst/>
                <a:rect l="l" t="t" r="r" b="b"/>
                <a:pathLst>
                  <a:path w="1999" h="1999" extrusionOk="0">
                    <a:moveTo>
                      <a:pt x="999" y="1"/>
                    </a:moveTo>
                    <a:cubicBezTo>
                      <a:pt x="445" y="1"/>
                      <a:pt x="1" y="456"/>
                      <a:pt x="1" y="999"/>
                    </a:cubicBezTo>
                    <a:cubicBezTo>
                      <a:pt x="1" y="1555"/>
                      <a:pt x="445"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8"/>
              <p:cNvSpPr/>
              <p:nvPr/>
            </p:nvSpPr>
            <p:spPr>
              <a:xfrm>
                <a:off x="2400105" y="-77023"/>
                <a:ext cx="93065" cy="93065"/>
              </a:xfrm>
              <a:custGeom>
                <a:avLst/>
                <a:gdLst/>
                <a:ahLst/>
                <a:cxnLst/>
                <a:rect l="l" t="t" r="r" b="b"/>
                <a:pathLst>
                  <a:path w="1445" h="1445" extrusionOk="0">
                    <a:moveTo>
                      <a:pt x="716" y="1"/>
                    </a:moveTo>
                    <a:lnTo>
                      <a:pt x="0" y="716"/>
                    </a:lnTo>
                    <a:lnTo>
                      <a:pt x="716" y="1444"/>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8"/>
              <p:cNvSpPr/>
              <p:nvPr/>
            </p:nvSpPr>
            <p:spPr>
              <a:xfrm>
                <a:off x="2687674"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43" y="1999"/>
                      <a:pt x="1999" y="1555"/>
                      <a:pt x="1999" y="999"/>
                    </a:cubicBezTo>
                    <a:cubicBezTo>
                      <a:pt x="1999" y="456"/>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8"/>
              <p:cNvSpPr/>
              <p:nvPr/>
            </p:nvSpPr>
            <p:spPr>
              <a:xfrm>
                <a:off x="3011051"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8"/>
              <p:cNvSpPr/>
              <p:nvPr/>
            </p:nvSpPr>
            <p:spPr>
              <a:xfrm>
                <a:off x="3297782" y="-95250"/>
                <a:ext cx="128746" cy="128746"/>
              </a:xfrm>
              <a:custGeom>
                <a:avLst/>
                <a:gdLst/>
                <a:ahLst/>
                <a:cxnLst/>
                <a:rect l="l" t="t" r="r" b="b"/>
                <a:pathLst>
                  <a:path w="1999" h="1999" extrusionOk="0">
                    <a:moveTo>
                      <a:pt x="1012" y="1"/>
                    </a:moveTo>
                    <a:cubicBezTo>
                      <a:pt x="457" y="1"/>
                      <a:pt x="0" y="456"/>
                      <a:pt x="0" y="999"/>
                    </a:cubicBezTo>
                    <a:cubicBezTo>
                      <a:pt x="0" y="1555"/>
                      <a:pt x="457" y="1999"/>
                      <a:pt x="1012" y="1999"/>
                    </a:cubicBezTo>
                    <a:cubicBezTo>
                      <a:pt x="1555" y="1999"/>
                      <a:pt x="1999" y="1555"/>
                      <a:pt x="1999" y="999"/>
                    </a:cubicBezTo>
                    <a:cubicBezTo>
                      <a:pt x="1999" y="456"/>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8"/>
              <p:cNvSpPr/>
              <p:nvPr/>
            </p:nvSpPr>
            <p:spPr>
              <a:xfrm>
                <a:off x="3621868"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8"/>
              <p:cNvSpPr/>
              <p:nvPr/>
            </p:nvSpPr>
            <p:spPr>
              <a:xfrm>
                <a:off x="3908728" y="-95250"/>
                <a:ext cx="128746" cy="128746"/>
              </a:xfrm>
              <a:custGeom>
                <a:avLst/>
                <a:gdLst/>
                <a:ahLst/>
                <a:cxnLst/>
                <a:rect l="l" t="t" r="r" b="b"/>
                <a:pathLst>
                  <a:path w="1999" h="1999" extrusionOk="0">
                    <a:moveTo>
                      <a:pt x="999" y="1"/>
                    </a:moveTo>
                    <a:cubicBezTo>
                      <a:pt x="456" y="1"/>
                      <a:pt x="0" y="456"/>
                      <a:pt x="0" y="999"/>
                    </a:cubicBezTo>
                    <a:cubicBezTo>
                      <a:pt x="0" y="1555"/>
                      <a:pt x="456" y="1999"/>
                      <a:pt x="999" y="1999"/>
                    </a:cubicBezTo>
                    <a:cubicBezTo>
                      <a:pt x="1554" y="1999"/>
                      <a:pt x="1998" y="1555"/>
                      <a:pt x="1998" y="999"/>
                    </a:cubicBezTo>
                    <a:cubicBezTo>
                      <a:pt x="1998" y="456"/>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8"/>
              <p:cNvSpPr/>
              <p:nvPr/>
            </p:nvSpPr>
            <p:spPr>
              <a:xfrm>
                <a:off x="4231977" y="-77023"/>
                <a:ext cx="93065" cy="93065"/>
              </a:xfrm>
              <a:custGeom>
                <a:avLst/>
                <a:gdLst/>
                <a:ahLst/>
                <a:cxnLst/>
                <a:rect l="l" t="t" r="r" b="b"/>
                <a:pathLst>
                  <a:path w="1445" h="1445" extrusionOk="0">
                    <a:moveTo>
                      <a:pt x="729" y="1"/>
                    </a:moveTo>
                    <a:lnTo>
                      <a:pt x="1" y="716"/>
                    </a:lnTo>
                    <a:lnTo>
                      <a:pt x="729" y="1444"/>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8"/>
              <p:cNvSpPr/>
              <p:nvPr/>
            </p:nvSpPr>
            <p:spPr>
              <a:xfrm>
                <a:off x="4519609"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8"/>
              <p:cNvSpPr/>
              <p:nvPr/>
            </p:nvSpPr>
            <p:spPr>
              <a:xfrm>
                <a:off x="4842923" y="-77023"/>
                <a:ext cx="93001" cy="93065"/>
              </a:xfrm>
              <a:custGeom>
                <a:avLst/>
                <a:gdLst/>
                <a:ahLst/>
                <a:cxnLst/>
                <a:rect l="l" t="t" r="r" b="b"/>
                <a:pathLst>
                  <a:path w="1444" h="1445" extrusionOk="0">
                    <a:moveTo>
                      <a:pt x="716" y="1"/>
                    </a:moveTo>
                    <a:lnTo>
                      <a:pt x="1"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8"/>
              <p:cNvSpPr/>
              <p:nvPr/>
            </p:nvSpPr>
            <p:spPr>
              <a:xfrm>
                <a:off x="5130491" y="-95250"/>
                <a:ext cx="128810" cy="128746"/>
              </a:xfrm>
              <a:custGeom>
                <a:avLst/>
                <a:gdLst/>
                <a:ahLst/>
                <a:cxnLst/>
                <a:rect l="l" t="t" r="r" b="b"/>
                <a:pathLst>
                  <a:path w="2000" h="1999" extrusionOk="0">
                    <a:moveTo>
                      <a:pt x="999" y="1"/>
                    </a:moveTo>
                    <a:cubicBezTo>
                      <a:pt x="445" y="1"/>
                      <a:pt x="1" y="456"/>
                      <a:pt x="1" y="999"/>
                    </a:cubicBezTo>
                    <a:cubicBezTo>
                      <a:pt x="1" y="1555"/>
                      <a:pt x="445" y="1999"/>
                      <a:pt x="999" y="1999"/>
                    </a:cubicBezTo>
                    <a:cubicBezTo>
                      <a:pt x="1542" y="1999"/>
                      <a:pt x="1999" y="1555"/>
                      <a:pt x="1999" y="999"/>
                    </a:cubicBezTo>
                    <a:cubicBezTo>
                      <a:pt x="1999"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8"/>
              <p:cNvSpPr/>
              <p:nvPr/>
            </p:nvSpPr>
            <p:spPr>
              <a:xfrm>
                <a:off x="5453804"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8"/>
              <p:cNvSpPr/>
              <p:nvPr/>
            </p:nvSpPr>
            <p:spPr>
              <a:xfrm>
                <a:off x="5740599" y="-95250"/>
                <a:ext cx="129518" cy="128746"/>
              </a:xfrm>
              <a:custGeom>
                <a:avLst/>
                <a:gdLst/>
                <a:ahLst/>
                <a:cxnLst/>
                <a:rect l="l" t="t" r="r" b="b"/>
                <a:pathLst>
                  <a:path w="2011" h="1999" extrusionOk="0">
                    <a:moveTo>
                      <a:pt x="999" y="1"/>
                    </a:moveTo>
                    <a:cubicBezTo>
                      <a:pt x="457" y="1"/>
                      <a:pt x="1" y="456"/>
                      <a:pt x="1" y="999"/>
                    </a:cubicBezTo>
                    <a:cubicBezTo>
                      <a:pt x="1" y="1555"/>
                      <a:pt x="457" y="1999"/>
                      <a:pt x="999" y="1999"/>
                    </a:cubicBezTo>
                    <a:cubicBezTo>
                      <a:pt x="1555" y="1999"/>
                      <a:pt x="2011" y="1555"/>
                      <a:pt x="2011" y="999"/>
                    </a:cubicBezTo>
                    <a:cubicBezTo>
                      <a:pt x="2011"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8"/>
              <p:cNvSpPr/>
              <p:nvPr/>
            </p:nvSpPr>
            <p:spPr>
              <a:xfrm>
                <a:off x="6064750"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8"/>
              <p:cNvSpPr/>
              <p:nvPr/>
            </p:nvSpPr>
            <p:spPr>
              <a:xfrm>
                <a:off x="6351481" y="-95250"/>
                <a:ext cx="128746" cy="128746"/>
              </a:xfrm>
              <a:custGeom>
                <a:avLst/>
                <a:gdLst/>
                <a:ahLst/>
                <a:cxnLst/>
                <a:rect l="l" t="t" r="r" b="b"/>
                <a:pathLst>
                  <a:path w="1999" h="1999" extrusionOk="0">
                    <a:moveTo>
                      <a:pt x="1000" y="1"/>
                    </a:moveTo>
                    <a:cubicBezTo>
                      <a:pt x="457" y="1"/>
                      <a:pt x="1" y="456"/>
                      <a:pt x="1" y="999"/>
                    </a:cubicBezTo>
                    <a:cubicBezTo>
                      <a:pt x="1" y="1555"/>
                      <a:pt x="457"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8"/>
              <p:cNvSpPr/>
              <p:nvPr/>
            </p:nvSpPr>
            <p:spPr>
              <a:xfrm>
                <a:off x="6674858" y="-77023"/>
                <a:ext cx="92936" cy="93065"/>
              </a:xfrm>
              <a:custGeom>
                <a:avLst/>
                <a:gdLst/>
                <a:ahLst/>
                <a:cxnLst/>
                <a:rect l="l" t="t" r="r" b="b"/>
                <a:pathLst>
                  <a:path w="1443" h="1445" extrusionOk="0">
                    <a:moveTo>
                      <a:pt x="728" y="1"/>
                    </a:moveTo>
                    <a:lnTo>
                      <a:pt x="0"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8"/>
              <p:cNvSpPr/>
              <p:nvPr/>
            </p:nvSpPr>
            <p:spPr>
              <a:xfrm>
                <a:off x="6962427"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8"/>
              <p:cNvSpPr/>
              <p:nvPr/>
            </p:nvSpPr>
            <p:spPr>
              <a:xfrm>
                <a:off x="7285740" y="-77023"/>
                <a:ext cx="93001" cy="93065"/>
              </a:xfrm>
              <a:custGeom>
                <a:avLst/>
                <a:gdLst/>
                <a:ahLst/>
                <a:cxnLst/>
                <a:rect l="l" t="t" r="r" b="b"/>
                <a:pathLst>
                  <a:path w="1444" h="1445" extrusionOk="0">
                    <a:moveTo>
                      <a:pt x="715" y="1"/>
                    </a:moveTo>
                    <a:lnTo>
                      <a:pt x="0" y="716"/>
                    </a:lnTo>
                    <a:lnTo>
                      <a:pt x="715" y="1444"/>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8"/>
              <p:cNvSpPr/>
              <p:nvPr/>
            </p:nvSpPr>
            <p:spPr>
              <a:xfrm>
                <a:off x="7573308"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42" y="1999"/>
                      <a:pt x="1998" y="1555"/>
                      <a:pt x="1998" y="999"/>
                    </a:cubicBezTo>
                    <a:cubicBezTo>
                      <a:pt x="1998" y="456"/>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8"/>
              <p:cNvSpPr/>
              <p:nvPr/>
            </p:nvSpPr>
            <p:spPr>
              <a:xfrm>
                <a:off x="7896621"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8"/>
              <p:cNvSpPr/>
              <p:nvPr/>
            </p:nvSpPr>
            <p:spPr>
              <a:xfrm>
                <a:off x="8183417" y="-95250"/>
                <a:ext cx="128746" cy="128746"/>
              </a:xfrm>
              <a:custGeom>
                <a:avLst/>
                <a:gdLst/>
                <a:ahLst/>
                <a:cxnLst/>
                <a:rect l="l" t="t" r="r" b="b"/>
                <a:pathLst>
                  <a:path w="1999" h="1999" extrusionOk="0">
                    <a:moveTo>
                      <a:pt x="1000" y="1"/>
                    </a:moveTo>
                    <a:cubicBezTo>
                      <a:pt x="457" y="1"/>
                      <a:pt x="0" y="456"/>
                      <a:pt x="0" y="999"/>
                    </a:cubicBezTo>
                    <a:cubicBezTo>
                      <a:pt x="0" y="1555"/>
                      <a:pt x="457"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8"/>
              <p:cNvSpPr/>
              <p:nvPr/>
            </p:nvSpPr>
            <p:spPr>
              <a:xfrm>
                <a:off x="8507503"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8"/>
              <p:cNvSpPr/>
              <p:nvPr/>
            </p:nvSpPr>
            <p:spPr>
              <a:xfrm>
                <a:off x="8794298" y="-95250"/>
                <a:ext cx="128810" cy="128746"/>
              </a:xfrm>
              <a:custGeom>
                <a:avLst/>
                <a:gdLst/>
                <a:ahLst/>
                <a:cxnLst/>
                <a:rect l="l" t="t" r="r" b="b"/>
                <a:pathLst>
                  <a:path w="2000"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8"/>
              <p:cNvSpPr/>
              <p:nvPr/>
            </p:nvSpPr>
            <p:spPr>
              <a:xfrm>
                <a:off x="9117611" y="-77023"/>
                <a:ext cx="93065" cy="93065"/>
              </a:xfrm>
              <a:custGeom>
                <a:avLst/>
                <a:gdLst/>
                <a:ahLst/>
                <a:cxnLst/>
                <a:rect l="l" t="t" r="r" b="b"/>
                <a:pathLst>
                  <a:path w="1445" h="1445" extrusionOk="0">
                    <a:moveTo>
                      <a:pt x="729" y="1"/>
                    </a:moveTo>
                    <a:lnTo>
                      <a:pt x="1" y="716"/>
                    </a:lnTo>
                    <a:lnTo>
                      <a:pt x="729" y="1444"/>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8"/>
              <p:cNvSpPr/>
              <p:nvPr/>
            </p:nvSpPr>
            <p:spPr>
              <a:xfrm>
                <a:off x="9405180"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8"/>
              <p:cNvSpPr/>
              <p:nvPr/>
            </p:nvSpPr>
            <p:spPr>
              <a:xfrm>
                <a:off x="-60166" y="210544"/>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8"/>
              <p:cNvSpPr/>
              <p:nvPr/>
            </p:nvSpPr>
            <p:spPr>
              <a:xfrm>
                <a:off x="550716"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8"/>
              <p:cNvSpPr/>
              <p:nvPr/>
            </p:nvSpPr>
            <p:spPr>
              <a:xfrm>
                <a:off x="263147" y="228900"/>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28"/>
              <p:cNvSpPr/>
              <p:nvPr/>
            </p:nvSpPr>
            <p:spPr>
              <a:xfrm>
                <a:off x="874093"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28"/>
              <p:cNvSpPr/>
              <p:nvPr/>
            </p:nvSpPr>
            <p:spPr>
              <a:xfrm>
                <a:off x="1160824"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28"/>
              <p:cNvSpPr/>
              <p:nvPr/>
            </p:nvSpPr>
            <p:spPr>
              <a:xfrm>
                <a:off x="1484910"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28"/>
              <p:cNvSpPr/>
              <p:nvPr/>
            </p:nvSpPr>
            <p:spPr>
              <a:xfrm>
                <a:off x="1771770" y="210544"/>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28"/>
              <p:cNvSpPr/>
              <p:nvPr/>
            </p:nvSpPr>
            <p:spPr>
              <a:xfrm>
                <a:off x="2095019" y="228900"/>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28"/>
              <p:cNvSpPr/>
              <p:nvPr/>
            </p:nvSpPr>
            <p:spPr>
              <a:xfrm>
                <a:off x="2382652"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28"/>
              <p:cNvSpPr/>
              <p:nvPr/>
            </p:nvSpPr>
            <p:spPr>
              <a:xfrm>
                <a:off x="2705965" y="228900"/>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28"/>
              <p:cNvSpPr/>
              <p:nvPr/>
            </p:nvSpPr>
            <p:spPr>
              <a:xfrm>
                <a:off x="2993533" y="210544"/>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28"/>
              <p:cNvSpPr/>
              <p:nvPr/>
            </p:nvSpPr>
            <p:spPr>
              <a:xfrm>
                <a:off x="3316846"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28"/>
              <p:cNvSpPr/>
              <p:nvPr/>
            </p:nvSpPr>
            <p:spPr>
              <a:xfrm>
                <a:off x="3603642" y="210544"/>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28"/>
              <p:cNvSpPr/>
              <p:nvPr/>
            </p:nvSpPr>
            <p:spPr>
              <a:xfrm>
                <a:off x="3927792"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28"/>
              <p:cNvSpPr/>
              <p:nvPr/>
            </p:nvSpPr>
            <p:spPr>
              <a:xfrm>
                <a:off x="4214523" y="210544"/>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28"/>
              <p:cNvSpPr/>
              <p:nvPr/>
            </p:nvSpPr>
            <p:spPr>
              <a:xfrm>
                <a:off x="4537900" y="228900"/>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28"/>
              <p:cNvSpPr/>
              <p:nvPr/>
            </p:nvSpPr>
            <p:spPr>
              <a:xfrm>
                <a:off x="4825469" y="210544"/>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28"/>
              <p:cNvSpPr/>
              <p:nvPr/>
            </p:nvSpPr>
            <p:spPr>
              <a:xfrm>
                <a:off x="5148782" y="228900"/>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28"/>
              <p:cNvSpPr/>
              <p:nvPr/>
            </p:nvSpPr>
            <p:spPr>
              <a:xfrm>
                <a:off x="5436350"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28"/>
              <p:cNvSpPr/>
              <p:nvPr/>
            </p:nvSpPr>
            <p:spPr>
              <a:xfrm>
                <a:off x="5759663"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28"/>
              <p:cNvSpPr/>
              <p:nvPr/>
            </p:nvSpPr>
            <p:spPr>
              <a:xfrm>
                <a:off x="6046459"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28"/>
              <p:cNvSpPr/>
              <p:nvPr/>
            </p:nvSpPr>
            <p:spPr>
              <a:xfrm>
                <a:off x="6370545"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28"/>
              <p:cNvSpPr/>
              <p:nvPr/>
            </p:nvSpPr>
            <p:spPr>
              <a:xfrm>
                <a:off x="6657340" y="210544"/>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28"/>
              <p:cNvSpPr/>
              <p:nvPr/>
            </p:nvSpPr>
            <p:spPr>
              <a:xfrm>
                <a:off x="6980653" y="228900"/>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28"/>
              <p:cNvSpPr/>
              <p:nvPr/>
            </p:nvSpPr>
            <p:spPr>
              <a:xfrm>
                <a:off x="7268222"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28"/>
              <p:cNvSpPr/>
              <p:nvPr/>
            </p:nvSpPr>
            <p:spPr>
              <a:xfrm>
                <a:off x="7591599" y="228900"/>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28"/>
              <p:cNvSpPr/>
              <p:nvPr/>
            </p:nvSpPr>
            <p:spPr>
              <a:xfrm>
                <a:off x="7879168" y="210544"/>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28"/>
              <p:cNvSpPr/>
              <p:nvPr/>
            </p:nvSpPr>
            <p:spPr>
              <a:xfrm>
                <a:off x="8202481" y="228900"/>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28"/>
              <p:cNvSpPr/>
              <p:nvPr/>
            </p:nvSpPr>
            <p:spPr>
              <a:xfrm>
                <a:off x="8489276" y="210544"/>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28"/>
              <p:cNvSpPr/>
              <p:nvPr/>
            </p:nvSpPr>
            <p:spPr>
              <a:xfrm>
                <a:off x="8813362"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28"/>
              <p:cNvSpPr/>
              <p:nvPr/>
            </p:nvSpPr>
            <p:spPr>
              <a:xfrm>
                <a:off x="9100158" y="210544"/>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28"/>
              <p:cNvSpPr/>
              <p:nvPr/>
            </p:nvSpPr>
            <p:spPr>
              <a:xfrm>
                <a:off x="-366025"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28"/>
              <p:cNvSpPr/>
              <p:nvPr/>
            </p:nvSpPr>
            <p:spPr>
              <a:xfrm>
                <a:off x="244921"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42" y="1998"/>
                      <a:pt x="1998" y="1554"/>
                      <a:pt x="1998" y="999"/>
                    </a:cubicBezTo>
                    <a:cubicBezTo>
                      <a:pt x="1998"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28"/>
              <p:cNvSpPr/>
              <p:nvPr/>
            </p:nvSpPr>
            <p:spPr>
              <a:xfrm>
                <a:off x="-42648" y="534694"/>
                <a:ext cx="92936" cy="93065"/>
              </a:xfrm>
              <a:custGeom>
                <a:avLst/>
                <a:gdLst/>
                <a:ahLst/>
                <a:cxnLst/>
                <a:rect l="l" t="t" r="r" b="b"/>
                <a:pathLst>
                  <a:path w="1443" h="1445" extrusionOk="0">
                    <a:moveTo>
                      <a:pt x="716" y="0"/>
                    </a:moveTo>
                    <a:lnTo>
                      <a:pt x="0"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28"/>
              <p:cNvSpPr/>
              <p:nvPr/>
            </p:nvSpPr>
            <p:spPr>
              <a:xfrm>
                <a:off x="568169"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28"/>
              <p:cNvSpPr/>
              <p:nvPr/>
            </p:nvSpPr>
            <p:spPr>
              <a:xfrm>
                <a:off x="855029" y="516468"/>
                <a:ext cx="129518" cy="128746"/>
              </a:xfrm>
              <a:custGeom>
                <a:avLst/>
                <a:gdLst/>
                <a:ahLst/>
                <a:cxnLst/>
                <a:rect l="l" t="t" r="r" b="b"/>
                <a:pathLst>
                  <a:path w="2011" h="1999" extrusionOk="0">
                    <a:moveTo>
                      <a:pt x="1012" y="0"/>
                    </a:moveTo>
                    <a:cubicBezTo>
                      <a:pt x="456" y="0"/>
                      <a:pt x="0" y="456"/>
                      <a:pt x="0" y="999"/>
                    </a:cubicBezTo>
                    <a:cubicBezTo>
                      <a:pt x="0" y="1554"/>
                      <a:pt x="456" y="1998"/>
                      <a:pt x="1012" y="1998"/>
                    </a:cubicBezTo>
                    <a:cubicBezTo>
                      <a:pt x="1554" y="1998"/>
                      <a:pt x="2010" y="1554"/>
                      <a:pt x="2010" y="999"/>
                    </a:cubicBezTo>
                    <a:cubicBezTo>
                      <a:pt x="2010" y="456"/>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28"/>
              <p:cNvSpPr/>
              <p:nvPr/>
            </p:nvSpPr>
            <p:spPr>
              <a:xfrm>
                <a:off x="1179115"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28"/>
              <p:cNvSpPr/>
              <p:nvPr/>
            </p:nvSpPr>
            <p:spPr>
              <a:xfrm>
                <a:off x="1465846" y="516468"/>
                <a:ext cx="128810" cy="128746"/>
              </a:xfrm>
              <a:custGeom>
                <a:avLst/>
                <a:gdLst/>
                <a:ahLst/>
                <a:cxnLst/>
                <a:rect l="l" t="t" r="r" b="b"/>
                <a:pathLst>
                  <a:path w="2000" h="1999" extrusionOk="0">
                    <a:moveTo>
                      <a:pt x="1001" y="0"/>
                    </a:moveTo>
                    <a:cubicBezTo>
                      <a:pt x="458" y="0"/>
                      <a:pt x="1" y="456"/>
                      <a:pt x="1" y="999"/>
                    </a:cubicBezTo>
                    <a:cubicBezTo>
                      <a:pt x="1" y="1554"/>
                      <a:pt x="458" y="1998"/>
                      <a:pt x="1001" y="1998"/>
                    </a:cubicBezTo>
                    <a:cubicBezTo>
                      <a:pt x="1555" y="1998"/>
                      <a:pt x="1999" y="1554"/>
                      <a:pt x="1999" y="999"/>
                    </a:cubicBezTo>
                    <a:cubicBezTo>
                      <a:pt x="1999" y="456"/>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28"/>
              <p:cNvSpPr/>
              <p:nvPr/>
            </p:nvSpPr>
            <p:spPr>
              <a:xfrm>
                <a:off x="1789224" y="534694"/>
                <a:ext cx="93001" cy="93065"/>
              </a:xfrm>
              <a:custGeom>
                <a:avLst/>
                <a:gdLst/>
                <a:ahLst/>
                <a:cxnLst/>
                <a:rect l="l" t="t" r="r" b="b"/>
                <a:pathLst>
                  <a:path w="1444" h="1445" extrusionOk="0">
                    <a:moveTo>
                      <a:pt x="728" y="0"/>
                    </a:moveTo>
                    <a:lnTo>
                      <a:pt x="1"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28"/>
              <p:cNvSpPr/>
              <p:nvPr/>
            </p:nvSpPr>
            <p:spPr>
              <a:xfrm>
                <a:off x="2076792" y="516468"/>
                <a:ext cx="128746" cy="128746"/>
              </a:xfrm>
              <a:custGeom>
                <a:avLst/>
                <a:gdLst/>
                <a:ahLst/>
                <a:cxnLst/>
                <a:rect l="l" t="t" r="r" b="b"/>
                <a:pathLst>
                  <a:path w="1999" h="1999" extrusionOk="0">
                    <a:moveTo>
                      <a:pt x="999" y="0"/>
                    </a:moveTo>
                    <a:cubicBezTo>
                      <a:pt x="445" y="0"/>
                      <a:pt x="1" y="456"/>
                      <a:pt x="1" y="999"/>
                    </a:cubicBezTo>
                    <a:cubicBezTo>
                      <a:pt x="1" y="1554"/>
                      <a:pt x="445"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28"/>
              <p:cNvSpPr/>
              <p:nvPr/>
            </p:nvSpPr>
            <p:spPr>
              <a:xfrm>
                <a:off x="2400105" y="534694"/>
                <a:ext cx="93065" cy="93065"/>
              </a:xfrm>
              <a:custGeom>
                <a:avLst/>
                <a:gdLst/>
                <a:ahLst/>
                <a:cxnLst/>
                <a:rect l="l" t="t" r="r" b="b"/>
                <a:pathLst>
                  <a:path w="1445" h="1445" extrusionOk="0">
                    <a:moveTo>
                      <a:pt x="716" y="0"/>
                    </a:moveTo>
                    <a:lnTo>
                      <a:pt x="0" y="716"/>
                    </a:lnTo>
                    <a:lnTo>
                      <a:pt x="716" y="1444"/>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28"/>
              <p:cNvSpPr/>
              <p:nvPr/>
            </p:nvSpPr>
            <p:spPr>
              <a:xfrm>
                <a:off x="2687674"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43" y="1998"/>
                      <a:pt x="1999" y="1554"/>
                      <a:pt x="1999" y="999"/>
                    </a:cubicBezTo>
                    <a:cubicBezTo>
                      <a:pt x="1999" y="456"/>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28"/>
              <p:cNvSpPr/>
              <p:nvPr/>
            </p:nvSpPr>
            <p:spPr>
              <a:xfrm>
                <a:off x="3011051"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28"/>
              <p:cNvSpPr/>
              <p:nvPr/>
            </p:nvSpPr>
            <p:spPr>
              <a:xfrm>
                <a:off x="3297782" y="516468"/>
                <a:ext cx="128746" cy="128746"/>
              </a:xfrm>
              <a:custGeom>
                <a:avLst/>
                <a:gdLst/>
                <a:ahLst/>
                <a:cxnLst/>
                <a:rect l="l" t="t" r="r" b="b"/>
                <a:pathLst>
                  <a:path w="1999" h="1999" extrusionOk="0">
                    <a:moveTo>
                      <a:pt x="1012" y="0"/>
                    </a:moveTo>
                    <a:cubicBezTo>
                      <a:pt x="457" y="0"/>
                      <a:pt x="0" y="456"/>
                      <a:pt x="0" y="999"/>
                    </a:cubicBezTo>
                    <a:cubicBezTo>
                      <a:pt x="0" y="1554"/>
                      <a:pt x="457" y="1998"/>
                      <a:pt x="1012" y="1998"/>
                    </a:cubicBezTo>
                    <a:cubicBezTo>
                      <a:pt x="1555" y="1998"/>
                      <a:pt x="1999" y="1554"/>
                      <a:pt x="1999" y="999"/>
                    </a:cubicBezTo>
                    <a:cubicBezTo>
                      <a:pt x="1999" y="456"/>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28"/>
              <p:cNvSpPr/>
              <p:nvPr/>
            </p:nvSpPr>
            <p:spPr>
              <a:xfrm>
                <a:off x="3621868"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28"/>
              <p:cNvSpPr/>
              <p:nvPr/>
            </p:nvSpPr>
            <p:spPr>
              <a:xfrm>
                <a:off x="3908728" y="516468"/>
                <a:ext cx="128746" cy="128746"/>
              </a:xfrm>
              <a:custGeom>
                <a:avLst/>
                <a:gdLst/>
                <a:ahLst/>
                <a:cxnLst/>
                <a:rect l="l" t="t" r="r" b="b"/>
                <a:pathLst>
                  <a:path w="1999" h="1999" extrusionOk="0">
                    <a:moveTo>
                      <a:pt x="999" y="0"/>
                    </a:moveTo>
                    <a:cubicBezTo>
                      <a:pt x="456" y="0"/>
                      <a:pt x="0" y="456"/>
                      <a:pt x="0" y="999"/>
                    </a:cubicBezTo>
                    <a:cubicBezTo>
                      <a:pt x="0" y="1554"/>
                      <a:pt x="456" y="1998"/>
                      <a:pt x="999" y="1998"/>
                    </a:cubicBezTo>
                    <a:cubicBezTo>
                      <a:pt x="1554" y="1998"/>
                      <a:pt x="1998" y="1554"/>
                      <a:pt x="1998" y="999"/>
                    </a:cubicBezTo>
                    <a:cubicBezTo>
                      <a:pt x="1998" y="456"/>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28"/>
              <p:cNvSpPr/>
              <p:nvPr/>
            </p:nvSpPr>
            <p:spPr>
              <a:xfrm>
                <a:off x="4231977" y="534694"/>
                <a:ext cx="93065" cy="93065"/>
              </a:xfrm>
              <a:custGeom>
                <a:avLst/>
                <a:gdLst/>
                <a:ahLst/>
                <a:cxnLst/>
                <a:rect l="l" t="t" r="r" b="b"/>
                <a:pathLst>
                  <a:path w="1445" h="1445" extrusionOk="0">
                    <a:moveTo>
                      <a:pt x="729" y="0"/>
                    </a:moveTo>
                    <a:lnTo>
                      <a:pt x="1" y="716"/>
                    </a:lnTo>
                    <a:lnTo>
                      <a:pt x="729" y="1444"/>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28"/>
              <p:cNvSpPr/>
              <p:nvPr/>
            </p:nvSpPr>
            <p:spPr>
              <a:xfrm>
                <a:off x="4519609"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28"/>
              <p:cNvSpPr/>
              <p:nvPr/>
            </p:nvSpPr>
            <p:spPr>
              <a:xfrm>
                <a:off x="4842923" y="534694"/>
                <a:ext cx="93001" cy="93065"/>
              </a:xfrm>
              <a:custGeom>
                <a:avLst/>
                <a:gdLst/>
                <a:ahLst/>
                <a:cxnLst/>
                <a:rect l="l" t="t" r="r" b="b"/>
                <a:pathLst>
                  <a:path w="1444" h="1445" extrusionOk="0">
                    <a:moveTo>
                      <a:pt x="716" y="0"/>
                    </a:moveTo>
                    <a:lnTo>
                      <a:pt x="1"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28"/>
              <p:cNvSpPr/>
              <p:nvPr/>
            </p:nvSpPr>
            <p:spPr>
              <a:xfrm>
                <a:off x="5130491" y="516468"/>
                <a:ext cx="128810" cy="128746"/>
              </a:xfrm>
              <a:custGeom>
                <a:avLst/>
                <a:gdLst/>
                <a:ahLst/>
                <a:cxnLst/>
                <a:rect l="l" t="t" r="r" b="b"/>
                <a:pathLst>
                  <a:path w="2000" h="1999" extrusionOk="0">
                    <a:moveTo>
                      <a:pt x="999" y="0"/>
                    </a:moveTo>
                    <a:cubicBezTo>
                      <a:pt x="445" y="0"/>
                      <a:pt x="1" y="456"/>
                      <a:pt x="1" y="999"/>
                    </a:cubicBezTo>
                    <a:cubicBezTo>
                      <a:pt x="1" y="1554"/>
                      <a:pt x="445" y="1998"/>
                      <a:pt x="999" y="1998"/>
                    </a:cubicBezTo>
                    <a:cubicBezTo>
                      <a:pt x="1542" y="1998"/>
                      <a:pt x="1999" y="1554"/>
                      <a:pt x="1999" y="999"/>
                    </a:cubicBezTo>
                    <a:cubicBezTo>
                      <a:pt x="1999"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28"/>
              <p:cNvSpPr/>
              <p:nvPr/>
            </p:nvSpPr>
            <p:spPr>
              <a:xfrm>
                <a:off x="5453804"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28"/>
              <p:cNvSpPr/>
              <p:nvPr/>
            </p:nvSpPr>
            <p:spPr>
              <a:xfrm>
                <a:off x="5740599" y="516468"/>
                <a:ext cx="129518" cy="128746"/>
              </a:xfrm>
              <a:custGeom>
                <a:avLst/>
                <a:gdLst/>
                <a:ahLst/>
                <a:cxnLst/>
                <a:rect l="l" t="t" r="r" b="b"/>
                <a:pathLst>
                  <a:path w="2011" h="1999" extrusionOk="0">
                    <a:moveTo>
                      <a:pt x="999" y="0"/>
                    </a:moveTo>
                    <a:cubicBezTo>
                      <a:pt x="457" y="0"/>
                      <a:pt x="1" y="456"/>
                      <a:pt x="1" y="999"/>
                    </a:cubicBezTo>
                    <a:cubicBezTo>
                      <a:pt x="1" y="1554"/>
                      <a:pt x="457" y="1998"/>
                      <a:pt x="999" y="1998"/>
                    </a:cubicBezTo>
                    <a:cubicBezTo>
                      <a:pt x="1555" y="1998"/>
                      <a:pt x="2011" y="1554"/>
                      <a:pt x="2011" y="999"/>
                    </a:cubicBezTo>
                    <a:cubicBezTo>
                      <a:pt x="2011"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28"/>
              <p:cNvSpPr/>
              <p:nvPr/>
            </p:nvSpPr>
            <p:spPr>
              <a:xfrm>
                <a:off x="6064750"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28"/>
              <p:cNvSpPr/>
              <p:nvPr/>
            </p:nvSpPr>
            <p:spPr>
              <a:xfrm>
                <a:off x="6351481" y="516468"/>
                <a:ext cx="128746" cy="128746"/>
              </a:xfrm>
              <a:custGeom>
                <a:avLst/>
                <a:gdLst/>
                <a:ahLst/>
                <a:cxnLst/>
                <a:rect l="l" t="t" r="r" b="b"/>
                <a:pathLst>
                  <a:path w="1999" h="1999" extrusionOk="0">
                    <a:moveTo>
                      <a:pt x="1000" y="0"/>
                    </a:moveTo>
                    <a:cubicBezTo>
                      <a:pt x="457" y="0"/>
                      <a:pt x="1" y="456"/>
                      <a:pt x="1" y="999"/>
                    </a:cubicBezTo>
                    <a:cubicBezTo>
                      <a:pt x="1" y="1554"/>
                      <a:pt x="457"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28"/>
              <p:cNvSpPr/>
              <p:nvPr/>
            </p:nvSpPr>
            <p:spPr>
              <a:xfrm>
                <a:off x="6674858" y="534694"/>
                <a:ext cx="92936" cy="93065"/>
              </a:xfrm>
              <a:custGeom>
                <a:avLst/>
                <a:gdLst/>
                <a:ahLst/>
                <a:cxnLst/>
                <a:rect l="l" t="t" r="r" b="b"/>
                <a:pathLst>
                  <a:path w="1443" h="1445" extrusionOk="0">
                    <a:moveTo>
                      <a:pt x="728" y="0"/>
                    </a:moveTo>
                    <a:lnTo>
                      <a:pt x="0"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28"/>
              <p:cNvSpPr/>
              <p:nvPr/>
            </p:nvSpPr>
            <p:spPr>
              <a:xfrm>
                <a:off x="6962427"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28"/>
              <p:cNvSpPr/>
              <p:nvPr/>
            </p:nvSpPr>
            <p:spPr>
              <a:xfrm>
                <a:off x="7285740" y="534694"/>
                <a:ext cx="93001" cy="93065"/>
              </a:xfrm>
              <a:custGeom>
                <a:avLst/>
                <a:gdLst/>
                <a:ahLst/>
                <a:cxnLst/>
                <a:rect l="l" t="t" r="r" b="b"/>
                <a:pathLst>
                  <a:path w="1444" h="1445" extrusionOk="0">
                    <a:moveTo>
                      <a:pt x="715" y="0"/>
                    </a:moveTo>
                    <a:lnTo>
                      <a:pt x="0" y="716"/>
                    </a:lnTo>
                    <a:lnTo>
                      <a:pt x="715" y="1444"/>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28"/>
              <p:cNvSpPr/>
              <p:nvPr/>
            </p:nvSpPr>
            <p:spPr>
              <a:xfrm>
                <a:off x="7573308"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42" y="1998"/>
                      <a:pt x="1998" y="1554"/>
                      <a:pt x="1998" y="999"/>
                    </a:cubicBezTo>
                    <a:cubicBezTo>
                      <a:pt x="1998" y="456"/>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28"/>
              <p:cNvSpPr/>
              <p:nvPr/>
            </p:nvSpPr>
            <p:spPr>
              <a:xfrm>
                <a:off x="7896621"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28"/>
              <p:cNvSpPr/>
              <p:nvPr/>
            </p:nvSpPr>
            <p:spPr>
              <a:xfrm>
                <a:off x="8183417" y="516468"/>
                <a:ext cx="128746" cy="128746"/>
              </a:xfrm>
              <a:custGeom>
                <a:avLst/>
                <a:gdLst/>
                <a:ahLst/>
                <a:cxnLst/>
                <a:rect l="l" t="t" r="r" b="b"/>
                <a:pathLst>
                  <a:path w="1999" h="1999" extrusionOk="0">
                    <a:moveTo>
                      <a:pt x="1000" y="0"/>
                    </a:moveTo>
                    <a:cubicBezTo>
                      <a:pt x="457" y="0"/>
                      <a:pt x="0" y="456"/>
                      <a:pt x="0" y="999"/>
                    </a:cubicBezTo>
                    <a:cubicBezTo>
                      <a:pt x="0" y="1554"/>
                      <a:pt x="457"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28"/>
              <p:cNvSpPr/>
              <p:nvPr/>
            </p:nvSpPr>
            <p:spPr>
              <a:xfrm>
                <a:off x="8507503"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28"/>
              <p:cNvSpPr/>
              <p:nvPr/>
            </p:nvSpPr>
            <p:spPr>
              <a:xfrm>
                <a:off x="8794298" y="516468"/>
                <a:ext cx="128810" cy="128746"/>
              </a:xfrm>
              <a:custGeom>
                <a:avLst/>
                <a:gdLst/>
                <a:ahLst/>
                <a:cxnLst/>
                <a:rect l="l" t="t" r="r" b="b"/>
                <a:pathLst>
                  <a:path w="2000"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28"/>
              <p:cNvSpPr/>
              <p:nvPr/>
            </p:nvSpPr>
            <p:spPr>
              <a:xfrm>
                <a:off x="9117611" y="534694"/>
                <a:ext cx="93065" cy="93065"/>
              </a:xfrm>
              <a:custGeom>
                <a:avLst/>
                <a:gdLst/>
                <a:ahLst/>
                <a:cxnLst/>
                <a:rect l="l" t="t" r="r" b="b"/>
                <a:pathLst>
                  <a:path w="1445" h="1445" extrusionOk="0">
                    <a:moveTo>
                      <a:pt x="729" y="0"/>
                    </a:moveTo>
                    <a:lnTo>
                      <a:pt x="1" y="716"/>
                    </a:lnTo>
                    <a:lnTo>
                      <a:pt x="729" y="1444"/>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28"/>
              <p:cNvSpPr/>
              <p:nvPr/>
            </p:nvSpPr>
            <p:spPr>
              <a:xfrm>
                <a:off x="9405180"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28"/>
              <p:cNvSpPr/>
              <p:nvPr/>
            </p:nvSpPr>
            <p:spPr>
              <a:xfrm>
                <a:off x="-60166" y="822262"/>
                <a:ext cx="128746" cy="128746"/>
              </a:xfrm>
              <a:custGeom>
                <a:avLst/>
                <a:gdLst/>
                <a:ahLst/>
                <a:cxnLst/>
                <a:rect l="l" t="t" r="r" b="b"/>
                <a:pathLst>
                  <a:path w="1999" h="1999" extrusionOk="0">
                    <a:moveTo>
                      <a:pt x="999" y="1"/>
                    </a:moveTo>
                    <a:cubicBezTo>
                      <a:pt x="445" y="1"/>
                      <a:pt x="1" y="457"/>
                      <a:pt x="1" y="1000"/>
                    </a:cubicBezTo>
                    <a:cubicBezTo>
                      <a:pt x="1" y="1555"/>
                      <a:pt x="445"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28"/>
              <p:cNvSpPr/>
              <p:nvPr/>
            </p:nvSpPr>
            <p:spPr>
              <a:xfrm>
                <a:off x="550716"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43" y="1999"/>
                      <a:pt x="1999" y="1555"/>
                      <a:pt x="1999" y="1000"/>
                    </a:cubicBezTo>
                    <a:cubicBezTo>
                      <a:pt x="1999" y="457"/>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28"/>
              <p:cNvSpPr/>
              <p:nvPr/>
            </p:nvSpPr>
            <p:spPr>
              <a:xfrm>
                <a:off x="263147" y="840553"/>
                <a:ext cx="93065" cy="93001"/>
              </a:xfrm>
              <a:custGeom>
                <a:avLst/>
                <a:gdLst/>
                <a:ahLst/>
                <a:cxnLst/>
                <a:rect l="l" t="t" r="r" b="b"/>
                <a:pathLst>
                  <a:path w="1445" h="1444" extrusionOk="0">
                    <a:moveTo>
                      <a:pt x="716" y="1"/>
                    </a:moveTo>
                    <a:lnTo>
                      <a:pt x="0" y="716"/>
                    </a:lnTo>
                    <a:lnTo>
                      <a:pt x="716" y="1443"/>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28"/>
              <p:cNvSpPr/>
              <p:nvPr/>
            </p:nvSpPr>
            <p:spPr>
              <a:xfrm>
                <a:off x="874093"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28"/>
              <p:cNvSpPr/>
              <p:nvPr/>
            </p:nvSpPr>
            <p:spPr>
              <a:xfrm>
                <a:off x="1160824"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28"/>
              <p:cNvSpPr/>
              <p:nvPr/>
            </p:nvSpPr>
            <p:spPr>
              <a:xfrm>
                <a:off x="1484910"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28"/>
              <p:cNvSpPr/>
              <p:nvPr/>
            </p:nvSpPr>
            <p:spPr>
              <a:xfrm>
                <a:off x="1771770" y="822262"/>
                <a:ext cx="128746" cy="128746"/>
              </a:xfrm>
              <a:custGeom>
                <a:avLst/>
                <a:gdLst/>
                <a:ahLst/>
                <a:cxnLst/>
                <a:rect l="l" t="t" r="r" b="b"/>
                <a:pathLst>
                  <a:path w="1999" h="1999" extrusionOk="0">
                    <a:moveTo>
                      <a:pt x="999" y="1"/>
                    </a:moveTo>
                    <a:cubicBezTo>
                      <a:pt x="456" y="1"/>
                      <a:pt x="0" y="457"/>
                      <a:pt x="0" y="1000"/>
                    </a:cubicBezTo>
                    <a:cubicBezTo>
                      <a:pt x="0" y="1555"/>
                      <a:pt x="456" y="1999"/>
                      <a:pt x="999" y="1999"/>
                    </a:cubicBezTo>
                    <a:cubicBezTo>
                      <a:pt x="1554" y="1999"/>
                      <a:pt x="1998" y="1555"/>
                      <a:pt x="1998" y="1000"/>
                    </a:cubicBezTo>
                    <a:cubicBezTo>
                      <a:pt x="1998" y="457"/>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28"/>
              <p:cNvSpPr/>
              <p:nvPr/>
            </p:nvSpPr>
            <p:spPr>
              <a:xfrm>
                <a:off x="2095019" y="840553"/>
                <a:ext cx="93065" cy="93001"/>
              </a:xfrm>
              <a:custGeom>
                <a:avLst/>
                <a:gdLst/>
                <a:ahLst/>
                <a:cxnLst/>
                <a:rect l="l" t="t" r="r" b="b"/>
                <a:pathLst>
                  <a:path w="1445" h="1444" extrusionOk="0">
                    <a:moveTo>
                      <a:pt x="729" y="1"/>
                    </a:moveTo>
                    <a:lnTo>
                      <a:pt x="1" y="716"/>
                    </a:lnTo>
                    <a:lnTo>
                      <a:pt x="729" y="1443"/>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28"/>
              <p:cNvSpPr/>
              <p:nvPr/>
            </p:nvSpPr>
            <p:spPr>
              <a:xfrm>
                <a:off x="2382652"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28"/>
              <p:cNvSpPr/>
              <p:nvPr/>
            </p:nvSpPr>
            <p:spPr>
              <a:xfrm>
                <a:off x="2705965" y="840553"/>
                <a:ext cx="93001" cy="93001"/>
              </a:xfrm>
              <a:custGeom>
                <a:avLst/>
                <a:gdLst/>
                <a:ahLst/>
                <a:cxnLst/>
                <a:rect l="l" t="t" r="r" b="b"/>
                <a:pathLst>
                  <a:path w="1444" h="1444" extrusionOk="0">
                    <a:moveTo>
                      <a:pt x="716" y="1"/>
                    </a:moveTo>
                    <a:lnTo>
                      <a:pt x="1"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28"/>
              <p:cNvSpPr/>
              <p:nvPr/>
            </p:nvSpPr>
            <p:spPr>
              <a:xfrm>
                <a:off x="2993533" y="822262"/>
                <a:ext cx="128810" cy="128746"/>
              </a:xfrm>
              <a:custGeom>
                <a:avLst/>
                <a:gdLst/>
                <a:ahLst/>
                <a:cxnLst/>
                <a:rect l="l" t="t" r="r" b="b"/>
                <a:pathLst>
                  <a:path w="2000" h="1999" extrusionOk="0">
                    <a:moveTo>
                      <a:pt x="999" y="1"/>
                    </a:moveTo>
                    <a:cubicBezTo>
                      <a:pt x="445" y="1"/>
                      <a:pt x="1" y="457"/>
                      <a:pt x="1" y="1000"/>
                    </a:cubicBezTo>
                    <a:cubicBezTo>
                      <a:pt x="1"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28"/>
              <p:cNvSpPr/>
              <p:nvPr/>
            </p:nvSpPr>
            <p:spPr>
              <a:xfrm>
                <a:off x="3316846"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28"/>
              <p:cNvSpPr/>
              <p:nvPr/>
            </p:nvSpPr>
            <p:spPr>
              <a:xfrm>
                <a:off x="3603642" y="822262"/>
                <a:ext cx="128746" cy="128746"/>
              </a:xfrm>
              <a:custGeom>
                <a:avLst/>
                <a:gdLst/>
                <a:ahLst/>
                <a:cxnLst/>
                <a:rect l="l" t="t" r="r" b="b"/>
                <a:pathLst>
                  <a:path w="1999" h="1999" extrusionOk="0">
                    <a:moveTo>
                      <a:pt x="1012" y="1"/>
                    </a:moveTo>
                    <a:cubicBezTo>
                      <a:pt x="457" y="1"/>
                      <a:pt x="1" y="457"/>
                      <a:pt x="1" y="1000"/>
                    </a:cubicBezTo>
                    <a:cubicBezTo>
                      <a:pt x="1"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28"/>
              <p:cNvSpPr/>
              <p:nvPr/>
            </p:nvSpPr>
            <p:spPr>
              <a:xfrm>
                <a:off x="3927792"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28"/>
              <p:cNvSpPr/>
              <p:nvPr/>
            </p:nvSpPr>
            <p:spPr>
              <a:xfrm>
                <a:off x="4214523" y="822262"/>
                <a:ext cx="128746" cy="128746"/>
              </a:xfrm>
              <a:custGeom>
                <a:avLst/>
                <a:gdLst/>
                <a:ahLst/>
                <a:cxnLst/>
                <a:rect l="l" t="t" r="r" b="b"/>
                <a:pathLst>
                  <a:path w="1999"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28"/>
              <p:cNvSpPr/>
              <p:nvPr/>
            </p:nvSpPr>
            <p:spPr>
              <a:xfrm>
                <a:off x="4537900" y="840553"/>
                <a:ext cx="92936" cy="93001"/>
              </a:xfrm>
              <a:custGeom>
                <a:avLst/>
                <a:gdLst/>
                <a:ahLst/>
                <a:cxnLst/>
                <a:rect l="l" t="t" r="r" b="b"/>
                <a:pathLst>
                  <a:path w="1443" h="1444" extrusionOk="0">
                    <a:moveTo>
                      <a:pt x="728" y="1"/>
                    </a:moveTo>
                    <a:lnTo>
                      <a:pt x="0" y="716"/>
                    </a:lnTo>
                    <a:lnTo>
                      <a:pt x="728" y="1443"/>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28"/>
              <p:cNvSpPr/>
              <p:nvPr/>
            </p:nvSpPr>
            <p:spPr>
              <a:xfrm>
                <a:off x="4825469" y="822262"/>
                <a:ext cx="128746" cy="128746"/>
              </a:xfrm>
              <a:custGeom>
                <a:avLst/>
                <a:gdLst/>
                <a:ahLst/>
                <a:cxnLst/>
                <a:rect l="l" t="t" r="r" b="b"/>
                <a:pathLst>
                  <a:path w="1999" h="1999" extrusionOk="0">
                    <a:moveTo>
                      <a:pt x="999" y="1"/>
                    </a:moveTo>
                    <a:cubicBezTo>
                      <a:pt x="444" y="1"/>
                      <a:pt x="0" y="457"/>
                      <a:pt x="0" y="1000"/>
                    </a:cubicBezTo>
                    <a:cubicBezTo>
                      <a:pt x="0" y="1555"/>
                      <a:pt x="444"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28"/>
              <p:cNvSpPr/>
              <p:nvPr/>
            </p:nvSpPr>
            <p:spPr>
              <a:xfrm>
                <a:off x="5148782" y="840553"/>
                <a:ext cx="93001" cy="93001"/>
              </a:xfrm>
              <a:custGeom>
                <a:avLst/>
                <a:gdLst/>
                <a:ahLst/>
                <a:cxnLst/>
                <a:rect l="l" t="t" r="r" b="b"/>
                <a:pathLst>
                  <a:path w="1444" h="1444" extrusionOk="0">
                    <a:moveTo>
                      <a:pt x="715" y="1"/>
                    </a:moveTo>
                    <a:lnTo>
                      <a:pt x="0" y="716"/>
                    </a:lnTo>
                    <a:lnTo>
                      <a:pt x="715" y="1443"/>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28"/>
              <p:cNvSpPr/>
              <p:nvPr/>
            </p:nvSpPr>
            <p:spPr>
              <a:xfrm>
                <a:off x="5436350"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42" y="1999"/>
                      <a:pt x="1998" y="1555"/>
                      <a:pt x="1998" y="1000"/>
                    </a:cubicBezTo>
                    <a:cubicBezTo>
                      <a:pt x="1998" y="457"/>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28"/>
              <p:cNvSpPr/>
              <p:nvPr/>
            </p:nvSpPr>
            <p:spPr>
              <a:xfrm>
                <a:off x="5759663"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28"/>
              <p:cNvSpPr/>
              <p:nvPr/>
            </p:nvSpPr>
            <p:spPr>
              <a:xfrm>
                <a:off x="6046459"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4" y="1999"/>
                      <a:pt x="1998" y="1555"/>
                      <a:pt x="1998" y="1000"/>
                    </a:cubicBezTo>
                    <a:cubicBezTo>
                      <a:pt x="1998" y="457"/>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28"/>
              <p:cNvSpPr/>
              <p:nvPr/>
            </p:nvSpPr>
            <p:spPr>
              <a:xfrm>
                <a:off x="6370545"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28"/>
              <p:cNvSpPr/>
              <p:nvPr/>
            </p:nvSpPr>
            <p:spPr>
              <a:xfrm>
                <a:off x="6657340" y="822262"/>
                <a:ext cx="128810" cy="128746"/>
              </a:xfrm>
              <a:custGeom>
                <a:avLst/>
                <a:gdLst/>
                <a:ahLst/>
                <a:cxnLst/>
                <a:rect l="l" t="t" r="r" b="b"/>
                <a:pathLst>
                  <a:path w="2000"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28"/>
              <p:cNvSpPr/>
              <p:nvPr/>
            </p:nvSpPr>
            <p:spPr>
              <a:xfrm>
                <a:off x="6980653" y="840553"/>
                <a:ext cx="93065" cy="93001"/>
              </a:xfrm>
              <a:custGeom>
                <a:avLst/>
                <a:gdLst/>
                <a:ahLst/>
                <a:cxnLst/>
                <a:rect l="l" t="t" r="r" b="b"/>
                <a:pathLst>
                  <a:path w="1445" h="1444" extrusionOk="0">
                    <a:moveTo>
                      <a:pt x="729" y="1"/>
                    </a:moveTo>
                    <a:lnTo>
                      <a:pt x="1" y="716"/>
                    </a:lnTo>
                    <a:lnTo>
                      <a:pt x="729" y="1443"/>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28"/>
              <p:cNvSpPr/>
              <p:nvPr/>
            </p:nvSpPr>
            <p:spPr>
              <a:xfrm>
                <a:off x="7268222"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28"/>
              <p:cNvSpPr/>
              <p:nvPr/>
            </p:nvSpPr>
            <p:spPr>
              <a:xfrm>
                <a:off x="7591599" y="840553"/>
                <a:ext cx="92936" cy="93001"/>
              </a:xfrm>
              <a:custGeom>
                <a:avLst/>
                <a:gdLst/>
                <a:ahLst/>
                <a:cxnLst/>
                <a:rect l="l" t="t" r="r" b="b"/>
                <a:pathLst>
                  <a:path w="1443" h="1444" extrusionOk="0">
                    <a:moveTo>
                      <a:pt x="716" y="1"/>
                    </a:moveTo>
                    <a:lnTo>
                      <a:pt x="0"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28"/>
              <p:cNvSpPr/>
              <p:nvPr/>
            </p:nvSpPr>
            <p:spPr>
              <a:xfrm>
                <a:off x="7879168" y="822262"/>
                <a:ext cx="128746" cy="128746"/>
              </a:xfrm>
              <a:custGeom>
                <a:avLst/>
                <a:gdLst/>
                <a:ahLst/>
                <a:cxnLst/>
                <a:rect l="l" t="t" r="r" b="b"/>
                <a:pathLst>
                  <a:path w="1999" h="1999" extrusionOk="0">
                    <a:moveTo>
                      <a:pt x="999" y="1"/>
                    </a:moveTo>
                    <a:cubicBezTo>
                      <a:pt x="445" y="1"/>
                      <a:pt x="0" y="457"/>
                      <a:pt x="0" y="1000"/>
                    </a:cubicBezTo>
                    <a:cubicBezTo>
                      <a:pt x="0"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28"/>
              <p:cNvSpPr/>
              <p:nvPr/>
            </p:nvSpPr>
            <p:spPr>
              <a:xfrm>
                <a:off x="8202481" y="840553"/>
                <a:ext cx="92164" cy="93001"/>
              </a:xfrm>
              <a:custGeom>
                <a:avLst/>
                <a:gdLst/>
                <a:ahLst/>
                <a:cxnLst/>
                <a:rect l="l" t="t" r="r" b="b"/>
                <a:pathLst>
                  <a:path w="1431"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28"/>
              <p:cNvSpPr/>
              <p:nvPr/>
            </p:nvSpPr>
            <p:spPr>
              <a:xfrm>
                <a:off x="8489276" y="822262"/>
                <a:ext cx="128746" cy="128746"/>
              </a:xfrm>
              <a:custGeom>
                <a:avLst/>
                <a:gdLst/>
                <a:ahLst/>
                <a:cxnLst/>
                <a:rect l="l" t="t" r="r" b="b"/>
                <a:pathLst>
                  <a:path w="1999" h="1999" extrusionOk="0">
                    <a:moveTo>
                      <a:pt x="1012" y="1"/>
                    </a:moveTo>
                    <a:cubicBezTo>
                      <a:pt x="456" y="1"/>
                      <a:pt x="0" y="457"/>
                      <a:pt x="0" y="1000"/>
                    </a:cubicBezTo>
                    <a:cubicBezTo>
                      <a:pt x="0" y="1555"/>
                      <a:pt x="456"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28"/>
              <p:cNvSpPr/>
              <p:nvPr/>
            </p:nvSpPr>
            <p:spPr>
              <a:xfrm>
                <a:off x="8813362"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28"/>
              <p:cNvSpPr/>
              <p:nvPr/>
            </p:nvSpPr>
            <p:spPr>
              <a:xfrm>
                <a:off x="9100158" y="822262"/>
                <a:ext cx="128746" cy="128746"/>
              </a:xfrm>
              <a:custGeom>
                <a:avLst/>
                <a:gdLst/>
                <a:ahLst/>
                <a:cxnLst/>
                <a:rect l="l" t="t" r="r" b="b"/>
                <a:pathLst>
                  <a:path w="1999" h="1999" extrusionOk="0">
                    <a:moveTo>
                      <a:pt x="1000" y="1"/>
                    </a:moveTo>
                    <a:cubicBezTo>
                      <a:pt x="457" y="1"/>
                      <a:pt x="0" y="457"/>
                      <a:pt x="0" y="1000"/>
                    </a:cubicBezTo>
                    <a:cubicBezTo>
                      <a:pt x="0" y="1555"/>
                      <a:pt x="457"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28"/>
              <p:cNvSpPr/>
              <p:nvPr/>
            </p:nvSpPr>
            <p:spPr>
              <a:xfrm>
                <a:off x="-366025"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28"/>
              <p:cNvSpPr/>
              <p:nvPr/>
            </p:nvSpPr>
            <p:spPr>
              <a:xfrm>
                <a:off x="244921"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42" y="1999"/>
                      <a:pt x="1998" y="1543"/>
                      <a:pt x="1998" y="1000"/>
                    </a:cubicBezTo>
                    <a:cubicBezTo>
                      <a:pt x="1998"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28"/>
              <p:cNvSpPr/>
              <p:nvPr/>
            </p:nvSpPr>
            <p:spPr>
              <a:xfrm>
                <a:off x="-42648" y="1146412"/>
                <a:ext cx="92936" cy="93001"/>
              </a:xfrm>
              <a:custGeom>
                <a:avLst/>
                <a:gdLst/>
                <a:ahLst/>
                <a:cxnLst/>
                <a:rect l="l" t="t" r="r" b="b"/>
                <a:pathLst>
                  <a:path w="1443" h="1444" extrusionOk="0">
                    <a:moveTo>
                      <a:pt x="716" y="0"/>
                    </a:moveTo>
                    <a:lnTo>
                      <a:pt x="0"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28"/>
              <p:cNvSpPr/>
              <p:nvPr/>
            </p:nvSpPr>
            <p:spPr>
              <a:xfrm>
                <a:off x="568169"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28"/>
              <p:cNvSpPr/>
              <p:nvPr/>
            </p:nvSpPr>
            <p:spPr>
              <a:xfrm>
                <a:off x="855029" y="1128894"/>
                <a:ext cx="129518" cy="128746"/>
              </a:xfrm>
              <a:custGeom>
                <a:avLst/>
                <a:gdLst/>
                <a:ahLst/>
                <a:cxnLst/>
                <a:rect l="l" t="t" r="r" b="b"/>
                <a:pathLst>
                  <a:path w="2011" h="1999" extrusionOk="0">
                    <a:moveTo>
                      <a:pt x="1012" y="1"/>
                    </a:moveTo>
                    <a:cubicBezTo>
                      <a:pt x="456" y="1"/>
                      <a:pt x="0" y="445"/>
                      <a:pt x="0" y="1000"/>
                    </a:cubicBezTo>
                    <a:cubicBezTo>
                      <a:pt x="0" y="1543"/>
                      <a:pt x="456" y="1999"/>
                      <a:pt x="1012" y="1999"/>
                    </a:cubicBezTo>
                    <a:cubicBezTo>
                      <a:pt x="1554" y="1999"/>
                      <a:pt x="2010" y="1543"/>
                      <a:pt x="2010" y="1000"/>
                    </a:cubicBezTo>
                    <a:cubicBezTo>
                      <a:pt x="2010"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28"/>
              <p:cNvSpPr/>
              <p:nvPr/>
            </p:nvSpPr>
            <p:spPr>
              <a:xfrm>
                <a:off x="1179115"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28"/>
              <p:cNvSpPr/>
              <p:nvPr/>
            </p:nvSpPr>
            <p:spPr>
              <a:xfrm>
                <a:off x="1465846" y="1128894"/>
                <a:ext cx="128810" cy="128746"/>
              </a:xfrm>
              <a:custGeom>
                <a:avLst/>
                <a:gdLst/>
                <a:ahLst/>
                <a:cxnLst/>
                <a:rect l="l" t="t" r="r" b="b"/>
                <a:pathLst>
                  <a:path w="2000" h="1999" extrusionOk="0">
                    <a:moveTo>
                      <a:pt x="1001" y="1"/>
                    </a:moveTo>
                    <a:cubicBezTo>
                      <a:pt x="458" y="1"/>
                      <a:pt x="1" y="445"/>
                      <a:pt x="1" y="1000"/>
                    </a:cubicBezTo>
                    <a:cubicBezTo>
                      <a:pt x="1" y="1543"/>
                      <a:pt x="458" y="1999"/>
                      <a:pt x="1001" y="1999"/>
                    </a:cubicBezTo>
                    <a:cubicBezTo>
                      <a:pt x="1555" y="1999"/>
                      <a:pt x="1999" y="1543"/>
                      <a:pt x="1999" y="1000"/>
                    </a:cubicBezTo>
                    <a:cubicBezTo>
                      <a:pt x="1999" y="445"/>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28"/>
              <p:cNvSpPr/>
              <p:nvPr/>
            </p:nvSpPr>
            <p:spPr>
              <a:xfrm>
                <a:off x="1789224" y="1146412"/>
                <a:ext cx="93001" cy="93001"/>
              </a:xfrm>
              <a:custGeom>
                <a:avLst/>
                <a:gdLst/>
                <a:ahLst/>
                <a:cxnLst/>
                <a:rect l="l" t="t" r="r" b="b"/>
                <a:pathLst>
                  <a:path w="1444" h="1444" extrusionOk="0">
                    <a:moveTo>
                      <a:pt x="728" y="0"/>
                    </a:moveTo>
                    <a:lnTo>
                      <a:pt x="1"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28"/>
              <p:cNvSpPr/>
              <p:nvPr/>
            </p:nvSpPr>
            <p:spPr>
              <a:xfrm>
                <a:off x="2076792" y="1128894"/>
                <a:ext cx="128746" cy="128746"/>
              </a:xfrm>
              <a:custGeom>
                <a:avLst/>
                <a:gdLst/>
                <a:ahLst/>
                <a:cxnLst/>
                <a:rect l="l" t="t" r="r" b="b"/>
                <a:pathLst>
                  <a:path w="1999" h="1999" extrusionOk="0">
                    <a:moveTo>
                      <a:pt x="999" y="1"/>
                    </a:moveTo>
                    <a:cubicBezTo>
                      <a:pt x="445" y="1"/>
                      <a:pt x="1" y="445"/>
                      <a:pt x="1" y="1000"/>
                    </a:cubicBezTo>
                    <a:cubicBezTo>
                      <a:pt x="1" y="1543"/>
                      <a:pt x="445"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28"/>
              <p:cNvSpPr/>
              <p:nvPr/>
            </p:nvSpPr>
            <p:spPr>
              <a:xfrm>
                <a:off x="2400105" y="1146412"/>
                <a:ext cx="93065" cy="93001"/>
              </a:xfrm>
              <a:custGeom>
                <a:avLst/>
                <a:gdLst/>
                <a:ahLst/>
                <a:cxnLst/>
                <a:rect l="l" t="t" r="r" b="b"/>
                <a:pathLst>
                  <a:path w="1445" h="1444" extrusionOk="0">
                    <a:moveTo>
                      <a:pt x="716" y="0"/>
                    </a:moveTo>
                    <a:lnTo>
                      <a:pt x="0" y="728"/>
                    </a:lnTo>
                    <a:lnTo>
                      <a:pt x="716" y="1444"/>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28"/>
              <p:cNvSpPr/>
              <p:nvPr/>
            </p:nvSpPr>
            <p:spPr>
              <a:xfrm>
                <a:off x="2687674"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43" y="1999"/>
                      <a:pt x="1999" y="1543"/>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28"/>
              <p:cNvSpPr/>
              <p:nvPr/>
            </p:nvSpPr>
            <p:spPr>
              <a:xfrm>
                <a:off x="3011051"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28"/>
              <p:cNvSpPr/>
              <p:nvPr/>
            </p:nvSpPr>
            <p:spPr>
              <a:xfrm>
                <a:off x="3297782" y="1128894"/>
                <a:ext cx="128746" cy="128746"/>
              </a:xfrm>
              <a:custGeom>
                <a:avLst/>
                <a:gdLst/>
                <a:ahLst/>
                <a:cxnLst/>
                <a:rect l="l" t="t" r="r" b="b"/>
                <a:pathLst>
                  <a:path w="1999" h="1999" extrusionOk="0">
                    <a:moveTo>
                      <a:pt x="1012" y="1"/>
                    </a:moveTo>
                    <a:cubicBezTo>
                      <a:pt x="457" y="1"/>
                      <a:pt x="0" y="445"/>
                      <a:pt x="0" y="1000"/>
                    </a:cubicBezTo>
                    <a:cubicBezTo>
                      <a:pt x="0" y="1543"/>
                      <a:pt x="457" y="1999"/>
                      <a:pt x="1012" y="1999"/>
                    </a:cubicBezTo>
                    <a:cubicBezTo>
                      <a:pt x="1555" y="1999"/>
                      <a:pt x="1999" y="1543"/>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28"/>
              <p:cNvSpPr/>
              <p:nvPr/>
            </p:nvSpPr>
            <p:spPr>
              <a:xfrm>
                <a:off x="3621868"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28"/>
              <p:cNvSpPr/>
              <p:nvPr/>
            </p:nvSpPr>
            <p:spPr>
              <a:xfrm>
                <a:off x="3908728" y="1128894"/>
                <a:ext cx="128746" cy="128746"/>
              </a:xfrm>
              <a:custGeom>
                <a:avLst/>
                <a:gdLst/>
                <a:ahLst/>
                <a:cxnLst/>
                <a:rect l="l" t="t" r="r" b="b"/>
                <a:pathLst>
                  <a:path w="1999" h="1999" extrusionOk="0">
                    <a:moveTo>
                      <a:pt x="999" y="1"/>
                    </a:moveTo>
                    <a:cubicBezTo>
                      <a:pt x="456" y="1"/>
                      <a:pt x="0" y="445"/>
                      <a:pt x="0" y="1000"/>
                    </a:cubicBezTo>
                    <a:cubicBezTo>
                      <a:pt x="0" y="1543"/>
                      <a:pt x="456" y="1999"/>
                      <a:pt x="999" y="1999"/>
                    </a:cubicBezTo>
                    <a:cubicBezTo>
                      <a:pt x="1554" y="1999"/>
                      <a:pt x="1998" y="1543"/>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28"/>
              <p:cNvSpPr/>
              <p:nvPr/>
            </p:nvSpPr>
            <p:spPr>
              <a:xfrm>
                <a:off x="4231977" y="1146412"/>
                <a:ext cx="93065" cy="93001"/>
              </a:xfrm>
              <a:custGeom>
                <a:avLst/>
                <a:gdLst/>
                <a:ahLst/>
                <a:cxnLst/>
                <a:rect l="l" t="t" r="r" b="b"/>
                <a:pathLst>
                  <a:path w="1445" h="1444" extrusionOk="0">
                    <a:moveTo>
                      <a:pt x="729" y="0"/>
                    </a:moveTo>
                    <a:lnTo>
                      <a:pt x="1" y="728"/>
                    </a:lnTo>
                    <a:lnTo>
                      <a:pt x="729" y="1444"/>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28"/>
              <p:cNvSpPr/>
              <p:nvPr/>
            </p:nvSpPr>
            <p:spPr>
              <a:xfrm>
                <a:off x="4519609"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28"/>
              <p:cNvSpPr/>
              <p:nvPr/>
            </p:nvSpPr>
            <p:spPr>
              <a:xfrm>
                <a:off x="4842923" y="1146412"/>
                <a:ext cx="93001" cy="93001"/>
              </a:xfrm>
              <a:custGeom>
                <a:avLst/>
                <a:gdLst/>
                <a:ahLst/>
                <a:cxnLst/>
                <a:rect l="l" t="t" r="r" b="b"/>
                <a:pathLst>
                  <a:path w="1444" h="1444" extrusionOk="0">
                    <a:moveTo>
                      <a:pt x="716" y="0"/>
                    </a:moveTo>
                    <a:lnTo>
                      <a:pt x="1"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28"/>
              <p:cNvSpPr/>
              <p:nvPr/>
            </p:nvSpPr>
            <p:spPr>
              <a:xfrm>
                <a:off x="5130491" y="1128894"/>
                <a:ext cx="128810" cy="128746"/>
              </a:xfrm>
              <a:custGeom>
                <a:avLst/>
                <a:gdLst/>
                <a:ahLst/>
                <a:cxnLst/>
                <a:rect l="l" t="t" r="r" b="b"/>
                <a:pathLst>
                  <a:path w="2000" h="1999" extrusionOk="0">
                    <a:moveTo>
                      <a:pt x="999" y="1"/>
                    </a:moveTo>
                    <a:cubicBezTo>
                      <a:pt x="445" y="1"/>
                      <a:pt x="1" y="445"/>
                      <a:pt x="1" y="1000"/>
                    </a:cubicBezTo>
                    <a:cubicBezTo>
                      <a:pt x="1" y="1543"/>
                      <a:pt x="445" y="1999"/>
                      <a:pt x="999" y="1999"/>
                    </a:cubicBezTo>
                    <a:cubicBezTo>
                      <a:pt x="1542" y="1999"/>
                      <a:pt x="1999" y="1543"/>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28"/>
              <p:cNvSpPr/>
              <p:nvPr/>
            </p:nvSpPr>
            <p:spPr>
              <a:xfrm>
                <a:off x="5453804"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28"/>
              <p:cNvSpPr/>
              <p:nvPr/>
            </p:nvSpPr>
            <p:spPr>
              <a:xfrm>
                <a:off x="5740599" y="1128894"/>
                <a:ext cx="129518" cy="128746"/>
              </a:xfrm>
              <a:custGeom>
                <a:avLst/>
                <a:gdLst/>
                <a:ahLst/>
                <a:cxnLst/>
                <a:rect l="l" t="t" r="r" b="b"/>
                <a:pathLst>
                  <a:path w="2011" h="1999" extrusionOk="0">
                    <a:moveTo>
                      <a:pt x="999" y="1"/>
                    </a:moveTo>
                    <a:cubicBezTo>
                      <a:pt x="457" y="1"/>
                      <a:pt x="1" y="445"/>
                      <a:pt x="1" y="1000"/>
                    </a:cubicBezTo>
                    <a:cubicBezTo>
                      <a:pt x="1" y="1543"/>
                      <a:pt x="457" y="1999"/>
                      <a:pt x="999" y="1999"/>
                    </a:cubicBezTo>
                    <a:cubicBezTo>
                      <a:pt x="1555" y="1999"/>
                      <a:pt x="2011" y="1543"/>
                      <a:pt x="2011" y="1000"/>
                    </a:cubicBezTo>
                    <a:cubicBezTo>
                      <a:pt x="2011"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28"/>
              <p:cNvSpPr/>
              <p:nvPr/>
            </p:nvSpPr>
            <p:spPr>
              <a:xfrm>
                <a:off x="6064750"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28"/>
              <p:cNvSpPr/>
              <p:nvPr/>
            </p:nvSpPr>
            <p:spPr>
              <a:xfrm>
                <a:off x="6351481" y="1128894"/>
                <a:ext cx="128746" cy="128746"/>
              </a:xfrm>
              <a:custGeom>
                <a:avLst/>
                <a:gdLst/>
                <a:ahLst/>
                <a:cxnLst/>
                <a:rect l="l" t="t" r="r" b="b"/>
                <a:pathLst>
                  <a:path w="1999" h="1999" extrusionOk="0">
                    <a:moveTo>
                      <a:pt x="1000" y="1"/>
                    </a:moveTo>
                    <a:cubicBezTo>
                      <a:pt x="457" y="1"/>
                      <a:pt x="1" y="445"/>
                      <a:pt x="1" y="1000"/>
                    </a:cubicBezTo>
                    <a:cubicBezTo>
                      <a:pt x="1" y="1543"/>
                      <a:pt x="457"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28"/>
              <p:cNvSpPr/>
              <p:nvPr/>
            </p:nvSpPr>
            <p:spPr>
              <a:xfrm>
                <a:off x="6674858" y="1146412"/>
                <a:ext cx="92936" cy="93001"/>
              </a:xfrm>
              <a:custGeom>
                <a:avLst/>
                <a:gdLst/>
                <a:ahLst/>
                <a:cxnLst/>
                <a:rect l="l" t="t" r="r" b="b"/>
                <a:pathLst>
                  <a:path w="1443" h="1444" extrusionOk="0">
                    <a:moveTo>
                      <a:pt x="728" y="0"/>
                    </a:moveTo>
                    <a:lnTo>
                      <a:pt x="0"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28"/>
              <p:cNvSpPr/>
              <p:nvPr/>
            </p:nvSpPr>
            <p:spPr>
              <a:xfrm>
                <a:off x="6962427"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28"/>
              <p:cNvSpPr/>
              <p:nvPr/>
            </p:nvSpPr>
            <p:spPr>
              <a:xfrm>
                <a:off x="7285740" y="1146412"/>
                <a:ext cx="93001" cy="93001"/>
              </a:xfrm>
              <a:custGeom>
                <a:avLst/>
                <a:gdLst/>
                <a:ahLst/>
                <a:cxnLst/>
                <a:rect l="l" t="t" r="r" b="b"/>
                <a:pathLst>
                  <a:path w="1444" h="1444" extrusionOk="0">
                    <a:moveTo>
                      <a:pt x="715" y="0"/>
                    </a:moveTo>
                    <a:lnTo>
                      <a:pt x="0" y="728"/>
                    </a:lnTo>
                    <a:lnTo>
                      <a:pt x="715" y="1444"/>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28"/>
              <p:cNvSpPr/>
              <p:nvPr/>
            </p:nvSpPr>
            <p:spPr>
              <a:xfrm>
                <a:off x="7573308"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42" y="1999"/>
                      <a:pt x="1998" y="1543"/>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28"/>
              <p:cNvSpPr/>
              <p:nvPr/>
            </p:nvSpPr>
            <p:spPr>
              <a:xfrm>
                <a:off x="7896621"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28"/>
              <p:cNvSpPr/>
              <p:nvPr/>
            </p:nvSpPr>
            <p:spPr>
              <a:xfrm>
                <a:off x="8183417" y="1128894"/>
                <a:ext cx="128746" cy="128746"/>
              </a:xfrm>
              <a:custGeom>
                <a:avLst/>
                <a:gdLst/>
                <a:ahLst/>
                <a:cxnLst/>
                <a:rect l="l" t="t" r="r" b="b"/>
                <a:pathLst>
                  <a:path w="1999" h="1999" extrusionOk="0">
                    <a:moveTo>
                      <a:pt x="1000" y="1"/>
                    </a:moveTo>
                    <a:cubicBezTo>
                      <a:pt x="457" y="1"/>
                      <a:pt x="0" y="445"/>
                      <a:pt x="0" y="1000"/>
                    </a:cubicBezTo>
                    <a:cubicBezTo>
                      <a:pt x="0" y="1543"/>
                      <a:pt x="457"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28"/>
              <p:cNvSpPr/>
              <p:nvPr/>
            </p:nvSpPr>
            <p:spPr>
              <a:xfrm>
                <a:off x="8507503"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28"/>
              <p:cNvSpPr/>
              <p:nvPr/>
            </p:nvSpPr>
            <p:spPr>
              <a:xfrm>
                <a:off x="8794298" y="1128894"/>
                <a:ext cx="128810" cy="128746"/>
              </a:xfrm>
              <a:custGeom>
                <a:avLst/>
                <a:gdLst/>
                <a:ahLst/>
                <a:cxnLst/>
                <a:rect l="l" t="t" r="r" b="b"/>
                <a:pathLst>
                  <a:path w="2000"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28"/>
              <p:cNvSpPr/>
              <p:nvPr/>
            </p:nvSpPr>
            <p:spPr>
              <a:xfrm>
                <a:off x="9117611" y="1146412"/>
                <a:ext cx="93065" cy="93001"/>
              </a:xfrm>
              <a:custGeom>
                <a:avLst/>
                <a:gdLst/>
                <a:ahLst/>
                <a:cxnLst/>
                <a:rect l="l" t="t" r="r" b="b"/>
                <a:pathLst>
                  <a:path w="1445" h="1444" extrusionOk="0">
                    <a:moveTo>
                      <a:pt x="729" y="0"/>
                    </a:moveTo>
                    <a:lnTo>
                      <a:pt x="1" y="728"/>
                    </a:lnTo>
                    <a:lnTo>
                      <a:pt x="729" y="1444"/>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28"/>
              <p:cNvSpPr/>
              <p:nvPr/>
            </p:nvSpPr>
            <p:spPr>
              <a:xfrm>
                <a:off x="9405180"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28"/>
              <p:cNvSpPr/>
              <p:nvPr/>
            </p:nvSpPr>
            <p:spPr>
              <a:xfrm>
                <a:off x="-60166" y="1434753"/>
                <a:ext cx="128746" cy="128810"/>
              </a:xfrm>
              <a:custGeom>
                <a:avLst/>
                <a:gdLst/>
                <a:ahLst/>
                <a:cxnLst/>
                <a:rect l="l" t="t" r="r" b="b"/>
                <a:pathLst>
                  <a:path w="1999" h="2000" extrusionOk="0">
                    <a:moveTo>
                      <a:pt x="999" y="1"/>
                    </a:moveTo>
                    <a:cubicBezTo>
                      <a:pt x="445" y="1"/>
                      <a:pt x="1" y="445"/>
                      <a:pt x="1" y="1000"/>
                    </a:cubicBezTo>
                    <a:cubicBezTo>
                      <a:pt x="1" y="1542"/>
                      <a:pt x="445"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28"/>
              <p:cNvSpPr/>
              <p:nvPr/>
            </p:nvSpPr>
            <p:spPr>
              <a:xfrm>
                <a:off x="550716"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43" y="1999"/>
                      <a:pt x="1999" y="1542"/>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28"/>
              <p:cNvSpPr/>
              <p:nvPr/>
            </p:nvSpPr>
            <p:spPr>
              <a:xfrm>
                <a:off x="263147" y="1452271"/>
                <a:ext cx="93065" cy="92936"/>
              </a:xfrm>
              <a:custGeom>
                <a:avLst/>
                <a:gdLst/>
                <a:ahLst/>
                <a:cxnLst/>
                <a:rect l="l" t="t" r="r" b="b"/>
                <a:pathLst>
                  <a:path w="1445" h="1443" extrusionOk="0">
                    <a:moveTo>
                      <a:pt x="716" y="0"/>
                    </a:moveTo>
                    <a:lnTo>
                      <a:pt x="0" y="728"/>
                    </a:lnTo>
                    <a:lnTo>
                      <a:pt x="716" y="1443"/>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28"/>
              <p:cNvSpPr/>
              <p:nvPr/>
            </p:nvSpPr>
            <p:spPr>
              <a:xfrm>
                <a:off x="874093"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28"/>
              <p:cNvSpPr/>
              <p:nvPr/>
            </p:nvSpPr>
            <p:spPr>
              <a:xfrm>
                <a:off x="1160824"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28"/>
              <p:cNvSpPr/>
              <p:nvPr/>
            </p:nvSpPr>
            <p:spPr>
              <a:xfrm>
                <a:off x="1484910"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28"/>
              <p:cNvSpPr/>
              <p:nvPr/>
            </p:nvSpPr>
            <p:spPr>
              <a:xfrm>
                <a:off x="1771770" y="1434753"/>
                <a:ext cx="128746" cy="128810"/>
              </a:xfrm>
              <a:custGeom>
                <a:avLst/>
                <a:gdLst/>
                <a:ahLst/>
                <a:cxnLst/>
                <a:rect l="l" t="t" r="r" b="b"/>
                <a:pathLst>
                  <a:path w="1999" h="2000" extrusionOk="0">
                    <a:moveTo>
                      <a:pt x="999" y="1"/>
                    </a:moveTo>
                    <a:cubicBezTo>
                      <a:pt x="456" y="1"/>
                      <a:pt x="0" y="445"/>
                      <a:pt x="0" y="1000"/>
                    </a:cubicBezTo>
                    <a:cubicBezTo>
                      <a:pt x="0" y="1542"/>
                      <a:pt x="456" y="1999"/>
                      <a:pt x="999" y="1999"/>
                    </a:cubicBezTo>
                    <a:cubicBezTo>
                      <a:pt x="1554" y="1999"/>
                      <a:pt x="1998" y="1542"/>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28"/>
              <p:cNvSpPr/>
              <p:nvPr/>
            </p:nvSpPr>
            <p:spPr>
              <a:xfrm>
                <a:off x="2095019" y="1452271"/>
                <a:ext cx="93065" cy="92936"/>
              </a:xfrm>
              <a:custGeom>
                <a:avLst/>
                <a:gdLst/>
                <a:ahLst/>
                <a:cxnLst/>
                <a:rect l="l" t="t" r="r" b="b"/>
                <a:pathLst>
                  <a:path w="1445" h="1443" extrusionOk="0">
                    <a:moveTo>
                      <a:pt x="729" y="0"/>
                    </a:moveTo>
                    <a:lnTo>
                      <a:pt x="1" y="728"/>
                    </a:lnTo>
                    <a:lnTo>
                      <a:pt x="729" y="1443"/>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28"/>
              <p:cNvSpPr/>
              <p:nvPr/>
            </p:nvSpPr>
            <p:spPr>
              <a:xfrm>
                <a:off x="2382652"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28"/>
              <p:cNvSpPr/>
              <p:nvPr/>
            </p:nvSpPr>
            <p:spPr>
              <a:xfrm>
                <a:off x="2705965" y="1452271"/>
                <a:ext cx="93001" cy="92936"/>
              </a:xfrm>
              <a:custGeom>
                <a:avLst/>
                <a:gdLst/>
                <a:ahLst/>
                <a:cxnLst/>
                <a:rect l="l" t="t" r="r" b="b"/>
                <a:pathLst>
                  <a:path w="1444" h="1443" extrusionOk="0">
                    <a:moveTo>
                      <a:pt x="716" y="0"/>
                    </a:moveTo>
                    <a:lnTo>
                      <a:pt x="1"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28"/>
              <p:cNvSpPr/>
              <p:nvPr/>
            </p:nvSpPr>
            <p:spPr>
              <a:xfrm>
                <a:off x="2993533" y="1434753"/>
                <a:ext cx="128810" cy="128810"/>
              </a:xfrm>
              <a:custGeom>
                <a:avLst/>
                <a:gdLst/>
                <a:ahLst/>
                <a:cxnLst/>
                <a:rect l="l" t="t" r="r" b="b"/>
                <a:pathLst>
                  <a:path w="2000" h="2000" extrusionOk="0">
                    <a:moveTo>
                      <a:pt x="999" y="1"/>
                    </a:moveTo>
                    <a:cubicBezTo>
                      <a:pt x="445" y="1"/>
                      <a:pt x="1" y="445"/>
                      <a:pt x="1" y="1000"/>
                    </a:cubicBezTo>
                    <a:cubicBezTo>
                      <a:pt x="1"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28"/>
              <p:cNvSpPr/>
              <p:nvPr/>
            </p:nvSpPr>
            <p:spPr>
              <a:xfrm>
                <a:off x="3316846"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28"/>
              <p:cNvSpPr/>
              <p:nvPr/>
            </p:nvSpPr>
            <p:spPr>
              <a:xfrm>
                <a:off x="3603642" y="1434753"/>
                <a:ext cx="128746" cy="128810"/>
              </a:xfrm>
              <a:custGeom>
                <a:avLst/>
                <a:gdLst/>
                <a:ahLst/>
                <a:cxnLst/>
                <a:rect l="l" t="t" r="r" b="b"/>
                <a:pathLst>
                  <a:path w="1999" h="2000" extrusionOk="0">
                    <a:moveTo>
                      <a:pt x="1012" y="1"/>
                    </a:moveTo>
                    <a:cubicBezTo>
                      <a:pt x="457" y="1"/>
                      <a:pt x="1" y="445"/>
                      <a:pt x="1" y="1000"/>
                    </a:cubicBezTo>
                    <a:cubicBezTo>
                      <a:pt x="1"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28"/>
              <p:cNvSpPr/>
              <p:nvPr/>
            </p:nvSpPr>
            <p:spPr>
              <a:xfrm>
                <a:off x="3927792"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28"/>
              <p:cNvSpPr/>
              <p:nvPr/>
            </p:nvSpPr>
            <p:spPr>
              <a:xfrm>
                <a:off x="4214523" y="1434753"/>
                <a:ext cx="128746" cy="128810"/>
              </a:xfrm>
              <a:custGeom>
                <a:avLst/>
                <a:gdLst/>
                <a:ahLst/>
                <a:cxnLst/>
                <a:rect l="l" t="t" r="r" b="b"/>
                <a:pathLst>
                  <a:path w="1999"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28"/>
              <p:cNvSpPr/>
              <p:nvPr/>
            </p:nvSpPr>
            <p:spPr>
              <a:xfrm>
                <a:off x="4537900" y="1452271"/>
                <a:ext cx="92936" cy="92936"/>
              </a:xfrm>
              <a:custGeom>
                <a:avLst/>
                <a:gdLst/>
                <a:ahLst/>
                <a:cxnLst/>
                <a:rect l="l" t="t" r="r" b="b"/>
                <a:pathLst>
                  <a:path w="1443" h="1443" extrusionOk="0">
                    <a:moveTo>
                      <a:pt x="728" y="0"/>
                    </a:moveTo>
                    <a:lnTo>
                      <a:pt x="0" y="728"/>
                    </a:lnTo>
                    <a:lnTo>
                      <a:pt x="728" y="1443"/>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28"/>
              <p:cNvSpPr/>
              <p:nvPr/>
            </p:nvSpPr>
            <p:spPr>
              <a:xfrm>
                <a:off x="4825469" y="1434753"/>
                <a:ext cx="128746" cy="128810"/>
              </a:xfrm>
              <a:custGeom>
                <a:avLst/>
                <a:gdLst/>
                <a:ahLst/>
                <a:cxnLst/>
                <a:rect l="l" t="t" r="r" b="b"/>
                <a:pathLst>
                  <a:path w="1999" h="2000" extrusionOk="0">
                    <a:moveTo>
                      <a:pt x="999" y="1"/>
                    </a:moveTo>
                    <a:cubicBezTo>
                      <a:pt x="444" y="1"/>
                      <a:pt x="0" y="445"/>
                      <a:pt x="0" y="1000"/>
                    </a:cubicBezTo>
                    <a:cubicBezTo>
                      <a:pt x="0" y="1542"/>
                      <a:pt x="444"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28"/>
              <p:cNvSpPr/>
              <p:nvPr/>
            </p:nvSpPr>
            <p:spPr>
              <a:xfrm>
                <a:off x="5148782" y="1452271"/>
                <a:ext cx="93001" cy="92936"/>
              </a:xfrm>
              <a:custGeom>
                <a:avLst/>
                <a:gdLst/>
                <a:ahLst/>
                <a:cxnLst/>
                <a:rect l="l" t="t" r="r" b="b"/>
                <a:pathLst>
                  <a:path w="1444" h="1443" extrusionOk="0">
                    <a:moveTo>
                      <a:pt x="715" y="0"/>
                    </a:moveTo>
                    <a:lnTo>
                      <a:pt x="0" y="728"/>
                    </a:lnTo>
                    <a:lnTo>
                      <a:pt x="715" y="1443"/>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28"/>
              <p:cNvSpPr/>
              <p:nvPr/>
            </p:nvSpPr>
            <p:spPr>
              <a:xfrm>
                <a:off x="5436350"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42" y="1999"/>
                      <a:pt x="1998" y="1542"/>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28"/>
              <p:cNvSpPr/>
              <p:nvPr/>
            </p:nvSpPr>
            <p:spPr>
              <a:xfrm>
                <a:off x="5759663"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28"/>
              <p:cNvSpPr/>
              <p:nvPr/>
            </p:nvSpPr>
            <p:spPr>
              <a:xfrm>
                <a:off x="6046459"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4" y="1999"/>
                      <a:pt x="1998" y="1542"/>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28"/>
              <p:cNvSpPr/>
              <p:nvPr/>
            </p:nvSpPr>
            <p:spPr>
              <a:xfrm>
                <a:off x="6370545"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28"/>
              <p:cNvSpPr/>
              <p:nvPr/>
            </p:nvSpPr>
            <p:spPr>
              <a:xfrm>
                <a:off x="6657340" y="1434753"/>
                <a:ext cx="128810" cy="128810"/>
              </a:xfrm>
              <a:custGeom>
                <a:avLst/>
                <a:gdLst/>
                <a:ahLst/>
                <a:cxnLst/>
                <a:rect l="l" t="t" r="r" b="b"/>
                <a:pathLst>
                  <a:path w="2000"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28"/>
              <p:cNvSpPr/>
              <p:nvPr/>
            </p:nvSpPr>
            <p:spPr>
              <a:xfrm>
                <a:off x="6980653" y="1452271"/>
                <a:ext cx="93065" cy="92936"/>
              </a:xfrm>
              <a:custGeom>
                <a:avLst/>
                <a:gdLst/>
                <a:ahLst/>
                <a:cxnLst/>
                <a:rect l="l" t="t" r="r" b="b"/>
                <a:pathLst>
                  <a:path w="1445" h="1443" extrusionOk="0">
                    <a:moveTo>
                      <a:pt x="729" y="0"/>
                    </a:moveTo>
                    <a:lnTo>
                      <a:pt x="1" y="728"/>
                    </a:lnTo>
                    <a:lnTo>
                      <a:pt x="729" y="1443"/>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28"/>
              <p:cNvSpPr/>
              <p:nvPr/>
            </p:nvSpPr>
            <p:spPr>
              <a:xfrm>
                <a:off x="7268222"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28"/>
              <p:cNvSpPr/>
              <p:nvPr/>
            </p:nvSpPr>
            <p:spPr>
              <a:xfrm>
                <a:off x="7591599" y="1452271"/>
                <a:ext cx="92936" cy="92936"/>
              </a:xfrm>
              <a:custGeom>
                <a:avLst/>
                <a:gdLst/>
                <a:ahLst/>
                <a:cxnLst/>
                <a:rect l="l" t="t" r="r" b="b"/>
                <a:pathLst>
                  <a:path w="1443" h="1443" extrusionOk="0">
                    <a:moveTo>
                      <a:pt x="716" y="0"/>
                    </a:moveTo>
                    <a:lnTo>
                      <a:pt x="0"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28"/>
              <p:cNvSpPr/>
              <p:nvPr/>
            </p:nvSpPr>
            <p:spPr>
              <a:xfrm>
                <a:off x="7879168" y="1434753"/>
                <a:ext cx="128746" cy="128810"/>
              </a:xfrm>
              <a:custGeom>
                <a:avLst/>
                <a:gdLst/>
                <a:ahLst/>
                <a:cxnLst/>
                <a:rect l="l" t="t" r="r" b="b"/>
                <a:pathLst>
                  <a:path w="1999" h="2000" extrusionOk="0">
                    <a:moveTo>
                      <a:pt x="999" y="1"/>
                    </a:moveTo>
                    <a:cubicBezTo>
                      <a:pt x="445" y="1"/>
                      <a:pt x="0" y="445"/>
                      <a:pt x="0" y="1000"/>
                    </a:cubicBezTo>
                    <a:cubicBezTo>
                      <a:pt x="0"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28"/>
              <p:cNvSpPr/>
              <p:nvPr/>
            </p:nvSpPr>
            <p:spPr>
              <a:xfrm>
                <a:off x="8202481" y="1452271"/>
                <a:ext cx="92164" cy="92936"/>
              </a:xfrm>
              <a:custGeom>
                <a:avLst/>
                <a:gdLst/>
                <a:ahLst/>
                <a:cxnLst/>
                <a:rect l="l" t="t" r="r" b="b"/>
                <a:pathLst>
                  <a:path w="1431"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28"/>
              <p:cNvSpPr/>
              <p:nvPr/>
            </p:nvSpPr>
            <p:spPr>
              <a:xfrm>
                <a:off x="8489276" y="1434753"/>
                <a:ext cx="128746" cy="128810"/>
              </a:xfrm>
              <a:custGeom>
                <a:avLst/>
                <a:gdLst/>
                <a:ahLst/>
                <a:cxnLst/>
                <a:rect l="l" t="t" r="r" b="b"/>
                <a:pathLst>
                  <a:path w="1999" h="2000" extrusionOk="0">
                    <a:moveTo>
                      <a:pt x="1012" y="1"/>
                    </a:moveTo>
                    <a:cubicBezTo>
                      <a:pt x="456" y="1"/>
                      <a:pt x="0" y="445"/>
                      <a:pt x="0" y="1000"/>
                    </a:cubicBezTo>
                    <a:cubicBezTo>
                      <a:pt x="0" y="1542"/>
                      <a:pt x="456"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28"/>
              <p:cNvSpPr/>
              <p:nvPr/>
            </p:nvSpPr>
            <p:spPr>
              <a:xfrm>
                <a:off x="8813362"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28"/>
              <p:cNvSpPr/>
              <p:nvPr/>
            </p:nvSpPr>
            <p:spPr>
              <a:xfrm>
                <a:off x="9100158" y="1434753"/>
                <a:ext cx="128746" cy="128810"/>
              </a:xfrm>
              <a:custGeom>
                <a:avLst/>
                <a:gdLst/>
                <a:ahLst/>
                <a:cxnLst/>
                <a:rect l="l" t="t" r="r" b="b"/>
                <a:pathLst>
                  <a:path w="1999" h="2000" extrusionOk="0">
                    <a:moveTo>
                      <a:pt x="1000" y="1"/>
                    </a:moveTo>
                    <a:cubicBezTo>
                      <a:pt x="457" y="1"/>
                      <a:pt x="0" y="445"/>
                      <a:pt x="0" y="1000"/>
                    </a:cubicBezTo>
                    <a:cubicBezTo>
                      <a:pt x="0" y="1542"/>
                      <a:pt x="457"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28"/>
              <p:cNvSpPr/>
              <p:nvPr/>
            </p:nvSpPr>
            <p:spPr>
              <a:xfrm>
                <a:off x="-366025"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28"/>
              <p:cNvSpPr/>
              <p:nvPr/>
            </p:nvSpPr>
            <p:spPr>
              <a:xfrm>
                <a:off x="244921"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42" y="1999"/>
                      <a:pt x="1998" y="1554"/>
                      <a:pt x="1998" y="1000"/>
                    </a:cubicBezTo>
                    <a:cubicBezTo>
                      <a:pt x="1998"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28"/>
              <p:cNvSpPr/>
              <p:nvPr/>
            </p:nvSpPr>
            <p:spPr>
              <a:xfrm>
                <a:off x="-42648" y="1758903"/>
                <a:ext cx="92936" cy="92228"/>
              </a:xfrm>
              <a:custGeom>
                <a:avLst/>
                <a:gdLst/>
                <a:ahLst/>
                <a:cxnLst/>
                <a:rect l="l" t="t" r="r" b="b"/>
                <a:pathLst>
                  <a:path w="1443" h="1432" extrusionOk="0">
                    <a:moveTo>
                      <a:pt x="716" y="0"/>
                    </a:moveTo>
                    <a:lnTo>
                      <a:pt x="0"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28"/>
              <p:cNvSpPr/>
              <p:nvPr/>
            </p:nvSpPr>
            <p:spPr>
              <a:xfrm>
                <a:off x="568169"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28"/>
              <p:cNvSpPr/>
              <p:nvPr/>
            </p:nvSpPr>
            <p:spPr>
              <a:xfrm>
                <a:off x="855029" y="1740612"/>
                <a:ext cx="129518" cy="128746"/>
              </a:xfrm>
              <a:custGeom>
                <a:avLst/>
                <a:gdLst/>
                <a:ahLst/>
                <a:cxnLst/>
                <a:rect l="l" t="t" r="r" b="b"/>
                <a:pathLst>
                  <a:path w="2011" h="1999" extrusionOk="0">
                    <a:moveTo>
                      <a:pt x="1012" y="0"/>
                    </a:moveTo>
                    <a:cubicBezTo>
                      <a:pt x="456" y="0"/>
                      <a:pt x="0" y="444"/>
                      <a:pt x="0" y="1000"/>
                    </a:cubicBezTo>
                    <a:cubicBezTo>
                      <a:pt x="0" y="1554"/>
                      <a:pt x="456" y="1999"/>
                      <a:pt x="1012" y="1999"/>
                    </a:cubicBezTo>
                    <a:cubicBezTo>
                      <a:pt x="1554" y="1999"/>
                      <a:pt x="2010" y="1554"/>
                      <a:pt x="2010" y="1000"/>
                    </a:cubicBezTo>
                    <a:cubicBezTo>
                      <a:pt x="2010" y="444"/>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28"/>
              <p:cNvSpPr/>
              <p:nvPr/>
            </p:nvSpPr>
            <p:spPr>
              <a:xfrm>
                <a:off x="1179115"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28"/>
              <p:cNvSpPr/>
              <p:nvPr/>
            </p:nvSpPr>
            <p:spPr>
              <a:xfrm>
                <a:off x="1465846" y="1740612"/>
                <a:ext cx="128810" cy="128746"/>
              </a:xfrm>
              <a:custGeom>
                <a:avLst/>
                <a:gdLst/>
                <a:ahLst/>
                <a:cxnLst/>
                <a:rect l="l" t="t" r="r" b="b"/>
                <a:pathLst>
                  <a:path w="2000" h="1999" extrusionOk="0">
                    <a:moveTo>
                      <a:pt x="1001" y="0"/>
                    </a:moveTo>
                    <a:cubicBezTo>
                      <a:pt x="458" y="0"/>
                      <a:pt x="1" y="444"/>
                      <a:pt x="1" y="1000"/>
                    </a:cubicBezTo>
                    <a:cubicBezTo>
                      <a:pt x="1" y="1554"/>
                      <a:pt x="458" y="1999"/>
                      <a:pt x="1001" y="1999"/>
                    </a:cubicBezTo>
                    <a:cubicBezTo>
                      <a:pt x="1555" y="1999"/>
                      <a:pt x="1999" y="1554"/>
                      <a:pt x="1999" y="1000"/>
                    </a:cubicBezTo>
                    <a:cubicBezTo>
                      <a:pt x="1999" y="444"/>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28"/>
              <p:cNvSpPr/>
              <p:nvPr/>
            </p:nvSpPr>
            <p:spPr>
              <a:xfrm>
                <a:off x="1789224" y="1758903"/>
                <a:ext cx="93001" cy="92228"/>
              </a:xfrm>
              <a:custGeom>
                <a:avLst/>
                <a:gdLst/>
                <a:ahLst/>
                <a:cxnLst/>
                <a:rect l="l" t="t" r="r" b="b"/>
                <a:pathLst>
                  <a:path w="1444" h="1432" extrusionOk="0">
                    <a:moveTo>
                      <a:pt x="728" y="0"/>
                    </a:moveTo>
                    <a:lnTo>
                      <a:pt x="1"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28"/>
              <p:cNvSpPr/>
              <p:nvPr/>
            </p:nvSpPr>
            <p:spPr>
              <a:xfrm>
                <a:off x="2076792" y="1740612"/>
                <a:ext cx="128746" cy="128746"/>
              </a:xfrm>
              <a:custGeom>
                <a:avLst/>
                <a:gdLst/>
                <a:ahLst/>
                <a:cxnLst/>
                <a:rect l="l" t="t" r="r" b="b"/>
                <a:pathLst>
                  <a:path w="1999" h="1999" extrusionOk="0">
                    <a:moveTo>
                      <a:pt x="999" y="0"/>
                    </a:moveTo>
                    <a:cubicBezTo>
                      <a:pt x="445" y="0"/>
                      <a:pt x="1" y="444"/>
                      <a:pt x="1" y="1000"/>
                    </a:cubicBezTo>
                    <a:cubicBezTo>
                      <a:pt x="1" y="1554"/>
                      <a:pt x="445"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28"/>
              <p:cNvSpPr/>
              <p:nvPr/>
            </p:nvSpPr>
            <p:spPr>
              <a:xfrm>
                <a:off x="2400105" y="1758903"/>
                <a:ext cx="93065" cy="92228"/>
              </a:xfrm>
              <a:custGeom>
                <a:avLst/>
                <a:gdLst/>
                <a:ahLst/>
                <a:cxnLst/>
                <a:rect l="l" t="t" r="r" b="b"/>
                <a:pathLst>
                  <a:path w="1445" h="1432" extrusionOk="0">
                    <a:moveTo>
                      <a:pt x="716" y="0"/>
                    </a:moveTo>
                    <a:lnTo>
                      <a:pt x="0" y="716"/>
                    </a:lnTo>
                    <a:lnTo>
                      <a:pt x="716" y="1431"/>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28"/>
              <p:cNvSpPr/>
              <p:nvPr/>
            </p:nvSpPr>
            <p:spPr>
              <a:xfrm>
                <a:off x="2687674"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43" y="1999"/>
                      <a:pt x="1999" y="1554"/>
                      <a:pt x="1999" y="1000"/>
                    </a:cubicBezTo>
                    <a:cubicBezTo>
                      <a:pt x="1999" y="444"/>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28"/>
              <p:cNvSpPr/>
              <p:nvPr/>
            </p:nvSpPr>
            <p:spPr>
              <a:xfrm>
                <a:off x="3011051"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28"/>
              <p:cNvSpPr/>
              <p:nvPr/>
            </p:nvSpPr>
            <p:spPr>
              <a:xfrm>
                <a:off x="3297782" y="1740612"/>
                <a:ext cx="128746" cy="128746"/>
              </a:xfrm>
              <a:custGeom>
                <a:avLst/>
                <a:gdLst/>
                <a:ahLst/>
                <a:cxnLst/>
                <a:rect l="l" t="t" r="r" b="b"/>
                <a:pathLst>
                  <a:path w="1999" h="1999" extrusionOk="0">
                    <a:moveTo>
                      <a:pt x="1012" y="0"/>
                    </a:moveTo>
                    <a:cubicBezTo>
                      <a:pt x="457" y="0"/>
                      <a:pt x="0" y="444"/>
                      <a:pt x="0" y="1000"/>
                    </a:cubicBezTo>
                    <a:cubicBezTo>
                      <a:pt x="0" y="1554"/>
                      <a:pt x="457" y="1999"/>
                      <a:pt x="1012" y="1999"/>
                    </a:cubicBezTo>
                    <a:cubicBezTo>
                      <a:pt x="1555" y="1999"/>
                      <a:pt x="1999" y="1554"/>
                      <a:pt x="1999" y="1000"/>
                    </a:cubicBezTo>
                    <a:cubicBezTo>
                      <a:pt x="1999" y="444"/>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28"/>
              <p:cNvSpPr/>
              <p:nvPr/>
            </p:nvSpPr>
            <p:spPr>
              <a:xfrm>
                <a:off x="3621868"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28"/>
              <p:cNvSpPr/>
              <p:nvPr/>
            </p:nvSpPr>
            <p:spPr>
              <a:xfrm>
                <a:off x="3908728" y="1740612"/>
                <a:ext cx="128746" cy="128746"/>
              </a:xfrm>
              <a:custGeom>
                <a:avLst/>
                <a:gdLst/>
                <a:ahLst/>
                <a:cxnLst/>
                <a:rect l="l" t="t" r="r" b="b"/>
                <a:pathLst>
                  <a:path w="1999" h="1999" extrusionOk="0">
                    <a:moveTo>
                      <a:pt x="999" y="0"/>
                    </a:moveTo>
                    <a:cubicBezTo>
                      <a:pt x="456" y="0"/>
                      <a:pt x="0" y="444"/>
                      <a:pt x="0" y="1000"/>
                    </a:cubicBezTo>
                    <a:cubicBezTo>
                      <a:pt x="0" y="1554"/>
                      <a:pt x="456" y="1999"/>
                      <a:pt x="999" y="1999"/>
                    </a:cubicBezTo>
                    <a:cubicBezTo>
                      <a:pt x="1554" y="1999"/>
                      <a:pt x="1998" y="1554"/>
                      <a:pt x="1998" y="1000"/>
                    </a:cubicBezTo>
                    <a:cubicBezTo>
                      <a:pt x="1998" y="444"/>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28"/>
              <p:cNvSpPr/>
              <p:nvPr/>
            </p:nvSpPr>
            <p:spPr>
              <a:xfrm>
                <a:off x="4231977" y="1758903"/>
                <a:ext cx="93065" cy="92228"/>
              </a:xfrm>
              <a:custGeom>
                <a:avLst/>
                <a:gdLst/>
                <a:ahLst/>
                <a:cxnLst/>
                <a:rect l="l" t="t" r="r" b="b"/>
                <a:pathLst>
                  <a:path w="1445" h="1432" extrusionOk="0">
                    <a:moveTo>
                      <a:pt x="729" y="0"/>
                    </a:moveTo>
                    <a:lnTo>
                      <a:pt x="1" y="716"/>
                    </a:lnTo>
                    <a:lnTo>
                      <a:pt x="729" y="1431"/>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28"/>
              <p:cNvSpPr/>
              <p:nvPr/>
            </p:nvSpPr>
            <p:spPr>
              <a:xfrm>
                <a:off x="4519609"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28"/>
              <p:cNvSpPr/>
              <p:nvPr/>
            </p:nvSpPr>
            <p:spPr>
              <a:xfrm>
                <a:off x="4842923" y="1758903"/>
                <a:ext cx="93001" cy="92228"/>
              </a:xfrm>
              <a:custGeom>
                <a:avLst/>
                <a:gdLst/>
                <a:ahLst/>
                <a:cxnLst/>
                <a:rect l="l" t="t" r="r" b="b"/>
                <a:pathLst>
                  <a:path w="1444" h="1432" extrusionOk="0">
                    <a:moveTo>
                      <a:pt x="716" y="0"/>
                    </a:moveTo>
                    <a:lnTo>
                      <a:pt x="1"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28"/>
              <p:cNvSpPr/>
              <p:nvPr/>
            </p:nvSpPr>
            <p:spPr>
              <a:xfrm>
                <a:off x="5130491" y="1740612"/>
                <a:ext cx="128810" cy="128746"/>
              </a:xfrm>
              <a:custGeom>
                <a:avLst/>
                <a:gdLst/>
                <a:ahLst/>
                <a:cxnLst/>
                <a:rect l="l" t="t" r="r" b="b"/>
                <a:pathLst>
                  <a:path w="2000" h="1999" extrusionOk="0">
                    <a:moveTo>
                      <a:pt x="999" y="0"/>
                    </a:moveTo>
                    <a:cubicBezTo>
                      <a:pt x="445" y="0"/>
                      <a:pt x="1" y="444"/>
                      <a:pt x="1" y="1000"/>
                    </a:cubicBezTo>
                    <a:cubicBezTo>
                      <a:pt x="1" y="1554"/>
                      <a:pt x="445" y="1999"/>
                      <a:pt x="999" y="1999"/>
                    </a:cubicBezTo>
                    <a:cubicBezTo>
                      <a:pt x="1542" y="1999"/>
                      <a:pt x="1999" y="1554"/>
                      <a:pt x="1999" y="1000"/>
                    </a:cubicBezTo>
                    <a:cubicBezTo>
                      <a:pt x="1999"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28"/>
              <p:cNvSpPr/>
              <p:nvPr/>
            </p:nvSpPr>
            <p:spPr>
              <a:xfrm>
                <a:off x="5453804"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28"/>
              <p:cNvSpPr/>
              <p:nvPr/>
            </p:nvSpPr>
            <p:spPr>
              <a:xfrm>
                <a:off x="5740599" y="1740612"/>
                <a:ext cx="129518" cy="128746"/>
              </a:xfrm>
              <a:custGeom>
                <a:avLst/>
                <a:gdLst/>
                <a:ahLst/>
                <a:cxnLst/>
                <a:rect l="l" t="t" r="r" b="b"/>
                <a:pathLst>
                  <a:path w="2011" h="1999" extrusionOk="0">
                    <a:moveTo>
                      <a:pt x="999" y="0"/>
                    </a:moveTo>
                    <a:cubicBezTo>
                      <a:pt x="457" y="0"/>
                      <a:pt x="1" y="444"/>
                      <a:pt x="1" y="1000"/>
                    </a:cubicBezTo>
                    <a:cubicBezTo>
                      <a:pt x="1" y="1554"/>
                      <a:pt x="457" y="1999"/>
                      <a:pt x="999" y="1999"/>
                    </a:cubicBezTo>
                    <a:cubicBezTo>
                      <a:pt x="1555" y="1999"/>
                      <a:pt x="2011" y="1554"/>
                      <a:pt x="2011" y="1000"/>
                    </a:cubicBezTo>
                    <a:cubicBezTo>
                      <a:pt x="2011"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28"/>
              <p:cNvSpPr/>
              <p:nvPr/>
            </p:nvSpPr>
            <p:spPr>
              <a:xfrm>
                <a:off x="6064750"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28"/>
              <p:cNvSpPr/>
              <p:nvPr/>
            </p:nvSpPr>
            <p:spPr>
              <a:xfrm>
                <a:off x="6351481" y="1740612"/>
                <a:ext cx="128746" cy="128746"/>
              </a:xfrm>
              <a:custGeom>
                <a:avLst/>
                <a:gdLst/>
                <a:ahLst/>
                <a:cxnLst/>
                <a:rect l="l" t="t" r="r" b="b"/>
                <a:pathLst>
                  <a:path w="1999" h="1999" extrusionOk="0">
                    <a:moveTo>
                      <a:pt x="1000" y="0"/>
                    </a:moveTo>
                    <a:cubicBezTo>
                      <a:pt x="457" y="0"/>
                      <a:pt x="1" y="444"/>
                      <a:pt x="1" y="1000"/>
                    </a:cubicBezTo>
                    <a:cubicBezTo>
                      <a:pt x="1" y="1554"/>
                      <a:pt x="457"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28"/>
              <p:cNvSpPr/>
              <p:nvPr/>
            </p:nvSpPr>
            <p:spPr>
              <a:xfrm>
                <a:off x="6674858" y="1758903"/>
                <a:ext cx="92936" cy="92228"/>
              </a:xfrm>
              <a:custGeom>
                <a:avLst/>
                <a:gdLst/>
                <a:ahLst/>
                <a:cxnLst/>
                <a:rect l="l" t="t" r="r" b="b"/>
                <a:pathLst>
                  <a:path w="1443" h="1432" extrusionOk="0">
                    <a:moveTo>
                      <a:pt x="728" y="0"/>
                    </a:moveTo>
                    <a:lnTo>
                      <a:pt x="0"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28"/>
              <p:cNvSpPr/>
              <p:nvPr/>
            </p:nvSpPr>
            <p:spPr>
              <a:xfrm>
                <a:off x="6962427"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28"/>
              <p:cNvSpPr/>
              <p:nvPr/>
            </p:nvSpPr>
            <p:spPr>
              <a:xfrm>
                <a:off x="7285740" y="1758903"/>
                <a:ext cx="93001" cy="92228"/>
              </a:xfrm>
              <a:custGeom>
                <a:avLst/>
                <a:gdLst/>
                <a:ahLst/>
                <a:cxnLst/>
                <a:rect l="l" t="t" r="r" b="b"/>
                <a:pathLst>
                  <a:path w="1444" h="1432" extrusionOk="0">
                    <a:moveTo>
                      <a:pt x="715" y="0"/>
                    </a:moveTo>
                    <a:lnTo>
                      <a:pt x="0" y="716"/>
                    </a:lnTo>
                    <a:lnTo>
                      <a:pt x="715" y="1431"/>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28"/>
              <p:cNvSpPr/>
              <p:nvPr/>
            </p:nvSpPr>
            <p:spPr>
              <a:xfrm>
                <a:off x="7573308"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42" y="1999"/>
                      <a:pt x="1998" y="1554"/>
                      <a:pt x="1998" y="1000"/>
                    </a:cubicBezTo>
                    <a:cubicBezTo>
                      <a:pt x="1998" y="444"/>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28"/>
              <p:cNvSpPr/>
              <p:nvPr/>
            </p:nvSpPr>
            <p:spPr>
              <a:xfrm>
                <a:off x="7896621"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28"/>
              <p:cNvSpPr/>
              <p:nvPr/>
            </p:nvSpPr>
            <p:spPr>
              <a:xfrm>
                <a:off x="8183417" y="1740612"/>
                <a:ext cx="128746" cy="128746"/>
              </a:xfrm>
              <a:custGeom>
                <a:avLst/>
                <a:gdLst/>
                <a:ahLst/>
                <a:cxnLst/>
                <a:rect l="l" t="t" r="r" b="b"/>
                <a:pathLst>
                  <a:path w="1999" h="1999" extrusionOk="0">
                    <a:moveTo>
                      <a:pt x="1000" y="0"/>
                    </a:moveTo>
                    <a:cubicBezTo>
                      <a:pt x="457" y="0"/>
                      <a:pt x="0" y="444"/>
                      <a:pt x="0" y="1000"/>
                    </a:cubicBezTo>
                    <a:cubicBezTo>
                      <a:pt x="0" y="1554"/>
                      <a:pt x="457"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28"/>
              <p:cNvSpPr/>
              <p:nvPr/>
            </p:nvSpPr>
            <p:spPr>
              <a:xfrm>
                <a:off x="8507503"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28"/>
              <p:cNvSpPr/>
              <p:nvPr/>
            </p:nvSpPr>
            <p:spPr>
              <a:xfrm>
                <a:off x="8794298" y="1740612"/>
                <a:ext cx="128810" cy="128746"/>
              </a:xfrm>
              <a:custGeom>
                <a:avLst/>
                <a:gdLst/>
                <a:ahLst/>
                <a:cxnLst/>
                <a:rect l="l" t="t" r="r" b="b"/>
                <a:pathLst>
                  <a:path w="2000"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28"/>
              <p:cNvSpPr/>
              <p:nvPr/>
            </p:nvSpPr>
            <p:spPr>
              <a:xfrm>
                <a:off x="9117611" y="1758903"/>
                <a:ext cx="93065" cy="92228"/>
              </a:xfrm>
              <a:custGeom>
                <a:avLst/>
                <a:gdLst/>
                <a:ahLst/>
                <a:cxnLst/>
                <a:rect l="l" t="t" r="r" b="b"/>
                <a:pathLst>
                  <a:path w="1445" h="1432" extrusionOk="0">
                    <a:moveTo>
                      <a:pt x="729" y="0"/>
                    </a:moveTo>
                    <a:lnTo>
                      <a:pt x="1" y="716"/>
                    </a:lnTo>
                    <a:lnTo>
                      <a:pt x="729" y="1431"/>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28"/>
              <p:cNvSpPr/>
              <p:nvPr/>
            </p:nvSpPr>
            <p:spPr>
              <a:xfrm>
                <a:off x="9405180"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28"/>
              <p:cNvSpPr/>
              <p:nvPr/>
            </p:nvSpPr>
            <p:spPr>
              <a:xfrm>
                <a:off x="-60166" y="2046471"/>
                <a:ext cx="128746" cy="128746"/>
              </a:xfrm>
              <a:custGeom>
                <a:avLst/>
                <a:gdLst/>
                <a:ahLst/>
                <a:cxnLst/>
                <a:rect l="l" t="t" r="r" b="b"/>
                <a:pathLst>
                  <a:path w="1999" h="1999" extrusionOk="0">
                    <a:moveTo>
                      <a:pt x="999" y="1"/>
                    </a:moveTo>
                    <a:cubicBezTo>
                      <a:pt x="445" y="1"/>
                      <a:pt x="1" y="445"/>
                      <a:pt x="1" y="999"/>
                    </a:cubicBezTo>
                    <a:cubicBezTo>
                      <a:pt x="1" y="1555"/>
                      <a:pt x="445"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28"/>
              <p:cNvSpPr/>
              <p:nvPr/>
            </p:nvSpPr>
            <p:spPr>
              <a:xfrm>
                <a:off x="550716"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43" y="1999"/>
                      <a:pt x="1999" y="1555"/>
                      <a:pt x="1999" y="999"/>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28"/>
              <p:cNvSpPr/>
              <p:nvPr/>
            </p:nvSpPr>
            <p:spPr>
              <a:xfrm>
                <a:off x="263147" y="2064698"/>
                <a:ext cx="93065" cy="92228"/>
              </a:xfrm>
              <a:custGeom>
                <a:avLst/>
                <a:gdLst/>
                <a:ahLst/>
                <a:cxnLst/>
                <a:rect l="l" t="t" r="r" b="b"/>
                <a:pathLst>
                  <a:path w="1445" h="1432" extrusionOk="0">
                    <a:moveTo>
                      <a:pt x="716" y="1"/>
                    </a:moveTo>
                    <a:lnTo>
                      <a:pt x="0" y="716"/>
                    </a:lnTo>
                    <a:lnTo>
                      <a:pt x="716" y="1432"/>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28"/>
              <p:cNvSpPr/>
              <p:nvPr/>
            </p:nvSpPr>
            <p:spPr>
              <a:xfrm>
                <a:off x="874093"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28"/>
              <p:cNvSpPr/>
              <p:nvPr/>
            </p:nvSpPr>
            <p:spPr>
              <a:xfrm>
                <a:off x="1160824"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28"/>
              <p:cNvSpPr/>
              <p:nvPr/>
            </p:nvSpPr>
            <p:spPr>
              <a:xfrm>
                <a:off x="1484910"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28"/>
              <p:cNvSpPr/>
              <p:nvPr/>
            </p:nvSpPr>
            <p:spPr>
              <a:xfrm>
                <a:off x="1771770" y="2046471"/>
                <a:ext cx="128746" cy="128746"/>
              </a:xfrm>
              <a:custGeom>
                <a:avLst/>
                <a:gdLst/>
                <a:ahLst/>
                <a:cxnLst/>
                <a:rect l="l" t="t" r="r" b="b"/>
                <a:pathLst>
                  <a:path w="1999" h="1999" extrusionOk="0">
                    <a:moveTo>
                      <a:pt x="999" y="1"/>
                    </a:moveTo>
                    <a:cubicBezTo>
                      <a:pt x="456" y="1"/>
                      <a:pt x="0" y="445"/>
                      <a:pt x="0" y="999"/>
                    </a:cubicBezTo>
                    <a:cubicBezTo>
                      <a:pt x="0" y="1555"/>
                      <a:pt x="456" y="1999"/>
                      <a:pt x="999" y="1999"/>
                    </a:cubicBezTo>
                    <a:cubicBezTo>
                      <a:pt x="1554" y="1999"/>
                      <a:pt x="1998" y="1555"/>
                      <a:pt x="1998" y="999"/>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28"/>
              <p:cNvSpPr/>
              <p:nvPr/>
            </p:nvSpPr>
            <p:spPr>
              <a:xfrm>
                <a:off x="2095019" y="2064698"/>
                <a:ext cx="93065" cy="92228"/>
              </a:xfrm>
              <a:custGeom>
                <a:avLst/>
                <a:gdLst/>
                <a:ahLst/>
                <a:cxnLst/>
                <a:rect l="l" t="t" r="r" b="b"/>
                <a:pathLst>
                  <a:path w="1445" h="1432" extrusionOk="0">
                    <a:moveTo>
                      <a:pt x="729" y="1"/>
                    </a:moveTo>
                    <a:lnTo>
                      <a:pt x="1" y="716"/>
                    </a:lnTo>
                    <a:lnTo>
                      <a:pt x="729" y="1432"/>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28"/>
              <p:cNvSpPr/>
              <p:nvPr/>
            </p:nvSpPr>
            <p:spPr>
              <a:xfrm>
                <a:off x="2382652"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28"/>
              <p:cNvSpPr/>
              <p:nvPr/>
            </p:nvSpPr>
            <p:spPr>
              <a:xfrm>
                <a:off x="2705965" y="2064698"/>
                <a:ext cx="93001" cy="92228"/>
              </a:xfrm>
              <a:custGeom>
                <a:avLst/>
                <a:gdLst/>
                <a:ahLst/>
                <a:cxnLst/>
                <a:rect l="l" t="t" r="r" b="b"/>
                <a:pathLst>
                  <a:path w="1444" h="1432" extrusionOk="0">
                    <a:moveTo>
                      <a:pt x="716" y="1"/>
                    </a:moveTo>
                    <a:lnTo>
                      <a:pt x="1"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28"/>
              <p:cNvSpPr/>
              <p:nvPr/>
            </p:nvSpPr>
            <p:spPr>
              <a:xfrm>
                <a:off x="2993533" y="2046471"/>
                <a:ext cx="128810" cy="128746"/>
              </a:xfrm>
              <a:custGeom>
                <a:avLst/>
                <a:gdLst/>
                <a:ahLst/>
                <a:cxnLst/>
                <a:rect l="l" t="t" r="r" b="b"/>
                <a:pathLst>
                  <a:path w="2000" h="1999" extrusionOk="0">
                    <a:moveTo>
                      <a:pt x="999" y="1"/>
                    </a:moveTo>
                    <a:cubicBezTo>
                      <a:pt x="445" y="1"/>
                      <a:pt x="1" y="445"/>
                      <a:pt x="1" y="999"/>
                    </a:cubicBezTo>
                    <a:cubicBezTo>
                      <a:pt x="1"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28"/>
              <p:cNvSpPr/>
              <p:nvPr/>
            </p:nvSpPr>
            <p:spPr>
              <a:xfrm>
                <a:off x="3316846"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28"/>
              <p:cNvSpPr/>
              <p:nvPr/>
            </p:nvSpPr>
            <p:spPr>
              <a:xfrm>
                <a:off x="3603642" y="2046471"/>
                <a:ext cx="128746" cy="128746"/>
              </a:xfrm>
              <a:custGeom>
                <a:avLst/>
                <a:gdLst/>
                <a:ahLst/>
                <a:cxnLst/>
                <a:rect l="l" t="t" r="r" b="b"/>
                <a:pathLst>
                  <a:path w="1999" h="1999" extrusionOk="0">
                    <a:moveTo>
                      <a:pt x="1012" y="1"/>
                    </a:moveTo>
                    <a:cubicBezTo>
                      <a:pt x="457" y="1"/>
                      <a:pt x="1" y="445"/>
                      <a:pt x="1" y="999"/>
                    </a:cubicBezTo>
                    <a:cubicBezTo>
                      <a:pt x="1"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28"/>
              <p:cNvSpPr/>
              <p:nvPr/>
            </p:nvSpPr>
            <p:spPr>
              <a:xfrm>
                <a:off x="3927792"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28"/>
              <p:cNvSpPr/>
              <p:nvPr/>
            </p:nvSpPr>
            <p:spPr>
              <a:xfrm>
                <a:off x="4214523" y="2046471"/>
                <a:ext cx="128746" cy="128746"/>
              </a:xfrm>
              <a:custGeom>
                <a:avLst/>
                <a:gdLst/>
                <a:ahLst/>
                <a:cxnLst/>
                <a:rect l="l" t="t" r="r" b="b"/>
                <a:pathLst>
                  <a:path w="1999"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28"/>
              <p:cNvSpPr/>
              <p:nvPr/>
            </p:nvSpPr>
            <p:spPr>
              <a:xfrm>
                <a:off x="4537900" y="2064698"/>
                <a:ext cx="92936" cy="92228"/>
              </a:xfrm>
              <a:custGeom>
                <a:avLst/>
                <a:gdLst/>
                <a:ahLst/>
                <a:cxnLst/>
                <a:rect l="l" t="t" r="r" b="b"/>
                <a:pathLst>
                  <a:path w="1443" h="1432" extrusionOk="0">
                    <a:moveTo>
                      <a:pt x="728" y="1"/>
                    </a:moveTo>
                    <a:lnTo>
                      <a:pt x="0" y="716"/>
                    </a:lnTo>
                    <a:lnTo>
                      <a:pt x="728" y="1432"/>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28"/>
              <p:cNvSpPr/>
              <p:nvPr/>
            </p:nvSpPr>
            <p:spPr>
              <a:xfrm>
                <a:off x="4825469" y="2046471"/>
                <a:ext cx="128746" cy="128746"/>
              </a:xfrm>
              <a:custGeom>
                <a:avLst/>
                <a:gdLst/>
                <a:ahLst/>
                <a:cxnLst/>
                <a:rect l="l" t="t" r="r" b="b"/>
                <a:pathLst>
                  <a:path w="1999" h="1999" extrusionOk="0">
                    <a:moveTo>
                      <a:pt x="999" y="1"/>
                    </a:moveTo>
                    <a:cubicBezTo>
                      <a:pt x="444" y="1"/>
                      <a:pt x="0" y="445"/>
                      <a:pt x="0" y="999"/>
                    </a:cubicBezTo>
                    <a:cubicBezTo>
                      <a:pt x="0" y="1555"/>
                      <a:pt x="444"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28"/>
              <p:cNvSpPr/>
              <p:nvPr/>
            </p:nvSpPr>
            <p:spPr>
              <a:xfrm>
                <a:off x="5148782" y="2064698"/>
                <a:ext cx="93001" cy="92228"/>
              </a:xfrm>
              <a:custGeom>
                <a:avLst/>
                <a:gdLst/>
                <a:ahLst/>
                <a:cxnLst/>
                <a:rect l="l" t="t" r="r" b="b"/>
                <a:pathLst>
                  <a:path w="1444" h="1432" extrusionOk="0">
                    <a:moveTo>
                      <a:pt x="715" y="1"/>
                    </a:moveTo>
                    <a:lnTo>
                      <a:pt x="0" y="716"/>
                    </a:lnTo>
                    <a:lnTo>
                      <a:pt x="715" y="1432"/>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28"/>
              <p:cNvSpPr/>
              <p:nvPr/>
            </p:nvSpPr>
            <p:spPr>
              <a:xfrm>
                <a:off x="5436350"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42" y="1999"/>
                      <a:pt x="1998" y="1555"/>
                      <a:pt x="1998" y="999"/>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28"/>
              <p:cNvSpPr/>
              <p:nvPr/>
            </p:nvSpPr>
            <p:spPr>
              <a:xfrm>
                <a:off x="5759663"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28"/>
              <p:cNvSpPr/>
              <p:nvPr/>
            </p:nvSpPr>
            <p:spPr>
              <a:xfrm>
                <a:off x="6046459"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4" y="1999"/>
                      <a:pt x="1998" y="1555"/>
                      <a:pt x="1998" y="999"/>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28"/>
              <p:cNvSpPr/>
              <p:nvPr/>
            </p:nvSpPr>
            <p:spPr>
              <a:xfrm>
                <a:off x="6370545"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28"/>
              <p:cNvSpPr/>
              <p:nvPr/>
            </p:nvSpPr>
            <p:spPr>
              <a:xfrm>
                <a:off x="6657340" y="2046471"/>
                <a:ext cx="128810" cy="128746"/>
              </a:xfrm>
              <a:custGeom>
                <a:avLst/>
                <a:gdLst/>
                <a:ahLst/>
                <a:cxnLst/>
                <a:rect l="l" t="t" r="r" b="b"/>
                <a:pathLst>
                  <a:path w="2000"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28"/>
              <p:cNvSpPr/>
              <p:nvPr/>
            </p:nvSpPr>
            <p:spPr>
              <a:xfrm>
                <a:off x="6980653" y="2064698"/>
                <a:ext cx="93065" cy="92228"/>
              </a:xfrm>
              <a:custGeom>
                <a:avLst/>
                <a:gdLst/>
                <a:ahLst/>
                <a:cxnLst/>
                <a:rect l="l" t="t" r="r" b="b"/>
                <a:pathLst>
                  <a:path w="1445" h="1432" extrusionOk="0">
                    <a:moveTo>
                      <a:pt x="729" y="1"/>
                    </a:moveTo>
                    <a:lnTo>
                      <a:pt x="1" y="716"/>
                    </a:lnTo>
                    <a:lnTo>
                      <a:pt x="729" y="1432"/>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28"/>
              <p:cNvSpPr/>
              <p:nvPr/>
            </p:nvSpPr>
            <p:spPr>
              <a:xfrm>
                <a:off x="7268222"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28"/>
              <p:cNvSpPr/>
              <p:nvPr/>
            </p:nvSpPr>
            <p:spPr>
              <a:xfrm>
                <a:off x="7591599" y="2064698"/>
                <a:ext cx="92936" cy="92228"/>
              </a:xfrm>
              <a:custGeom>
                <a:avLst/>
                <a:gdLst/>
                <a:ahLst/>
                <a:cxnLst/>
                <a:rect l="l" t="t" r="r" b="b"/>
                <a:pathLst>
                  <a:path w="1443" h="1432" extrusionOk="0">
                    <a:moveTo>
                      <a:pt x="716" y="1"/>
                    </a:moveTo>
                    <a:lnTo>
                      <a:pt x="0"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28"/>
              <p:cNvSpPr/>
              <p:nvPr/>
            </p:nvSpPr>
            <p:spPr>
              <a:xfrm>
                <a:off x="7879168" y="2046471"/>
                <a:ext cx="128746" cy="128746"/>
              </a:xfrm>
              <a:custGeom>
                <a:avLst/>
                <a:gdLst/>
                <a:ahLst/>
                <a:cxnLst/>
                <a:rect l="l" t="t" r="r" b="b"/>
                <a:pathLst>
                  <a:path w="1999" h="1999" extrusionOk="0">
                    <a:moveTo>
                      <a:pt x="999" y="1"/>
                    </a:moveTo>
                    <a:cubicBezTo>
                      <a:pt x="445" y="1"/>
                      <a:pt x="0" y="445"/>
                      <a:pt x="0" y="999"/>
                    </a:cubicBezTo>
                    <a:cubicBezTo>
                      <a:pt x="0"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28"/>
              <p:cNvSpPr/>
              <p:nvPr/>
            </p:nvSpPr>
            <p:spPr>
              <a:xfrm>
                <a:off x="8202481" y="2064698"/>
                <a:ext cx="92164" cy="92228"/>
              </a:xfrm>
              <a:custGeom>
                <a:avLst/>
                <a:gdLst/>
                <a:ahLst/>
                <a:cxnLst/>
                <a:rect l="l" t="t" r="r" b="b"/>
                <a:pathLst>
                  <a:path w="1431"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28"/>
              <p:cNvSpPr/>
              <p:nvPr/>
            </p:nvSpPr>
            <p:spPr>
              <a:xfrm>
                <a:off x="8489276" y="2046471"/>
                <a:ext cx="128746" cy="128746"/>
              </a:xfrm>
              <a:custGeom>
                <a:avLst/>
                <a:gdLst/>
                <a:ahLst/>
                <a:cxnLst/>
                <a:rect l="l" t="t" r="r" b="b"/>
                <a:pathLst>
                  <a:path w="1999" h="1999" extrusionOk="0">
                    <a:moveTo>
                      <a:pt x="1012" y="1"/>
                    </a:moveTo>
                    <a:cubicBezTo>
                      <a:pt x="456" y="1"/>
                      <a:pt x="0" y="445"/>
                      <a:pt x="0" y="999"/>
                    </a:cubicBezTo>
                    <a:cubicBezTo>
                      <a:pt x="0" y="1555"/>
                      <a:pt x="456"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28"/>
              <p:cNvSpPr/>
              <p:nvPr/>
            </p:nvSpPr>
            <p:spPr>
              <a:xfrm>
                <a:off x="8813362"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28"/>
              <p:cNvSpPr/>
              <p:nvPr/>
            </p:nvSpPr>
            <p:spPr>
              <a:xfrm>
                <a:off x="9100158" y="2046471"/>
                <a:ext cx="128746" cy="128746"/>
              </a:xfrm>
              <a:custGeom>
                <a:avLst/>
                <a:gdLst/>
                <a:ahLst/>
                <a:cxnLst/>
                <a:rect l="l" t="t" r="r" b="b"/>
                <a:pathLst>
                  <a:path w="1999" h="1999" extrusionOk="0">
                    <a:moveTo>
                      <a:pt x="1000" y="1"/>
                    </a:moveTo>
                    <a:cubicBezTo>
                      <a:pt x="457" y="1"/>
                      <a:pt x="0" y="445"/>
                      <a:pt x="0" y="999"/>
                    </a:cubicBezTo>
                    <a:cubicBezTo>
                      <a:pt x="0" y="1555"/>
                      <a:pt x="457"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28"/>
              <p:cNvSpPr/>
              <p:nvPr/>
            </p:nvSpPr>
            <p:spPr>
              <a:xfrm>
                <a:off x="-366025"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28"/>
              <p:cNvSpPr/>
              <p:nvPr/>
            </p:nvSpPr>
            <p:spPr>
              <a:xfrm>
                <a:off x="244921"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42" y="1999"/>
                      <a:pt x="1998" y="1555"/>
                      <a:pt x="1998" y="1001"/>
                    </a:cubicBezTo>
                    <a:cubicBezTo>
                      <a:pt x="1998"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28"/>
              <p:cNvSpPr/>
              <p:nvPr/>
            </p:nvSpPr>
            <p:spPr>
              <a:xfrm>
                <a:off x="-42648" y="2370621"/>
                <a:ext cx="92936" cy="92936"/>
              </a:xfrm>
              <a:custGeom>
                <a:avLst/>
                <a:gdLst/>
                <a:ahLst/>
                <a:cxnLst/>
                <a:rect l="l" t="t" r="r" b="b"/>
                <a:pathLst>
                  <a:path w="1443" h="1443" extrusionOk="0">
                    <a:moveTo>
                      <a:pt x="716" y="0"/>
                    </a:moveTo>
                    <a:lnTo>
                      <a:pt x="0"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28"/>
              <p:cNvSpPr/>
              <p:nvPr/>
            </p:nvSpPr>
            <p:spPr>
              <a:xfrm>
                <a:off x="568169"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28"/>
              <p:cNvSpPr/>
              <p:nvPr/>
            </p:nvSpPr>
            <p:spPr>
              <a:xfrm>
                <a:off x="855029" y="2352266"/>
                <a:ext cx="129518" cy="128810"/>
              </a:xfrm>
              <a:custGeom>
                <a:avLst/>
                <a:gdLst/>
                <a:ahLst/>
                <a:cxnLst/>
                <a:rect l="l" t="t" r="r" b="b"/>
                <a:pathLst>
                  <a:path w="2011" h="2000" extrusionOk="0">
                    <a:moveTo>
                      <a:pt x="1012" y="1"/>
                    </a:moveTo>
                    <a:cubicBezTo>
                      <a:pt x="456" y="1"/>
                      <a:pt x="0" y="458"/>
                      <a:pt x="0" y="1001"/>
                    </a:cubicBezTo>
                    <a:cubicBezTo>
                      <a:pt x="0" y="1555"/>
                      <a:pt x="456" y="1999"/>
                      <a:pt x="1012" y="1999"/>
                    </a:cubicBezTo>
                    <a:cubicBezTo>
                      <a:pt x="1554" y="1999"/>
                      <a:pt x="2010" y="1555"/>
                      <a:pt x="2010" y="1001"/>
                    </a:cubicBezTo>
                    <a:cubicBezTo>
                      <a:pt x="2010" y="458"/>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28"/>
              <p:cNvSpPr/>
              <p:nvPr/>
            </p:nvSpPr>
            <p:spPr>
              <a:xfrm>
                <a:off x="1179115"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28"/>
              <p:cNvSpPr/>
              <p:nvPr/>
            </p:nvSpPr>
            <p:spPr>
              <a:xfrm>
                <a:off x="1465846" y="2352266"/>
                <a:ext cx="128810" cy="128810"/>
              </a:xfrm>
              <a:custGeom>
                <a:avLst/>
                <a:gdLst/>
                <a:ahLst/>
                <a:cxnLst/>
                <a:rect l="l" t="t" r="r" b="b"/>
                <a:pathLst>
                  <a:path w="2000" h="2000" extrusionOk="0">
                    <a:moveTo>
                      <a:pt x="1001" y="1"/>
                    </a:moveTo>
                    <a:cubicBezTo>
                      <a:pt x="458" y="1"/>
                      <a:pt x="1" y="458"/>
                      <a:pt x="1" y="1001"/>
                    </a:cubicBezTo>
                    <a:cubicBezTo>
                      <a:pt x="1" y="1555"/>
                      <a:pt x="458" y="1999"/>
                      <a:pt x="1001" y="1999"/>
                    </a:cubicBezTo>
                    <a:cubicBezTo>
                      <a:pt x="1555" y="1999"/>
                      <a:pt x="1999" y="1555"/>
                      <a:pt x="1999" y="1001"/>
                    </a:cubicBezTo>
                    <a:cubicBezTo>
                      <a:pt x="1999" y="458"/>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28"/>
              <p:cNvSpPr/>
              <p:nvPr/>
            </p:nvSpPr>
            <p:spPr>
              <a:xfrm>
                <a:off x="1789224" y="2370621"/>
                <a:ext cx="93001" cy="92936"/>
              </a:xfrm>
              <a:custGeom>
                <a:avLst/>
                <a:gdLst/>
                <a:ahLst/>
                <a:cxnLst/>
                <a:rect l="l" t="t" r="r" b="b"/>
                <a:pathLst>
                  <a:path w="1444" h="1443" extrusionOk="0">
                    <a:moveTo>
                      <a:pt x="728" y="0"/>
                    </a:moveTo>
                    <a:lnTo>
                      <a:pt x="1"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28"/>
              <p:cNvSpPr/>
              <p:nvPr/>
            </p:nvSpPr>
            <p:spPr>
              <a:xfrm>
                <a:off x="2076792" y="2352266"/>
                <a:ext cx="128746" cy="128810"/>
              </a:xfrm>
              <a:custGeom>
                <a:avLst/>
                <a:gdLst/>
                <a:ahLst/>
                <a:cxnLst/>
                <a:rect l="l" t="t" r="r" b="b"/>
                <a:pathLst>
                  <a:path w="1999" h="2000" extrusionOk="0">
                    <a:moveTo>
                      <a:pt x="999" y="1"/>
                    </a:moveTo>
                    <a:cubicBezTo>
                      <a:pt x="445" y="1"/>
                      <a:pt x="1" y="458"/>
                      <a:pt x="1" y="1001"/>
                    </a:cubicBezTo>
                    <a:cubicBezTo>
                      <a:pt x="1" y="1555"/>
                      <a:pt x="445"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28"/>
              <p:cNvSpPr/>
              <p:nvPr/>
            </p:nvSpPr>
            <p:spPr>
              <a:xfrm>
                <a:off x="2400105" y="2370621"/>
                <a:ext cx="93065" cy="92936"/>
              </a:xfrm>
              <a:custGeom>
                <a:avLst/>
                <a:gdLst/>
                <a:ahLst/>
                <a:cxnLst/>
                <a:rect l="l" t="t" r="r" b="b"/>
                <a:pathLst>
                  <a:path w="1445" h="1443" extrusionOk="0">
                    <a:moveTo>
                      <a:pt x="716" y="0"/>
                    </a:moveTo>
                    <a:lnTo>
                      <a:pt x="0" y="716"/>
                    </a:lnTo>
                    <a:lnTo>
                      <a:pt x="716" y="1443"/>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28"/>
              <p:cNvSpPr/>
              <p:nvPr/>
            </p:nvSpPr>
            <p:spPr>
              <a:xfrm>
                <a:off x="2687674"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43" y="1999"/>
                      <a:pt x="1999" y="1555"/>
                      <a:pt x="1999" y="1001"/>
                    </a:cubicBezTo>
                    <a:cubicBezTo>
                      <a:pt x="1999" y="458"/>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28"/>
              <p:cNvSpPr/>
              <p:nvPr/>
            </p:nvSpPr>
            <p:spPr>
              <a:xfrm>
                <a:off x="3011051"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28"/>
              <p:cNvSpPr/>
              <p:nvPr/>
            </p:nvSpPr>
            <p:spPr>
              <a:xfrm>
                <a:off x="3297782" y="2352266"/>
                <a:ext cx="128746" cy="128810"/>
              </a:xfrm>
              <a:custGeom>
                <a:avLst/>
                <a:gdLst/>
                <a:ahLst/>
                <a:cxnLst/>
                <a:rect l="l" t="t" r="r" b="b"/>
                <a:pathLst>
                  <a:path w="1999" h="2000" extrusionOk="0">
                    <a:moveTo>
                      <a:pt x="1012" y="1"/>
                    </a:moveTo>
                    <a:cubicBezTo>
                      <a:pt x="457" y="1"/>
                      <a:pt x="0" y="458"/>
                      <a:pt x="0" y="1001"/>
                    </a:cubicBezTo>
                    <a:cubicBezTo>
                      <a:pt x="0" y="1555"/>
                      <a:pt x="457" y="1999"/>
                      <a:pt x="1012" y="1999"/>
                    </a:cubicBezTo>
                    <a:cubicBezTo>
                      <a:pt x="1555" y="1999"/>
                      <a:pt x="1999" y="1555"/>
                      <a:pt x="1999" y="1001"/>
                    </a:cubicBezTo>
                    <a:cubicBezTo>
                      <a:pt x="1999" y="458"/>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28"/>
              <p:cNvSpPr/>
              <p:nvPr/>
            </p:nvSpPr>
            <p:spPr>
              <a:xfrm>
                <a:off x="3621868"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28"/>
              <p:cNvSpPr/>
              <p:nvPr/>
            </p:nvSpPr>
            <p:spPr>
              <a:xfrm>
                <a:off x="3908728" y="2352266"/>
                <a:ext cx="128746" cy="128810"/>
              </a:xfrm>
              <a:custGeom>
                <a:avLst/>
                <a:gdLst/>
                <a:ahLst/>
                <a:cxnLst/>
                <a:rect l="l" t="t" r="r" b="b"/>
                <a:pathLst>
                  <a:path w="1999" h="2000" extrusionOk="0">
                    <a:moveTo>
                      <a:pt x="999" y="1"/>
                    </a:moveTo>
                    <a:cubicBezTo>
                      <a:pt x="456" y="1"/>
                      <a:pt x="0" y="458"/>
                      <a:pt x="0" y="1001"/>
                    </a:cubicBezTo>
                    <a:cubicBezTo>
                      <a:pt x="0" y="1555"/>
                      <a:pt x="456" y="1999"/>
                      <a:pt x="999" y="1999"/>
                    </a:cubicBezTo>
                    <a:cubicBezTo>
                      <a:pt x="1554" y="1999"/>
                      <a:pt x="1998" y="1555"/>
                      <a:pt x="1998" y="1001"/>
                    </a:cubicBezTo>
                    <a:cubicBezTo>
                      <a:pt x="1998" y="458"/>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28"/>
              <p:cNvSpPr/>
              <p:nvPr/>
            </p:nvSpPr>
            <p:spPr>
              <a:xfrm>
                <a:off x="4231977" y="2370621"/>
                <a:ext cx="93065" cy="92936"/>
              </a:xfrm>
              <a:custGeom>
                <a:avLst/>
                <a:gdLst/>
                <a:ahLst/>
                <a:cxnLst/>
                <a:rect l="l" t="t" r="r" b="b"/>
                <a:pathLst>
                  <a:path w="1445" h="1443" extrusionOk="0">
                    <a:moveTo>
                      <a:pt x="729" y="0"/>
                    </a:moveTo>
                    <a:lnTo>
                      <a:pt x="1" y="716"/>
                    </a:lnTo>
                    <a:lnTo>
                      <a:pt x="729" y="1443"/>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28"/>
              <p:cNvSpPr/>
              <p:nvPr/>
            </p:nvSpPr>
            <p:spPr>
              <a:xfrm>
                <a:off x="4519609"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28"/>
              <p:cNvSpPr/>
              <p:nvPr/>
            </p:nvSpPr>
            <p:spPr>
              <a:xfrm>
                <a:off x="4842923" y="2370621"/>
                <a:ext cx="93001" cy="92936"/>
              </a:xfrm>
              <a:custGeom>
                <a:avLst/>
                <a:gdLst/>
                <a:ahLst/>
                <a:cxnLst/>
                <a:rect l="l" t="t" r="r" b="b"/>
                <a:pathLst>
                  <a:path w="1444" h="1443" extrusionOk="0">
                    <a:moveTo>
                      <a:pt x="716" y="0"/>
                    </a:moveTo>
                    <a:lnTo>
                      <a:pt x="1"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28"/>
              <p:cNvSpPr/>
              <p:nvPr/>
            </p:nvSpPr>
            <p:spPr>
              <a:xfrm>
                <a:off x="5130491" y="2352266"/>
                <a:ext cx="128810" cy="128810"/>
              </a:xfrm>
              <a:custGeom>
                <a:avLst/>
                <a:gdLst/>
                <a:ahLst/>
                <a:cxnLst/>
                <a:rect l="l" t="t" r="r" b="b"/>
                <a:pathLst>
                  <a:path w="2000" h="2000" extrusionOk="0">
                    <a:moveTo>
                      <a:pt x="999" y="1"/>
                    </a:moveTo>
                    <a:cubicBezTo>
                      <a:pt x="445" y="1"/>
                      <a:pt x="1" y="458"/>
                      <a:pt x="1" y="1001"/>
                    </a:cubicBezTo>
                    <a:cubicBezTo>
                      <a:pt x="1" y="1555"/>
                      <a:pt x="445" y="1999"/>
                      <a:pt x="999" y="1999"/>
                    </a:cubicBezTo>
                    <a:cubicBezTo>
                      <a:pt x="1542" y="1999"/>
                      <a:pt x="1999" y="1555"/>
                      <a:pt x="1999" y="1001"/>
                    </a:cubicBezTo>
                    <a:cubicBezTo>
                      <a:pt x="1999"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28"/>
              <p:cNvSpPr/>
              <p:nvPr/>
            </p:nvSpPr>
            <p:spPr>
              <a:xfrm>
                <a:off x="5453804"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28"/>
              <p:cNvSpPr/>
              <p:nvPr/>
            </p:nvSpPr>
            <p:spPr>
              <a:xfrm>
                <a:off x="5740599" y="2352266"/>
                <a:ext cx="129518" cy="128810"/>
              </a:xfrm>
              <a:custGeom>
                <a:avLst/>
                <a:gdLst/>
                <a:ahLst/>
                <a:cxnLst/>
                <a:rect l="l" t="t" r="r" b="b"/>
                <a:pathLst>
                  <a:path w="2011" h="2000" extrusionOk="0">
                    <a:moveTo>
                      <a:pt x="999" y="1"/>
                    </a:moveTo>
                    <a:cubicBezTo>
                      <a:pt x="457" y="1"/>
                      <a:pt x="1" y="458"/>
                      <a:pt x="1" y="1001"/>
                    </a:cubicBezTo>
                    <a:cubicBezTo>
                      <a:pt x="1" y="1555"/>
                      <a:pt x="457" y="1999"/>
                      <a:pt x="999" y="1999"/>
                    </a:cubicBezTo>
                    <a:cubicBezTo>
                      <a:pt x="1555" y="1999"/>
                      <a:pt x="2011" y="1555"/>
                      <a:pt x="2011" y="1001"/>
                    </a:cubicBezTo>
                    <a:cubicBezTo>
                      <a:pt x="2011"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28"/>
              <p:cNvSpPr/>
              <p:nvPr/>
            </p:nvSpPr>
            <p:spPr>
              <a:xfrm>
                <a:off x="6064750"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28"/>
              <p:cNvSpPr/>
              <p:nvPr/>
            </p:nvSpPr>
            <p:spPr>
              <a:xfrm>
                <a:off x="6351481" y="2352266"/>
                <a:ext cx="128746" cy="128810"/>
              </a:xfrm>
              <a:custGeom>
                <a:avLst/>
                <a:gdLst/>
                <a:ahLst/>
                <a:cxnLst/>
                <a:rect l="l" t="t" r="r" b="b"/>
                <a:pathLst>
                  <a:path w="1999" h="2000" extrusionOk="0">
                    <a:moveTo>
                      <a:pt x="1000" y="1"/>
                    </a:moveTo>
                    <a:cubicBezTo>
                      <a:pt x="457" y="1"/>
                      <a:pt x="1" y="458"/>
                      <a:pt x="1" y="1001"/>
                    </a:cubicBezTo>
                    <a:cubicBezTo>
                      <a:pt x="1" y="1555"/>
                      <a:pt x="457"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28"/>
              <p:cNvSpPr/>
              <p:nvPr/>
            </p:nvSpPr>
            <p:spPr>
              <a:xfrm>
                <a:off x="6674858" y="2370621"/>
                <a:ext cx="92936" cy="92936"/>
              </a:xfrm>
              <a:custGeom>
                <a:avLst/>
                <a:gdLst/>
                <a:ahLst/>
                <a:cxnLst/>
                <a:rect l="l" t="t" r="r" b="b"/>
                <a:pathLst>
                  <a:path w="1443" h="1443" extrusionOk="0">
                    <a:moveTo>
                      <a:pt x="728" y="0"/>
                    </a:moveTo>
                    <a:lnTo>
                      <a:pt x="0"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28"/>
              <p:cNvSpPr/>
              <p:nvPr/>
            </p:nvSpPr>
            <p:spPr>
              <a:xfrm>
                <a:off x="6962427"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28"/>
              <p:cNvSpPr/>
              <p:nvPr/>
            </p:nvSpPr>
            <p:spPr>
              <a:xfrm>
                <a:off x="7285740" y="2370621"/>
                <a:ext cx="93001" cy="92936"/>
              </a:xfrm>
              <a:custGeom>
                <a:avLst/>
                <a:gdLst/>
                <a:ahLst/>
                <a:cxnLst/>
                <a:rect l="l" t="t" r="r" b="b"/>
                <a:pathLst>
                  <a:path w="1444" h="1443" extrusionOk="0">
                    <a:moveTo>
                      <a:pt x="715" y="0"/>
                    </a:moveTo>
                    <a:lnTo>
                      <a:pt x="0" y="716"/>
                    </a:lnTo>
                    <a:lnTo>
                      <a:pt x="715" y="1443"/>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28"/>
              <p:cNvSpPr/>
              <p:nvPr/>
            </p:nvSpPr>
            <p:spPr>
              <a:xfrm>
                <a:off x="7573308"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42" y="1999"/>
                      <a:pt x="1998" y="1555"/>
                      <a:pt x="1998" y="1001"/>
                    </a:cubicBezTo>
                    <a:cubicBezTo>
                      <a:pt x="1998" y="458"/>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28"/>
              <p:cNvSpPr/>
              <p:nvPr/>
            </p:nvSpPr>
            <p:spPr>
              <a:xfrm>
                <a:off x="7896621"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28"/>
              <p:cNvSpPr/>
              <p:nvPr/>
            </p:nvSpPr>
            <p:spPr>
              <a:xfrm>
                <a:off x="8183417" y="2352266"/>
                <a:ext cx="128746" cy="128810"/>
              </a:xfrm>
              <a:custGeom>
                <a:avLst/>
                <a:gdLst/>
                <a:ahLst/>
                <a:cxnLst/>
                <a:rect l="l" t="t" r="r" b="b"/>
                <a:pathLst>
                  <a:path w="1999" h="2000" extrusionOk="0">
                    <a:moveTo>
                      <a:pt x="1000" y="1"/>
                    </a:moveTo>
                    <a:cubicBezTo>
                      <a:pt x="457" y="1"/>
                      <a:pt x="0" y="458"/>
                      <a:pt x="0" y="1001"/>
                    </a:cubicBezTo>
                    <a:cubicBezTo>
                      <a:pt x="0" y="1555"/>
                      <a:pt x="457"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28"/>
              <p:cNvSpPr/>
              <p:nvPr/>
            </p:nvSpPr>
            <p:spPr>
              <a:xfrm>
                <a:off x="8507503"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28"/>
              <p:cNvSpPr/>
              <p:nvPr/>
            </p:nvSpPr>
            <p:spPr>
              <a:xfrm>
                <a:off x="8794298" y="2352266"/>
                <a:ext cx="128810" cy="128810"/>
              </a:xfrm>
              <a:custGeom>
                <a:avLst/>
                <a:gdLst/>
                <a:ahLst/>
                <a:cxnLst/>
                <a:rect l="l" t="t" r="r" b="b"/>
                <a:pathLst>
                  <a:path w="2000"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28"/>
              <p:cNvSpPr/>
              <p:nvPr/>
            </p:nvSpPr>
            <p:spPr>
              <a:xfrm>
                <a:off x="9117611" y="2370621"/>
                <a:ext cx="93065" cy="92936"/>
              </a:xfrm>
              <a:custGeom>
                <a:avLst/>
                <a:gdLst/>
                <a:ahLst/>
                <a:cxnLst/>
                <a:rect l="l" t="t" r="r" b="b"/>
                <a:pathLst>
                  <a:path w="1445" h="1443" extrusionOk="0">
                    <a:moveTo>
                      <a:pt x="729" y="0"/>
                    </a:moveTo>
                    <a:lnTo>
                      <a:pt x="1" y="716"/>
                    </a:lnTo>
                    <a:lnTo>
                      <a:pt x="729" y="1443"/>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28"/>
              <p:cNvSpPr/>
              <p:nvPr/>
            </p:nvSpPr>
            <p:spPr>
              <a:xfrm>
                <a:off x="9405180"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6" name="Google Shape;8166;p28"/>
            <p:cNvGrpSpPr/>
            <p:nvPr/>
          </p:nvGrpSpPr>
          <p:grpSpPr>
            <a:xfrm>
              <a:off x="-366025" y="2348662"/>
              <a:ext cx="9899950" cy="2576326"/>
              <a:chOff x="-366025" y="-95250"/>
              <a:chExt cx="9899950" cy="2576326"/>
            </a:xfrm>
          </p:grpSpPr>
          <p:sp>
            <p:nvSpPr>
              <p:cNvPr id="8167" name="Google Shape;8167;p28"/>
              <p:cNvSpPr/>
              <p:nvPr/>
            </p:nvSpPr>
            <p:spPr>
              <a:xfrm>
                <a:off x="-366025"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28"/>
              <p:cNvSpPr/>
              <p:nvPr/>
            </p:nvSpPr>
            <p:spPr>
              <a:xfrm>
                <a:off x="244921"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42" y="1999"/>
                      <a:pt x="1998" y="1555"/>
                      <a:pt x="1998" y="999"/>
                    </a:cubicBezTo>
                    <a:cubicBezTo>
                      <a:pt x="1998"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28"/>
              <p:cNvSpPr/>
              <p:nvPr/>
            </p:nvSpPr>
            <p:spPr>
              <a:xfrm>
                <a:off x="-42648" y="-77023"/>
                <a:ext cx="92936" cy="93065"/>
              </a:xfrm>
              <a:custGeom>
                <a:avLst/>
                <a:gdLst/>
                <a:ahLst/>
                <a:cxnLst/>
                <a:rect l="l" t="t" r="r" b="b"/>
                <a:pathLst>
                  <a:path w="1443" h="1445" extrusionOk="0">
                    <a:moveTo>
                      <a:pt x="716" y="1"/>
                    </a:moveTo>
                    <a:lnTo>
                      <a:pt x="0"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28"/>
              <p:cNvSpPr/>
              <p:nvPr/>
            </p:nvSpPr>
            <p:spPr>
              <a:xfrm>
                <a:off x="568169"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28"/>
              <p:cNvSpPr/>
              <p:nvPr/>
            </p:nvSpPr>
            <p:spPr>
              <a:xfrm>
                <a:off x="855029" y="-95250"/>
                <a:ext cx="129518" cy="128746"/>
              </a:xfrm>
              <a:custGeom>
                <a:avLst/>
                <a:gdLst/>
                <a:ahLst/>
                <a:cxnLst/>
                <a:rect l="l" t="t" r="r" b="b"/>
                <a:pathLst>
                  <a:path w="2011" h="1999" extrusionOk="0">
                    <a:moveTo>
                      <a:pt x="1012" y="1"/>
                    </a:moveTo>
                    <a:cubicBezTo>
                      <a:pt x="456" y="1"/>
                      <a:pt x="0" y="456"/>
                      <a:pt x="0" y="999"/>
                    </a:cubicBezTo>
                    <a:cubicBezTo>
                      <a:pt x="0" y="1555"/>
                      <a:pt x="456" y="1999"/>
                      <a:pt x="1012" y="1999"/>
                    </a:cubicBezTo>
                    <a:cubicBezTo>
                      <a:pt x="1554" y="1999"/>
                      <a:pt x="2010" y="1555"/>
                      <a:pt x="2010" y="999"/>
                    </a:cubicBezTo>
                    <a:cubicBezTo>
                      <a:pt x="2010" y="456"/>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28"/>
              <p:cNvSpPr/>
              <p:nvPr/>
            </p:nvSpPr>
            <p:spPr>
              <a:xfrm>
                <a:off x="1179115"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28"/>
              <p:cNvSpPr/>
              <p:nvPr/>
            </p:nvSpPr>
            <p:spPr>
              <a:xfrm>
                <a:off x="1465846" y="-95250"/>
                <a:ext cx="128810" cy="128746"/>
              </a:xfrm>
              <a:custGeom>
                <a:avLst/>
                <a:gdLst/>
                <a:ahLst/>
                <a:cxnLst/>
                <a:rect l="l" t="t" r="r" b="b"/>
                <a:pathLst>
                  <a:path w="2000" h="1999" extrusionOk="0">
                    <a:moveTo>
                      <a:pt x="1001" y="1"/>
                    </a:moveTo>
                    <a:cubicBezTo>
                      <a:pt x="458" y="1"/>
                      <a:pt x="1" y="456"/>
                      <a:pt x="1" y="999"/>
                    </a:cubicBezTo>
                    <a:cubicBezTo>
                      <a:pt x="1" y="1555"/>
                      <a:pt x="458" y="1999"/>
                      <a:pt x="1001" y="1999"/>
                    </a:cubicBezTo>
                    <a:cubicBezTo>
                      <a:pt x="1555" y="1999"/>
                      <a:pt x="1999" y="1555"/>
                      <a:pt x="1999" y="999"/>
                    </a:cubicBezTo>
                    <a:cubicBezTo>
                      <a:pt x="1999" y="456"/>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28"/>
              <p:cNvSpPr/>
              <p:nvPr/>
            </p:nvSpPr>
            <p:spPr>
              <a:xfrm>
                <a:off x="1789224" y="-77023"/>
                <a:ext cx="93001" cy="93065"/>
              </a:xfrm>
              <a:custGeom>
                <a:avLst/>
                <a:gdLst/>
                <a:ahLst/>
                <a:cxnLst/>
                <a:rect l="l" t="t" r="r" b="b"/>
                <a:pathLst>
                  <a:path w="1444" h="1445" extrusionOk="0">
                    <a:moveTo>
                      <a:pt x="728" y="1"/>
                    </a:moveTo>
                    <a:lnTo>
                      <a:pt x="1"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28"/>
              <p:cNvSpPr/>
              <p:nvPr/>
            </p:nvSpPr>
            <p:spPr>
              <a:xfrm>
                <a:off x="2076792" y="-95250"/>
                <a:ext cx="128746" cy="128746"/>
              </a:xfrm>
              <a:custGeom>
                <a:avLst/>
                <a:gdLst/>
                <a:ahLst/>
                <a:cxnLst/>
                <a:rect l="l" t="t" r="r" b="b"/>
                <a:pathLst>
                  <a:path w="1999" h="1999" extrusionOk="0">
                    <a:moveTo>
                      <a:pt x="999" y="1"/>
                    </a:moveTo>
                    <a:cubicBezTo>
                      <a:pt x="445" y="1"/>
                      <a:pt x="1" y="456"/>
                      <a:pt x="1" y="999"/>
                    </a:cubicBezTo>
                    <a:cubicBezTo>
                      <a:pt x="1" y="1555"/>
                      <a:pt x="445"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28"/>
              <p:cNvSpPr/>
              <p:nvPr/>
            </p:nvSpPr>
            <p:spPr>
              <a:xfrm>
                <a:off x="2400105" y="-77023"/>
                <a:ext cx="93065" cy="93065"/>
              </a:xfrm>
              <a:custGeom>
                <a:avLst/>
                <a:gdLst/>
                <a:ahLst/>
                <a:cxnLst/>
                <a:rect l="l" t="t" r="r" b="b"/>
                <a:pathLst>
                  <a:path w="1445" h="1445" extrusionOk="0">
                    <a:moveTo>
                      <a:pt x="716" y="1"/>
                    </a:moveTo>
                    <a:lnTo>
                      <a:pt x="0" y="716"/>
                    </a:lnTo>
                    <a:lnTo>
                      <a:pt x="716" y="1444"/>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28"/>
              <p:cNvSpPr/>
              <p:nvPr/>
            </p:nvSpPr>
            <p:spPr>
              <a:xfrm>
                <a:off x="2687674"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43" y="1999"/>
                      <a:pt x="1999" y="1555"/>
                      <a:pt x="1999" y="999"/>
                    </a:cubicBezTo>
                    <a:cubicBezTo>
                      <a:pt x="1999" y="456"/>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28"/>
              <p:cNvSpPr/>
              <p:nvPr/>
            </p:nvSpPr>
            <p:spPr>
              <a:xfrm>
                <a:off x="3011051"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28"/>
              <p:cNvSpPr/>
              <p:nvPr/>
            </p:nvSpPr>
            <p:spPr>
              <a:xfrm>
                <a:off x="3297782" y="-95250"/>
                <a:ext cx="128746" cy="128746"/>
              </a:xfrm>
              <a:custGeom>
                <a:avLst/>
                <a:gdLst/>
                <a:ahLst/>
                <a:cxnLst/>
                <a:rect l="l" t="t" r="r" b="b"/>
                <a:pathLst>
                  <a:path w="1999" h="1999" extrusionOk="0">
                    <a:moveTo>
                      <a:pt x="1012" y="1"/>
                    </a:moveTo>
                    <a:cubicBezTo>
                      <a:pt x="457" y="1"/>
                      <a:pt x="0" y="456"/>
                      <a:pt x="0" y="999"/>
                    </a:cubicBezTo>
                    <a:cubicBezTo>
                      <a:pt x="0" y="1555"/>
                      <a:pt x="457" y="1999"/>
                      <a:pt x="1012" y="1999"/>
                    </a:cubicBezTo>
                    <a:cubicBezTo>
                      <a:pt x="1555" y="1999"/>
                      <a:pt x="1999" y="1555"/>
                      <a:pt x="1999" y="999"/>
                    </a:cubicBezTo>
                    <a:cubicBezTo>
                      <a:pt x="1999" y="456"/>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28"/>
              <p:cNvSpPr/>
              <p:nvPr/>
            </p:nvSpPr>
            <p:spPr>
              <a:xfrm>
                <a:off x="3621868"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28"/>
              <p:cNvSpPr/>
              <p:nvPr/>
            </p:nvSpPr>
            <p:spPr>
              <a:xfrm>
                <a:off x="3908728" y="-95250"/>
                <a:ext cx="128746" cy="128746"/>
              </a:xfrm>
              <a:custGeom>
                <a:avLst/>
                <a:gdLst/>
                <a:ahLst/>
                <a:cxnLst/>
                <a:rect l="l" t="t" r="r" b="b"/>
                <a:pathLst>
                  <a:path w="1999" h="1999" extrusionOk="0">
                    <a:moveTo>
                      <a:pt x="999" y="1"/>
                    </a:moveTo>
                    <a:cubicBezTo>
                      <a:pt x="456" y="1"/>
                      <a:pt x="0" y="456"/>
                      <a:pt x="0" y="999"/>
                    </a:cubicBezTo>
                    <a:cubicBezTo>
                      <a:pt x="0" y="1555"/>
                      <a:pt x="456" y="1999"/>
                      <a:pt x="999" y="1999"/>
                    </a:cubicBezTo>
                    <a:cubicBezTo>
                      <a:pt x="1554" y="1999"/>
                      <a:pt x="1998" y="1555"/>
                      <a:pt x="1998" y="999"/>
                    </a:cubicBezTo>
                    <a:cubicBezTo>
                      <a:pt x="1998" y="456"/>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28"/>
              <p:cNvSpPr/>
              <p:nvPr/>
            </p:nvSpPr>
            <p:spPr>
              <a:xfrm>
                <a:off x="4231977" y="-77023"/>
                <a:ext cx="93065" cy="93065"/>
              </a:xfrm>
              <a:custGeom>
                <a:avLst/>
                <a:gdLst/>
                <a:ahLst/>
                <a:cxnLst/>
                <a:rect l="l" t="t" r="r" b="b"/>
                <a:pathLst>
                  <a:path w="1445" h="1445" extrusionOk="0">
                    <a:moveTo>
                      <a:pt x="729" y="1"/>
                    </a:moveTo>
                    <a:lnTo>
                      <a:pt x="1" y="716"/>
                    </a:lnTo>
                    <a:lnTo>
                      <a:pt x="729" y="1444"/>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28"/>
              <p:cNvSpPr/>
              <p:nvPr/>
            </p:nvSpPr>
            <p:spPr>
              <a:xfrm>
                <a:off x="4519609"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28"/>
              <p:cNvSpPr/>
              <p:nvPr/>
            </p:nvSpPr>
            <p:spPr>
              <a:xfrm>
                <a:off x="4842923" y="-77023"/>
                <a:ext cx="93001" cy="93065"/>
              </a:xfrm>
              <a:custGeom>
                <a:avLst/>
                <a:gdLst/>
                <a:ahLst/>
                <a:cxnLst/>
                <a:rect l="l" t="t" r="r" b="b"/>
                <a:pathLst>
                  <a:path w="1444" h="1445" extrusionOk="0">
                    <a:moveTo>
                      <a:pt x="716" y="1"/>
                    </a:moveTo>
                    <a:lnTo>
                      <a:pt x="1"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28"/>
              <p:cNvSpPr/>
              <p:nvPr/>
            </p:nvSpPr>
            <p:spPr>
              <a:xfrm>
                <a:off x="5130491" y="-95250"/>
                <a:ext cx="128810" cy="128746"/>
              </a:xfrm>
              <a:custGeom>
                <a:avLst/>
                <a:gdLst/>
                <a:ahLst/>
                <a:cxnLst/>
                <a:rect l="l" t="t" r="r" b="b"/>
                <a:pathLst>
                  <a:path w="2000" h="1999" extrusionOk="0">
                    <a:moveTo>
                      <a:pt x="999" y="1"/>
                    </a:moveTo>
                    <a:cubicBezTo>
                      <a:pt x="445" y="1"/>
                      <a:pt x="1" y="456"/>
                      <a:pt x="1" y="999"/>
                    </a:cubicBezTo>
                    <a:cubicBezTo>
                      <a:pt x="1" y="1555"/>
                      <a:pt x="445" y="1999"/>
                      <a:pt x="999" y="1999"/>
                    </a:cubicBezTo>
                    <a:cubicBezTo>
                      <a:pt x="1542" y="1999"/>
                      <a:pt x="1999" y="1555"/>
                      <a:pt x="1999" y="999"/>
                    </a:cubicBezTo>
                    <a:cubicBezTo>
                      <a:pt x="1999"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28"/>
              <p:cNvSpPr/>
              <p:nvPr/>
            </p:nvSpPr>
            <p:spPr>
              <a:xfrm>
                <a:off x="5453804"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28"/>
              <p:cNvSpPr/>
              <p:nvPr/>
            </p:nvSpPr>
            <p:spPr>
              <a:xfrm>
                <a:off x="5740599" y="-95250"/>
                <a:ext cx="129518" cy="128746"/>
              </a:xfrm>
              <a:custGeom>
                <a:avLst/>
                <a:gdLst/>
                <a:ahLst/>
                <a:cxnLst/>
                <a:rect l="l" t="t" r="r" b="b"/>
                <a:pathLst>
                  <a:path w="2011" h="1999" extrusionOk="0">
                    <a:moveTo>
                      <a:pt x="999" y="1"/>
                    </a:moveTo>
                    <a:cubicBezTo>
                      <a:pt x="457" y="1"/>
                      <a:pt x="1" y="456"/>
                      <a:pt x="1" y="999"/>
                    </a:cubicBezTo>
                    <a:cubicBezTo>
                      <a:pt x="1" y="1555"/>
                      <a:pt x="457" y="1999"/>
                      <a:pt x="999" y="1999"/>
                    </a:cubicBezTo>
                    <a:cubicBezTo>
                      <a:pt x="1555" y="1999"/>
                      <a:pt x="2011" y="1555"/>
                      <a:pt x="2011" y="999"/>
                    </a:cubicBezTo>
                    <a:cubicBezTo>
                      <a:pt x="2011"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28"/>
              <p:cNvSpPr/>
              <p:nvPr/>
            </p:nvSpPr>
            <p:spPr>
              <a:xfrm>
                <a:off x="6064750"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28"/>
              <p:cNvSpPr/>
              <p:nvPr/>
            </p:nvSpPr>
            <p:spPr>
              <a:xfrm>
                <a:off x="6351481" y="-95250"/>
                <a:ext cx="128746" cy="128746"/>
              </a:xfrm>
              <a:custGeom>
                <a:avLst/>
                <a:gdLst/>
                <a:ahLst/>
                <a:cxnLst/>
                <a:rect l="l" t="t" r="r" b="b"/>
                <a:pathLst>
                  <a:path w="1999" h="1999" extrusionOk="0">
                    <a:moveTo>
                      <a:pt x="1000" y="1"/>
                    </a:moveTo>
                    <a:cubicBezTo>
                      <a:pt x="457" y="1"/>
                      <a:pt x="1" y="456"/>
                      <a:pt x="1" y="999"/>
                    </a:cubicBezTo>
                    <a:cubicBezTo>
                      <a:pt x="1" y="1555"/>
                      <a:pt x="457"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28"/>
              <p:cNvSpPr/>
              <p:nvPr/>
            </p:nvSpPr>
            <p:spPr>
              <a:xfrm>
                <a:off x="6674858" y="-77023"/>
                <a:ext cx="92936" cy="93065"/>
              </a:xfrm>
              <a:custGeom>
                <a:avLst/>
                <a:gdLst/>
                <a:ahLst/>
                <a:cxnLst/>
                <a:rect l="l" t="t" r="r" b="b"/>
                <a:pathLst>
                  <a:path w="1443" h="1445" extrusionOk="0">
                    <a:moveTo>
                      <a:pt x="728" y="1"/>
                    </a:moveTo>
                    <a:lnTo>
                      <a:pt x="0"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28"/>
              <p:cNvSpPr/>
              <p:nvPr/>
            </p:nvSpPr>
            <p:spPr>
              <a:xfrm>
                <a:off x="6962427"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28"/>
              <p:cNvSpPr/>
              <p:nvPr/>
            </p:nvSpPr>
            <p:spPr>
              <a:xfrm>
                <a:off x="7285740" y="-77023"/>
                <a:ext cx="93001" cy="93065"/>
              </a:xfrm>
              <a:custGeom>
                <a:avLst/>
                <a:gdLst/>
                <a:ahLst/>
                <a:cxnLst/>
                <a:rect l="l" t="t" r="r" b="b"/>
                <a:pathLst>
                  <a:path w="1444" h="1445" extrusionOk="0">
                    <a:moveTo>
                      <a:pt x="715" y="1"/>
                    </a:moveTo>
                    <a:lnTo>
                      <a:pt x="0" y="716"/>
                    </a:lnTo>
                    <a:lnTo>
                      <a:pt x="715" y="1444"/>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28"/>
              <p:cNvSpPr/>
              <p:nvPr/>
            </p:nvSpPr>
            <p:spPr>
              <a:xfrm>
                <a:off x="7573308"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42" y="1999"/>
                      <a:pt x="1998" y="1555"/>
                      <a:pt x="1998" y="999"/>
                    </a:cubicBezTo>
                    <a:cubicBezTo>
                      <a:pt x="1998" y="456"/>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28"/>
              <p:cNvSpPr/>
              <p:nvPr/>
            </p:nvSpPr>
            <p:spPr>
              <a:xfrm>
                <a:off x="7896621"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28"/>
              <p:cNvSpPr/>
              <p:nvPr/>
            </p:nvSpPr>
            <p:spPr>
              <a:xfrm>
                <a:off x="8183417" y="-95250"/>
                <a:ext cx="128746" cy="128746"/>
              </a:xfrm>
              <a:custGeom>
                <a:avLst/>
                <a:gdLst/>
                <a:ahLst/>
                <a:cxnLst/>
                <a:rect l="l" t="t" r="r" b="b"/>
                <a:pathLst>
                  <a:path w="1999" h="1999" extrusionOk="0">
                    <a:moveTo>
                      <a:pt x="1000" y="1"/>
                    </a:moveTo>
                    <a:cubicBezTo>
                      <a:pt x="457" y="1"/>
                      <a:pt x="0" y="456"/>
                      <a:pt x="0" y="999"/>
                    </a:cubicBezTo>
                    <a:cubicBezTo>
                      <a:pt x="0" y="1555"/>
                      <a:pt x="457"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28"/>
              <p:cNvSpPr/>
              <p:nvPr/>
            </p:nvSpPr>
            <p:spPr>
              <a:xfrm>
                <a:off x="8507503"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28"/>
              <p:cNvSpPr/>
              <p:nvPr/>
            </p:nvSpPr>
            <p:spPr>
              <a:xfrm>
                <a:off x="8794298" y="-95250"/>
                <a:ext cx="128810" cy="128746"/>
              </a:xfrm>
              <a:custGeom>
                <a:avLst/>
                <a:gdLst/>
                <a:ahLst/>
                <a:cxnLst/>
                <a:rect l="l" t="t" r="r" b="b"/>
                <a:pathLst>
                  <a:path w="2000"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28"/>
              <p:cNvSpPr/>
              <p:nvPr/>
            </p:nvSpPr>
            <p:spPr>
              <a:xfrm>
                <a:off x="9117611" y="-77023"/>
                <a:ext cx="93065" cy="93065"/>
              </a:xfrm>
              <a:custGeom>
                <a:avLst/>
                <a:gdLst/>
                <a:ahLst/>
                <a:cxnLst/>
                <a:rect l="l" t="t" r="r" b="b"/>
                <a:pathLst>
                  <a:path w="1445" h="1445" extrusionOk="0">
                    <a:moveTo>
                      <a:pt x="729" y="1"/>
                    </a:moveTo>
                    <a:lnTo>
                      <a:pt x="1" y="716"/>
                    </a:lnTo>
                    <a:lnTo>
                      <a:pt x="729" y="1444"/>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28"/>
              <p:cNvSpPr/>
              <p:nvPr/>
            </p:nvSpPr>
            <p:spPr>
              <a:xfrm>
                <a:off x="9405180"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28"/>
              <p:cNvSpPr/>
              <p:nvPr/>
            </p:nvSpPr>
            <p:spPr>
              <a:xfrm>
                <a:off x="-60166" y="210544"/>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28"/>
              <p:cNvSpPr/>
              <p:nvPr/>
            </p:nvSpPr>
            <p:spPr>
              <a:xfrm>
                <a:off x="550716"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28"/>
              <p:cNvSpPr/>
              <p:nvPr/>
            </p:nvSpPr>
            <p:spPr>
              <a:xfrm>
                <a:off x="263147" y="228900"/>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28"/>
              <p:cNvSpPr/>
              <p:nvPr/>
            </p:nvSpPr>
            <p:spPr>
              <a:xfrm>
                <a:off x="874093"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28"/>
              <p:cNvSpPr/>
              <p:nvPr/>
            </p:nvSpPr>
            <p:spPr>
              <a:xfrm>
                <a:off x="1160824"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28"/>
              <p:cNvSpPr/>
              <p:nvPr/>
            </p:nvSpPr>
            <p:spPr>
              <a:xfrm>
                <a:off x="1484910"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28"/>
              <p:cNvSpPr/>
              <p:nvPr/>
            </p:nvSpPr>
            <p:spPr>
              <a:xfrm>
                <a:off x="1771770" y="210544"/>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28"/>
              <p:cNvSpPr/>
              <p:nvPr/>
            </p:nvSpPr>
            <p:spPr>
              <a:xfrm>
                <a:off x="2095019" y="228900"/>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28"/>
              <p:cNvSpPr/>
              <p:nvPr/>
            </p:nvSpPr>
            <p:spPr>
              <a:xfrm>
                <a:off x="2382652"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28"/>
              <p:cNvSpPr/>
              <p:nvPr/>
            </p:nvSpPr>
            <p:spPr>
              <a:xfrm>
                <a:off x="2705965" y="228900"/>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28"/>
              <p:cNvSpPr/>
              <p:nvPr/>
            </p:nvSpPr>
            <p:spPr>
              <a:xfrm>
                <a:off x="2993533" y="210544"/>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28"/>
              <p:cNvSpPr/>
              <p:nvPr/>
            </p:nvSpPr>
            <p:spPr>
              <a:xfrm>
                <a:off x="3316846"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28"/>
              <p:cNvSpPr/>
              <p:nvPr/>
            </p:nvSpPr>
            <p:spPr>
              <a:xfrm>
                <a:off x="3603642" y="210544"/>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28"/>
              <p:cNvSpPr/>
              <p:nvPr/>
            </p:nvSpPr>
            <p:spPr>
              <a:xfrm>
                <a:off x="3927792"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28"/>
              <p:cNvSpPr/>
              <p:nvPr/>
            </p:nvSpPr>
            <p:spPr>
              <a:xfrm>
                <a:off x="4214523" y="210544"/>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28"/>
              <p:cNvSpPr/>
              <p:nvPr/>
            </p:nvSpPr>
            <p:spPr>
              <a:xfrm>
                <a:off x="4537900" y="228900"/>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28"/>
              <p:cNvSpPr/>
              <p:nvPr/>
            </p:nvSpPr>
            <p:spPr>
              <a:xfrm>
                <a:off x="4825469" y="210544"/>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28"/>
              <p:cNvSpPr/>
              <p:nvPr/>
            </p:nvSpPr>
            <p:spPr>
              <a:xfrm>
                <a:off x="5148782" y="228900"/>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28"/>
              <p:cNvSpPr/>
              <p:nvPr/>
            </p:nvSpPr>
            <p:spPr>
              <a:xfrm>
                <a:off x="5436350"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28"/>
              <p:cNvSpPr/>
              <p:nvPr/>
            </p:nvSpPr>
            <p:spPr>
              <a:xfrm>
                <a:off x="5759663"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28"/>
              <p:cNvSpPr/>
              <p:nvPr/>
            </p:nvSpPr>
            <p:spPr>
              <a:xfrm>
                <a:off x="6046459"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28"/>
              <p:cNvSpPr/>
              <p:nvPr/>
            </p:nvSpPr>
            <p:spPr>
              <a:xfrm>
                <a:off x="6370545"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28"/>
              <p:cNvSpPr/>
              <p:nvPr/>
            </p:nvSpPr>
            <p:spPr>
              <a:xfrm>
                <a:off x="6657340" y="210544"/>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28"/>
              <p:cNvSpPr/>
              <p:nvPr/>
            </p:nvSpPr>
            <p:spPr>
              <a:xfrm>
                <a:off x="6980653" y="228900"/>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28"/>
              <p:cNvSpPr/>
              <p:nvPr/>
            </p:nvSpPr>
            <p:spPr>
              <a:xfrm>
                <a:off x="7268222"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28"/>
              <p:cNvSpPr/>
              <p:nvPr/>
            </p:nvSpPr>
            <p:spPr>
              <a:xfrm>
                <a:off x="7591599" y="228900"/>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28"/>
              <p:cNvSpPr/>
              <p:nvPr/>
            </p:nvSpPr>
            <p:spPr>
              <a:xfrm>
                <a:off x="7879168" y="210544"/>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28"/>
              <p:cNvSpPr/>
              <p:nvPr/>
            </p:nvSpPr>
            <p:spPr>
              <a:xfrm>
                <a:off x="8202481" y="228900"/>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28"/>
              <p:cNvSpPr/>
              <p:nvPr/>
            </p:nvSpPr>
            <p:spPr>
              <a:xfrm>
                <a:off x="8489276" y="210544"/>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28"/>
              <p:cNvSpPr/>
              <p:nvPr/>
            </p:nvSpPr>
            <p:spPr>
              <a:xfrm>
                <a:off x="8813362"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28"/>
              <p:cNvSpPr/>
              <p:nvPr/>
            </p:nvSpPr>
            <p:spPr>
              <a:xfrm>
                <a:off x="9100158" y="210544"/>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28"/>
              <p:cNvSpPr/>
              <p:nvPr/>
            </p:nvSpPr>
            <p:spPr>
              <a:xfrm>
                <a:off x="-366025"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28"/>
              <p:cNvSpPr/>
              <p:nvPr/>
            </p:nvSpPr>
            <p:spPr>
              <a:xfrm>
                <a:off x="244921"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42" y="1998"/>
                      <a:pt x="1998" y="1554"/>
                      <a:pt x="1998" y="999"/>
                    </a:cubicBezTo>
                    <a:cubicBezTo>
                      <a:pt x="1998"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28"/>
              <p:cNvSpPr/>
              <p:nvPr/>
            </p:nvSpPr>
            <p:spPr>
              <a:xfrm>
                <a:off x="-42648" y="534694"/>
                <a:ext cx="92936" cy="93065"/>
              </a:xfrm>
              <a:custGeom>
                <a:avLst/>
                <a:gdLst/>
                <a:ahLst/>
                <a:cxnLst/>
                <a:rect l="l" t="t" r="r" b="b"/>
                <a:pathLst>
                  <a:path w="1443" h="1445" extrusionOk="0">
                    <a:moveTo>
                      <a:pt x="716" y="0"/>
                    </a:moveTo>
                    <a:lnTo>
                      <a:pt x="0"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28"/>
              <p:cNvSpPr/>
              <p:nvPr/>
            </p:nvSpPr>
            <p:spPr>
              <a:xfrm>
                <a:off x="568169"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28"/>
              <p:cNvSpPr/>
              <p:nvPr/>
            </p:nvSpPr>
            <p:spPr>
              <a:xfrm>
                <a:off x="855029" y="516468"/>
                <a:ext cx="129518" cy="128746"/>
              </a:xfrm>
              <a:custGeom>
                <a:avLst/>
                <a:gdLst/>
                <a:ahLst/>
                <a:cxnLst/>
                <a:rect l="l" t="t" r="r" b="b"/>
                <a:pathLst>
                  <a:path w="2011" h="1999" extrusionOk="0">
                    <a:moveTo>
                      <a:pt x="1012" y="0"/>
                    </a:moveTo>
                    <a:cubicBezTo>
                      <a:pt x="456" y="0"/>
                      <a:pt x="0" y="456"/>
                      <a:pt x="0" y="999"/>
                    </a:cubicBezTo>
                    <a:cubicBezTo>
                      <a:pt x="0" y="1554"/>
                      <a:pt x="456" y="1998"/>
                      <a:pt x="1012" y="1998"/>
                    </a:cubicBezTo>
                    <a:cubicBezTo>
                      <a:pt x="1554" y="1998"/>
                      <a:pt x="2010" y="1554"/>
                      <a:pt x="2010" y="999"/>
                    </a:cubicBezTo>
                    <a:cubicBezTo>
                      <a:pt x="2010" y="456"/>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28"/>
              <p:cNvSpPr/>
              <p:nvPr/>
            </p:nvSpPr>
            <p:spPr>
              <a:xfrm>
                <a:off x="1179115"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28"/>
              <p:cNvSpPr/>
              <p:nvPr/>
            </p:nvSpPr>
            <p:spPr>
              <a:xfrm>
                <a:off x="1465846" y="516468"/>
                <a:ext cx="128810" cy="128746"/>
              </a:xfrm>
              <a:custGeom>
                <a:avLst/>
                <a:gdLst/>
                <a:ahLst/>
                <a:cxnLst/>
                <a:rect l="l" t="t" r="r" b="b"/>
                <a:pathLst>
                  <a:path w="2000" h="1999" extrusionOk="0">
                    <a:moveTo>
                      <a:pt x="1001" y="0"/>
                    </a:moveTo>
                    <a:cubicBezTo>
                      <a:pt x="458" y="0"/>
                      <a:pt x="1" y="456"/>
                      <a:pt x="1" y="999"/>
                    </a:cubicBezTo>
                    <a:cubicBezTo>
                      <a:pt x="1" y="1554"/>
                      <a:pt x="458" y="1998"/>
                      <a:pt x="1001" y="1998"/>
                    </a:cubicBezTo>
                    <a:cubicBezTo>
                      <a:pt x="1555" y="1998"/>
                      <a:pt x="1999" y="1554"/>
                      <a:pt x="1999" y="999"/>
                    </a:cubicBezTo>
                    <a:cubicBezTo>
                      <a:pt x="1999" y="456"/>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28"/>
              <p:cNvSpPr/>
              <p:nvPr/>
            </p:nvSpPr>
            <p:spPr>
              <a:xfrm>
                <a:off x="1789224" y="534694"/>
                <a:ext cx="93001" cy="93065"/>
              </a:xfrm>
              <a:custGeom>
                <a:avLst/>
                <a:gdLst/>
                <a:ahLst/>
                <a:cxnLst/>
                <a:rect l="l" t="t" r="r" b="b"/>
                <a:pathLst>
                  <a:path w="1444" h="1445" extrusionOk="0">
                    <a:moveTo>
                      <a:pt x="728" y="0"/>
                    </a:moveTo>
                    <a:lnTo>
                      <a:pt x="1"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28"/>
              <p:cNvSpPr/>
              <p:nvPr/>
            </p:nvSpPr>
            <p:spPr>
              <a:xfrm>
                <a:off x="2076792" y="516468"/>
                <a:ext cx="128746" cy="128746"/>
              </a:xfrm>
              <a:custGeom>
                <a:avLst/>
                <a:gdLst/>
                <a:ahLst/>
                <a:cxnLst/>
                <a:rect l="l" t="t" r="r" b="b"/>
                <a:pathLst>
                  <a:path w="1999" h="1999" extrusionOk="0">
                    <a:moveTo>
                      <a:pt x="999" y="0"/>
                    </a:moveTo>
                    <a:cubicBezTo>
                      <a:pt x="445" y="0"/>
                      <a:pt x="1" y="456"/>
                      <a:pt x="1" y="999"/>
                    </a:cubicBezTo>
                    <a:cubicBezTo>
                      <a:pt x="1" y="1554"/>
                      <a:pt x="445"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28"/>
              <p:cNvSpPr/>
              <p:nvPr/>
            </p:nvSpPr>
            <p:spPr>
              <a:xfrm>
                <a:off x="2400105" y="534694"/>
                <a:ext cx="93065" cy="93065"/>
              </a:xfrm>
              <a:custGeom>
                <a:avLst/>
                <a:gdLst/>
                <a:ahLst/>
                <a:cxnLst/>
                <a:rect l="l" t="t" r="r" b="b"/>
                <a:pathLst>
                  <a:path w="1445" h="1445" extrusionOk="0">
                    <a:moveTo>
                      <a:pt x="716" y="0"/>
                    </a:moveTo>
                    <a:lnTo>
                      <a:pt x="0" y="716"/>
                    </a:lnTo>
                    <a:lnTo>
                      <a:pt x="716" y="1444"/>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28"/>
              <p:cNvSpPr/>
              <p:nvPr/>
            </p:nvSpPr>
            <p:spPr>
              <a:xfrm>
                <a:off x="2687674"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43" y="1998"/>
                      <a:pt x="1999" y="1554"/>
                      <a:pt x="1999" y="999"/>
                    </a:cubicBezTo>
                    <a:cubicBezTo>
                      <a:pt x="1999" y="456"/>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28"/>
              <p:cNvSpPr/>
              <p:nvPr/>
            </p:nvSpPr>
            <p:spPr>
              <a:xfrm>
                <a:off x="3011051"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28"/>
              <p:cNvSpPr/>
              <p:nvPr/>
            </p:nvSpPr>
            <p:spPr>
              <a:xfrm>
                <a:off x="3297782" y="516468"/>
                <a:ext cx="128746" cy="128746"/>
              </a:xfrm>
              <a:custGeom>
                <a:avLst/>
                <a:gdLst/>
                <a:ahLst/>
                <a:cxnLst/>
                <a:rect l="l" t="t" r="r" b="b"/>
                <a:pathLst>
                  <a:path w="1999" h="1999" extrusionOk="0">
                    <a:moveTo>
                      <a:pt x="1012" y="0"/>
                    </a:moveTo>
                    <a:cubicBezTo>
                      <a:pt x="457" y="0"/>
                      <a:pt x="0" y="456"/>
                      <a:pt x="0" y="999"/>
                    </a:cubicBezTo>
                    <a:cubicBezTo>
                      <a:pt x="0" y="1554"/>
                      <a:pt x="457" y="1998"/>
                      <a:pt x="1012" y="1998"/>
                    </a:cubicBezTo>
                    <a:cubicBezTo>
                      <a:pt x="1555" y="1998"/>
                      <a:pt x="1999" y="1554"/>
                      <a:pt x="1999" y="999"/>
                    </a:cubicBezTo>
                    <a:cubicBezTo>
                      <a:pt x="1999" y="456"/>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28"/>
              <p:cNvSpPr/>
              <p:nvPr/>
            </p:nvSpPr>
            <p:spPr>
              <a:xfrm>
                <a:off x="3621868"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28"/>
              <p:cNvSpPr/>
              <p:nvPr/>
            </p:nvSpPr>
            <p:spPr>
              <a:xfrm>
                <a:off x="3908728" y="516468"/>
                <a:ext cx="128746" cy="128746"/>
              </a:xfrm>
              <a:custGeom>
                <a:avLst/>
                <a:gdLst/>
                <a:ahLst/>
                <a:cxnLst/>
                <a:rect l="l" t="t" r="r" b="b"/>
                <a:pathLst>
                  <a:path w="1999" h="1999" extrusionOk="0">
                    <a:moveTo>
                      <a:pt x="999" y="0"/>
                    </a:moveTo>
                    <a:cubicBezTo>
                      <a:pt x="456" y="0"/>
                      <a:pt x="0" y="456"/>
                      <a:pt x="0" y="999"/>
                    </a:cubicBezTo>
                    <a:cubicBezTo>
                      <a:pt x="0" y="1554"/>
                      <a:pt x="456" y="1998"/>
                      <a:pt x="999" y="1998"/>
                    </a:cubicBezTo>
                    <a:cubicBezTo>
                      <a:pt x="1554" y="1998"/>
                      <a:pt x="1998" y="1554"/>
                      <a:pt x="1998" y="999"/>
                    </a:cubicBezTo>
                    <a:cubicBezTo>
                      <a:pt x="1998" y="456"/>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28"/>
              <p:cNvSpPr/>
              <p:nvPr/>
            </p:nvSpPr>
            <p:spPr>
              <a:xfrm>
                <a:off x="4231977" y="534694"/>
                <a:ext cx="93065" cy="93065"/>
              </a:xfrm>
              <a:custGeom>
                <a:avLst/>
                <a:gdLst/>
                <a:ahLst/>
                <a:cxnLst/>
                <a:rect l="l" t="t" r="r" b="b"/>
                <a:pathLst>
                  <a:path w="1445" h="1445" extrusionOk="0">
                    <a:moveTo>
                      <a:pt x="729" y="0"/>
                    </a:moveTo>
                    <a:lnTo>
                      <a:pt x="1" y="716"/>
                    </a:lnTo>
                    <a:lnTo>
                      <a:pt x="729" y="1444"/>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28"/>
              <p:cNvSpPr/>
              <p:nvPr/>
            </p:nvSpPr>
            <p:spPr>
              <a:xfrm>
                <a:off x="4519609"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28"/>
              <p:cNvSpPr/>
              <p:nvPr/>
            </p:nvSpPr>
            <p:spPr>
              <a:xfrm>
                <a:off x="4842923" y="534694"/>
                <a:ext cx="93001" cy="93065"/>
              </a:xfrm>
              <a:custGeom>
                <a:avLst/>
                <a:gdLst/>
                <a:ahLst/>
                <a:cxnLst/>
                <a:rect l="l" t="t" r="r" b="b"/>
                <a:pathLst>
                  <a:path w="1444" h="1445" extrusionOk="0">
                    <a:moveTo>
                      <a:pt x="716" y="0"/>
                    </a:moveTo>
                    <a:lnTo>
                      <a:pt x="1"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28"/>
              <p:cNvSpPr/>
              <p:nvPr/>
            </p:nvSpPr>
            <p:spPr>
              <a:xfrm>
                <a:off x="5130491" y="516468"/>
                <a:ext cx="128810" cy="128746"/>
              </a:xfrm>
              <a:custGeom>
                <a:avLst/>
                <a:gdLst/>
                <a:ahLst/>
                <a:cxnLst/>
                <a:rect l="l" t="t" r="r" b="b"/>
                <a:pathLst>
                  <a:path w="2000" h="1999" extrusionOk="0">
                    <a:moveTo>
                      <a:pt x="999" y="0"/>
                    </a:moveTo>
                    <a:cubicBezTo>
                      <a:pt x="445" y="0"/>
                      <a:pt x="1" y="456"/>
                      <a:pt x="1" y="999"/>
                    </a:cubicBezTo>
                    <a:cubicBezTo>
                      <a:pt x="1" y="1554"/>
                      <a:pt x="445" y="1998"/>
                      <a:pt x="999" y="1998"/>
                    </a:cubicBezTo>
                    <a:cubicBezTo>
                      <a:pt x="1542" y="1998"/>
                      <a:pt x="1999" y="1554"/>
                      <a:pt x="1999" y="999"/>
                    </a:cubicBezTo>
                    <a:cubicBezTo>
                      <a:pt x="1999"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28"/>
              <p:cNvSpPr/>
              <p:nvPr/>
            </p:nvSpPr>
            <p:spPr>
              <a:xfrm>
                <a:off x="5453804"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28"/>
              <p:cNvSpPr/>
              <p:nvPr/>
            </p:nvSpPr>
            <p:spPr>
              <a:xfrm>
                <a:off x="5740599" y="516468"/>
                <a:ext cx="129518" cy="128746"/>
              </a:xfrm>
              <a:custGeom>
                <a:avLst/>
                <a:gdLst/>
                <a:ahLst/>
                <a:cxnLst/>
                <a:rect l="l" t="t" r="r" b="b"/>
                <a:pathLst>
                  <a:path w="2011" h="1999" extrusionOk="0">
                    <a:moveTo>
                      <a:pt x="999" y="0"/>
                    </a:moveTo>
                    <a:cubicBezTo>
                      <a:pt x="457" y="0"/>
                      <a:pt x="1" y="456"/>
                      <a:pt x="1" y="999"/>
                    </a:cubicBezTo>
                    <a:cubicBezTo>
                      <a:pt x="1" y="1554"/>
                      <a:pt x="457" y="1998"/>
                      <a:pt x="999" y="1998"/>
                    </a:cubicBezTo>
                    <a:cubicBezTo>
                      <a:pt x="1555" y="1998"/>
                      <a:pt x="2011" y="1554"/>
                      <a:pt x="2011" y="999"/>
                    </a:cubicBezTo>
                    <a:cubicBezTo>
                      <a:pt x="2011"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28"/>
              <p:cNvSpPr/>
              <p:nvPr/>
            </p:nvSpPr>
            <p:spPr>
              <a:xfrm>
                <a:off x="6064750"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28"/>
              <p:cNvSpPr/>
              <p:nvPr/>
            </p:nvSpPr>
            <p:spPr>
              <a:xfrm>
                <a:off x="6351481" y="516468"/>
                <a:ext cx="128746" cy="128746"/>
              </a:xfrm>
              <a:custGeom>
                <a:avLst/>
                <a:gdLst/>
                <a:ahLst/>
                <a:cxnLst/>
                <a:rect l="l" t="t" r="r" b="b"/>
                <a:pathLst>
                  <a:path w="1999" h="1999" extrusionOk="0">
                    <a:moveTo>
                      <a:pt x="1000" y="0"/>
                    </a:moveTo>
                    <a:cubicBezTo>
                      <a:pt x="457" y="0"/>
                      <a:pt x="1" y="456"/>
                      <a:pt x="1" y="999"/>
                    </a:cubicBezTo>
                    <a:cubicBezTo>
                      <a:pt x="1" y="1554"/>
                      <a:pt x="457"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28"/>
              <p:cNvSpPr/>
              <p:nvPr/>
            </p:nvSpPr>
            <p:spPr>
              <a:xfrm>
                <a:off x="6674858" y="534694"/>
                <a:ext cx="92936" cy="93065"/>
              </a:xfrm>
              <a:custGeom>
                <a:avLst/>
                <a:gdLst/>
                <a:ahLst/>
                <a:cxnLst/>
                <a:rect l="l" t="t" r="r" b="b"/>
                <a:pathLst>
                  <a:path w="1443" h="1445" extrusionOk="0">
                    <a:moveTo>
                      <a:pt x="728" y="0"/>
                    </a:moveTo>
                    <a:lnTo>
                      <a:pt x="0"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28"/>
              <p:cNvSpPr/>
              <p:nvPr/>
            </p:nvSpPr>
            <p:spPr>
              <a:xfrm>
                <a:off x="6962427"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28"/>
              <p:cNvSpPr/>
              <p:nvPr/>
            </p:nvSpPr>
            <p:spPr>
              <a:xfrm>
                <a:off x="7285740" y="534694"/>
                <a:ext cx="93001" cy="93065"/>
              </a:xfrm>
              <a:custGeom>
                <a:avLst/>
                <a:gdLst/>
                <a:ahLst/>
                <a:cxnLst/>
                <a:rect l="l" t="t" r="r" b="b"/>
                <a:pathLst>
                  <a:path w="1444" h="1445" extrusionOk="0">
                    <a:moveTo>
                      <a:pt x="715" y="0"/>
                    </a:moveTo>
                    <a:lnTo>
                      <a:pt x="0" y="716"/>
                    </a:lnTo>
                    <a:lnTo>
                      <a:pt x="715" y="1444"/>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28"/>
              <p:cNvSpPr/>
              <p:nvPr/>
            </p:nvSpPr>
            <p:spPr>
              <a:xfrm>
                <a:off x="7573308"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42" y="1998"/>
                      <a:pt x="1998" y="1554"/>
                      <a:pt x="1998" y="999"/>
                    </a:cubicBezTo>
                    <a:cubicBezTo>
                      <a:pt x="1998" y="456"/>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28"/>
              <p:cNvSpPr/>
              <p:nvPr/>
            </p:nvSpPr>
            <p:spPr>
              <a:xfrm>
                <a:off x="7896621"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28"/>
              <p:cNvSpPr/>
              <p:nvPr/>
            </p:nvSpPr>
            <p:spPr>
              <a:xfrm>
                <a:off x="8183417" y="516468"/>
                <a:ext cx="128746" cy="128746"/>
              </a:xfrm>
              <a:custGeom>
                <a:avLst/>
                <a:gdLst/>
                <a:ahLst/>
                <a:cxnLst/>
                <a:rect l="l" t="t" r="r" b="b"/>
                <a:pathLst>
                  <a:path w="1999" h="1999" extrusionOk="0">
                    <a:moveTo>
                      <a:pt x="1000" y="0"/>
                    </a:moveTo>
                    <a:cubicBezTo>
                      <a:pt x="457" y="0"/>
                      <a:pt x="0" y="456"/>
                      <a:pt x="0" y="999"/>
                    </a:cubicBezTo>
                    <a:cubicBezTo>
                      <a:pt x="0" y="1554"/>
                      <a:pt x="457"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28"/>
              <p:cNvSpPr/>
              <p:nvPr/>
            </p:nvSpPr>
            <p:spPr>
              <a:xfrm>
                <a:off x="8507503"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28"/>
              <p:cNvSpPr/>
              <p:nvPr/>
            </p:nvSpPr>
            <p:spPr>
              <a:xfrm>
                <a:off x="8794298" y="516468"/>
                <a:ext cx="128810" cy="128746"/>
              </a:xfrm>
              <a:custGeom>
                <a:avLst/>
                <a:gdLst/>
                <a:ahLst/>
                <a:cxnLst/>
                <a:rect l="l" t="t" r="r" b="b"/>
                <a:pathLst>
                  <a:path w="2000"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28"/>
              <p:cNvSpPr/>
              <p:nvPr/>
            </p:nvSpPr>
            <p:spPr>
              <a:xfrm>
                <a:off x="9117611" y="534694"/>
                <a:ext cx="93065" cy="93065"/>
              </a:xfrm>
              <a:custGeom>
                <a:avLst/>
                <a:gdLst/>
                <a:ahLst/>
                <a:cxnLst/>
                <a:rect l="l" t="t" r="r" b="b"/>
                <a:pathLst>
                  <a:path w="1445" h="1445" extrusionOk="0">
                    <a:moveTo>
                      <a:pt x="729" y="0"/>
                    </a:moveTo>
                    <a:lnTo>
                      <a:pt x="1" y="716"/>
                    </a:lnTo>
                    <a:lnTo>
                      <a:pt x="729" y="1444"/>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28"/>
              <p:cNvSpPr/>
              <p:nvPr/>
            </p:nvSpPr>
            <p:spPr>
              <a:xfrm>
                <a:off x="9405180"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28"/>
              <p:cNvSpPr/>
              <p:nvPr/>
            </p:nvSpPr>
            <p:spPr>
              <a:xfrm>
                <a:off x="-60166" y="822262"/>
                <a:ext cx="128746" cy="128746"/>
              </a:xfrm>
              <a:custGeom>
                <a:avLst/>
                <a:gdLst/>
                <a:ahLst/>
                <a:cxnLst/>
                <a:rect l="l" t="t" r="r" b="b"/>
                <a:pathLst>
                  <a:path w="1999" h="1999" extrusionOk="0">
                    <a:moveTo>
                      <a:pt x="999" y="1"/>
                    </a:moveTo>
                    <a:cubicBezTo>
                      <a:pt x="445" y="1"/>
                      <a:pt x="1" y="457"/>
                      <a:pt x="1" y="1000"/>
                    </a:cubicBezTo>
                    <a:cubicBezTo>
                      <a:pt x="1" y="1555"/>
                      <a:pt x="445"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28"/>
              <p:cNvSpPr/>
              <p:nvPr/>
            </p:nvSpPr>
            <p:spPr>
              <a:xfrm>
                <a:off x="550716"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43" y="1999"/>
                      <a:pt x="1999" y="1555"/>
                      <a:pt x="1999" y="1000"/>
                    </a:cubicBezTo>
                    <a:cubicBezTo>
                      <a:pt x="1999" y="457"/>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28"/>
              <p:cNvSpPr/>
              <p:nvPr/>
            </p:nvSpPr>
            <p:spPr>
              <a:xfrm>
                <a:off x="263147" y="840553"/>
                <a:ext cx="93065" cy="93001"/>
              </a:xfrm>
              <a:custGeom>
                <a:avLst/>
                <a:gdLst/>
                <a:ahLst/>
                <a:cxnLst/>
                <a:rect l="l" t="t" r="r" b="b"/>
                <a:pathLst>
                  <a:path w="1445" h="1444" extrusionOk="0">
                    <a:moveTo>
                      <a:pt x="716" y="1"/>
                    </a:moveTo>
                    <a:lnTo>
                      <a:pt x="0" y="716"/>
                    </a:lnTo>
                    <a:lnTo>
                      <a:pt x="716" y="1443"/>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28"/>
              <p:cNvSpPr/>
              <p:nvPr/>
            </p:nvSpPr>
            <p:spPr>
              <a:xfrm>
                <a:off x="874093"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28"/>
              <p:cNvSpPr/>
              <p:nvPr/>
            </p:nvSpPr>
            <p:spPr>
              <a:xfrm>
                <a:off x="1160824"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28"/>
              <p:cNvSpPr/>
              <p:nvPr/>
            </p:nvSpPr>
            <p:spPr>
              <a:xfrm>
                <a:off x="1484910"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28"/>
              <p:cNvSpPr/>
              <p:nvPr/>
            </p:nvSpPr>
            <p:spPr>
              <a:xfrm>
                <a:off x="1771770" y="822262"/>
                <a:ext cx="128746" cy="128746"/>
              </a:xfrm>
              <a:custGeom>
                <a:avLst/>
                <a:gdLst/>
                <a:ahLst/>
                <a:cxnLst/>
                <a:rect l="l" t="t" r="r" b="b"/>
                <a:pathLst>
                  <a:path w="1999" h="1999" extrusionOk="0">
                    <a:moveTo>
                      <a:pt x="999" y="1"/>
                    </a:moveTo>
                    <a:cubicBezTo>
                      <a:pt x="456" y="1"/>
                      <a:pt x="0" y="457"/>
                      <a:pt x="0" y="1000"/>
                    </a:cubicBezTo>
                    <a:cubicBezTo>
                      <a:pt x="0" y="1555"/>
                      <a:pt x="456" y="1999"/>
                      <a:pt x="999" y="1999"/>
                    </a:cubicBezTo>
                    <a:cubicBezTo>
                      <a:pt x="1554" y="1999"/>
                      <a:pt x="1998" y="1555"/>
                      <a:pt x="1998" y="1000"/>
                    </a:cubicBezTo>
                    <a:cubicBezTo>
                      <a:pt x="1998" y="457"/>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28"/>
              <p:cNvSpPr/>
              <p:nvPr/>
            </p:nvSpPr>
            <p:spPr>
              <a:xfrm>
                <a:off x="2095019" y="840553"/>
                <a:ext cx="93065" cy="93001"/>
              </a:xfrm>
              <a:custGeom>
                <a:avLst/>
                <a:gdLst/>
                <a:ahLst/>
                <a:cxnLst/>
                <a:rect l="l" t="t" r="r" b="b"/>
                <a:pathLst>
                  <a:path w="1445" h="1444" extrusionOk="0">
                    <a:moveTo>
                      <a:pt x="729" y="1"/>
                    </a:moveTo>
                    <a:lnTo>
                      <a:pt x="1" y="716"/>
                    </a:lnTo>
                    <a:lnTo>
                      <a:pt x="729" y="1443"/>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28"/>
              <p:cNvSpPr/>
              <p:nvPr/>
            </p:nvSpPr>
            <p:spPr>
              <a:xfrm>
                <a:off x="2382652"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28"/>
              <p:cNvSpPr/>
              <p:nvPr/>
            </p:nvSpPr>
            <p:spPr>
              <a:xfrm>
                <a:off x="2705965" y="840553"/>
                <a:ext cx="93001" cy="93001"/>
              </a:xfrm>
              <a:custGeom>
                <a:avLst/>
                <a:gdLst/>
                <a:ahLst/>
                <a:cxnLst/>
                <a:rect l="l" t="t" r="r" b="b"/>
                <a:pathLst>
                  <a:path w="1444" h="1444" extrusionOk="0">
                    <a:moveTo>
                      <a:pt x="716" y="1"/>
                    </a:moveTo>
                    <a:lnTo>
                      <a:pt x="1"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28"/>
              <p:cNvSpPr/>
              <p:nvPr/>
            </p:nvSpPr>
            <p:spPr>
              <a:xfrm>
                <a:off x="2993533" y="822262"/>
                <a:ext cx="128810" cy="128746"/>
              </a:xfrm>
              <a:custGeom>
                <a:avLst/>
                <a:gdLst/>
                <a:ahLst/>
                <a:cxnLst/>
                <a:rect l="l" t="t" r="r" b="b"/>
                <a:pathLst>
                  <a:path w="2000" h="1999" extrusionOk="0">
                    <a:moveTo>
                      <a:pt x="999" y="1"/>
                    </a:moveTo>
                    <a:cubicBezTo>
                      <a:pt x="445" y="1"/>
                      <a:pt x="1" y="457"/>
                      <a:pt x="1" y="1000"/>
                    </a:cubicBezTo>
                    <a:cubicBezTo>
                      <a:pt x="1"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28"/>
              <p:cNvSpPr/>
              <p:nvPr/>
            </p:nvSpPr>
            <p:spPr>
              <a:xfrm>
                <a:off x="3316846"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28"/>
              <p:cNvSpPr/>
              <p:nvPr/>
            </p:nvSpPr>
            <p:spPr>
              <a:xfrm>
                <a:off x="3603642" y="822262"/>
                <a:ext cx="128746" cy="128746"/>
              </a:xfrm>
              <a:custGeom>
                <a:avLst/>
                <a:gdLst/>
                <a:ahLst/>
                <a:cxnLst/>
                <a:rect l="l" t="t" r="r" b="b"/>
                <a:pathLst>
                  <a:path w="1999" h="1999" extrusionOk="0">
                    <a:moveTo>
                      <a:pt x="1012" y="1"/>
                    </a:moveTo>
                    <a:cubicBezTo>
                      <a:pt x="457" y="1"/>
                      <a:pt x="1" y="457"/>
                      <a:pt x="1" y="1000"/>
                    </a:cubicBezTo>
                    <a:cubicBezTo>
                      <a:pt x="1"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28"/>
              <p:cNvSpPr/>
              <p:nvPr/>
            </p:nvSpPr>
            <p:spPr>
              <a:xfrm>
                <a:off x="3927792"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28"/>
              <p:cNvSpPr/>
              <p:nvPr/>
            </p:nvSpPr>
            <p:spPr>
              <a:xfrm>
                <a:off x="4214523" y="822262"/>
                <a:ext cx="128746" cy="128746"/>
              </a:xfrm>
              <a:custGeom>
                <a:avLst/>
                <a:gdLst/>
                <a:ahLst/>
                <a:cxnLst/>
                <a:rect l="l" t="t" r="r" b="b"/>
                <a:pathLst>
                  <a:path w="1999"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28"/>
              <p:cNvSpPr/>
              <p:nvPr/>
            </p:nvSpPr>
            <p:spPr>
              <a:xfrm>
                <a:off x="4537900" y="840553"/>
                <a:ext cx="92936" cy="93001"/>
              </a:xfrm>
              <a:custGeom>
                <a:avLst/>
                <a:gdLst/>
                <a:ahLst/>
                <a:cxnLst/>
                <a:rect l="l" t="t" r="r" b="b"/>
                <a:pathLst>
                  <a:path w="1443" h="1444" extrusionOk="0">
                    <a:moveTo>
                      <a:pt x="728" y="1"/>
                    </a:moveTo>
                    <a:lnTo>
                      <a:pt x="0" y="716"/>
                    </a:lnTo>
                    <a:lnTo>
                      <a:pt x="728" y="1443"/>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28"/>
              <p:cNvSpPr/>
              <p:nvPr/>
            </p:nvSpPr>
            <p:spPr>
              <a:xfrm>
                <a:off x="4825469" y="822262"/>
                <a:ext cx="128746" cy="128746"/>
              </a:xfrm>
              <a:custGeom>
                <a:avLst/>
                <a:gdLst/>
                <a:ahLst/>
                <a:cxnLst/>
                <a:rect l="l" t="t" r="r" b="b"/>
                <a:pathLst>
                  <a:path w="1999" h="1999" extrusionOk="0">
                    <a:moveTo>
                      <a:pt x="999" y="1"/>
                    </a:moveTo>
                    <a:cubicBezTo>
                      <a:pt x="444" y="1"/>
                      <a:pt x="0" y="457"/>
                      <a:pt x="0" y="1000"/>
                    </a:cubicBezTo>
                    <a:cubicBezTo>
                      <a:pt x="0" y="1555"/>
                      <a:pt x="444"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28"/>
              <p:cNvSpPr/>
              <p:nvPr/>
            </p:nvSpPr>
            <p:spPr>
              <a:xfrm>
                <a:off x="5148782" y="840553"/>
                <a:ext cx="93001" cy="93001"/>
              </a:xfrm>
              <a:custGeom>
                <a:avLst/>
                <a:gdLst/>
                <a:ahLst/>
                <a:cxnLst/>
                <a:rect l="l" t="t" r="r" b="b"/>
                <a:pathLst>
                  <a:path w="1444" h="1444" extrusionOk="0">
                    <a:moveTo>
                      <a:pt x="715" y="1"/>
                    </a:moveTo>
                    <a:lnTo>
                      <a:pt x="0" y="716"/>
                    </a:lnTo>
                    <a:lnTo>
                      <a:pt x="715" y="1443"/>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28"/>
              <p:cNvSpPr/>
              <p:nvPr/>
            </p:nvSpPr>
            <p:spPr>
              <a:xfrm>
                <a:off x="5436350"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42" y="1999"/>
                      <a:pt x="1998" y="1555"/>
                      <a:pt x="1998" y="1000"/>
                    </a:cubicBezTo>
                    <a:cubicBezTo>
                      <a:pt x="1998" y="457"/>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28"/>
              <p:cNvSpPr/>
              <p:nvPr/>
            </p:nvSpPr>
            <p:spPr>
              <a:xfrm>
                <a:off x="5759663"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28"/>
              <p:cNvSpPr/>
              <p:nvPr/>
            </p:nvSpPr>
            <p:spPr>
              <a:xfrm>
                <a:off x="6046459"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4" y="1999"/>
                      <a:pt x="1998" y="1555"/>
                      <a:pt x="1998" y="1000"/>
                    </a:cubicBezTo>
                    <a:cubicBezTo>
                      <a:pt x="1998" y="457"/>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28"/>
              <p:cNvSpPr/>
              <p:nvPr/>
            </p:nvSpPr>
            <p:spPr>
              <a:xfrm>
                <a:off x="6370545"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28"/>
              <p:cNvSpPr/>
              <p:nvPr/>
            </p:nvSpPr>
            <p:spPr>
              <a:xfrm>
                <a:off x="6657340" y="822262"/>
                <a:ext cx="128810" cy="128746"/>
              </a:xfrm>
              <a:custGeom>
                <a:avLst/>
                <a:gdLst/>
                <a:ahLst/>
                <a:cxnLst/>
                <a:rect l="l" t="t" r="r" b="b"/>
                <a:pathLst>
                  <a:path w="2000"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28"/>
              <p:cNvSpPr/>
              <p:nvPr/>
            </p:nvSpPr>
            <p:spPr>
              <a:xfrm>
                <a:off x="6980653" y="840553"/>
                <a:ext cx="93065" cy="93001"/>
              </a:xfrm>
              <a:custGeom>
                <a:avLst/>
                <a:gdLst/>
                <a:ahLst/>
                <a:cxnLst/>
                <a:rect l="l" t="t" r="r" b="b"/>
                <a:pathLst>
                  <a:path w="1445" h="1444" extrusionOk="0">
                    <a:moveTo>
                      <a:pt x="729" y="1"/>
                    </a:moveTo>
                    <a:lnTo>
                      <a:pt x="1" y="716"/>
                    </a:lnTo>
                    <a:lnTo>
                      <a:pt x="729" y="1443"/>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28"/>
              <p:cNvSpPr/>
              <p:nvPr/>
            </p:nvSpPr>
            <p:spPr>
              <a:xfrm>
                <a:off x="7268222"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28"/>
              <p:cNvSpPr/>
              <p:nvPr/>
            </p:nvSpPr>
            <p:spPr>
              <a:xfrm>
                <a:off x="7591599" y="840553"/>
                <a:ext cx="92936" cy="93001"/>
              </a:xfrm>
              <a:custGeom>
                <a:avLst/>
                <a:gdLst/>
                <a:ahLst/>
                <a:cxnLst/>
                <a:rect l="l" t="t" r="r" b="b"/>
                <a:pathLst>
                  <a:path w="1443" h="1444" extrusionOk="0">
                    <a:moveTo>
                      <a:pt x="716" y="1"/>
                    </a:moveTo>
                    <a:lnTo>
                      <a:pt x="0"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28"/>
              <p:cNvSpPr/>
              <p:nvPr/>
            </p:nvSpPr>
            <p:spPr>
              <a:xfrm>
                <a:off x="7879168" y="822262"/>
                <a:ext cx="128746" cy="128746"/>
              </a:xfrm>
              <a:custGeom>
                <a:avLst/>
                <a:gdLst/>
                <a:ahLst/>
                <a:cxnLst/>
                <a:rect l="l" t="t" r="r" b="b"/>
                <a:pathLst>
                  <a:path w="1999" h="1999" extrusionOk="0">
                    <a:moveTo>
                      <a:pt x="999" y="1"/>
                    </a:moveTo>
                    <a:cubicBezTo>
                      <a:pt x="445" y="1"/>
                      <a:pt x="0" y="457"/>
                      <a:pt x="0" y="1000"/>
                    </a:cubicBezTo>
                    <a:cubicBezTo>
                      <a:pt x="0"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28"/>
              <p:cNvSpPr/>
              <p:nvPr/>
            </p:nvSpPr>
            <p:spPr>
              <a:xfrm>
                <a:off x="8202481" y="840553"/>
                <a:ext cx="92164" cy="93001"/>
              </a:xfrm>
              <a:custGeom>
                <a:avLst/>
                <a:gdLst/>
                <a:ahLst/>
                <a:cxnLst/>
                <a:rect l="l" t="t" r="r" b="b"/>
                <a:pathLst>
                  <a:path w="1431"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28"/>
              <p:cNvSpPr/>
              <p:nvPr/>
            </p:nvSpPr>
            <p:spPr>
              <a:xfrm>
                <a:off x="8489276" y="822262"/>
                <a:ext cx="128746" cy="128746"/>
              </a:xfrm>
              <a:custGeom>
                <a:avLst/>
                <a:gdLst/>
                <a:ahLst/>
                <a:cxnLst/>
                <a:rect l="l" t="t" r="r" b="b"/>
                <a:pathLst>
                  <a:path w="1999" h="1999" extrusionOk="0">
                    <a:moveTo>
                      <a:pt x="1012" y="1"/>
                    </a:moveTo>
                    <a:cubicBezTo>
                      <a:pt x="456" y="1"/>
                      <a:pt x="0" y="457"/>
                      <a:pt x="0" y="1000"/>
                    </a:cubicBezTo>
                    <a:cubicBezTo>
                      <a:pt x="0" y="1555"/>
                      <a:pt x="456"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28"/>
              <p:cNvSpPr/>
              <p:nvPr/>
            </p:nvSpPr>
            <p:spPr>
              <a:xfrm>
                <a:off x="8813362"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28"/>
              <p:cNvSpPr/>
              <p:nvPr/>
            </p:nvSpPr>
            <p:spPr>
              <a:xfrm>
                <a:off x="9100158" y="822262"/>
                <a:ext cx="128746" cy="128746"/>
              </a:xfrm>
              <a:custGeom>
                <a:avLst/>
                <a:gdLst/>
                <a:ahLst/>
                <a:cxnLst/>
                <a:rect l="l" t="t" r="r" b="b"/>
                <a:pathLst>
                  <a:path w="1999" h="1999" extrusionOk="0">
                    <a:moveTo>
                      <a:pt x="1000" y="1"/>
                    </a:moveTo>
                    <a:cubicBezTo>
                      <a:pt x="457" y="1"/>
                      <a:pt x="0" y="457"/>
                      <a:pt x="0" y="1000"/>
                    </a:cubicBezTo>
                    <a:cubicBezTo>
                      <a:pt x="0" y="1555"/>
                      <a:pt x="457"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28"/>
              <p:cNvSpPr/>
              <p:nvPr/>
            </p:nvSpPr>
            <p:spPr>
              <a:xfrm>
                <a:off x="-366025"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28"/>
              <p:cNvSpPr/>
              <p:nvPr/>
            </p:nvSpPr>
            <p:spPr>
              <a:xfrm>
                <a:off x="244921"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42" y="1999"/>
                      <a:pt x="1998" y="1543"/>
                      <a:pt x="1998" y="1000"/>
                    </a:cubicBezTo>
                    <a:cubicBezTo>
                      <a:pt x="1998"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28"/>
              <p:cNvSpPr/>
              <p:nvPr/>
            </p:nvSpPr>
            <p:spPr>
              <a:xfrm>
                <a:off x="-42648" y="1146412"/>
                <a:ext cx="92936" cy="93001"/>
              </a:xfrm>
              <a:custGeom>
                <a:avLst/>
                <a:gdLst/>
                <a:ahLst/>
                <a:cxnLst/>
                <a:rect l="l" t="t" r="r" b="b"/>
                <a:pathLst>
                  <a:path w="1443" h="1444" extrusionOk="0">
                    <a:moveTo>
                      <a:pt x="716" y="0"/>
                    </a:moveTo>
                    <a:lnTo>
                      <a:pt x="0"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28"/>
              <p:cNvSpPr/>
              <p:nvPr/>
            </p:nvSpPr>
            <p:spPr>
              <a:xfrm>
                <a:off x="568169"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28"/>
              <p:cNvSpPr/>
              <p:nvPr/>
            </p:nvSpPr>
            <p:spPr>
              <a:xfrm>
                <a:off x="855029" y="1128894"/>
                <a:ext cx="129518" cy="128746"/>
              </a:xfrm>
              <a:custGeom>
                <a:avLst/>
                <a:gdLst/>
                <a:ahLst/>
                <a:cxnLst/>
                <a:rect l="l" t="t" r="r" b="b"/>
                <a:pathLst>
                  <a:path w="2011" h="1999" extrusionOk="0">
                    <a:moveTo>
                      <a:pt x="1012" y="1"/>
                    </a:moveTo>
                    <a:cubicBezTo>
                      <a:pt x="456" y="1"/>
                      <a:pt x="0" y="445"/>
                      <a:pt x="0" y="1000"/>
                    </a:cubicBezTo>
                    <a:cubicBezTo>
                      <a:pt x="0" y="1543"/>
                      <a:pt x="456" y="1999"/>
                      <a:pt x="1012" y="1999"/>
                    </a:cubicBezTo>
                    <a:cubicBezTo>
                      <a:pt x="1554" y="1999"/>
                      <a:pt x="2010" y="1543"/>
                      <a:pt x="2010" y="1000"/>
                    </a:cubicBezTo>
                    <a:cubicBezTo>
                      <a:pt x="2010"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28"/>
              <p:cNvSpPr/>
              <p:nvPr/>
            </p:nvSpPr>
            <p:spPr>
              <a:xfrm>
                <a:off x="1179115"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28"/>
              <p:cNvSpPr/>
              <p:nvPr/>
            </p:nvSpPr>
            <p:spPr>
              <a:xfrm>
                <a:off x="1465846" y="1128894"/>
                <a:ext cx="128810" cy="128746"/>
              </a:xfrm>
              <a:custGeom>
                <a:avLst/>
                <a:gdLst/>
                <a:ahLst/>
                <a:cxnLst/>
                <a:rect l="l" t="t" r="r" b="b"/>
                <a:pathLst>
                  <a:path w="2000" h="1999" extrusionOk="0">
                    <a:moveTo>
                      <a:pt x="1001" y="1"/>
                    </a:moveTo>
                    <a:cubicBezTo>
                      <a:pt x="458" y="1"/>
                      <a:pt x="1" y="445"/>
                      <a:pt x="1" y="1000"/>
                    </a:cubicBezTo>
                    <a:cubicBezTo>
                      <a:pt x="1" y="1543"/>
                      <a:pt x="458" y="1999"/>
                      <a:pt x="1001" y="1999"/>
                    </a:cubicBezTo>
                    <a:cubicBezTo>
                      <a:pt x="1555" y="1999"/>
                      <a:pt x="1999" y="1543"/>
                      <a:pt x="1999" y="1000"/>
                    </a:cubicBezTo>
                    <a:cubicBezTo>
                      <a:pt x="1999" y="445"/>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28"/>
              <p:cNvSpPr/>
              <p:nvPr/>
            </p:nvSpPr>
            <p:spPr>
              <a:xfrm>
                <a:off x="1789224" y="1146412"/>
                <a:ext cx="93001" cy="93001"/>
              </a:xfrm>
              <a:custGeom>
                <a:avLst/>
                <a:gdLst/>
                <a:ahLst/>
                <a:cxnLst/>
                <a:rect l="l" t="t" r="r" b="b"/>
                <a:pathLst>
                  <a:path w="1444" h="1444" extrusionOk="0">
                    <a:moveTo>
                      <a:pt x="728" y="0"/>
                    </a:moveTo>
                    <a:lnTo>
                      <a:pt x="1"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28"/>
              <p:cNvSpPr/>
              <p:nvPr/>
            </p:nvSpPr>
            <p:spPr>
              <a:xfrm>
                <a:off x="2076792" y="1128894"/>
                <a:ext cx="128746" cy="128746"/>
              </a:xfrm>
              <a:custGeom>
                <a:avLst/>
                <a:gdLst/>
                <a:ahLst/>
                <a:cxnLst/>
                <a:rect l="l" t="t" r="r" b="b"/>
                <a:pathLst>
                  <a:path w="1999" h="1999" extrusionOk="0">
                    <a:moveTo>
                      <a:pt x="999" y="1"/>
                    </a:moveTo>
                    <a:cubicBezTo>
                      <a:pt x="445" y="1"/>
                      <a:pt x="1" y="445"/>
                      <a:pt x="1" y="1000"/>
                    </a:cubicBezTo>
                    <a:cubicBezTo>
                      <a:pt x="1" y="1543"/>
                      <a:pt x="445"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28"/>
              <p:cNvSpPr/>
              <p:nvPr/>
            </p:nvSpPr>
            <p:spPr>
              <a:xfrm>
                <a:off x="2400105" y="1146412"/>
                <a:ext cx="93065" cy="93001"/>
              </a:xfrm>
              <a:custGeom>
                <a:avLst/>
                <a:gdLst/>
                <a:ahLst/>
                <a:cxnLst/>
                <a:rect l="l" t="t" r="r" b="b"/>
                <a:pathLst>
                  <a:path w="1445" h="1444" extrusionOk="0">
                    <a:moveTo>
                      <a:pt x="716" y="0"/>
                    </a:moveTo>
                    <a:lnTo>
                      <a:pt x="0" y="728"/>
                    </a:lnTo>
                    <a:lnTo>
                      <a:pt x="716" y="1444"/>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28"/>
              <p:cNvSpPr/>
              <p:nvPr/>
            </p:nvSpPr>
            <p:spPr>
              <a:xfrm>
                <a:off x="2687674"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43" y="1999"/>
                      <a:pt x="1999" y="1543"/>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28"/>
              <p:cNvSpPr/>
              <p:nvPr/>
            </p:nvSpPr>
            <p:spPr>
              <a:xfrm>
                <a:off x="3011051"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28"/>
              <p:cNvSpPr/>
              <p:nvPr/>
            </p:nvSpPr>
            <p:spPr>
              <a:xfrm>
                <a:off x="3297782" y="1128894"/>
                <a:ext cx="128746" cy="128746"/>
              </a:xfrm>
              <a:custGeom>
                <a:avLst/>
                <a:gdLst/>
                <a:ahLst/>
                <a:cxnLst/>
                <a:rect l="l" t="t" r="r" b="b"/>
                <a:pathLst>
                  <a:path w="1999" h="1999" extrusionOk="0">
                    <a:moveTo>
                      <a:pt x="1012" y="1"/>
                    </a:moveTo>
                    <a:cubicBezTo>
                      <a:pt x="457" y="1"/>
                      <a:pt x="0" y="445"/>
                      <a:pt x="0" y="1000"/>
                    </a:cubicBezTo>
                    <a:cubicBezTo>
                      <a:pt x="0" y="1543"/>
                      <a:pt x="457" y="1999"/>
                      <a:pt x="1012" y="1999"/>
                    </a:cubicBezTo>
                    <a:cubicBezTo>
                      <a:pt x="1555" y="1999"/>
                      <a:pt x="1999" y="1543"/>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28"/>
              <p:cNvSpPr/>
              <p:nvPr/>
            </p:nvSpPr>
            <p:spPr>
              <a:xfrm>
                <a:off x="3621868"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28"/>
              <p:cNvSpPr/>
              <p:nvPr/>
            </p:nvSpPr>
            <p:spPr>
              <a:xfrm>
                <a:off x="3908728" y="1128894"/>
                <a:ext cx="128746" cy="128746"/>
              </a:xfrm>
              <a:custGeom>
                <a:avLst/>
                <a:gdLst/>
                <a:ahLst/>
                <a:cxnLst/>
                <a:rect l="l" t="t" r="r" b="b"/>
                <a:pathLst>
                  <a:path w="1999" h="1999" extrusionOk="0">
                    <a:moveTo>
                      <a:pt x="999" y="1"/>
                    </a:moveTo>
                    <a:cubicBezTo>
                      <a:pt x="456" y="1"/>
                      <a:pt x="0" y="445"/>
                      <a:pt x="0" y="1000"/>
                    </a:cubicBezTo>
                    <a:cubicBezTo>
                      <a:pt x="0" y="1543"/>
                      <a:pt x="456" y="1999"/>
                      <a:pt x="999" y="1999"/>
                    </a:cubicBezTo>
                    <a:cubicBezTo>
                      <a:pt x="1554" y="1999"/>
                      <a:pt x="1998" y="1543"/>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28"/>
              <p:cNvSpPr/>
              <p:nvPr/>
            </p:nvSpPr>
            <p:spPr>
              <a:xfrm>
                <a:off x="4231977" y="1146412"/>
                <a:ext cx="93065" cy="93001"/>
              </a:xfrm>
              <a:custGeom>
                <a:avLst/>
                <a:gdLst/>
                <a:ahLst/>
                <a:cxnLst/>
                <a:rect l="l" t="t" r="r" b="b"/>
                <a:pathLst>
                  <a:path w="1445" h="1444" extrusionOk="0">
                    <a:moveTo>
                      <a:pt x="729" y="0"/>
                    </a:moveTo>
                    <a:lnTo>
                      <a:pt x="1" y="728"/>
                    </a:lnTo>
                    <a:lnTo>
                      <a:pt x="729" y="1444"/>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28"/>
              <p:cNvSpPr/>
              <p:nvPr/>
            </p:nvSpPr>
            <p:spPr>
              <a:xfrm>
                <a:off x="4519609"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28"/>
              <p:cNvSpPr/>
              <p:nvPr/>
            </p:nvSpPr>
            <p:spPr>
              <a:xfrm>
                <a:off x="4842923" y="1146412"/>
                <a:ext cx="93001" cy="93001"/>
              </a:xfrm>
              <a:custGeom>
                <a:avLst/>
                <a:gdLst/>
                <a:ahLst/>
                <a:cxnLst/>
                <a:rect l="l" t="t" r="r" b="b"/>
                <a:pathLst>
                  <a:path w="1444" h="1444" extrusionOk="0">
                    <a:moveTo>
                      <a:pt x="716" y="0"/>
                    </a:moveTo>
                    <a:lnTo>
                      <a:pt x="1"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28"/>
              <p:cNvSpPr/>
              <p:nvPr/>
            </p:nvSpPr>
            <p:spPr>
              <a:xfrm>
                <a:off x="5130491" y="1128894"/>
                <a:ext cx="128810" cy="128746"/>
              </a:xfrm>
              <a:custGeom>
                <a:avLst/>
                <a:gdLst/>
                <a:ahLst/>
                <a:cxnLst/>
                <a:rect l="l" t="t" r="r" b="b"/>
                <a:pathLst>
                  <a:path w="2000" h="1999" extrusionOk="0">
                    <a:moveTo>
                      <a:pt x="999" y="1"/>
                    </a:moveTo>
                    <a:cubicBezTo>
                      <a:pt x="445" y="1"/>
                      <a:pt x="1" y="445"/>
                      <a:pt x="1" y="1000"/>
                    </a:cubicBezTo>
                    <a:cubicBezTo>
                      <a:pt x="1" y="1543"/>
                      <a:pt x="445" y="1999"/>
                      <a:pt x="999" y="1999"/>
                    </a:cubicBezTo>
                    <a:cubicBezTo>
                      <a:pt x="1542" y="1999"/>
                      <a:pt x="1999" y="1543"/>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28"/>
              <p:cNvSpPr/>
              <p:nvPr/>
            </p:nvSpPr>
            <p:spPr>
              <a:xfrm>
                <a:off x="5453804"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28"/>
              <p:cNvSpPr/>
              <p:nvPr/>
            </p:nvSpPr>
            <p:spPr>
              <a:xfrm>
                <a:off x="5740599" y="1128894"/>
                <a:ext cx="129518" cy="128746"/>
              </a:xfrm>
              <a:custGeom>
                <a:avLst/>
                <a:gdLst/>
                <a:ahLst/>
                <a:cxnLst/>
                <a:rect l="l" t="t" r="r" b="b"/>
                <a:pathLst>
                  <a:path w="2011" h="1999" extrusionOk="0">
                    <a:moveTo>
                      <a:pt x="999" y="1"/>
                    </a:moveTo>
                    <a:cubicBezTo>
                      <a:pt x="457" y="1"/>
                      <a:pt x="1" y="445"/>
                      <a:pt x="1" y="1000"/>
                    </a:cubicBezTo>
                    <a:cubicBezTo>
                      <a:pt x="1" y="1543"/>
                      <a:pt x="457" y="1999"/>
                      <a:pt x="999" y="1999"/>
                    </a:cubicBezTo>
                    <a:cubicBezTo>
                      <a:pt x="1555" y="1999"/>
                      <a:pt x="2011" y="1543"/>
                      <a:pt x="2011" y="1000"/>
                    </a:cubicBezTo>
                    <a:cubicBezTo>
                      <a:pt x="2011"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28"/>
              <p:cNvSpPr/>
              <p:nvPr/>
            </p:nvSpPr>
            <p:spPr>
              <a:xfrm>
                <a:off x="6064750"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28"/>
              <p:cNvSpPr/>
              <p:nvPr/>
            </p:nvSpPr>
            <p:spPr>
              <a:xfrm>
                <a:off x="6351481" y="1128894"/>
                <a:ext cx="128746" cy="128746"/>
              </a:xfrm>
              <a:custGeom>
                <a:avLst/>
                <a:gdLst/>
                <a:ahLst/>
                <a:cxnLst/>
                <a:rect l="l" t="t" r="r" b="b"/>
                <a:pathLst>
                  <a:path w="1999" h="1999" extrusionOk="0">
                    <a:moveTo>
                      <a:pt x="1000" y="1"/>
                    </a:moveTo>
                    <a:cubicBezTo>
                      <a:pt x="457" y="1"/>
                      <a:pt x="1" y="445"/>
                      <a:pt x="1" y="1000"/>
                    </a:cubicBezTo>
                    <a:cubicBezTo>
                      <a:pt x="1" y="1543"/>
                      <a:pt x="457"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28"/>
              <p:cNvSpPr/>
              <p:nvPr/>
            </p:nvSpPr>
            <p:spPr>
              <a:xfrm>
                <a:off x="6674858" y="1146412"/>
                <a:ext cx="92936" cy="93001"/>
              </a:xfrm>
              <a:custGeom>
                <a:avLst/>
                <a:gdLst/>
                <a:ahLst/>
                <a:cxnLst/>
                <a:rect l="l" t="t" r="r" b="b"/>
                <a:pathLst>
                  <a:path w="1443" h="1444" extrusionOk="0">
                    <a:moveTo>
                      <a:pt x="728" y="0"/>
                    </a:moveTo>
                    <a:lnTo>
                      <a:pt x="0"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28"/>
              <p:cNvSpPr/>
              <p:nvPr/>
            </p:nvSpPr>
            <p:spPr>
              <a:xfrm>
                <a:off x="6962427"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28"/>
              <p:cNvSpPr/>
              <p:nvPr/>
            </p:nvSpPr>
            <p:spPr>
              <a:xfrm>
                <a:off x="7285740" y="1146412"/>
                <a:ext cx="93001" cy="93001"/>
              </a:xfrm>
              <a:custGeom>
                <a:avLst/>
                <a:gdLst/>
                <a:ahLst/>
                <a:cxnLst/>
                <a:rect l="l" t="t" r="r" b="b"/>
                <a:pathLst>
                  <a:path w="1444" h="1444" extrusionOk="0">
                    <a:moveTo>
                      <a:pt x="715" y="0"/>
                    </a:moveTo>
                    <a:lnTo>
                      <a:pt x="0" y="728"/>
                    </a:lnTo>
                    <a:lnTo>
                      <a:pt x="715" y="1444"/>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28"/>
              <p:cNvSpPr/>
              <p:nvPr/>
            </p:nvSpPr>
            <p:spPr>
              <a:xfrm>
                <a:off x="7573308"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42" y="1999"/>
                      <a:pt x="1998" y="1543"/>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28"/>
              <p:cNvSpPr/>
              <p:nvPr/>
            </p:nvSpPr>
            <p:spPr>
              <a:xfrm>
                <a:off x="7896621"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28"/>
              <p:cNvSpPr/>
              <p:nvPr/>
            </p:nvSpPr>
            <p:spPr>
              <a:xfrm>
                <a:off x="8183417" y="1128894"/>
                <a:ext cx="128746" cy="128746"/>
              </a:xfrm>
              <a:custGeom>
                <a:avLst/>
                <a:gdLst/>
                <a:ahLst/>
                <a:cxnLst/>
                <a:rect l="l" t="t" r="r" b="b"/>
                <a:pathLst>
                  <a:path w="1999" h="1999" extrusionOk="0">
                    <a:moveTo>
                      <a:pt x="1000" y="1"/>
                    </a:moveTo>
                    <a:cubicBezTo>
                      <a:pt x="457" y="1"/>
                      <a:pt x="0" y="445"/>
                      <a:pt x="0" y="1000"/>
                    </a:cubicBezTo>
                    <a:cubicBezTo>
                      <a:pt x="0" y="1543"/>
                      <a:pt x="457"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28"/>
              <p:cNvSpPr/>
              <p:nvPr/>
            </p:nvSpPr>
            <p:spPr>
              <a:xfrm>
                <a:off x="8507503"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28"/>
              <p:cNvSpPr/>
              <p:nvPr/>
            </p:nvSpPr>
            <p:spPr>
              <a:xfrm>
                <a:off x="8794298" y="1128894"/>
                <a:ext cx="128810" cy="128746"/>
              </a:xfrm>
              <a:custGeom>
                <a:avLst/>
                <a:gdLst/>
                <a:ahLst/>
                <a:cxnLst/>
                <a:rect l="l" t="t" r="r" b="b"/>
                <a:pathLst>
                  <a:path w="2000"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28"/>
              <p:cNvSpPr/>
              <p:nvPr/>
            </p:nvSpPr>
            <p:spPr>
              <a:xfrm>
                <a:off x="9117611" y="1146412"/>
                <a:ext cx="93065" cy="93001"/>
              </a:xfrm>
              <a:custGeom>
                <a:avLst/>
                <a:gdLst/>
                <a:ahLst/>
                <a:cxnLst/>
                <a:rect l="l" t="t" r="r" b="b"/>
                <a:pathLst>
                  <a:path w="1445" h="1444" extrusionOk="0">
                    <a:moveTo>
                      <a:pt x="729" y="0"/>
                    </a:moveTo>
                    <a:lnTo>
                      <a:pt x="1" y="728"/>
                    </a:lnTo>
                    <a:lnTo>
                      <a:pt x="729" y="1444"/>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28"/>
              <p:cNvSpPr/>
              <p:nvPr/>
            </p:nvSpPr>
            <p:spPr>
              <a:xfrm>
                <a:off x="9405180"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28"/>
              <p:cNvSpPr/>
              <p:nvPr/>
            </p:nvSpPr>
            <p:spPr>
              <a:xfrm>
                <a:off x="-60166" y="1434753"/>
                <a:ext cx="128746" cy="128810"/>
              </a:xfrm>
              <a:custGeom>
                <a:avLst/>
                <a:gdLst/>
                <a:ahLst/>
                <a:cxnLst/>
                <a:rect l="l" t="t" r="r" b="b"/>
                <a:pathLst>
                  <a:path w="1999" h="2000" extrusionOk="0">
                    <a:moveTo>
                      <a:pt x="999" y="1"/>
                    </a:moveTo>
                    <a:cubicBezTo>
                      <a:pt x="445" y="1"/>
                      <a:pt x="1" y="445"/>
                      <a:pt x="1" y="1000"/>
                    </a:cubicBezTo>
                    <a:cubicBezTo>
                      <a:pt x="1" y="1542"/>
                      <a:pt x="445"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28"/>
              <p:cNvSpPr/>
              <p:nvPr/>
            </p:nvSpPr>
            <p:spPr>
              <a:xfrm>
                <a:off x="550716"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43" y="1999"/>
                      <a:pt x="1999" y="1542"/>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28"/>
              <p:cNvSpPr/>
              <p:nvPr/>
            </p:nvSpPr>
            <p:spPr>
              <a:xfrm>
                <a:off x="263147" y="1452271"/>
                <a:ext cx="93065" cy="92936"/>
              </a:xfrm>
              <a:custGeom>
                <a:avLst/>
                <a:gdLst/>
                <a:ahLst/>
                <a:cxnLst/>
                <a:rect l="l" t="t" r="r" b="b"/>
                <a:pathLst>
                  <a:path w="1445" h="1443" extrusionOk="0">
                    <a:moveTo>
                      <a:pt x="716" y="0"/>
                    </a:moveTo>
                    <a:lnTo>
                      <a:pt x="0" y="728"/>
                    </a:lnTo>
                    <a:lnTo>
                      <a:pt x="716" y="1443"/>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28"/>
              <p:cNvSpPr/>
              <p:nvPr/>
            </p:nvSpPr>
            <p:spPr>
              <a:xfrm>
                <a:off x="874093"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28"/>
              <p:cNvSpPr/>
              <p:nvPr/>
            </p:nvSpPr>
            <p:spPr>
              <a:xfrm>
                <a:off x="1160824"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28"/>
              <p:cNvSpPr/>
              <p:nvPr/>
            </p:nvSpPr>
            <p:spPr>
              <a:xfrm>
                <a:off x="1484910"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28"/>
              <p:cNvSpPr/>
              <p:nvPr/>
            </p:nvSpPr>
            <p:spPr>
              <a:xfrm>
                <a:off x="1771770" y="1434753"/>
                <a:ext cx="128746" cy="128810"/>
              </a:xfrm>
              <a:custGeom>
                <a:avLst/>
                <a:gdLst/>
                <a:ahLst/>
                <a:cxnLst/>
                <a:rect l="l" t="t" r="r" b="b"/>
                <a:pathLst>
                  <a:path w="1999" h="2000" extrusionOk="0">
                    <a:moveTo>
                      <a:pt x="999" y="1"/>
                    </a:moveTo>
                    <a:cubicBezTo>
                      <a:pt x="456" y="1"/>
                      <a:pt x="0" y="445"/>
                      <a:pt x="0" y="1000"/>
                    </a:cubicBezTo>
                    <a:cubicBezTo>
                      <a:pt x="0" y="1542"/>
                      <a:pt x="456" y="1999"/>
                      <a:pt x="999" y="1999"/>
                    </a:cubicBezTo>
                    <a:cubicBezTo>
                      <a:pt x="1554" y="1999"/>
                      <a:pt x="1998" y="1542"/>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28"/>
              <p:cNvSpPr/>
              <p:nvPr/>
            </p:nvSpPr>
            <p:spPr>
              <a:xfrm>
                <a:off x="2095019" y="1452271"/>
                <a:ext cx="93065" cy="92936"/>
              </a:xfrm>
              <a:custGeom>
                <a:avLst/>
                <a:gdLst/>
                <a:ahLst/>
                <a:cxnLst/>
                <a:rect l="l" t="t" r="r" b="b"/>
                <a:pathLst>
                  <a:path w="1445" h="1443" extrusionOk="0">
                    <a:moveTo>
                      <a:pt x="729" y="0"/>
                    </a:moveTo>
                    <a:lnTo>
                      <a:pt x="1" y="728"/>
                    </a:lnTo>
                    <a:lnTo>
                      <a:pt x="729" y="1443"/>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28"/>
              <p:cNvSpPr/>
              <p:nvPr/>
            </p:nvSpPr>
            <p:spPr>
              <a:xfrm>
                <a:off x="2382652"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28"/>
              <p:cNvSpPr/>
              <p:nvPr/>
            </p:nvSpPr>
            <p:spPr>
              <a:xfrm>
                <a:off x="2705965" y="1452271"/>
                <a:ext cx="93001" cy="92936"/>
              </a:xfrm>
              <a:custGeom>
                <a:avLst/>
                <a:gdLst/>
                <a:ahLst/>
                <a:cxnLst/>
                <a:rect l="l" t="t" r="r" b="b"/>
                <a:pathLst>
                  <a:path w="1444" h="1443" extrusionOk="0">
                    <a:moveTo>
                      <a:pt x="716" y="0"/>
                    </a:moveTo>
                    <a:lnTo>
                      <a:pt x="1"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28"/>
              <p:cNvSpPr/>
              <p:nvPr/>
            </p:nvSpPr>
            <p:spPr>
              <a:xfrm>
                <a:off x="2993533" y="1434753"/>
                <a:ext cx="128810" cy="128810"/>
              </a:xfrm>
              <a:custGeom>
                <a:avLst/>
                <a:gdLst/>
                <a:ahLst/>
                <a:cxnLst/>
                <a:rect l="l" t="t" r="r" b="b"/>
                <a:pathLst>
                  <a:path w="2000" h="2000" extrusionOk="0">
                    <a:moveTo>
                      <a:pt x="999" y="1"/>
                    </a:moveTo>
                    <a:cubicBezTo>
                      <a:pt x="445" y="1"/>
                      <a:pt x="1" y="445"/>
                      <a:pt x="1" y="1000"/>
                    </a:cubicBezTo>
                    <a:cubicBezTo>
                      <a:pt x="1"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28"/>
              <p:cNvSpPr/>
              <p:nvPr/>
            </p:nvSpPr>
            <p:spPr>
              <a:xfrm>
                <a:off x="3316846"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28"/>
              <p:cNvSpPr/>
              <p:nvPr/>
            </p:nvSpPr>
            <p:spPr>
              <a:xfrm>
                <a:off x="3603642" y="1434753"/>
                <a:ext cx="128746" cy="128810"/>
              </a:xfrm>
              <a:custGeom>
                <a:avLst/>
                <a:gdLst/>
                <a:ahLst/>
                <a:cxnLst/>
                <a:rect l="l" t="t" r="r" b="b"/>
                <a:pathLst>
                  <a:path w="1999" h="2000" extrusionOk="0">
                    <a:moveTo>
                      <a:pt x="1012" y="1"/>
                    </a:moveTo>
                    <a:cubicBezTo>
                      <a:pt x="457" y="1"/>
                      <a:pt x="1" y="445"/>
                      <a:pt x="1" y="1000"/>
                    </a:cubicBezTo>
                    <a:cubicBezTo>
                      <a:pt x="1"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28"/>
              <p:cNvSpPr/>
              <p:nvPr/>
            </p:nvSpPr>
            <p:spPr>
              <a:xfrm>
                <a:off x="3927792"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28"/>
              <p:cNvSpPr/>
              <p:nvPr/>
            </p:nvSpPr>
            <p:spPr>
              <a:xfrm>
                <a:off x="4214523" y="1434753"/>
                <a:ext cx="128746" cy="128810"/>
              </a:xfrm>
              <a:custGeom>
                <a:avLst/>
                <a:gdLst/>
                <a:ahLst/>
                <a:cxnLst/>
                <a:rect l="l" t="t" r="r" b="b"/>
                <a:pathLst>
                  <a:path w="1999"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28"/>
              <p:cNvSpPr/>
              <p:nvPr/>
            </p:nvSpPr>
            <p:spPr>
              <a:xfrm>
                <a:off x="4537900" y="1452271"/>
                <a:ext cx="92936" cy="92936"/>
              </a:xfrm>
              <a:custGeom>
                <a:avLst/>
                <a:gdLst/>
                <a:ahLst/>
                <a:cxnLst/>
                <a:rect l="l" t="t" r="r" b="b"/>
                <a:pathLst>
                  <a:path w="1443" h="1443" extrusionOk="0">
                    <a:moveTo>
                      <a:pt x="728" y="0"/>
                    </a:moveTo>
                    <a:lnTo>
                      <a:pt x="0" y="728"/>
                    </a:lnTo>
                    <a:lnTo>
                      <a:pt x="728" y="1443"/>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28"/>
              <p:cNvSpPr/>
              <p:nvPr/>
            </p:nvSpPr>
            <p:spPr>
              <a:xfrm>
                <a:off x="4825469" y="1434753"/>
                <a:ext cx="128746" cy="128810"/>
              </a:xfrm>
              <a:custGeom>
                <a:avLst/>
                <a:gdLst/>
                <a:ahLst/>
                <a:cxnLst/>
                <a:rect l="l" t="t" r="r" b="b"/>
                <a:pathLst>
                  <a:path w="1999" h="2000" extrusionOk="0">
                    <a:moveTo>
                      <a:pt x="999" y="1"/>
                    </a:moveTo>
                    <a:cubicBezTo>
                      <a:pt x="444" y="1"/>
                      <a:pt x="0" y="445"/>
                      <a:pt x="0" y="1000"/>
                    </a:cubicBezTo>
                    <a:cubicBezTo>
                      <a:pt x="0" y="1542"/>
                      <a:pt x="444"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28"/>
              <p:cNvSpPr/>
              <p:nvPr/>
            </p:nvSpPr>
            <p:spPr>
              <a:xfrm>
                <a:off x="5148782" y="1452271"/>
                <a:ext cx="93001" cy="92936"/>
              </a:xfrm>
              <a:custGeom>
                <a:avLst/>
                <a:gdLst/>
                <a:ahLst/>
                <a:cxnLst/>
                <a:rect l="l" t="t" r="r" b="b"/>
                <a:pathLst>
                  <a:path w="1444" h="1443" extrusionOk="0">
                    <a:moveTo>
                      <a:pt x="715" y="0"/>
                    </a:moveTo>
                    <a:lnTo>
                      <a:pt x="0" y="728"/>
                    </a:lnTo>
                    <a:lnTo>
                      <a:pt x="715" y="1443"/>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28"/>
              <p:cNvSpPr/>
              <p:nvPr/>
            </p:nvSpPr>
            <p:spPr>
              <a:xfrm>
                <a:off x="5436350"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42" y="1999"/>
                      <a:pt x="1998" y="1542"/>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28"/>
              <p:cNvSpPr/>
              <p:nvPr/>
            </p:nvSpPr>
            <p:spPr>
              <a:xfrm>
                <a:off x="5759663"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28"/>
              <p:cNvSpPr/>
              <p:nvPr/>
            </p:nvSpPr>
            <p:spPr>
              <a:xfrm>
                <a:off x="6046459"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4" y="1999"/>
                      <a:pt x="1998" y="1542"/>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28"/>
              <p:cNvSpPr/>
              <p:nvPr/>
            </p:nvSpPr>
            <p:spPr>
              <a:xfrm>
                <a:off x="6370545"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28"/>
              <p:cNvSpPr/>
              <p:nvPr/>
            </p:nvSpPr>
            <p:spPr>
              <a:xfrm>
                <a:off x="6657340" y="1434753"/>
                <a:ext cx="128810" cy="128810"/>
              </a:xfrm>
              <a:custGeom>
                <a:avLst/>
                <a:gdLst/>
                <a:ahLst/>
                <a:cxnLst/>
                <a:rect l="l" t="t" r="r" b="b"/>
                <a:pathLst>
                  <a:path w="2000"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28"/>
              <p:cNvSpPr/>
              <p:nvPr/>
            </p:nvSpPr>
            <p:spPr>
              <a:xfrm>
                <a:off x="6980653" y="1452271"/>
                <a:ext cx="93065" cy="92936"/>
              </a:xfrm>
              <a:custGeom>
                <a:avLst/>
                <a:gdLst/>
                <a:ahLst/>
                <a:cxnLst/>
                <a:rect l="l" t="t" r="r" b="b"/>
                <a:pathLst>
                  <a:path w="1445" h="1443" extrusionOk="0">
                    <a:moveTo>
                      <a:pt x="729" y="0"/>
                    </a:moveTo>
                    <a:lnTo>
                      <a:pt x="1" y="728"/>
                    </a:lnTo>
                    <a:lnTo>
                      <a:pt x="729" y="1443"/>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28"/>
              <p:cNvSpPr/>
              <p:nvPr/>
            </p:nvSpPr>
            <p:spPr>
              <a:xfrm>
                <a:off x="7268222"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28"/>
              <p:cNvSpPr/>
              <p:nvPr/>
            </p:nvSpPr>
            <p:spPr>
              <a:xfrm>
                <a:off x="7591599" y="1452271"/>
                <a:ext cx="92936" cy="92936"/>
              </a:xfrm>
              <a:custGeom>
                <a:avLst/>
                <a:gdLst/>
                <a:ahLst/>
                <a:cxnLst/>
                <a:rect l="l" t="t" r="r" b="b"/>
                <a:pathLst>
                  <a:path w="1443" h="1443" extrusionOk="0">
                    <a:moveTo>
                      <a:pt x="716" y="0"/>
                    </a:moveTo>
                    <a:lnTo>
                      <a:pt x="0"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28"/>
              <p:cNvSpPr/>
              <p:nvPr/>
            </p:nvSpPr>
            <p:spPr>
              <a:xfrm>
                <a:off x="7879168" y="1434753"/>
                <a:ext cx="128746" cy="128810"/>
              </a:xfrm>
              <a:custGeom>
                <a:avLst/>
                <a:gdLst/>
                <a:ahLst/>
                <a:cxnLst/>
                <a:rect l="l" t="t" r="r" b="b"/>
                <a:pathLst>
                  <a:path w="1999" h="2000" extrusionOk="0">
                    <a:moveTo>
                      <a:pt x="999" y="1"/>
                    </a:moveTo>
                    <a:cubicBezTo>
                      <a:pt x="445" y="1"/>
                      <a:pt x="0" y="445"/>
                      <a:pt x="0" y="1000"/>
                    </a:cubicBezTo>
                    <a:cubicBezTo>
                      <a:pt x="0"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28"/>
              <p:cNvSpPr/>
              <p:nvPr/>
            </p:nvSpPr>
            <p:spPr>
              <a:xfrm>
                <a:off x="8202481" y="1452271"/>
                <a:ext cx="92164" cy="92936"/>
              </a:xfrm>
              <a:custGeom>
                <a:avLst/>
                <a:gdLst/>
                <a:ahLst/>
                <a:cxnLst/>
                <a:rect l="l" t="t" r="r" b="b"/>
                <a:pathLst>
                  <a:path w="1431"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28"/>
              <p:cNvSpPr/>
              <p:nvPr/>
            </p:nvSpPr>
            <p:spPr>
              <a:xfrm>
                <a:off x="8489276" y="1434753"/>
                <a:ext cx="128746" cy="128810"/>
              </a:xfrm>
              <a:custGeom>
                <a:avLst/>
                <a:gdLst/>
                <a:ahLst/>
                <a:cxnLst/>
                <a:rect l="l" t="t" r="r" b="b"/>
                <a:pathLst>
                  <a:path w="1999" h="2000" extrusionOk="0">
                    <a:moveTo>
                      <a:pt x="1012" y="1"/>
                    </a:moveTo>
                    <a:cubicBezTo>
                      <a:pt x="456" y="1"/>
                      <a:pt x="0" y="445"/>
                      <a:pt x="0" y="1000"/>
                    </a:cubicBezTo>
                    <a:cubicBezTo>
                      <a:pt x="0" y="1542"/>
                      <a:pt x="456"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28"/>
              <p:cNvSpPr/>
              <p:nvPr/>
            </p:nvSpPr>
            <p:spPr>
              <a:xfrm>
                <a:off x="8813362"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28"/>
              <p:cNvSpPr/>
              <p:nvPr/>
            </p:nvSpPr>
            <p:spPr>
              <a:xfrm>
                <a:off x="9100158" y="1434753"/>
                <a:ext cx="128746" cy="128810"/>
              </a:xfrm>
              <a:custGeom>
                <a:avLst/>
                <a:gdLst/>
                <a:ahLst/>
                <a:cxnLst/>
                <a:rect l="l" t="t" r="r" b="b"/>
                <a:pathLst>
                  <a:path w="1999" h="2000" extrusionOk="0">
                    <a:moveTo>
                      <a:pt x="1000" y="1"/>
                    </a:moveTo>
                    <a:cubicBezTo>
                      <a:pt x="457" y="1"/>
                      <a:pt x="0" y="445"/>
                      <a:pt x="0" y="1000"/>
                    </a:cubicBezTo>
                    <a:cubicBezTo>
                      <a:pt x="0" y="1542"/>
                      <a:pt x="457"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28"/>
              <p:cNvSpPr/>
              <p:nvPr/>
            </p:nvSpPr>
            <p:spPr>
              <a:xfrm>
                <a:off x="-366025"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28"/>
              <p:cNvSpPr/>
              <p:nvPr/>
            </p:nvSpPr>
            <p:spPr>
              <a:xfrm>
                <a:off x="244921"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42" y="1999"/>
                      <a:pt x="1998" y="1554"/>
                      <a:pt x="1998" y="1000"/>
                    </a:cubicBezTo>
                    <a:cubicBezTo>
                      <a:pt x="1998"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28"/>
              <p:cNvSpPr/>
              <p:nvPr/>
            </p:nvSpPr>
            <p:spPr>
              <a:xfrm>
                <a:off x="-42648" y="1758903"/>
                <a:ext cx="92936" cy="92228"/>
              </a:xfrm>
              <a:custGeom>
                <a:avLst/>
                <a:gdLst/>
                <a:ahLst/>
                <a:cxnLst/>
                <a:rect l="l" t="t" r="r" b="b"/>
                <a:pathLst>
                  <a:path w="1443" h="1432" extrusionOk="0">
                    <a:moveTo>
                      <a:pt x="716" y="0"/>
                    </a:moveTo>
                    <a:lnTo>
                      <a:pt x="0"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28"/>
              <p:cNvSpPr/>
              <p:nvPr/>
            </p:nvSpPr>
            <p:spPr>
              <a:xfrm>
                <a:off x="568169"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28"/>
              <p:cNvSpPr/>
              <p:nvPr/>
            </p:nvSpPr>
            <p:spPr>
              <a:xfrm>
                <a:off x="855029" y="1740612"/>
                <a:ext cx="129518" cy="128746"/>
              </a:xfrm>
              <a:custGeom>
                <a:avLst/>
                <a:gdLst/>
                <a:ahLst/>
                <a:cxnLst/>
                <a:rect l="l" t="t" r="r" b="b"/>
                <a:pathLst>
                  <a:path w="2011" h="1999" extrusionOk="0">
                    <a:moveTo>
                      <a:pt x="1012" y="0"/>
                    </a:moveTo>
                    <a:cubicBezTo>
                      <a:pt x="456" y="0"/>
                      <a:pt x="0" y="444"/>
                      <a:pt x="0" y="1000"/>
                    </a:cubicBezTo>
                    <a:cubicBezTo>
                      <a:pt x="0" y="1554"/>
                      <a:pt x="456" y="1999"/>
                      <a:pt x="1012" y="1999"/>
                    </a:cubicBezTo>
                    <a:cubicBezTo>
                      <a:pt x="1554" y="1999"/>
                      <a:pt x="2010" y="1554"/>
                      <a:pt x="2010" y="1000"/>
                    </a:cubicBezTo>
                    <a:cubicBezTo>
                      <a:pt x="2010" y="444"/>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28"/>
              <p:cNvSpPr/>
              <p:nvPr/>
            </p:nvSpPr>
            <p:spPr>
              <a:xfrm>
                <a:off x="1179115"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28"/>
              <p:cNvSpPr/>
              <p:nvPr/>
            </p:nvSpPr>
            <p:spPr>
              <a:xfrm>
                <a:off x="1465846" y="1740612"/>
                <a:ext cx="128810" cy="128746"/>
              </a:xfrm>
              <a:custGeom>
                <a:avLst/>
                <a:gdLst/>
                <a:ahLst/>
                <a:cxnLst/>
                <a:rect l="l" t="t" r="r" b="b"/>
                <a:pathLst>
                  <a:path w="2000" h="1999" extrusionOk="0">
                    <a:moveTo>
                      <a:pt x="1001" y="0"/>
                    </a:moveTo>
                    <a:cubicBezTo>
                      <a:pt x="458" y="0"/>
                      <a:pt x="1" y="444"/>
                      <a:pt x="1" y="1000"/>
                    </a:cubicBezTo>
                    <a:cubicBezTo>
                      <a:pt x="1" y="1554"/>
                      <a:pt x="458" y="1999"/>
                      <a:pt x="1001" y="1999"/>
                    </a:cubicBezTo>
                    <a:cubicBezTo>
                      <a:pt x="1555" y="1999"/>
                      <a:pt x="1999" y="1554"/>
                      <a:pt x="1999" y="1000"/>
                    </a:cubicBezTo>
                    <a:cubicBezTo>
                      <a:pt x="1999" y="444"/>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28"/>
              <p:cNvSpPr/>
              <p:nvPr/>
            </p:nvSpPr>
            <p:spPr>
              <a:xfrm>
                <a:off x="1789224" y="1758903"/>
                <a:ext cx="93001" cy="92228"/>
              </a:xfrm>
              <a:custGeom>
                <a:avLst/>
                <a:gdLst/>
                <a:ahLst/>
                <a:cxnLst/>
                <a:rect l="l" t="t" r="r" b="b"/>
                <a:pathLst>
                  <a:path w="1444" h="1432" extrusionOk="0">
                    <a:moveTo>
                      <a:pt x="728" y="0"/>
                    </a:moveTo>
                    <a:lnTo>
                      <a:pt x="1"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28"/>
              <p:cNvSpPr/>
              <p:nvPr/>
            </p:nvSpPr>
            <p:spPr>
              <a:xfrm>
                <a:off x="2076792" y="1740612"/>
                <a:ext cx="128746" cy="128746"/>
              </a:xfrm>
              <a:custGeom>
                <a:avLst/>
                <a:gdLst/>
                <a:ahLst/>
                <a:cxnLst/>
                <a:rect l="l" t="t" r="r" b="b"/>
                <a:pathLst>
                  <a:path w="1999" h="1999" extrusionOk="0">
                    <a:moveTo>
                      <a:pt x="999" y="0"/>
                    </a:moveTo>
                    <a:cubicBezTo>
                      <a:pt x="445" y="0"/>
                      <a:pt x="1" y="444"/>
                      <a:pt x="1" y="1000"/>
                    </a:cubicBezTo>
                    <a:cubicBezTo>
                      <a:pt x="1" y="1554"/>
                      <a:pt x="445"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28"/>
              <p:cNvSpPr/>
              <p:nvPr/>
            </p:nvSpPr>
            <p:spPr>
              <a:xfrm>
                <a:off x="2400105" y="1758903"/>
                <a:ext cx="93065" cy="92228"/>
              </a:xfrm>
              <a:custGeom>
                <a:avLst/>
                <a:gdLst/>
                <a:ahLst/>
                <a:cxnLst/>
                <a:rect l="l" t="t" r="r" b="b"/>
                <a:pathLst>
                  <a:path w="1445" h="1432" extrusionOk="0">
                    <a:moveTo>
                      <a:pt x="716" y="0"/>
                    </a:moveTo>
                    <a:lnTo>
                      <a:pt x="0" y="716"/>
                    </a:lnTo>
                    <a:lnTo>
                      <a:pt x="716" y="1431"/>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28"/>
              <p:cNvSpPr/>
              <p:nvPr/>
            </p:nvSpPr>
            <p:spPr>
              <a:xfrm>
                <a:off x="2687674"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43" y="1999"/>
                      <a:pt x="1999" y="1554"/>
                      <a:pt x="1999" y="1000"/>
                    </a:cubicBezTo>
                    <a:cubicBezTo>
                      <a:pt x="1999" y="444"/>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28"/>
              <p:cNvSpPr/>
              <p:nvPr/>
            </p:nvSpPr>
            <p:spPr>
              <a:xfrm>
                <a:off x="3011051"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28"/>
              <p:cNvSpPr/>
              <p:nvPr/>
            </p:nvSpPr>
            <p:spPr>
              <a:xfrm>
                <a:off x="3297782" y="1740612"/>
                <a:ext cx="128746" cy="128746"/>
              </a:xfrm>
              <a:custGeom>
                <a:avLst/>
                <a:gdLst/>
                <a:ahLst/>
                <a:cxnLst/>
                <a:rect l="l" t="t" r="r" b="b"/>
                <a:pathLst>
                  <a:path w="1999" h="1999" extrusionOk="0">
                    <a:moveTo>
                      <a:pt x="1012" y="0"/>
                    </a:moveTo>
                    <a:cubicBezTo>
                      <a:pt x="457" y="0"/>
                      <a:pt x="0" y="444"/>
                      <a:pt x="0" y="1000"/>
                    </a:cubicBezTo>
                    <a:cubicBezTo>
                      <a:pt x="0" y="1554"/>
                      <a:pt x="457" y="1999"/>
                      <a:pt x="1012" y="1999"/>
                    </a:cubicBezTo>
                    <a:cubicBezTo>
                      <a:pt x="1555" y="1999"/>
                      <a:pt x="1999" y="1554"/>
                      <a:pt x="1999" y="1000"/>
                    </a:cubicBezTo>
                    <a:cubicBezTo>
                      <a:pt x="1999" y="444"/>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28"/>
              <p:cNvSpPr/>
              <p:nvPr/>
            </p:nvSpPr>
            <p:spPr>
              <a:xfrm>
                <a:off x="3621868"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28"/>
              <p:cNvSpPr/>
              <p:nvPr/>
            </p:nvSpPr>
            <p:spPr>
              <a:xfrm>
                <a:off x="3908728" y="1740612"/>
                <a:ext cx="128746" cy="128746"/>
              </a:xfrm>
              <a:custGeom>
                <a:avLst/>
                <a:gdLst/>
                <a:ahLst/>
                <a:cxnLst/>
                <a:rect l="l" t="t" r="r" b="b"/>
                <a:pathLst>
                  <a:path w="1999" h="1999" extrusionOk="0">
                    <a:moveTo>
                      <a:pt x="999" y="0"/>
                    </a:moveTo>
                    <a:cubicBezTo>
                      <a:pt x="456" y="0"/>
                      <a:pt x="0" y="444"/>
                      <a:pt x="0" y="1000"/>
                    </a:cubicBezTo>
                    <a:cubicBezTo>
                      <a:pt x="0" y="1554"/>
                      <a:pt x="456" y="1999"/>
                      <a:pt x="999" y="1999"/>
                    </a:cubicBezTo>
                    <a:cubicBezTo>
                      <a:pt x="1554" y="1999"/>
                      <a:pt x="1998" y="1554"/>
                      <a:pt x="1998" y="1000"/>
                    </a:cubicBezTo>
                    <a:cubicBezTo>
                      <a:pt x="1998" y="444"/>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28"/>
              <p:cNvSpPr/>
              <p:nvPr/>
            </p:nvSpPr>
            <p:spPr>
              <a:xfrm>
                <a:off x="4231977" y="1758903"/>
                <a:ext cx="93065" cy="92228"/>
              </a:xfrm>
              <a:custGeom>
                <a:avLst/>
                <a:gdLst/>
                <a:ahLst/>
                <a:cxnLst/>
                <a:rect l="l" t="t" r="r" b="b"/>
                <a:pathLst>
                  <a:path w="1445" h="1432" extrusionOk="0">
                    <a:moveTo>
                      <a:pt x="729" y="0"/>
                    </a:moveTo>
                    <a:lnTo>
                      <a:pt x="1" y="716"/>
                    </a:lnTo>
                    <a:lnTo>
                      <a:pt x="729" y="1431"/>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28"/>
              <p:cNvSpPr/>
              <p:nvPr/>
            </p:nvSpPr>
            <p:spPr>
              <a:xfrm>
                <a:off x="4519609"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28"/>
              <p:cNvSpPr/>
              <p:nvPr/>
            </p:nvSpPr>
            <p:spPr>
              <a:xfrm>
                <a:off x="4842923" y="1758903"/>
                <a:ext cx="93001" cy="92228"/>
              </a:xfrm>
              <a:custGeom>
                <a:avLst/>
                <a:gdLst/>
                <a:ahLst/>
                <a:cxnLst/>
                <a:rect l="l" t="t" r="r" b="b"/>
                <a:pathLst>
                  <a:path w="1444" h="1432" extrusionOk="0">
                    <a:moveTo>
                      <a:pt x="716" y="0"/>
                    </a:moveTo>
                    <a:lnTo>
                      <a:pt x="1"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28"/>
              <p:cNvSpPr/>
              <p:nvPr/>
            </p:nvSpPr>
            <p:spPr>
              <a:xfrm>
                <a:off x="5130491" y="1740612"/>
                <a:ext cx="128810" cy="128746"/>
              </a:xfrm>
              <a:custGeom>
                <a:avLst/>
                <a:gdLst/>
                <a:ahLst/>
                <a:cxnLst/>
                <a:rect l="l" t="t" r="r" b="b"/>
                <a:pathLst>
                  <a:path w="2000" h="1999" extrusionOk="0">
                    <a:moveTo>
                      <a:pt x="999" y="0"/>
                    </a:moveTo>
                    <a:cubicBezTo>
                      <a:pt x="445" y="0"/>
                      <a:pt x="1" y="444"/>
                      <a:pt x="1" y="1000"/>
                    </a:cubicBezTo>
                    <a:cubicBezTo>
                      <a:pt x="1" y="1554"/>
                      <a:pt x="445" y="1999"/>
                      <a:pt x="999" y="1999"/>
                    </a:cubicBezTo>
                    <a:cubicBezTo>
                      <a:pt x="1542" y="1999"/>
                      <a:pt x="1999" y="1554"/>
                      <a:pt x="1999" y="1000"/>
                    </a:cubicBezTo>
                    <a:cubicBezTo>
                      <a:pt x="1999"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28"/>
              <p:cNvSpPr/>
              <p:nvPr/>
            </p:nvSpPr>
            <p:spPr>
              <a:xfrm>
                <a:off x="5453804"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28"/>
              <p:cNvSpPr/>
              <p:nvPr/>
            </p:nvSpPr>
            <p:spPr>
              <a:xfrm>
                <a:off x="5740599" y="1740612"/>
                <a:ext cx="129518" cy="128746"/>
              </a:xfrm>
              <a:custGeom>
                <a:avLst/>
                <a:gdLst/>
                <a:ahLst/>
                <a:cxnLst/>
                <a:rect l="l" t="t" r="r" b="b"/>
                <a:pathLst>
                  <a:path w="2011" h="1999" extrusionOk="0">
                    <a:moveTo>
                      <a:pt x="999" y="0"/>
                    </a:moveTo>
                    <a:cubicBezTo>
                      <a:pt x="457" y="0"/>
                      <a:pt x="1" y="444"/>
                      <a:pt x="1" y="1000"/>
                    </a:cubicBezTo>
                    <a:cubicBezTo>
                      <a:pt x="1" y="1554"/>
                      <a:pt x="457" y="1999"/>
                      <a:pt x="999" y="1999"/>
                    </a:cubicBezTo>
                    <a:cubicBezTo>
                      <a:pt x="1555" y="1999"/>
                      <a:pt x="2011" y="1554"/>
                      <a:pt x="2011" y="1000"/>
                    </a:cubicBezTo>
                    <a:cubicBezTo>
                      <a:pt x="2011"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28"/>
              <p:cNvSpPr/>
              <p:nvPr/>
            </p:nvSpPr>
            <p:spPr>
              <a:xfrm>
                <a:off x="6064750"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28"/>
              <p:cNvSpPr/>
              <p:nvPr/>
            </p:nvSpPr>
            <p:spPr>
              <a:xfrm>
                <a:off x="6351481" y="1740612"/>
                <a:ext cx="128746" cy="128746"/>
              </a:xfrm>
              <a:custGeom>
                <a:avLst/>
                <a:gdLst/>
                <a:ahLst/>
                <a:cxnLst/>
                <a:rect l="l" t="t" r="r" b="b"/>
                <a:pathLst>
                  <a:path w="1999" h="1999" extrusionOk="0">
                    <a:moveTo>
                      <a:pt x="1000" y="0"/>
                    </a:moveTo>
                    <a:cubicBezTo>
                      <a:pt x="457" y="0"/>
                      <a:pt x="1" y="444"/>
                      <a:pt x="1" y="1000"/>
                    </a:cubicBezTo>
                    <a:cubicBezTo>
                      <a:pt x="1" y="1554"/>
                      <a:pt x="457"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28"/>
              <p:cNvSpPr/>
              <p:nvPr/>
            </p:nvSpPr>
            <p:spPr>
              <a:xfrm>
                <a:off x="6674858" y="1758903"/>
                <a:ext cx="92936" cy="92228"/>
              </a:xfrm>
              <a:custGeom>
                <a:avLst/>
                <a:gdLst/>
                <a:ahLst/>
                <a:cxnLst/>
                <a:rect l="l" t="t" r="r" b="b"/>
                <a:pathLst>
                  <a:path w="1443" h="1432" extrusionOk="0">
                    <a:moveTo>
                      <a:pt x="728" y="0"/>
                    </a:moveTo>
                    <a:lnTo>
                      <a:pt x="0"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28"/>
              <p:cNvSpPr/>
              <p:nvPr/>
            </p:nvSpPr>
            <p:spPr>
              <a:xfrm>
                <a:off x="6962427"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28"/>
              <p:cNvSpPr/>
              <p:nvPr/>
            </p:nvSpPr>
            <p:spPr>
              <a:xfrm>
                <a:off x="7285740" y="1758903"/>
                <a:ext cx="93001" cy="92228"/>
              </a:xfrm>
              <a:custGeom>
                <a:avLst/>
                <a:gdLst/>
                <a:ahLst/>
                <a:cxnLst/>
                <a:rect l="l" t="t" r="r" b="b"/>
                <a:pathLst>
                  <a:path w="1444" h="1432" extrusionOk="0">
                    <a:moveTo>
                      <a:pt x="715" y="0"/>
                    </a:moveTo>
                    <a:lnTo>
                      <a:pt x="0" y="716"/>
                    </a:lnTo>
                    <a:lnTo>
                      <a:pt x="715" y="1431"/>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28"/>
              <p:cNvSpPr/>
              <p:nvPr/>
            </p:nvSpPr>
            <p:spPr>
              <a:xfrm>
                <a:off x="7573308"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42" y="1999"/>
                      <a:pt x="1998" y="1554"/>
                      <a:pt x="1998" y="1000"/>
                    </a:cubicBezTo>
                    <a:cubicBezTo>
                      <a:pt x="1998" y="444"/>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28"/>
              <p:cNvSpPr/>
              <p:nvPr/>
            </p:nvSpPr>
            <p:spPr>
              <a:xfrm>
                <a:off x="7896621"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28"/>
              <p:cNvSpPr/>
              <p:nvPr/>
            </p:nvSpPr>
            <p:spPr>
              <a:xfrm>
                <a:off x="8183417" y="1740612"/>
                <a:ext cx="128746" cy="128746"/>
              </a:xfrm>
              <a:custGeom>
                <a:avLst/>
                <a:gdLst/>
                <a:ahLst/>
                <a:cxnLst/>
                <a:rect l="l" t="t" r="r" b="b"/>
                <a:pathLst>
                  <a:path w="1999" h="1999" extrusionOk="0">
                    <a:moveTo>
                      <a:pt x="1000" y="0"/>
                    </a:moveTo>
                    <a:cubicBezTo>
                      <a:pt x="457" y="0"/>
                      <a:pt x="0" y="444"/>
                      <a:pt x="0" y="1000"/>
                    </a:cubicBezTo>
                    <a:cubicBezTo>
                      <a:pt x="0" y="1554"/>
                      <a:pt x="457"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28"/>
              <p:cNvSpPr/>
              <p:nvPr/>
            </p:nvSpPr>
            <p:spPr>
              <a:xfrm>
                <a:off x="8507503"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28"/>
              <p:cNvSpPr/>
              <p:nvPr/>
            </p:nvSpPr>
            <p:spPr>
              <a:xfrm>
                <a:off x="8794298" y="1740612"/>
                <a:ext cx="128810" cy="128746"/>
              </a:xfrm>
              <a:custGeom>
                <a:avLst/>
                <a:gdLst/>
                <a:ahLst/>
                <a:cxnLst/>
                <a:rect l="l" t="t" r="r" b="b"/>
                <a:pathLst>
                  <a:path w="2000"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28"/>
              <p:cNvSpPr/>
              <p:nvPr/>
            </p:nvSpPr>
            <p:spPr>
              <a:xfrm>
                <a:off x="9117611" y="1758903"/>
                <a:ext cx="93065" cy="92228"/>
              </a:xfrm>
              <a:custGeom>
                <a:avLst/>
                <a:gdLst/>
                <a:ahLst/>
                <a:cxnLst/>
                <a:rect l="l" t="t" r="r" b="b"/>
                <a:pathLst>
                  <a:path w="1445" h="1432" extrusionOk="0">
                    <a:moveTo>
                      <a:pt x="729" y="0"/>
                    </a:moveTo>
                    <a:lnTo>
                      <a:pt x="1" y="716"/>
                    </a:lnTo>
                    <a:lnTo>
                      <a:pt x="729" y="1431"/>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28"/>
              <p:cNvSpPr/>
              <p:nvPr/>
            </p:nvSpPr>
            <p:spPr>
              <a:xfrm>
                <a:off x="9405180"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28"/>
              <p:cNvSpPr/>
              <p:nvPr/>
            </p:nvSpPr>
            <p:spPr>
              <a:xfrm>
                <a:off x="-60166" y="2046471"/>
                <a:ext cx="128746" cy="128746"/>
              </a:xfrm>
              <a:custGeom>
                <a:avLst/>
                <a:gdLst/>
                <a:ahLst/>
                <a:cxnLst/>
                <a:rect l="l" t="t" r="r" b="b"/>
                <a:pathLst>
                  <a:path w="1999" h="1999" extrusionOk="0">
                    <a:moveTo>
                      <a:pt x="999" y="1"/>
                    </a:moveTo>
                    <a:cubicBezTo>
                      <a:pt x="445" y="1"/>
                      <a:pt x="1" y="445"/>
                      <a:pt x="1" y="999"/>
                    </a:cubicBezTo>
                    <a:cubicBezTo>
                      <a:pt x="1" y="1555"/>
                      <a:pt x="445"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28"/>
              <p:cNvSpPr/>
              <p:nvPr/>
            </p:nvSpPr>
            <p:spPr>
              <a:xfrm>
                <a:off x="550716"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43" y="1999"/>
                      <a:pt x="1999" y="1555"/>
                      <a:pt x="1999" y="999"/>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28"/>
              <p:cNvSpPr/>
              <p:nvPr/>
            </p:nvSpPr>
            <p:spPr>
              <a:xfrm>
                <a:off x="263147" y="2064698"/>
                <a:ext cx="93065" cy="92228"/>
              </a:xfrm>
              <a:custGeom>
                <a:avLst/>
                <a:gdLst/>
                <a:ahLst/>
                <a:cxnLst/>
                <a:rect l="l" t="t" r="r" b="b"/>
                <a:pathLst>
                  <a:path w="1445" h="1432" extrusionOk="0">
                    <a:moveTo>
                      <a:pt x="716" y="1"/>
                    </a:moveTo>
                    <a:lnTo>
                      <a:pt x="0" y="716"/>
                    </a:lnTo>
                    <a:lnTo>
                      <a:pt x="716" y="1432"/>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28"/>
              <p:cNvSpPr/>
              <p:nvPr/>
            </p:nvSpPr>
            <p:spPr>
              <a:xfrm>
                <a:off x="874093"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28"/>
              <p:cNvSpPr/>
              <p:nvPr/>
            </p:nvSpPr>
            <p:spPr>
              <a:xfrm>
                <a:off x="1160824"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28"/>
              <p:cNvSpPr/>
              <p:nvPr/>
            </p:nvSpPr>
            <p:spPr>
              <a:xfrm>
                <a:off x="1484910"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28"/>
              <p:cNvSpPr/>
              <p:nvPr/>
            </p:nvSpPr>
            <p:spPr>
              <a:xfrm>
                <a:off x="1771770" y="2046471"/>
                <a:ext cx="128746" cy="128746"/>
              </a:xfrm>
              <a:custGeom>
                <a:avLst/>
                <a:gdLst/>
                <a:ahLst/>
                <a:cxnLst/>
                <a:rect l="l" t="t" r="r" b="b"/>
                <a:pathLst>
                  <a:path w="1999" h="1999" extrusionOk="0">
                    <a:moveTo>
                      <a:pt x="999" y="1"/>
                    </a:moveTo>
                    <a:cubicBezTo>
                      <a:pt x="456" y="1"/>
                      <a:pt x="0" y="445"/>
                      <a:pt x="0" y="999"/>
                    </a:cubicBezTo>
                    <a:cubicBezTo>
                      <a:pt x="0" y="1555"/>
                      <a:pt x="456" y="1999"/>
                      <a:pt x="999" y="1999"/>
                    </a:cubicBezTo>
                    <a:cubicBezTo>
                      <a:pt x="1554" y="1999"/>
                      <a:pt x="1998" y="1555"/>
                      <a:pt x="1998" y="999"/>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28"/>
              <p:cNvSpPr/>
              <p:nvPr/>
            </p:nvSpPr>
            <p:spPr>
              <a:xfrm>
                <a:off x="2095019" y="2064698"/>
                <a:ext cx="93065" cy="92228"/>
              </a:xfrm>
              <a:custGeom>
                <a:avLst/>
                <a:gdLst/>
                <a:ahLst/>
                <a:cxnLst/>
                <a:rect l="l" t="t" r="r" b="b"/>
                <a:pathLst>
                  <a:path w="1445" h="1432" extrusionOk="0">
                    <a:moveTo>
                      <a:pt x="729" y="1"/>
                    </a:moveTo>
                    <a:lnTo>
                      <a:pt x="1" y="716"/>
                    </a:lnTo>
                    <a:lnTo>
                      <a:pt x="729" y="1432"/>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28"/>
              <p:cNvSpPr/>
              <p:nvPr/>
            </p:nvSpPr>
            <p:spPr>
              <a:xfrm>
                <a:off x="2382652"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28"/>
              <p:cNvSpPr/>
              <p:nvPr/>
            </p:nvSpPr>
            <p:spPr>
              <a:xfrm>
                <a:off x="2705965" y="2064698"/>
                <a:ext cx="93001" cy="92228"/>
              </a:xfrm>
              <a:custGeom>
                <a:avLst/>
                <a:gdLst/>
                <a:ahLst/>
                <a:cxnLst/>
                <a:rect l="l" t="t" r="r" b="b"/>
                <a:pathLst>
                  <a:path w="1444" h="1432" extrusionOk="0">
                    <a:moveTo>
                      <a:pt x="716" y="1"/>
                    </a:moveTo>
                    <a:lnTo>
                      <a:pt x="1"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28"/>
              <p:cNvSpPr/>
              <p:nvPr/>
            </p:nvSpPr>
            <p:spPr>
              <a:xfrm>
                <a:off x="2993533" y="2046471"/>
                <a:ext cx="128810" cy="128746"/>
              </a:xfrm>
              <a:custGeom>
                <a:avLst/>
                <a:gdLst/>
                <a:ahLst/>
                <a:cxnLst/>
                <a:rect l="l" t="t" r="r" b="b"/>
                <a:pathLst>
                  <a:path w="2000" h="1999" extrusionOk="0">
                    <a:moveTo>
                      <a:pt x="999" y="1"/>
                    </a:moveTo>
                    <a:cubicBezTo>
                      <a:pt x="445" y="1"/>
                      <a:pt x="1" y="445"/>
                      <a:pt x="1" y="999"/>
                    </a:cubicBezTo>
                    <a:cubicBezTo>
                      <a:pt x="1"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28"/>
              <p:cNvSpPr/>
              <p:nvPr/>
            </p:nvSpPr>
            <p:spPr>
              <a:xfrm>
                <a:off x="3316846"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28"/>
              <p:cNvSpPr/>
              <p:nvPr/>
            </p:nvSpPr>
            <p:spPr>
              <a:xfrm>
                <a:off x="3603642" y="2046471"/>
                <a:ext cx="128746" cy="128746"/>
              </a:xfrm>
              <a:custGeom>
                <a:avLst/>
                <a:gdLst/>
                <a:ahLst/>
                <a:cxnLst/>
                <a:rect l="l" t="t" r="r" b="b"/>
                <a:pathLst>
                  <a:path w="1999" h="1999" extrusionOk="0">
                    <a:moveTo>
                      <a:pt x="1012" y="1"/>
                    </a:moveTo>
                    <a:cubicBezTo>
                      <a:pt x="457" y="1"/>
                      <a:pt x="1" y="445"/>
                      <a:pt x="1" y="999"/>
                    </a:cubicBezTo>
                    <a:cubicBezTo>
                      <a:pt x="1"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28"/>
              <p:cNvSpPr/>
              <p:nvPr/>
            </p:nvSpPr>
            <p:spPr>
              <a:xfrm>
                <a:off x="3927792"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28"/>
              <p:cNvSpPr/>
              <p:nvPr/>
            </p:nvSpPr>
            <p:spPr>
              <a:xfrm>
                <a:off x="4214523" y="2046471"/>
                <a:ext cx="128746" cy="128746"/>
              </a:xfrm>
              <a:custGeom>
                <a:avLst/>
                <a:gdLst/>
                <a:ahLst/>
                <a:cxnLst/>
                <a:rect l="l" t="t" r="r" b="b"/>
                <a:pathLst>
                  <a:path w="1999"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28"/>
              <p:cNvSpPr/>
              <p:nvPr/>
            </p:nvSpPr>
            <p:spPr>
              <a:xfrm>
                <a:off x="4537900" y="2064698"/>
                <a:ext cx="92936" cy="92228"/>
              </a:xfrm>
              <a:custGeom>
                <a:avLst/>
                <a:gdLst/>
                <a:ahLst/>
                <a:cxnLst/>
                <a:rect l="l" t="t" r="r" b="b"/>
                <a:pathLst>
                  <a:path w="1443" h="1432" extrusionOk="0">
                    <a:moveTo>
                      <a:pt x="728" y="1"/>
                    </a:moveTo>
                    <a:lnTo>
                      <a:pt x="0" y="716"/>
                    </a:lnTo>
                    <a:lnTo>
                      <a:pt x="728" y="1432"/>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28"/>
              <p:cNvSpPr/>
              <p:nvPr/>
            </p:nvSpPr>
            <p:spPr>
              <a:xfrm>
                <a:off x="4825469" y="2046471"/>
                <a:ext cx="128746" cy="128746"/>
              </a:xfrm>
              <a:custGeom>
                <a:avLst/>
                <a:gdLst/>
                <a:ahLst/>
                <a:cxnLst/>
                <a:rect l="l" t="t" r="r" b="b"/>
                <a:pathLst>
                  <a:path w="1999" h="1999" extrusionOk="0">
                    <a:moveTo>
                      <a:pt x="999" y="1"/>
                    </a:moveTo>
                    <a:cubicBezTo>
                      <a:pt x="444" y="1"/>
                      <a:pt x="0" y="445"/>
                      <a:pt x="0" y="999"/>
                    </a:cubicBezTo>
                    <a:cubicBezTo>
                      <a:pt x="0" y="1555"/>
                      <a:pt x="444"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28"/>
              <p:cNvSpPr/>
              <p:nvPr/>
            </p:nvSpPr>
            <p:spPr>
              <a:xfrm>
                <a:off x="5148782" y="2064698"/>
                <a:ext cx="93001" cy="92228"/>
              </a:xfrm>
              <a:custGeom>
                <a:avLst/>
                <a:gdLst/>
                <a:ahLst/>
                <a:cxnLst/>
                <a:rect l="l" t="t" r="r" b="b"/>
                <a:pathLst>
                  <a:path w="1444" h="1432" extrusionOk="0">
                    <a:moveTo>
                      <a:pt x="715" y="1"/>
                    </a:moveTo>
                    <a:lnTo>
                      <a:pt x="0" y="716"/>
                    </a:lnTo>
                    <a:lnTo>
                      <a:pt x="715" y="1432"/>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28"/>
              <p:cNvSpPr/>
              <p:nvPr/>
            </p:nvSpPr>
            <p:spPr>
              <a:xfrm>
                <a:off x="5436350"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42" y="1999"/>
                      <a:pt x="1998" y="1555"/>
                      <a:pt x="1998" y="999"/>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28"/>
              <p:cNvSpPr/>
              <p:nvPr/>
            </p:nvSpPr>
            <p:spPr>
              <a:xfrm>
                <a:off x="5759663"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28"/>
              <p:cNvSpPr/>
              <p:nvPr/>
            </p:nvSpPr>
            <p:spPr>
              <a:xfrm>
                <a:off x="6046459"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4" y="1999"/>
                      <a:pt x="1998" y="1555"/>
                      <a:pt x="1998" y="999"/>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28"/>
              <p:cNvSpPr/>
              <p:nvPr/>
            </p:nvSpPr>
            <p:spPr>
              <a:xfrm>
                <a:off x="6370545"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28"/>
              <p:cNvSpPr/>
              <p:nvPr/>
            </p:nvSpPr>
            <p:spPr>
              <a:xfrm>
                <a:off x="6657340" y="2046471"/>
                <a:ext cx="128810" cy="128746"/>
              </a:xfrm>
              <a:custGeom>
                <a:avLst/>
                <a:gdLst/>
                <a:ahLst/>
                <a:cxnLst/>
                <a:rect l="l" t="t" r="r" b="b"/>
                <a:pathLst>
                  <a:path w="2000"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28"/>
              <p:cNvSpPr/>
              <p:nvPr/>
            </p:nvSpPr>
            <p:spPr>
              <a:xfrm>
                <a:off x="6980653" y="2064698"/>
                <a:ext cx="93065" cy="92228"/>
              </a:xfrm>
              <a:custGeom>
                <a:avLst/>
                <a:gdLst/>
                <a:ahLst/>
                <a:cxnLst/>
                <a:rect l="l" t="t" r="r" b="b"/>
                <a:pathLst>
                  <a:path w="1445" h="1432" extrusionOk="0">
                    <a:moveTo>
                      <a:pt x="729" y="1"/>
                    </a:moveTo>
                    <a:lnTo>
                      <a:pt x="1" y="716"/>
                    </a:lnTo>
                    <a:lnTo>
                      <a:pt x="729" y="1432"/>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28"/>
              <p:cNvSpPr/>
              <p:nvPr/>
            </p:nvSpPr>
            <p:spPr>
              <a:xfrm>
                <a:off x="7268222"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28"/>
              <p:cNvSpPr/>
              <p:nvPr/>
            </p:nvSpPr>
            <p:spPr>
              <a:xfrm>
                <a:off x="7591599" y="2064698"/>
                <a:ext cx="92936" cy="92228"/>
              </a:xfrm>
              <a:custGeom>
                <a:avLst/>
                <a:gdLst/>
                <a:ahLst/>
                <a:cxnLst/>
                <a:rect l="l" t="t" r="r" b="b"/>
                <a:pathLst>
                  <a:path w="1443" h="1432" extrusionOk="0">
                    <a:moveTo>
                      <a:pt x="716" y="1"/>
                    </a:moveTo>
                    <a:lnTo>
                      <a:pt x="0"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28"/>
              <p:cNvSpPr/>
              <p:nvPr/>
            </p:nvSpPr>
            <p:spPr>
              <a:xfrm>
                <a:off x="7879168" y="2046471"/>
                <a:ext cx="128746" cy="128746"/>
              </a:xfrm>
              <a:custGeom>
                <a:avLst/>
                <a:gdLst/>
                <a:ahLst/>
                <a:cxnLst/>
                <a:rect l="l" t="t" r="r" b="b"/>
                <a:pathLst>
                  <a:path w="1999" h="1999" extrusionOk="0">
                    <a:moveTo>
                      <a:pt x="999" y="1"/>
                    </a:moveTo>
                    <a:cubicBezTo>
                      <a:pt x="445" y="1"/>
                      <a:pt x="0" y="445"/>
                      <a:pt x="0" y="999"/>
                    </a:cubicBezTo>
                    <a:cubicBezTo>
                      <a:pt x="0"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28"/>
              <p:cNvSpPr/>
              <p:nvPr/>
            </p:nvSpPr>
            <p:spPr>
              <a:xfrm>
                <a:off x="8202481" y="2064698"/>
                <a:ext cx="92164" cy="92228"/>
              </a:xfrm>
              <a:custGeom>
                <a:avLst/>
                <a:gdLst/>
                <a:ahLst/>
                <a:cxnLst/>
                <a:rect l="l" t="t" r="r" b="b"/>
                <a:pathLst>
                  <a:path w="1431"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28"/>
              <p:cNvSpPr/>
              <p:nvPr/>
            </p:nvSpPr>
            <p:spPr>
              <a:xfrm>
                <a:off x="8489276" y="2046471"/>
                <a:ext cx="128746" cy="128746"/>
              </a:xfrm>
              <a:custGeom>
                <a:avLst/>
                <a:gdLst/>
                <a:ahLst/>
                <a:cxnLst/>
                <a:rect l="l" t="t" r="r" b="b"/>
                <a:pathLst>
                  <a:path w="1999" h="1999" extrusionOk="0">
                    <a:moveTo>
                      <a:pt x="1012" y="1"/>
                    </a:moveTo>
                    <a:cubicBezTo>
                      <a:pt x="456" y="1"/>
                      <a:pt x="0" y="445"/>
                      <a:pt x="0" y="999"/>
                    </a:cubicBezTo>
                    <a:cubicBezTo>
                      <a:pt x="0" y="1555"/>
                      <a:pt x="456"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28"/>
              <p:cNvSpPr/>
              <p:nvPr/>
            </p:nvSpPr>
            <p:spPr>
              <a:xfrm>
                <a:off x="8813362"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28"/>
              <p:cNvSpPr/>
              <p:nvPr/>
            </p:nvSpPr>
            <p:spPr>
              <a:xfrm>
                <a:off x="9100158" y="2046471"/>
                <a:ext cx="128746" cy="128746"/>
              </a:xfrm>
              <a:custGeom>
                <a:avLst/>
                <a:gdLst/>
                <a:ahLst/>
                <a:cxnLst/>
                <a:rect l="l" t="t" r="r" b="b"/>
                <a:pathLst>
                  <a:path w="1999" h="1999" extrusionOk="0">
                    <a:moveTo>
                      <a:pt x="1000" y="1"/>
                    </a:moveTo>
                    <a:cubicBezTo>
                      <a:pt x="457" y="1"/>
                      <a:pt x="0" y="445"/>
                      <a:pt x="0" y="999"/>
                    </a:cubicBezTo>
                    <a:cubicBezTo>
                      <a:pt x="0" y="1555"/>
                      <a:pt x="457"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28"/>
              <p:cNvSpPr/>
              <p:nvPr/>
            </p:nvSpPr>
            <p:spPr>
              <a:xfrm>
                <a:off x="-366025"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28"/>
              <p:cNvSpPr/>
              <p:nvPr/>
            </p:nvSpPr>
            <p:spPr>
              <a:xfrm>
                <a:off x="244921"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42" y="1999"/>
                      <a:pt x="1998" y="1555"/>
                      <a:pt x="1998" y="1001"/>
                    </a:cubicBezTo>
                    <a:cubicBezTo>
                      <a:pt x="1998"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28"/>
              <p:cNvSpPr/>
              <p:nvPr/>
            </p:nvSpPr>
            <p:spPr>
              <a:xfrm>
                <a:off x="-42648" y="2370621"/>
                <a:ext cx="92936" cy="92936"/>
              </a:xfrm>
              <a:custGeom>
                <a:avLst/>
                <a:gdLst/>
                <a:ahLst/>
                <a:cxnLst/>
                <a:rect l="l" t="t" r="r" b="b"/>
                <a:pathLst>
                  <a:path w="1443" h="1443" extrusionOk="0">
                    <a:moveTo>
                      <a:pt x="716" y="0"/>
                    </a:moveTo>
                    <a:lnTo>
                      <a:pt x="0"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28"/>
              <p:cNvSpPr/>
              <p:nvPr/>
            </p:nvSpPr>
            <p:spPr>
              <a:xfrm>
                <a:off x="568169"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28"/>
              <p:cNvSpPr/>
              <p:nvPr/>
            </p:nvSpPr>
            <p:spPr>
              <a:xfrm>
                <a:off x="855029" y="2352266"/>
                <a:ext cx="129518" cy="128810"/>
              </a:xfrm>
              <a:custGeom>
                <a:avLst/>
                <a:gdLst/>
                <a:ahLst/>
                <a:cxnLst/>
                <a:rect l="l" t="t" r="r" b="b"/>
                <a:pathLst>
                  <a:path w="2011" h="2000" extrusionOk="0">
                    <a:moveTo>
                      <a:pt x="1012" y="1"/>
                    </a:moveTo>
                    <a:cubicBezTo>
                      <a:pt x="456" y="1"/>
                      <a:pt x="0" y="458"/>
                      <a:pt x="0" y="1001"/>
                    </a:cubicBezTo>
                    <a:cubicBezTo>
                      <a:pt x="0" y="1555"/>
                      <a:pt x="456" y="1999"/>
                      <a:pt x="1012" y="1999"/>
                    </a:cubicBezTo>
                    <a:cubicBezTo>
                      <a:pt x="1554" y="1999"/>
                      <a:pt x="2010" y="1555"/>
                      <a:pt x="2010" y="1001"/>
                    </a:cubicBezTo>
                    <a:cubicBezTo>
                      <a:pt x="2010" y="458"/>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28"/>
              <p:cNvSpPr/>
              <p:nvPr/>
            </p:nvSpPr>
            <p:spPr>
              <a:xfrm>
                <a:off x="1179115"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28"/>
              <p:cNvSpPr/>
              <p:nvPr/>
            </p:nvSpPr>
            <p:spPr>
              <a:xfrm>
                <a:off x="1465846" y="2352266"/>
                <a:ext cx="128810" cy="128810"/>
              </a:xfrm>
              <a:custGeom>
                <a:avLst/>
                <a:gdLst/>
                <a:ahLst/>
                <a:cxnLst/>
                <a:rect l="l" t="t" r="r" b="b"/>
                <a:pathLst>
                  <a:path w="2000" h="2000" extrusionOk="0">
                    <a:moveTo>
                      <a:pt x="1001" y="1"/>
                    </a:moveTo>
                    <a:cubicBezTo>
                      <a:pt x="458" y="1"/>
                      <a:pt x="1" y="458"/>
                      <a:pt x="1" y="1001"/>
                    </a:cubicBezTo>
                    <a:cubicBezTo>
                      <a:pt x="1" y="1555"/>
                      <a:pt x="458" y="1999"/>
                      <a:pt x="1001" y="1999"/>
                    </a:cubicBezTo>
                    <a:cubicBezTo>
                      <a:pt x="1555" y="1999"/>
                      <a:pt x="1999" y="1555"/>
                      <a:pt x="1999" y="1001"/>
                    </a:cubicBezTo>
                    <a:cubicBezTo>
                      <a:pt x="1999" y="458"/>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28"/>
              <p:cNvSpPr/>
              <p:nvPr/>
            </p:nvSpPr>
            <p:spPr>
              <a:xfrm>
                <a:off x="1789224" y="2370621"/>
                <a:ext cx="93001" cy="92936"/>
              </a:xfrm>
              <a:custGeom>
                <a:avLst/>
                <a:gdLst/>
                <a:ahLst/>
                <a:cxnLst/>
                <a:rect l="l" t="t" r="r" b="b"/>
                <a:pathLst>
                  <a:path w="1444" h="1443" extrusionOk="0">
                    <a:moveTo>
                      <a:pt x="728" y="0"/>
                    </a:moveTo>
                    <a:lnTo>
                      <a:pt x="1"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28"/>
              <p:cNvSpPr/>
              <p:nvPr/>
            </p:nvSpPr>
            <p:spPr>
              <a:xfrm>
                <a:off x="2076792" y="2352266"/>
                <a:ext cx="128746" cy="128810"/>
              </a:xfrm>
              <a:custGeom>
                <a:avLst/>
                <a:gdLst/>
                <a:ahLst/>
                <a:cxnLst/>
                <a:rect l="l" t="t" r="r" b="b"/>
                <a:pathLst>
                  <a:path w="1999" h="2000" extrusionOk="0">
                    <a:moveTo>
                      <a:pt x="999" y="1"/>
                    </a:moveTo>
                    <a:cubicBezTo>
                      <a:pt x="445" y="1"/>
                      <a:pt x="1" y="458"/>
                      <a:pt x="1" y="1001"/>
                    </a:cubicBezTo>
                    <a:cubicBezTo>
                      <a:pt x="1" y="1555"/>
                      <a:pt x="445"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28"/>
              <p:cNvSpPr/>
              <p:nvPr/>
            </p:nvSpPr>
            <p:spPr>
              <a:xfrm>
                <a:off x="2400105" y="2370621"/>
                <a:ext cx="93065" cy="92936"/>
              </a:xfrm>
              <a:custGeom>
                <a:avLst/>
                <a:gdLst/>
                <a:ahLst/>
                <a:cxnLst/>
                <a:rect l="l" t="t" r="r" b="b"/>
                <a:pathLst>
                  <a:path w="1445" h="1443" extrusionOk="0">
                    <a:moveTo>
                      <a:pt x="716" y="0"/>
                    </a:moveTo>
                    <a:lnTo>
                      <a:pt x="0" y="716"/>
                    </a:lnTo>
                    <a:lnTo>
                      <a:pt x="716" y="1443"/>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28"/>
              <p:cNvSpPr/>
              <p:nvPr/>
            </p:nvSpPr>
            <p:spPr>
              <a:xfrm>
                <a:off x="2687674"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43" y="1999"/>
                      <a:pt x="1999" y="1555"/>
                      <a:pt x="1999" y="1001"/>
                    </a:cubicBezTo>
                    <a:cubicBezTo>
                      <a:pt x="1999" y="458"/>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28"/>
              <p:cNvSpPr/>
              <p:nvPr/>
            </p:nvSpPr>
            <p:spPr>
              <a:xfrm>
                <a:off x="3011051"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28"/>
              <p:cNvSpPr/>
              <p:nvPr/>
            </p:nvSpPr>
            <p:spPr>
              <a:xfrm>
                <a:off x="3297782" y="2352266"/>
                <a:ext cx="128746" cy="128810"/>
              </a:xfrm>
              <a:custGeom>
                <a:avLst/>
                <a:gdLst/>
                <a:ahLst/>
                <a:cxnLst/>
                <a:rect l="l" t="t" r="r" b="b"/>
                <a:pathLst>
                  <a:path w="1999" h="2000" extrusionOk="0">
                    <a:moveTo>
                      <a:pt x="1012" y="1"/>
                    </a:moveTo>
                    <a:cubicBezTo>
                      <a:pt x="457" y="1"/>
                      <a:pt x="0" y="458"/>
                      <a:pt x="0" y="1001"/>
                    </a:cubicBezTo>
                    <a:cubicBezTo>
                      <a:pt x="0" y="1555"/>
                      <a:pt x="457" y="1999"/>
                      <a:pt x="1012" y="1999"/>
                    </a:cubicBezTo>
                    <a:cubicBezTo>
                      <a:pt x="1555" y="1999"/>
                      <a:pt x="1999" y="1555"/>
                      <a:pt x="1999" y="1001"/>
                    </a:cubicBezTo>
                    <a:cubicBezTo>
                      <a:pt x="1999" y="458"/>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28"/>
              <p:cNvSpPr/>
              <p:nvPr/>
            </p:nvSpPr>
            <p:spPr>
              <a:xfrm>
                <a:off x="3621868"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28"/>
              <p:cNvSpPr/>
              <p:nvPr/>
            </p:nvSpPr>
            <p:spPr>
              <a:xfrm>
                <a:off x="3908728" y="2352266"/>
                <a:ext cx="128746" cy="128810"/>
              </a:xfrm>
              <a:custGeom>
                <a:avLst/>
                <a:gdLst/>
                <a:ahLst/>
                <a:cxnLst/>
                <a:rect l="l" t="t" r="r" b="b"/>
                <a:pathLst>
                  <a:path w="1999" h="2000" extrusionOk="0">
                    <a:moveTo>
                      <a:pt x="999" y="1"/>
                    </a:moveTo>
                    <a:cubicBezTo>
                      <a:pt x="456" y="1"/>
                      <a:pt x="0" y="458"/>
                      <a:pt x="0" y="1001"/>
                    </a:cubicBezTo>
                    <a:cubicBezTo>
                      <a:pt x="0" y="1555"/>
                      <a:pt x="456" y="1999"/>
                      <a:pt x="999" y="1999"/>
                    </a:cubicBezTo>
                    <a:cubicBezTo>
                      <a:pt x="1554" y="1999"/>
                      <a:pt x="1998" y="1555"/>
                      <a:pt x="1998" y="1001"/>
                    </a:cubicBezTo>
                    <a:cubicBezTo>
                      <a:pt x="1998" y="458"/>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28"/>
              <p:cNvSpPr/>
              <p:nvPr/>
            </p:nvSpPr>
            <p:spPr>
              <a:xfrm>
                <a:off x="4231977" y="2370621"/>
                <a:ext cx="93065" cy="92936"/>
              </a:xfrm>
              <a:custGeom>
                <a:avLst/>
                <a:gdLst/>
                <a:ahLst/>
                <a:cxnLst/>
                <a:rect l="l" t="t" r="r" b="b"/>
                <a:pathLst>
                  <a:path w="1445" h="1443" extrusionOk="0">
                    <a:moveTo>
                      <a:pt x="729" y="0"/>
                    </a:moveTo>
                    <a:lnTo>
                      <a:pt x="1" y="716"/>
                    </a:lnTo>
                    <a:lnTo>
                      <a:pt x="729" y="1443"/>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28"/>
              <p:cNvSpPr/>
              <p:nvPr/>
            </p:nvSpPr>
            <p:spPr>
              <a:xfrm>
                <a:off x="4519609"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28"/>
              <p:cNvSpPr/>
              <p:nvPr/>
            </p:nvSpPr>
            <p:spPr>
              <a:xfrm>
                <a:off x="4842923" y="2370621"/>
                <a:ext cx="93001" cy="92936"/>
              </a:xfrm>
              <a:custGeom>
                <a:avLst/>
                <a:gdLst/>
                <a:ahLst/>
                <a:cxnLst/>
                <a:rect l="l" t="t" r="r" b="b"/>
                <a:pathLst>
                  <a:path w="1444" h="1443" extrusionOk="0">
                    <a:moveTo>
                      <a:pt x="716" y="0"/>
                    </a:moveTo>
                    <a:lnTo>
                      <a:pt x="1"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28"/>
              <p:cNvSpPr/>
              <p:nvPr/>
            </p:nvSpPr>
            <p:spPr>
              <a:xfrm>
                <a:off x="5130491" y="2352266"/>
                <a:ext cx="128810" cy="128810"/>
              </a:xfrm>
              <a:custGeom>
                <a:avLst/>
                <a:gdLst/>
                <a:ahLst/>
                <a:cxnLst/>
                <a:rect l="l" t="t" r="r" b="b"/>
                <a:pathLst>
                  <a:path w="2000" h="2000" extrusionOk="0">
                    <a:moveTo>
                      <a:pt x="999" y="1"/>
                    </a:moveTo>
                    <a:cubicBezTo>
                      <a:pt x="445" y="1"/>
                      <a:pt x="1" y="458"/>
                      <a:pt x="1" y="1001"/>
                    </a:cubicBezTo>
                    <a:cubicBezTo>
                      <a:pt x="1" y="1555"/>
                      <a:pt x="445" y="1999"/>
                      <a:pt x="999" y="1999"/>
                    </a:cubicBezTo>
                    <a:cubicBezTo>
                      <a:pt x="1542" y="1999"/>
                      <a:pt x="1999" y="1555"/>
                      <a:pt x="1999" y="1001"/>
                    </a:cubicBezTo>
                    <a:cubicBezTo>
                      <a:pt x="1999"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28"/>
              <p:cNvSpPr/>
              <p:nvPr/>
            </p:nvSpPr>
            <p:spPr>
              <a:xfrm>
                <a:off x="5453804"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28"/>
              <p:cNvSpPr/>
              <p:nvPr/>
            </p:nvSpPr>
            <p:spPr>
              <a:xfrm>
                <a:off x="5740599" y="2352266"/>
                <a:ext cx="129518" cy="128810"/>
              </a:xfrm>
              <a:custGeom>
                <a:avLst/>
                <a:gdLst/>
                <a:ahLst/>
                <a:cxnLst/>
                <a:rect l="l" t="t" r="r" b="b"/>
                <a:pathLst>
                  <a:path w="2011" h="2000" extrusionOk="0">
                    <a:moveTo>
                      <a:pt x="999" y="1"/>
                    </a:moveTo>
                    <a:cubicBezTo>
                      <a:pt x="457" y="1"/>
                      <a:pt x="1" y="458"/>
                      <a:pt x="1" y="1001"/>
                    </a:cubicBezTo>
                    <a:cubicBezTo>
                      <a:pt x="1" y="1555"/>
                      <a:pt x="457" y="1999"/>
                      <a:pt x="999" y="1999"/>
                    </a:cubicBezTo>
                    <a:cubicBezTo>
                      <a:pt x="1555" y="1999"/>
                      <a:pt x="2011" y="1555"/>
                      <a:pt x="2011" y="1001"/>
                    </a:cubicBezTo>
                    <a:cubicBezTo>
                      <a:pt x="2011"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28"/>
              <p:cNvSpPr/>
              <p:nvPr/>
            </p:nvSpPr>
            <p:spPr>
              <a:xfrm>
                <a:off x="6064750"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28"/>
              <p:cNvSpPr/>
              <p:nvPr/>
            </p:nvSpPr>
            <p:spPr>
              <a:xfrm>
                <a:off x="6351481" y="2352266"/>
                <a:ext cx="128746" cy="128810"/>
              </a:xfrm>
              <a:custGeom>
                <a:avLst/>
                <a:gdLst/>
                <a:ahLst/>
                <a:cxnLst/>
                <a:rect l="l" t="t" r="r" b="b"/>
                <a:pathLst>
                  <a:path w="1999" h="2000" extrusionOk="0">
                    <a:moveTo>
                      <a:pt x="1000" y="1"/>
                    </a:moveTo>
                    <a:cubicBezTo>
                      <a:pt x="457" y="1"/>
                      <a:pt x="1" y="458"/>
                      <a:pt x="1" y="1001"/>
                    </a:cubicBezTo>
                    <a:cubicBezTo>
                      <a:pt x="1" y="1555"/>
                      <a:pt x="457"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28"/>
              <p:cNvSpPr/>
              <p:nvPr/>
            </p:nvSpPr>
            <p:spPr>
              <a:xfrm>
                <a:off x="6674858" y="2370621"/>
                <a:ext cx="92936" cy="92936"/>
              </a:xfrm>
              <a:custGeom>
                <a:avLst/>
                <a:gdLst/>
                <a:ahLst/>
                <a:cxnLst/>
                <a:rect l="l" t="t" r="r" b="b"/>
                <a:pathLst>
                  <a:path w="1443" h="1443" extrusionOk="0">
                    <a:moveTo>
                      <a:pt x="728" y="0"/>
                    </a:moveTo>
                    <a:lnTo>
                      <a:pt x="0"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28"/>
              <p:cNvSpPr/>
              <p:nvPr/>
            </p:nvSpPr>
            <p:spPr>
              <a:xfrm>
                <a:off x="6962427"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28"/>
              <p:cNvSpPr/>
              <p:nvPr/>
            </p:nvSpPr>
            <p:spPr>
              <a:xfrm>
                <a:off x="7285740" y="2370621"/>
                <a:ext cx="93001" cy="92936"/>
              </a:xfrm>
              <a:custGeom>
                <a:avLst/>
                <a:gdLst/>
                <a:ahLst/>
                <a:cxnLst/>
                <a:rect l="l" t="t" r="r" b="b"/>
                <a:pathLst>
                  <a:path w="1444" h="1443" extrusionOk="0">
                    <a:moveTo>
                      <a:pt x="715" y="0"/>
                    </a:moveTo>
                    <a:lnTo>
                      <a:pt x="0" y="716"/>
                    </a:lnTo>
                    <a:lnTo>
                      <a:pt x="715" y="1443"/>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28"/>
              <p:cNvSpPr/>
              <p:nvPr/>
            </p:nvSpPr>
            <p:spPr>
              <a:xfrm>
                <a:off x="7573308"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42" y="1999"/>
                      <a:pt x="1998" y="1555"/>
                      <a:pt x="1998" y="1001"/>
                    </a:cubicBezTo>
                    <a:cubicBezTo>
                      <a:pt x="1998" y="458"/>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28"/>
              <p:cNvSpPr/>
              <p:nvPr/>
            </p:nvSpPr>
            <p:spPr>
              <a:xfrm>
                <a:off x="7896621"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28"/>
              <p:cNvSpPr/>
              <p:nvPr/>
            </p:nvSpPr>
            <p:spPr>
              <a:xfrm>
                <a:off x="8183417" y="2352266"/>
                <a:ext cx="128746" cy="128810"/>
              </a:xfrm>
              <a:custGeom>
                <a:avLst/>
                <a:gdLst/>
                <a:ahLst/>
                <a:cxnLst/>
                <a:rect l="l" t="t" r="r" b="b"/>
                <a:pathLst>
                  <a:path w="1999" h="2000" extrusionOk="0">
                    <a:moveTo>
                      <a:pt x="1000" y="1"/>
                    </a:moveTo>
                    <a:cubicBezTo>
                      <a:pt x="457" y="1"/>
                      <a:pt x="0" y="458"/>
                      <a:pt x="0" y="1001"/>
                    </a:cubicBezTo>
                    <a:cubicBezTo>
                      <a:pt x="0" y="1555"/>
                      <a:pt x="457"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28"/>
              <p:cNvSpPr/>
              <p:nvPr/>
            </p:nvSpPr>
            <p:spPr>
              <a:xfrm>
                <a:off x="8507503"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28"/>
              <p:cNvSpPr/>
              <p:nvPr/>
            </p:nvSpPr>
            <p:spPr>
              <a:xfrm>
                <a:off x="8794298" y="2352266"/>
                <a:ext cx="128810" cy="128810"/>
              </a:xfrm>
              <a:custGeom>
                <a:avLst/>
                <a:gdLst/>
                <a:ahLst/>
                <a:cxnLst/>
                <a:rect l="l" t="t" r="r" b="b"/>
                <a:pathLst>
                  <a:path w="2000"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28"/>
              <p:cNvSpPr/>
              <p:nvPr/>
            </p:nvSpPr>
            <p:spPr>
              <a:xfrm>
                <a:off x="9117611" y="2370621"/>
                <a:ext cx="93065" cy="92936"/>
              </a:xfrm>
              <a:custGeom>
                <a:avLst/>
                <a:gdLst/>
                <a:ahLst/>
                <a:cxnLst/>
                <a:rect l="l" t="t" r="r" b="b"/>
                <a:pathLst>
                  <a:path w="1445" h="1443" extrusionOk="0">
                    <a:moveTo>
                      <a:pt x="729" y="0"/>
                    </a:moveTo>
                    <a:lnTo>
                      <a:pt x="1" y="716"/>
                    </a:lnTo>
                    <a:lnTo>
                      <a:pt x="729" y="1443"/>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28"/>
              <p:cNvSpPr/>
              <p:nvPr/>
            </p:nvSpPr>
            <p:spPr>
              <a:xfrm>
                <a:off x="9405180"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6" name="Google Shape;8456;p28"/>
            <p:cNvSpPr/>
            <p:nvPr/>
          </p:nvSpPr>
          <p:spPr>
            <a:xfrm>
              <a:off x="-60166" y="5065382"/>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28"/>
            <p:cNvSpPr/>
            <p:nvPr/>
          </p:nvSpPr>
          <p:spPr>
            <a:xfrm>
              <a:off x="550716" y="5065382"/>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28"/>
            <p:cNvSpPr/>
            <p:nvPr/>
          </p:nvSpPr>
          <p:spPr>
            <a:xfrm>
              <a:off x="263147" y="5083737"/>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28"/>
            <p:cNvSpPr/>
            <p:nvPr/>
          </p:nvSpPr>
          <p:spPr>
            <a:xfrm>
              <a:off x="874093" y="5083737"/>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28"/>
            <p:cNvSpPr/>
            <p:nvPr/>
          </p:nvSpPr>
          <p:spPr>
            <a:xfrm>
              <a:off x="1160824" y="5065382"/>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28"/>
            <p:cNvSpPr/>
            <p:nvPr/>
          </p:nvSpPr>
          <p:spPr>
            <a:xfrm>
              <a:off x="1484910"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28"/>
            <p:cNvSpPr/>
            <p:nvPr/>
          </p:nvSpPr>
          <p:spPr>
            <a:xfrm>
              <a:off x="1771770" y="5065382"/>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28"/>
            <p:cNvSpPr/>
            <p:nvPr/>
          </p:nvSpPr>
          <p:spPr>
            <a:xfrm>
              <a:off x="2095019" y="5083737"/>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28"/>
            <p:cNvSpPr/>
            <p:nvPr/>
          </p:nvSpPr>
          <p:spPr>
            <a:xfrm>
              <a:off x="2382652" y="5065382"/>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28"/>
            <p:cNvSpPr/>
            <p:nvPr/>
          </p:nvSpPr>
          <p:spPr>
            <a:xfrm>
              <a:off x="2705965" y="5083737"/>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28"/>
            <p:cNvSpPr/>
            <p:nvPr/>
          </p:nvSpPr>
          <p:spPr>
            <a:xfrm>
              <a:off x="2993533" y="5065382"/>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28"/>
            <p:cNvSpPr/>
            <p:nvPr/>
          </p:nvSpPr>
          <p:spPr>
            <a:xfrm>
              <a:off x="3316846" y="5083737"/>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28"/>
            <p:cNvSpPr/>
            <p:nvPr/>
          </p:nvSpPr>
          <p:spPr>
            <a:xfrm>
              <a:off x="3603642" y="5065382"/>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28"/>
            <p:cNvSpPr/>
            <p:nvPr/>
          </p:nvSpPr>
          <p:spPr>
            <a:xfrm>
              <a:off x="3927792" y="5083737"/>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28"/>
            <p:cNvSpPr/>
            <p:nvPr/>
          </p:nvSpPr>
          <p:spPr>
            <a:xfrm>
              <a:off x="4214523" y="5065382"/>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28"/>
            <p:cNvSpPr/>
            <p:nvPr/>
          </p:nvSpPr>
          <p:spPr>
            <a:xfrm>
              <a:off x="4537900" y="5083737"/>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28"/>
            <p:cNvSpPr/>
            <p:nvPr/>
          </p:nvSpPr>
          <p:spPr>
            <a:xfrm>
              <a:off x="4825469" y="5065382"/>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28"/>
            <p:cNvSpPr/>
            <p:nvPr/>
          </p:nvSpPr>
          <p:spPr>
            <a:xfrm>
              <a:off x="5148782" y="5083737"/>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28"/>
            <p:cNvSpPr/>
            <p:nvPr/>
          </p:nvSpPr>
          <p:spPr>
            <a:xfrm>
              <a:off x="5436350" y="5065382"/>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28"/>
            <p:cNvSpPr/>
            <p:nvPr/>
          </p:nvSpPr>
          <p:spPr>
            <a:xfrm>
              <a:off x="5759663"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28"/>
            <p:cNvSpPr/>
            <p:nvPr/>
          </p:nvSpPr>
          <p:spPr>
            <a:xfrm>
              <a:off x="6046459" y="5065382"/>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28"/>
            <p:cNvSpPr/>
            <p:nvPr/>
          </p:nvSpPr>
          <p:spPr>
            <a:xfrm>
              <a:off x="6370545" y="5083737"/>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28"/>
            <p:cNvSpPr/>
            <p:nvPr/>
          </p:nvSpPr>
          <p:spPr>
            <a:xfrm>
              <a:off x="6657340" y="5065382"/>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28"/>
            <p:cNvSpPr/>
            <p:nvPr/>
          </p:nvSpPr>
          <p:spPr>
            <a:xfrm>
              <a:off x="6980653" y="5083737"/>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28"/>
            <p:cNvSpPr/>
            <p:nvPr/>
          </p:nvSpPr>
          <p:spPr>
            <a:xfrm>
              <a:off x="7268222" y="5065382"/>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28"/>
            <p:cNvSpPr/>
            <p:nvPr/>
          </p:nvSpPr>
          <p:spPr>
            <a:xfrm>
              <a:off x="7591599" y="5083737"/>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28"/>
            <p:cNvSpPr/>
            <p:nvPr/>
          </p:nvSpPr>
          <p:spPr>
            <a:xfrm>
              <a:off x="7879168" y="5065382"/>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28"/>
            <p:cNvSpPr/>
            <p:nvPr/>
          </p:nvSpPr>
          <p:spPr>
            <a:xfrm>
              <a:off x="8202481" y="5083737"/>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28"/>
            <p:cNvSpPr/>
            <p:nvPr/>
          </p:nvSpPr>
          <p:spPr>
            <a:xfrm>
              <a:off x="8489276" y="5065382"/>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28"/>
            <p:cNvSpPr/>
            <p:nvPr/>
          </p:nvSpPr>
          <p:spPr>
            <a:xfrm>
              <a:off x="8813362"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28"/>
            <p:cNvSpPr/>
            <p:nvPr/>
          </p:nvSpPr>
          <p:spPr>
            <a:xfrm>
              <a:off x="9100158" y="5065382"/>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7" name="Google Shape;8487;p28"/>
          <p:cNvGrpSpPr/>
          <p:nvPr/>
        </p:nvGrpSpPr>
        <p:grpSpPr>
          <a:xfrm>
            <a:off x="-12825" y="262700"/>
            <a:ext cx="9169656" cy="4618088"/>
            <a:chOff x="-12825" y="262700"/>
            <a:chExt cx="9169656" cy="4618088"/>
          </a:xfrm>
        </p:grpSpPr>
        <p:sp>
          <p:nvSpPr>
            <p:cNvPr id="8488" name="Google Shape;8488;p28"/>
            <p:cNvSpPr/>
            <p:nvPr/>
          </p:nvSpPr>
          <p:spPr>
            <a:xfrm>
              <a:off x="-75" y="461407"/>
              <a:ext cx="9144145" cy="4419381"/>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28"/>
            <p:cNvSpPr/>
            <p:nvPr/>
          </p:nvSpPr>
          <p:spPr>
            <a:xfrm>
              <a:off x="-12825" y="262700"/>
              <a:ext cx="9169656" cy="4577109"/>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28"/>
            <p:cNvSpPr/>
            <p:nvPr/>
          </p:nvSpPr>
          <p:spPr>
            <a:xfrm>
              <a:off x="-12825" y="395789"/>
              <a:ext cx="9169656"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28"/>
            <p:cNvSpPr/>
            <p:nvPr/>
          </p:nvSpPr>
          <p:spPr>
            <a:xfrm>
              <a:off x="-12825" y="4657712"/>
              <a:ext cx="9169656" cy="49011"/>
            </a:xfrm>
            <a:custGeom>
              <a:avLst/>
              <a:gdLst/>
              <a:ahLst/>
              <a:cxnLst/>
              <a:rect l="l" t="t" r="r" b="b"/>
              <a:pathLst>
                <a:path w="124444" h="667" extrusionOk="0">
                  <a:moveTo>
                    <a:pt x="1" y="0"/>
                  </a:moveTo>
                  <a:lnTo>
                    <a:pt x="1" y="666"/>
                  </a:lnTo>
                  <a:lnTo>
                    <a:pt x="124444" y="666"/>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8492"/>
        <p:cNvGrpSpPr/>
        <p:nvPr/>
      </p:nvGrpSpPr>
      <p:grpSpPr>
        <a:xfrm>
          <a:off x="0" y="0"/>
          <a:ext cx="0" cy="0"/>
          <a:chOff x="0" y="0"/>
          <a:chExt cx="0" cy="0"/>
        </a:xfrm>
      </p:grpSpPr>
      <p:grpSp>
        <p:nvGrpSpPr>
          <p:cNvPr id="8493" name="Google Shape;8493;p29"/>
          <p:cNvGrpSpPr/>
          <p:nvPr/>
        </p:nvGrpSpPr>
        <p:grpSpPr>
          <a:xfrm>
            <a:off x="0" y="0"/>
            <a:ext cx="9144006" cy="5143527"/>
            <a:chOff x="0" y="0"/>
            <a:chExt cx="9144006" cy="5143527"/>
          </a:xfrm>
        </p:grpSpPr>
        <p:sp>
          <p:nvSpPr>
            <p:cNvPr id="8494" name="Google Shape;8494;p29"/>
            <p:cNvSpPr/>
            <p:nvPr/>
          </p:nvSpPr>
          <p:spPr>
            <a:xfrm>
              <a:off x="0"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29"/>
            <p:cNvSpPr/>
            <p:nvPr/>
          </p:nvSpPr>
          <p:spPr>
            <a:xfrm>
              <a:off x="79577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29"/>
            <p:cNvSpPr/>
            <p:nvPr/>
          </p:nvSpPr>
          <p:spPr>
            <a:xfrm>
              <a:off x="159059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29"/>
            <p:cNvSpPr/>
            <p:nvPr/>
          </p:nvSpPr>
          <p:spPr>
            <a:xfrm>
              <a:off x="2385490"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29"/>
            <p:cNvSpPr/>
            <p:nvPr/>
          </p:nvSpPr>
          <p:spPr>
            <a:xfrm>
              <a:off x="3180311" y="0"/>
              <a:ext cx="397968" cy="5143527"/>
            </a:xfrm>
            <a:custGeom>
              <a:avLst/>
              <a:gdLst/>
              <a:ahLst/>
              <a:cxnLst/>
              <a:rect l="l" t="t" r="r" b="b"/>
              <a:pathLst>
                <a:path w="5416" h="69999" extrusionOk="0">
                  <a:moveTo>
                    <a:pt x="0" y="0"/>
                  </a:moveTo>
                  <a:lnTo>
                    <a:pt x="0"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29"/>
            <p:cNvSpPr/>
            <p:nvPr/>
          </p:nvSpPr>
          <p:spPr>
            <a:xfrm>
              <a:off x="3976087"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29"/>
            <p:cNvSpPr/>
            <p:nvPr/>
          </p:nvSpPr>
          <p:spPr>
            <a:xfrm>
              <a:off x="4770981"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29"/>
            <p:cNvSpPr/>
            <p:nvPr/>
          </p:nvSpPr>
          <p:spPr>
            <a:xfrm>
              <a:off x="5565728" y="0"/>
              <a:ext cx="398041" cy="5143527"/>
            </a:xfrm>
            <a:custGeom>
              <a:avLst/>
              <a:gdLst/>
              <a:ahLst/>
              <a:cxnLst/>
              <a:rect l="l" t="t" r="r" b="b"/>
              <a:pathLst>
                <a:path w="5417" h="69999" extrusionOk="0">
                  <a:moveTo>
                    <a:pt x="1" y="0"/>
                  </a:moveTo>
                  <a:lnTo>
                    <a:pt x="1"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29"/>
            <p:cNvSpPr/>
            <p:nvPr/>
          </p:nvSpPr>
          <p:spPr>
            <a:xfrm>
              <a:off x="6360622"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29"/>
            <p:cNvSpPr/>
            <p:nvPr/>
          </p:nvSpPr>
          <p:spPr>
            <a:xfrm>
              <a:off x="715639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29"/>
            <p:cNvSpPr/>
            <p:nvPr/>
          </p:nvSpPr>
          <p:spPr>
            <a:xfrm>
              <a:off x="795121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29"/>
            <p:cNvSpPr/>
            <p:nvPr/>
          </p:nvSpPr>
          <p:spPr>
            <a:xfrm>
              <a:off x="8746112"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6" name="Google Shape;8506;p29"/>
          <p:cNvSpPr/>
          <p:nvPr/>
        </p:nvSpPr>
        <p:spPr>
          <a:xfrm>
            <a:off x="-75" y="461407"/>
            <a:ext cx="9144145" cy="4419381"/>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29"/>
          <p:cNvSpPr/>
          <p:nvPr/>
        </p:nvSpPr>
        <p:spPr>
          <a:xfrm>
            <a:off x="0" y="262712"/>
            <a:ext cx="9144145" cy="4577109"/>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29"/>
          <p:cNvSpPr/>
          <p:nvPr/>
        </p:nvSpPr>
        <p:spPr>
          <a:xfrm>
            <a:off x="0" y="395801"/>
            <a:ext cx="9144145"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29"/>
          <p:cNvSpPr/>
          <p:nvPr/>
        </p:nvSpPr>
        <p:spPr>
          <a:xfrm>
            <a:off x="0" y="4657709"/>
            <a:ext cx="9144145" cy="49011"/>
          </a:xfrm>
          <a:custGeom>
            <a:avLst/>
            <a:gdLst/>
            <a:ahLst/>
            <a:cxnLst/>
            <a:rect l="l" t="t" r="r" b="b"/>
            <a:pathLst>
              <a:path w="124444" h="667" extrusionOk="0">
                <a:moveTo>
                  <a:pt x="1" y="0"/>
                </a:moveTo>
                <a:lnTo>
                  <a:pt x="1" y="666"/>
                </a:lnTo>
                <a:lnTo>
                  <a:pt x="124444" y="666"/>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8510"/>
        <p:cNvGrpSpPr/>
        <p:nvPr/>
      </p:nvGrpSpPr>
      <p:grpSpPr>
        <a:xfrm>
          <a:off x="0" y="0"/>
          <a:ext cx="0" cy="0"/>
          <a:chOff x="0" y="0"/>
          <a:chExt cx="0" cy="0"/>
        </a:xfrm>
      </p:grpSpPr>
      <p:grpSp>
        <p:nvGrpSpPr>
          <p:cNvPr id="8511" name="Google Shape;8511;p30"/>
          <p:cNvGrpSpPr/>
          <p:nvPr/>
        </p:nvGrpSpPr>
        <p:grpSpPr>
          <a:xfrm>
            <a:off x="0" y="-129339"/>
            <a:ext cx="9144008" cy="5402182"/>
            <a:chOff x="0" y="0"/>
            <a:chExt cx="9144008" cy="5402182"/>
          </a:xfrm>
        </p:grpSpPr>
        <p:sp>
          <p:nvSpPr>
            <p:cNvPr id="8512" name="Google Shape;8512;p30"/>
            <p:cNvSpPr/>
            <p:nvPr/>
          </p:nvSpPr>
          <p:spPr>
            <a:xfrm>
              <a:off x="0" y="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30"/>
            <p:cNvSpPr/>
            <p:nvPr/>
          </p:nvSpPr>
          <p:spPr>
            <a:xfrm>
              <a:off x="415785" y="0"/>
              <a:ext cx="415793" cy="415139"/>
            </a:xfrm>
            <a:custGeom>
              <a:avLst/>
              <a:gdLst/>
              <a:ahLst/>
              <a:cxnLst/>
              <a:rect l="l" t="t" r="r" b="b"/>
              <a:pathLst>
                <a:path w="6994" h="6983" extrusionOk="0">
                  <a:moveTo>
                    <a:pt x="3490" y="1"/>
                  </a:moveTo>
                  <a:lnTo>
                    <a:pt x="0" y="3491"/>
                  </a:lnTo>
                  <a:lnTo>
                    <a:pt x="3490" y="6982"/>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30"/>
            <p:cNvSpPr/>
            <p:nvPr/>
          </p:nvSpPr>
          <p:spPr>
            <a:xfrm>
              <a:off x="831511" y="0"/>
              <a:ext cx="415080" cy="415139"/>
            </a:xfrm>
            <a:custGeom>
              <a:avLst/>
              <a:gdLst/>
              <a:ahLst/>
              <a:cxnLst/>
              <a:rect l="l" t="t" r="r" b="b"/>
              <a:pathLst>
                <a:path w="6982" h="6983" extrusionOk="0">
                  <a:moveTo>
                    <a:pt x="3492" y="1"/>
                  </a:moveTo>
                  <a:lnTo>
                    <a:pt x="0"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30"/>
            <p:cNvSpPr/>
            <p:nvPr/>
          </p:nvSpPr>
          <p:spPr>
            <a:xfrm>
              <a:off x="1246523" y="0"/>
              <a:ext cx="415853" cy="415139"/>
            </a:xfrm>
            <a:custGeom>
              <a:avLst/>
              <a:gdLst/>
              <a:ahLst/>
              <a:cxnLst/>
              <a:rect l="l" t="t" r="r" b="b"/>
              <a:pathLst>
                <a:path w="6995"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30"/>
            <p:cNvSpPr/>
            <p:nvPr/>
          </p:nvSpPr>
          <p:spPr>
            <a:xfrm>
              <a:off x="1662308" y="0"/>
              <a:ext cx="415853" cy="415139"/>
            </a:xfrm>
            <a:custGeom>
              <a:avLst/>
              <a:gdLst/>
              <a:ahLst/>
              <a:cxnLst/>
              <a:rect l="l" t="t" r="r" b="b"/>
              <a:pathLst>
                <a:path w="6995"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30"/>
            <p:cNvSpPr/>
            <p:nvPr/>
          </p:nvSpPr>
          <p:spPr>
            <a:xfrm>
              <a:off x="2078093" y="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30"/>
            <p:cNvSpPr/>
            <p:nvPr/>
          </p:nvSpPr>
          <p:spPr>
            <a:xfrm>
              <a:off x="2493878" y="0"/>
              <a:ext cx="415793" cy="415139"/>
            </a:xfrm>
            <a:custGeom>
              <a:avLst/>
              <a:gdLst/>
              <a:ahLst/>
              <a:cxnLst/>
              <a:rect l="l" t="t" r="r" b="b"/>
              <a:pathLst>
                <a:path w="6994"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30"/>
            <p:cNvSpPr/>
            <p:nvPr/>
          </p:nvSpPr>
          <p:spPr>
            <a:xfrm>
              <a:off x="2909603" y="0"/>
              <a:ext cx="415080" cy="415139"/>
            </a:xfrm>
            <a:custGeom>
              <a:avLst/>
              <a:gdLst/>
              <a:ahLst/>
              <a:cxnLst/>
              <a:rect l="l" t="t" r="r" b="b"/>
              <a:pathLst>
                <a:path w="6982"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30"/>
            <p:cNvSpPr/>
            <p:nvPr/>
          </p:nvSpPr>
          <p:spPr>
            <a:xfrm>
              <a:off x="3324615" y="0"/>
              <a:ext cx="415912" cy="415139"/>
            </a:xfrm>
            <a:custGeom>
              <a:avLst/>
              <a:gdLst/>
              <a:ahLst/>
              <a:cxnLst/>
              <a:rect l="l" t="t" r="r" b="b"/>
              <a:pathLst>
                <a:path w="6996"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30"/>
            <p:cNvSpPr/>
            <p:nvPr/>
          </p:nvSpPr>
          <p:spPr>
            <a:xfrm>
              <a:off x="3740460" y="0"/>
              <a:ext cx="415793" cy="415139"/>
            </a:xfrm>
            <a:custGeom>
              <a:avLst/>
              <a:gdLst/>
              <a:ahLst/>
              <a:cxnLst/>
              <a:rect l="l" t="t" r="r" b="b"/>
              <a:pathLst>
                <a:path w="6994" h="6983" extrusionOk="0">
                  <a:moveTo>
                    <a:pt x="3503" y="1"/>
                  </a:moveTo>
                  <a:lnTo>
                    <a:pt x="0" y="3491"/>
                  </a:lnTo>
                  <a:lnTo>
                    <a:pt x="3503" y="6982"/>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30"/>
            <p:cNvSpPr/>
            <p:nvPr/>
          </p:nvSpPr>
          <p:spPr>
            <a:xfrm>
              <a:off x="4156185" y="0"/>
              <a:ext cx="415853" cy="415139"/>
            </a:xfrm>
            <a:custGeom>
              <a:avLst/>
              <a:gdLst/>
              <a:ahLst/>
              <a:cxnLst/>
              <a:rect l="l" t="t" r="r" b="b"/>
              <a:pathLst>
                <a:path w="6995" h="6983" extrusionOk="0">
                  <a:moveTo>
                    <a:pt x="3492" y="1"/>
                  </a:moveTo>
                  <a:lnTo>
                    <a:pt x="0"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30"/>
            <p:cNvSpPr/>
            <p:nvPr/>
          </p:nvSpPr>
          <p:spPr>
            <a:xfrm>
              <a:off x="4571970" y="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30"/>
            <p:cNvSpPr/>
            <p:nvPr/>
          </p:nvSpPr>
          <p:spPr>
            <a:xfrm>
              <a:off x="4987696" y="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30"/>
            <p:cNvSpPr/>
            <p:nvPr/>
          </p:nvSpPr>
          <p:spPr>
            <a:xfrm>
              <a:off x="5402767" y="0"/>
              <a:ext cx="415853" cy="415139"/>
            </a:xfrm>
            <a:custGeom>
              <a:avLst/>
              <a:gdLst/>
              <a:ahLst/>
              <a:cxnLst/>
              <a:rect l="l" t="t" r="r" b="b"/>
              <a:pathLst>
                <a:path w="6995"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30"/>
            <p:cNvSpPr/>
            <p:nvPr/>
          </p:nvSpPr>
          <p:spPr>
            <a:xfrm>
              <a:off x="5818552" y="0"/>
              <a:ext cx="415793" cy="415139"/>
            </a:xfrm>
            <a:custGeom>
              <a:avLst/>
              <a:gdLst/>
              <a:ahLst/>
              <a:cxnLst/>
              <a:rect l="l" t="t" r="r" b="b"/>
              <a:pathLst>
                <a:path w="6994"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30"/>
            <p:cNvSpPr/>
            <p:nvPr/>
          </p:nvSpPr>
          <p:spPr>
            <a:xfrm>
              <a:off x="6234278" y="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30"/>
            <p:cNvSpPr/>
            <p:nvPr/>
          </p:nvSpPr>
          <p:spPr>
            <a:xfrm>
              <a:off x="6650063" y="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30"/>
            <p:cNvSpPr/>
            <p:nvPr/>
          </p:nvSpPr>
          <p:spPr>
            <a:xfrm>
              <a:off x="7065788" y="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30"/>
            <p:cNvSpPr/>
            <p:nvPr/>
          </p:nvSpPr>
          <p:spPr>
            <a:xfrm>
              <a:off x="7480860" y="0"/>
              <a:ext cx="415853" cy="415139"/>
            </a:xfrm>
            <a:custGeom>
              <a:avLst/>
              <a:gdLst/>
              <a:ahLst/>
              <a:cxnLst/>
              <a:rect l="l" t="t" r="r" b="b"/>
              <a:pathLst>
                <a:path w="6995" h="6983" extrusionOk="0">
                  <a:moveTo>
                    <a:pt x="3503" y="1"/>
                  </a:moveTo>
                  <a:lnTo>
                    <a:pt x="0" y="3491"/>
                  </a:lnTo>
                  <a:lnTo>
                    <a:pt x="3503" y="6982"/>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30"/>
            <p:cNvSpPr/>
            <p:nvPr/>
          </p:nvSpPr>
          <p:spPr>
            <a:xfrm>
              <a:off x="7896645" y="0"/>
              <a:ext cx="415793" cy="415139"/>
            </a:xfrm>
            <a:custGeom>
              <a:avLst/>
              <a:gdLst/>
              <a:ahLst/>
              <a:cxnLst/>
              <a:rect l="l" t="t" r="r" b="b"/>
              <a:pathLst>
                <a:path w="6994"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30"/>
            <p:cNvSpPr/>
            <p:nvPr/>
          </p:nvSpPr>
          <p:spPr>
            <a:xfrm>
              <a:off x="8312371" y="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30"/>
            <p:cNvSpPr/>
            <p:nvPr/>
          </p:nvSpPr>
          <p:spPr>
            <a:xfrm>
              <a:off x="8728156" y="0"/>
              <a:ext cx="415853" cy="415139"/>
            </a:xfrm>
            <a:custGeom>
              <a:avLst/>
              <a:gdLst/>
              <a:ahLst/>
              <a:cxnLst/>
              <a:rect l="l" t="t" r="r" b="b"/>
              <a:pathLst>
                <a:path w="6995"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30"/>
            <p:cNvSpPr/>
            <p:nvPr/>
          </p:nvSpPr>
          <p:spPr>
            <a:xfrm>
              <a:off x="0" y="41507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30"/>
            <p:cNvSpPr/>
            <p:nvPr/>
          </p:nvSpPr>
          <p:spPr>
            <a:xfrm>
              <a:off x="415785" y="415072"/>
              <a:ext cx="415793" cy="415793"/>
            </a:xfrm>
            <a:custGeom>
              <a:avLst/>
              <a:gdLst/>
              <a:ahLst/>
              <a:cxnLst/>
              <a:rect l="l" t="t" r="r" b="b"/>
              <a:pathLst>
                <a:path w="6994" h="6994" extrusionOk="0">
                  <a:moveTo>
                    <a:pt x="3490" y="0"/>
                  </a:moveTo>
                  <a:lnTo>
                    <a:pt x="0" y="3503"/>
                  </a:lnTo>
                  <a:lnTo>
                    <a:pt x="3490" y="6993"/>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30"/>
            <p:cNvSpPr/>
            <p:nvPr/>
          </p:nvSpPr>
          <p:spPr>
            <a:xfrm>
              <a:off x="831511" y="415072"/>
              <a:ext cx="415080" cy="415793"/>
            </a:xfrm>
            <a:custGeom>
              <a:avLst/>
              <a:gdLst/>
              <a:ahLst/>
              <a:cxnLst/>
              <a:rect l="l" t="t" r="r" b="b"/>
              <a:pathLst>
                <a:path w="6982" h="6994" extrusionOk="0">
                  <a:moveTo>
                    <a:pt x="3492" y="0"/>
                  </a:moveTo>
                  <a:lnTo>
                    <a:pt x="0"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30"/>
            <p:cNvSpPr/>
            <p:nvPr/>
          </p:nvSpPr>
          <p:spPr>
            <a:xfrm>
              <a:off x="1246523" y="415072"/>
              <a:ext cx="415853" cy="415793"/>
            </a:xfrm>
            <a:custGeom>
              <a:avLst/>
              <a:gdLst/>
              <a:ahLst/>
              <a:cxnLst/>
              <a:rect l="l" t="t" r="r" b="b"/>
              <a:pathLst>
                <a:path w="6995"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30"/>
            <p:cNvSpPr/>
            <p:nvPr/>
          </p:nvSpPr>
          <p:spPr>
            <a:xfrm>
              <a:off x="1662308" y="415072"/>
              <a:ext cx="415853" cy="415793"/>
            </a:xfrm>
            <a:custGeom>
              <a:avLst/>
              <a:gdLst/>
              <a:ahLst/>
              <a:cxnLst/>
              <a:rect l="l" t="t" r="r" b="b"/>
              <a:pathLst>
                <a:path w="6995"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30"/>
            <p:cNvSpPr/>
            <p:nvPr/>
          </p:nvSpPr>
          <p:spPr>
            <a:xfrm>
              <a:off x="2078093" y="41507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30"/>
            <p:cNvSpPr/>
            <p:nvPr/>
          </p:nvSpPr>
          <p:spPr>
            <a:xfrm>
              <a:off x="2493878" y="415072"/>
              <a:ext cx="415793" cy="415793"/>
            </a:xfrm>
            <a:custGeom>
              <a:avLst/>
              <a:gdLst/>
              <a:ahLst/>
              <a:cxnLst/>
              <a:rect l="l" t="t" r="r" b="b"/>
              <a:pathLst>
                <a:path w="6994"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30"/>
            <p:cNvSpPr/>
            <p:nvPr/>
          </p:nvSpPr>
          <p:spPr>
            <a:xfrm>
              <a:off x="2909603" y="415072"/>
              <a:ext cx="415080" cy="415793"/>
            </a:xfrm>
            <a:custGeom>
              <a:avLst/>
              <a:gdLst/>
              <a:ahLst/>
              <a:cxnLst/>
              <a:rect l="l" t="t" r="r" b="b"/>
              <a:pathLst>
                <a:path w="6982"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30"/>
            <p:cNvSpPr/>
            <p:nvPr/>
          </p:nvSpPr>
          <p:spPr>
            <a:xfrm>
              <a:off x="3324615" y="415072"/>
              <a:ext cx="415912" cy="415793"/>
            </a:xfrm>
            <a:custGeom>
              <a:avLst/>
              <a:gdLst/>
              <a:ahLst/>
              <a:cxnLst/>
              <a:rect l="l" t="t" r="r" b="b"/>
              <a:pathLst>
                <a:path w="6996"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30"/>
            <p:cNvSpPr/>
            <p:nvPr/>
          </p:nvSpPr>
          <p:spPr>
            <a:xfrm>
              <a:off x="3740460" y="415072"/>
              <a:ext cx="415793" cy="415793"/>
            </a:xfrm>
            <a:custGeom>
              <a:avLst/>
              <a:gdLst/>
              <a:ahLst/>
              <a:cxnLst/>
              <a:rect l="l" t="t" r="r" b="b"/>
              <a:pathLst>
                <a:path w="6994" h="6994" extrusionOk="0">
                  <a:moveTo>
                    <a:pt x="3503" y="0"/>
                  </a:moveTo>
                  <a:lnTo>
                    <a:pt x="0" y="3503"/>
                  </a:lnTo>
                  <a:lnTo>
                    <a:pt x="3503" y="6993"/>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30"/>
            <p:cNvSpPr/>
            <p:nvPr/>
          </p:nvSpPr>
          <p:spPr>
            <a:xfrm>
              <a:off x="4156185" y="415072"/>
              <a:ext cx="415853" cy="415793"/>
            </a:xfrm>
            <a:custGeom>
              <a:avLst/>
              <a:gdLst/>
              <a:ahLst/>
              <a:cxnLst/>
              <a:rect l="l" t="t" r="r" b="b"/>
              <a:pathLst>
                <a:path w="6995" h="6994" extrusionOk="0">
                  <a:moveTo>
                    <a:pt x="3492" y="0"/>
                  </a:moveTo>
                  <a:lnTo>
                    <a:pt x="0"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30"/>
            <p:cNvSpPr/>
            <p:nvPr/>
          </p:nvSpPr>
          <p:spPr>
            <a:xfrm>
              <a:off x="4571970" y="41507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30"/>
            <p:cNvSpPr/>
            <p:nvPr/>
          </p:nvSpPr>
          <p:spPr>
            <a:xfrm>
              <a:off x="4987696" y="41507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30"/>
            <p:cNvSpPr/>
            <p:nvPr/>
          </p:nvSpPr>
          <p:spPr>
            <a:xfrm>
              <a:off x="5402767" y="415072"/>
              <a:ext cx="415853" cy="415793"/>
            </a:xfrm>
            <a:custGeom>
              <a:avLst/>
              <a:gdLst/>
              <a:ahLst/>
              <a:cxnLst/>
              <a:rect l="l" t="t" r="r" b="b"/>
              <a:pathLst>
                <a:path w="6995"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30"/>
            <p:cNvSpPr/>
            <p:nvPr/>
          </p:nvSpPr>
          <p:spPr>
            <a:xfrm>
              <a:off x="5818552" y="415072"/>
              <a:ext cx="415793" cy="415793"/>
            </a:xfrm>
            <a:custGeom>
              <a:avLst/>
              <a:gdLst/>
              <a:ahLst/>
              <a:cxnLst/>
              <a:rect l="l" t="t" r="r" b="b"/>
              <a:pathLst>
                <a:path w="6994"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30"/>
            <p:cNvSpPr/>
            <p:nvPr/>
          </p:nvSpPr>
          <p:spPr>
            <a:xfrm>
              <a:off x="6234278" y="41507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30"/>
            <p:cNvSpPr/>
            <p:nvPr/>
          </p:nvSpPr>
          <p:spPr>
            <a:xfrm>
              <a:off x="6650063" y="41507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30"/>
            <p:cNvSpPr/>
            <p:nvPr/>
          </p:nvSpPr>
          <p:spPr>
            <a:xfrm>
              <a:off x="7065788" y="41507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30"/>
            <p:cNvSpPr/>
            <p:nvPr/>
          </p:nvSpPr>
          <p:spPr>
            <a:xfrm>
              <a:off x="7480860" y="415072"/>
              <a:ext cx="415853" cy="415793"/>
            </a:xfrm>
            <a:custGeom>
              <a:avLst/>
              <a:gdLst/>
              <a:ahLst/>
              <a:cxnLst/>
              <a:rect l="l" t="t" r="r" b="b"/>
              <a:pathLst>
                <a:path w="6995" h="6994" extrusionOk="0">
                  <a:moveTo>
                    <a:pt x="3503" y="0"/>
                  </a:moveTo>
                  <a:lnTo>
                    <a:pt x="0" y="3503"/>
                  </a:lnTo>
                  <a:lnTo>
                    <a:pt x="3503" y="6993"/>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30"/>
            <p:cNvSpPr/>
            <p:nvPr/>
          </p:nvSpPr>
          <p:spPr>
            <a:xfrm>
              <a:off x="7896645" y="415072"/>
              <a:ext cx="415793" cy="415793"/>
            </a:xfrm>
            <a:custGeom>
              <a:avLst/>
              <a:gdLst/>
              <a:ahLst/>
              <a:cxnLst/>
              <a:rect l="l" t="t" r="r" b="b"/>
              <a:pathLst>
                <a:path w="6994"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30"/>
            <p:cNvSpPr/>
            <p:nvPr/>
          </p:nvSpPr>
          <p:spPr>
            <a:xfrm>
              <a:off x="8312371" y="41507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30"/>
            <p:cNvSpPr/>
            <p:nvPr/>
          </p:nvSpPr>
          <p:spPr>
            <a:xfrm>
              <a:off x="8728156" y="415072"/>
              <a:ext cx="415853" cy="415793"/>
            </a:xfrm>
            <a:custGeom>
              <a:avLst/>
              <a:gdLst/>
              <a:ahLst/>
              <a:cxnLst/>
              <a:rect l="l" t="t" r="r" b="b"/>
              <a:pathLst>
                <a:path w="6995"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30"/>
            <p:cNvSpPr/>
            <p:nvPr/>
          </p:nvSpPr>
          <p:spPr>
            <a:xfrm>
              <a:off x="0" y="83079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30"/>
            <p:cNvSpPr/>
            <p:nvPr/>
          </p:nvSpPr>
          <p:spPr>
            <a:xfrm>
              <a:off x="415785" y="830797"/>
              <a:ext cx="415793" cy="415853"/>
            </a:xfrm>
            <a:custGeom>
              <a:avLst/>
              <a:gdLst/>
              <a:ahLst/>
              <a:cxnLst/>
              <a:rect l="l" t="t" r="r" b="b"/>
              <a:pathLst>
                <a:path w="6994" h="6995" extrusionOk="0">
                  <a:moveTo>
                    <a:pt x="3490" y="0"/>
                  </a:moveTo>
                  <a:lnTo>
                    <a:pt x="0" y="3503"/>
                  </a:lnTo>
                  <a:lnTo>
                    <a:pt x="3490" y="6995"/>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30"/>
            <p:cNvSpPr/>
            <p:nvPr/>
          </p:nvSpPr>
          <p:spPr>
            <a:xfrm>
              <a:off x="831511" y="830797"/>
              <a:ext cx="415080" cy="415853"/>
            </a:xfrm>
            <a:custGeom>
              <a:avLst/>
              <a:gdLst/>
              <a:ahLst/>
              <a:cxnLst/>
              <a:rect l="l" t="t" r="r" b="b"/>
              <a:pathLst>
                <a:path w="6982" h="6995" extrusionOk="0">
                  <a:moveTo>
                    <a:pt x="3492" y="0"/>
                  </a:moveTo>
                  <a:lnTo>
                    <a:pt x="0"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30"/>
            <p:cNvSpPr/>
            <p:nvPr/>
          </p:nvSpPr>
          <p:spPr>
            <a:xfrm>
              <a:off x="1246523" y="830797"/>
              <a:ext cx="415853" cy="415853"/>
            </a:xfrm>
            <a:custGeom>
              <a:avLst/>
              <a:gdLst/>
              <a:ahLst/>
              <a:cxnLst/>
              <a:rect l="l" t="t" r="r" b="b"/>
              <a:pathLst>
                <a:path w="6995"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30"/>
            <p:cNvSpPr/>
            <p:nvPr/>
          </p:nvSpPr>
          <p:spPr>
            <a:xfrm>
              <a:off x="1662308" y="830797"/>
              <a:ext cx="415853" cy="415853"/>
            </a:xfrm>
            <a:custGeom>
              <a:avLst/>
              <a:gdLst/>
              <a:ahLst/>
              <a:cxnLst/>
              <a:rect l="l" t="t" r="r" b="b"/>
              <a:pathLst>
                <a:path w="6995"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30"/>
            <p:cNvSpPr/>
            <p:nvPr/>
          </p:nvSpPr>
          <p:spPr>
            <a:xfrm>
              <a:off x="2078093" y="83079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30"/>
            <p:cNvSpPr/>
            <p:nvPr/>
          </p:nvSpPr>
          <p:spPr>
            <a:xfrm>
              <a:off x="2493878" y="830797"/>
              <a:ext cx="415793" cy="415853"/>
            </a:xfrm>
            <a:custGeom>
              <a:avLst/>
              <a:gdLst/>
              <a:ahLst/>
              <a:cxnLst/>
              <a:rect l="l" t="t" r="r" b="b"/>
              <a:pathLst>
                <a:path w="6994"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30"/>
            <p:cNvSpPr/>
            <p:nvPr/>
          </p:nvSpPr>
          <p:spPr>
            <a:xfrm>
              <a:off x="2909603" y="830797"/>
              <a:ext cx="415080" cy="415853"/>
            </a:xfrm>
            <a:custGeom>
              <a:avLst/>
              <a:gdLst/>
              <a:ahLst/>
              <a:cxnLst/>
              <a:rect l="l" t="t" r="r" b="b"/>
              <a:pathLst>
                <a:path w="6982"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30"/>
            <p:cNvSpPr/>
            <p:nvPr/>
          </p:nvSpPr>
          <p:spPr>
            <a:xfrm>
              <a:off x="3324615" y="830797"/>
              <a:ext cx="415912" cy="415853"/>
            </a:xfrm>
            <a:custGeom>
              <a:avLst/>
              <a:gdLst/>
              <a:ahLst/>
              <a:cxnLst/>
              <a:rect l="l" t="t" r="r" b="b"/>
              <a:pathLst>
                <a:path w="6996"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30"/>
            <p:cNvSpPr/>
            <p:nvPr/>
          </p:nvSpPr>
          <p:spPr>
            <a:xfrm>
              <a:off x="3740460" y="830797"/>
              <a:ext cx="415793" cy="415853"/>
            </a:xfrm>
            <a:custGeom>
              <a:avLst/>
              <a:gdLst/>
              <a:ahLst/>
              <a:cxnLst/>
              <a:rect l="l" t="t" r="r" b="b"/>
              <a:pathLst>
                <a:path w="6994" h="6995" extrusionOk="0">
                  <a:moveTo>
                    <a:pt x="3503" y="0"/>
                  </a:moveTo>
                  <a:lnTo>
                    <a:pt x="0" y="3503"/>
                  </a:lnTo>
                  <a:lnTo>
                    <a:pt x="3503" y="6995"/>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30"/>
            <p:cNvSpPr/>
            <p:nvPr/>
          </p:nvSpPr>
          <p:spPr>
            <a:xfrm>
              <a:off x="4156185" y="830797"/>
              <a:ext cx="415853" cy="415853"/>
            </a:xfrm>
            <a:custGeom>
              <a:avLst/>
              <a:gdLst/>
              <a:ahLst/>
              <a:cxnLst/>
              <a:rect l="l" t="t" r="r" b="b"/>
              <a:pathLst>
                <a:path w="6995" h="6995" extrusionOk="0">
                  <a:moveTo>
                    <a:pt x="3492" y="0"/>
                  </a:moveTo>
                  <a:lnTo>
                    <a:pt x="0"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30"/>
            <p:cNvSpPr/>
            <p:nvPr/>
          </p:nvSpPr>
          <p:spPr>
            <a:xfrm>
              <a:off x="4571970" y="83079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30"/>
            <p:cNvSpPr/>
            <p:nvPr/>
          </p:nvSpPr>
          <p:spPr>
            <a:xfrm>
              <a:off x="4987696" y="83079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30"/>
            <p:cNvSpPr/>
            <p:nvPr/>
          </p:nvSpPr>
          <p:spPr>
            <a:xfrm>
              <a:off x="5402767" y="830797"/>
              <a:ext cx="415853" cy="415853"/>
            </a:xfrm>
            <a:custGeom>
              <a:avLst/>
              <a:gdLst/>
              <a:ahLst/>
              <a:cxnLst/>
              <a:rect l="l" t="t" r="r" b="b"/>
              <a:pathLst>
                <a:path w="6995"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30"/>
            <p:cNvSpPr/>
            <p:nvPr/>
          </p:nvSpPr>
          <p:spPr>
            <a:xfrm>
              <a:off x="5818552" y="830797"/>
              <a:ext cx="415793" cy="415853"/>
            </a:xfrm>
            <a:custGeom>
              <a:avLst/>
              <a:gdLst/>
              <a:ahLst/>
              <a:cxnLst/>
              <a:rect l="l" t="t" r="r" b="b"/>
              <a:pathLst>
                <a:path w="6994"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30"/>
            <p:cNvSpPr/>
            <p:nvPr/>
          </p:nvSpPr>
          <p:spPr>
            <a:xfrm>
              <a:off x="6234278" y="83079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30"/>
            <p:cNvSpPr/>
            <p:nvPr/>
          </p:nvSpPr>
          <p:spPr>
            <a:xfrm>
              <a:off x="6650063" y="83079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30"/>
            <p:cNvSpPr/>
            <p:nvPr/>
          </p:nvSpPr>
          <p:spPr>
            <a:xfrm>
              <a:off x="7065788" y="83079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30"/>
            <p:cNvSpPr/>
            <p:nvPr/>
          </p:nvSpPr>
          <p:spPr>
            <a:xfrm>
              <a:off x="7480860" y="830797"/>
              <a:ext cx="415853" cy="415853"/>
            </a:xfrm>
            <a:custGeom>
              <a:avLst/>
              <a:gdLst/>
              <a:ahLst/>
              <a:cxnLst/>
              <a:rect l="l" t="t" r="r" b="b"/>
              <a:pathLst>
                <a:path w="6995" h="6995" extrusionOk="0">
                  <a:moveTo>
                    <a:pt x="3503" y="0"/>
                  </a:moveTo>
                  <a:lnTo>
                    <a:pt x="0" y="3503"/>
                  </a:lnTo>
                  <a:lnTo>
                    <a:pt x="3503" y="6995"/>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30"/>
            <p:cNvSpPr/>
            <p:nvPr/>
          </p:nvSpPr>
          <p:spPr>
            <a:xfrm>
              <a:off x="7896645" y="830797"/>
              <a:ext cx="415793" cy="415853"/>
            </a:xfrm>
            <a:custGeom>
              <a:avLst/>
              <a:gdLst/>
              <a:ahLst/>
              <a:cxnLst/>
              <a:rect l="l" t="t" r="r" b="b"/>
              <a:pathLst>
                <a:path w="6994"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30"/>
            <p:cNvSpPr/>
            <p:nvPr/>
          </p:nvSpPr>
          <p:spPr>
            <a:xfrm>
              <a:off x="8312371" y="83079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30"/>
            <p:cNvSpPr/>
            <p:nvPr/>
          </p:nvSpPr>
          <p:spPr>
            <a:xfrm>
              <a:off x="8728156" y="830797"/>
              <a:ext cx="415853" cy="415853"/>
            </a:xfrm>
            <a:custGeom>
              <a:avLst/>
              <a:gdLst/>
              <a:ahLst/>
              <a:cxnLst/>
              <a:rect l="l" t="t" r="r" b="b"/>
              <a:pathLst>
                <a:path w="6995"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30"/>
            <p:cNvSpPr/>
            <p:nvPr/>
          </p:nvSpPr>
          <p:spPr>
            <a:xfrm>
              <a:off x="0" y="124658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30"/>
            <p:cNvSpPr/>
            <p:nvPr/>
          </p:nvSpPr>
          <p:spPr>
            <a:xfrm>
              <a:off x="415785" y="1246582"/>
              <a:ext cx="415793" cy="415793"/>
            </a:xfrm>
            <a:custGeom>
              <a:avLst/>
              <a:gdLst/>
              <a:ahLst/>
              <a:cxnLst/>
              <a:rect l="l" t="t" r="r" b="b"/>
              <a:pathLst>
                <a:path w="6994" h="6994" extrusionOk="0">
                  <a:moveTo>
                    <a:pt x="3490" y="1"/>
                  </a:moveTo>
                  <a:lnTo>
                    <a:pt x="0" y="3491"/>
                  </a:lnTo>
                  <a:lnTo>
                    <a:pt x="3490" y="6994"/>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30"/>
            <p:cNvSpPr/>
            <p:nvPr/>
          </p:nvSpPr>
          <p:spPr>
            <a:xfrm>
              <a:off x="831511" y="1246582"/>
              <a:ext cx="415080" cy="415793"/>
            </a:xfrm>
            <a:custGeom>
              <a:avLst/>
              <a:gdLst/>
              <a:ahLst/>
              <a:cxnLst/>
              <a:rect l="l" t="t" r="r" b="b"/>
              <a:pathLst>
                <a:path w="6982" h="6994" extrusionOk="0">
                  <a:moveTo>
                    <a:pt x="3492" y="1"/>
                  </a:moveTo>
                  <a:lnTo>
                    <a:pt x="0"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30"/>
            <p:cNvSpPr/>
            <p:nvPr/>
          </p:nvSpPr>
          <p:spPr>
            <a:xfrm>
              <a:off x="1246523" y="1246582"/>
              <a:ext cx="415853" cy="415793"/>
            </a:xfrm>
            <a:custGeom>
              <a:avLst/>
              <a:gdLst/>
              <a:ahLst/>
              <a:cxnLst/>
              <a:rect l="l" t="t" r="r" b="b"/>
              <a:pathLst>
                <a:path w="6995"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30"/>
            <p:cNvSpPr/>
            <p:nvPr/>
          </p:nvSpPr>
          <p:spPr>
            <a:xfrm>
              <a:off x="1662308" y="1246582"/>
              <a:ext cx="415853" cy="415793"/>
            </a:xfrm>
            <a:custGeom>
              <a:avLst/>
              <a:gdLst/>
              <a:ahLst/>
              <a:cxnLst/>
              <a:rect l="l" t="t" r="r" b="b"/>
              <a:pathLst>
                <a:path w="6995"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30"/>
            <p:cNvSpPr/>
            <p:nvPr/>
          </p:nvSpPr>
          <p:spPr>
            <a:xfrm>
              <a:off x="2078093" y="124658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30"/>
            <p:cNvSpPr/>
            <p:nvPr/>
          </p:nvSpPr>
          <p:spPr>
            <a:xfrm>
              <a:off x="2493878" y="1246582"/>
              <a:ext cx="415793" cy="415793"/>
            </a:xfrm>
            <a:custGeom>
              <a:avLst/>
              <a:gdLst/>
              <a:ahLst/>
              <a:cxnLst/>
              <a:rect l="l" t="t" r="r" b="b"/>
              <a:pathLst>
                <a:path w="6994"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30"/>
            <p:cNvSpPr/>
            <p:nvPr/>
          </p:nvSpPr>
          <p:spPr>
            <a:xfrm>
              <a:off x="2909603" y="1246582"/>
              <a:ext cx="415080" cy="415793"/>
            </a:xfrm>
            <a:custGeom>
              <a:avLst/>
              <a:gdLst/>
              <a:ahLst/>
              <a:cxnLst/>
              <a:rect l="l" t="t" r="r" b="b"/>
              <a:pathLst>
                <a:path w="6982"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30"/>
            <p:cNvSpPr/>
            <p:nvPr/>
          </p:nvSpPr>
          <p:spPr>
            <a:xfrm>
              <a:off x="3324615" y="1246582"/>
              <a:ext cx="415912" cy="415793"/>
            </a:xfrm>
            <a:custGeom>
              <a:avLst/>
              <a:gdLst/>
              <a:ahLst/>
              <a:cxnLst/>
              <a:rect l="l" t="t" r="r" b="b"/>
              <a:pathLst>
                <a:path w="6996"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30"/>
            <p:cNvSpPr/>
            <p:nvPr/>
          </p:nvSpPr>
          <p:spPr>
            <a:xfrm>
              <a:off x="3740460" y="1246582"/>
              <a:ext cx="415793" cy="415793"/>
            </a:xfrm>
            <a:custGeom>
              <a:avLst/>
              <a:gdLst/>
              <a:ahLst/>
              <a:cxnLst/>
              <a:rect l="l" t="t" r="r" b="b"/>
              <a:pathLst>
                <a:path w="6994" h="6994" extrusionOk="0">
                  <a:moveTo>
                    <a:pt x="3503" y="1"/>
                  </a:moveTo>
                  <a:lnTo>
                    <a:pt x="0" y="3491"/>
                  </a:lnTo>
                  <a:lnTo>
                    <a:pt x="3503" y="6994"/>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30"/>
            <p:cNvSpPr/>
            <p:nvPr/>
          </p:nvSpPr>
          <p:spPr>
            <a:xfrm>
              <a:off x="4156185" y="1246582"/>
              <a:ext cx="415853" cy="415793"/>
            </a:xfrm>
            <a:custGeom>
              <a:avLst/>
              <a:gdLst/>
              <a:ahLst/>
              <a:cxnLst/>
              <a:rect l="l" t="t" r="r" b="b"/>
              <a:pathLst>
                <a:path w="6995" h="6994" extrusionOk="0">
                  <a:moveTo>
                    <a:pt x="3492" y="1"/>
                  </a:moveTo>
                  <a:lnTo>
                    <a:pt x="0"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30"/>
            <p:cNvSpPr/>
            <p:nvPr/>
          </p:nvSpPr>
          <p:spPr>
            <a:xfrm>
              <a:off x="4571970" y="124658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30"/>
            <p:cNvSpPr/>
            <p:nvPr/>
          </p:nvSpPr>
          <p:spPr>
            <a:xfrm>
              <a:off x="4987696" y="124658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30"/>
            <p:cNvSpPr/>
            <p:nvPr/>
          </p:nvSpPr>
          <p:spPr>
            <a:xfrm>
              <a:off x="5402767" y="1246582"/>
              <a:ext cx="415853" cy="415793"/>
            </a:xfrm>
            <a:custGeom>
              <a:avLst/>
              <a:gdLst/>
              <a:ahLst/>
              <a:cxnLst/>
              <a:rect l="l" t="t" r="r" b="b"/>
              <a:pathLst>
                <a:path w="6995"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30"/>
            <p:cNvSpPr/>
            <p:nvPr/>
          </p:nvSpPr>
          <p:spPr>
            <a:xfrm>
              <a:off x="5818552" y="1246582"/>
              <a:ext cx="415793" cy="415793"/>
            </a:xfrm>
            <a:custGeom>
              <a:avLst/>
              <a:gdLst/>
              <a:ahLst/>
              <a:cxnLst/>
              <a:rect l="l" t="t" r="r" b="b"/>
              <a:pathLst>
                <a:path w="6994"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30"/>
            <p:cNvSpPr/>
            <p:nvPr/>
          </p:nvSpPr>
          <p:spPr>
            <a:xfrm>
              <a:off x="6234278" y="124658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30"/>
            <p:cNvSpPr/>
            <p:nvPr/>
          </p:nvSpPr>
          <p:spPr>
            <a:xfrm>
              <a:off x="6650063" y="124658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30"/>
            <p:cNvSpPr/>
            <p:nvPr/>
          </p:nvSpPr>
          <p:spPr>
            <a:xfrm>
              <a:off x="7065788" y="124658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30"/>
            <p:cNvSpPr/>
            <p:nvPr/>
          </p:nvSpPr>
          <p:spPr>
            <a:xfrm>
              <a:off x="7480860" y="1246582"/>
              <a:ext cx="415853" cy="415793"/>
            </a:xfrm>
            <a:custGeom>
              <a:avLst/>
              <a:gdLst/>
              <a:ahLst/>
              <a:cxnLst/>
              <a:rect l="l" t="t" r="r" b="b"/>
              <a:pathLst>
                <a:path w="6995" h="6994" extrusionOk="0">
                  <a:moveTo>
                    <a:pt x="3503" y="1"/>
                  </a:moveTo>
                  <a:lnTo>
                    <a:pt x="0" y="3491"/>
                  </a:lnTo>
                  <a:lnTo>
                    <a:pt x="3503" y="6994"/>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30"/>
            <p:cNvSpPr/>
            <p:nvPr/>
          </p:nvSpPr>
          <p:spPr>
            <a:xfrm>
              <a:off x="7896645" y="1246582"/>
              <a:ext cx="415793" cy="415793"/>
            </a:xfrm>
            <a:custGeom>
              <a:avLst/>
              <a:gdLst/>
              <a:ahLst/>
              <a:cxnLst/>
              <a:rect l="l" t="t" r="r" b="b"/>
              <a:pathLst>
                <a:path w="6994"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30"/>
            <p:cNvSpPr/>
            <p:nvPr/>
          </p:nvSpPr>
          <p:spPr>
            <a:xfrm>
              <a:off x="8312371" y="124658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30"/>
            <p:cNvSpPr/>
            <p:nvPr/>
          </p:nvSpPr>
          <p:spPr>
            <a:xfrm>
              <a:off x="8728156" y="1246582"/>
              <a:ext cx="415853" cy="415793"/>
            </a:xfrm>
            <a:custGeom>
              <a:avLst/>
              <a:gdLst/>
              <a:ahLst/>
              <a:cxnLst/>
              <a:rect l="l" t="t" r="r" b="b"/>
              <a:pathLst>
                <a:path w="6995"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30"/>
            <p:cNvSpPr/>
            <p:nvPr/>
          </p:nvSpPr>
          <p:spPr>
            <a:xfrm>
              <a:off x="0" y="166230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30"/>
            <p:cNvSpPr/>
            <p:nvPr/>
          </p:nvSpPr>
          <p:spPr>
            <a:xfrm>
              <a:off x="415785" y="1662308"/>
              <a:ext cx="415793" cy="415912"/>
            </a:xfrm>
            <a:custGeom>
              <a:avLst/>
              <a:gdLst/>
              <a:ahLst/>
              <a:cxnLst/>
              <a:rect l="l" t="t" r="r" b="b"/>
              <a:pathLst>
                <a:path w="6994" h="6996" extrusionOk="0">
                  <a:moveTo>
                    <a:pt x="3490" y="1"/>
                  </a:moveTo>
                  <a:lnTo>
                    <a:pt x="0" y="3492"/>
                  </a:lnTo>
                  <a:lnTo>
                    <a:pt x="3490" y="6995"/>
                  </a:lnTo>
                  <a:lnTo>
                    <a:pt x="6993" y="3492"/>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30"/>
            <p:cNvSpPr/>
            <p:nvPr/>
          </p:nvSpPr>
          <p:spPr>
            <a:xfrm>
              <a:off x="831511" y="1662308"/>
              <a:ext cx="415080" cy="415912"/>
            </a:xfrm>
            <a:custGeom>
              <a:avLst/>
              <a:gdLst/>
              <a:ahLst/>
              <a:cxnLst/>
              <a:rect l="l" t="t" r="r" b="b"/>
              <a:pathLst>
                <a:path w="6982" h="6996" extrusionOk="0">
                  <a:moveTo>
                    <a:pt x="3492" y="1"/>
                  </a:moveTo>
                  <a:lnTo>
                    <a:pt x="0"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30"/>
            <p:cNvSpPr/>
            <p:nvPr/>
          </p:nvSpPr>
          <p:spPr>
            <a:xfrm>
              <a:off x="1246523" y="1662308"/>
              <a:ext cx="415853" cy="415912"/>
            </a:xfrm>
            <a:custGeom>
              <a:avLst/>
              <a:gdLst/>
              <a:ahLst/>
              <a:cxnLst/>
              <a:rect l="l" t="t" r="r" b="b"/>
              <a:pathLst>
                <a:path w="6995"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30"/>
            <p:cNvSpPr/>
            <p:nvPr/>
          </p:nvSpPr>
          <p:spPr>
            <a:xfrm>
              <a:off x="1662308" y="1662308"/>
              <a:ext cx="415853" cy="415912"/>
            </a:xfrm>
            <a:custGeom>
              <a:avLst/>
              <a:gdLst/>
              <a:ahLst/>
              <a:cxnLst/>
              <a:rect l="l" t="t" r="r" b="b"/>
              <a:pathLst>
                <a:path w="6995"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30"/>
            <p:cNvSpPr/>
            <p:nvPr/>
          </p:nvSpPr>
          <p:spPr>
            <a:xfrm>
              <a:off x="2078093" y="166230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30"/>
            <p:cNvSpPr/>
            <p:nvPr/>
          </p:nvSpPr>
          <p:spPr>
            <a:xfrm>
              <a:off x="2493878" y="1662308"/>
              <a:ext cx="415793" cy="415912"/>
            </a:xfrm>
            <a:custGeom>
              <a:avLst/>
              <a:gdLst/>
              <a:ahLst/>
              <a:cxnLst/>
              <a:rect l="l" t="t" r="r" b="b"/>
              <a:pathLst>
                <a:path w="6994"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30"/>
            <p:cNvSpPr/>
            <p:nvPr/>
          </p:nvSpPr>
          <p:spPr>
            <a:xfrm>
              <a:off x="2909603" y="1662308"/>
              <a:ext cx="415080" cy="415912"/>
            </a:xfrm>
            <a:custGeom>
              <a:avLst/>
              <a:gdLst/>
              <a:ahLst/>
              <a:cxnLst/>
              <a:rect l="l" t="t" r="r" b="b"/>
              <a:pathLst>
                <a:path w="6982"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30"/>
            <p:cNvSpPr/>
            <p:nvPr/>
          </p:nvSpPr>
          <p:spPr>
            <a:xfrm>
              <a:off x="3324615" y="1662308"/>
              <a:ext cx="415912" cy="415912"/>
            </a:xfrm>
            <a:custGeom>
              <a:avLst/>
              <a:gdLst/>
              <a:ahLst/>
              <a:cxnLst/>
              <a:rect l="l" t="t" r="r" b="b"/>
              <a:pathLst>
                <a:path w="6996"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30"/>
            <p:cNvSpPr/>
            <p:nvPr/>
          </p:nvSpPr>
          <p:spPr>
            <a:xfrm>
              <a:off x="3740460" y="1662308"/>
              <a:ext cx="415793" cy="415912"/>
            </a:xfrm>
            <a:custGeom>
              <a:avLst/>
              <a:gdLst/>
              <a:ahLst/>
              <a:cxnLst/>
              <a:rect l="l" t="t" r="r" b="b"/>
              <a:pathLst>
                <a:path w="6994" h="6996" extrusionOk="0">
                  <a:moveTo>
                    <a:pt x="3503" y="1"/>
                  </a:moveTo>
                  <a:lnTo>
                    <a:pt x="0" y="3492"/>
                  </a:lnTo>
                  <a:lnTo>
                    <a:pt x="3503" y="6995"/>
                  </a:lnTo>
                  <a:lnTo>
                    <a:pt x="6993"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30"/>
            <p:cNvSpPr/>
            <p:nvPr/>
          </p:nvSpPr>
          <p:spPr>
            <a:xfrm>
              <a:off x="4156185" y="1662308"/>
              <a:ext cx="415853" cy="415912"/>
            </a:xfrm>
            <a:custGeom>
              <a:avLst/>
              <a:gdLst/>
              <a:ahLst/>
              <a:cxnLst/>
              <a:rect l="l" t="t" r="r" b="b"/>
              <a:pathLst>
                <a:path w="6995" h="6996" extrusionOk="0">
                  <a:moveTo>
                    <a:pt x="3492" y="1"/>
                  </a:moveTo>
                  <a:lnTo>
                    <a:pt x="0"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30"/>
            <p:cNvSpPr/>
            <p:nvPr/>
          </p:nvSpPr>
          <p:spPr>
            <a:xfrm>
              <a:off x="4571970" y="166230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30"/>
            <p:cNvSpPr/>
            <p:nvPr/>
          </p:nvSpPr>
          <p:spPr>
            <a:xfrm>
              <a:off x="4987696" y="166230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30"/>
            <p:cNvSpPr/>
            <p:nvPr/>
          </p:nvSpPr>
          <p:spPr>
            <a:xfrm>
              <a:off x="5402767" y="1662308"/>
              <a:ext cx="415853" cy="415912"/>
            </a:xfrm>
            <a:custGeom>
              <a:avLst/>
              <a:gdLst/>
              <a:ahLst/>
              <a:cxnLst/>
              <a:rect l="l" t="t" r="r" b="b"/>
              <a:pathLst>
                <a:path w="6995"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30"/>
            <p:cNvSpPr/>
            <p:nvPr/>
          </p:nvSpPr>
          <p:spPr>
            <a:xfrm>
              <a:off x="5818552" y="1662308"/>
              <a:ext cx="415793" cy="415912"/>
            </a:xfrm>
            <a:custGeom>
              <a:avLst/>
              <a:gdLst/>
              <a:ahLst/>
              <a:cxnLst/>
              <a:rect l="l" t="t" r="r" b="b"/>
              <a:pathLst>
                <a:path w="6994"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30"/>
            <p:cNvSpPr/>
            <p:nvPr/>
          </p:nvSpPr>
          <p:spPr>
            <a:xfrm>
              <a:off x="6234278" y="166230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30"/>
            <p:cNvSpPr/>
            <p:nvPr/>
          </p:nvSpPr>
          <p:spPr>
            <a:xfrm>
              <a:off x="6650063" y="166230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30"/>
            <p:cNvSpPr/>
            <p:nvPr/>
          </p:nvSpPr>
          <p:spPr>
            <a:xfrm>
              <a:off x="7065788" y="166230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30"/>
            <p:cNvSpPr/>
            <p:nvPr/>
          </p:nvSpPr>
          <p:spPr>
            <a:xfrm>
              <a:off x="7480860" y="1662308"/>
              <a:ext cx="415853" cy="415912"/>
            </a:xfrm>
            <a:custGeom>
              <a:avLst/>
              <a:gdLst/>
              <a:ahLst/>
              <a:cxnLst/>
              <a:rect l="l" t="t" r="r" b="b"/>
              <a:pathLst>
                <a:path w="6995" h="6996" extrusionOk="0">
                  <a:moveTo>
                    <a:pt x="3503" y="1"/>
                  </a:moveTo>
                  <a:lnTo>
                    <a:pt x="0" y="3492"/>
                  </a:lnTo>
                  <a:lnTo>
                    <a:pt x="3503" y="6995"/>
                  </a:lnTo>
                  <a:lnTo>
                    <a:pt x="6995"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30"/>
            <p:cNvSpPr/>
            <p:nvPr/>
          </p:nvSpPr>
          <p:spPr>
            <a:xfrm>
              <a:off x="7896645" y="1662308"/>
              <a:ext cx="415793" cy="415912"/>
            </a:xfrm>
            <a:custGeom>
              <a:avLst/>
              <a:gdLst/>
              <a:ahLst/>
              <a:cxnLst/>
              <a:rect l="l" t="t" r="r" b="b"/>
              <a:pathLst>
                <a:path w="6994"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30"/>
            <p:cNvSpPr/>
            <p:nvPr/>
          </p:nvSpPr>
          <p:spPr>
            <a:xfrm>
              <a:off x="8312371" y="166230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30"/>
            <p:cNvSpPr/>
            <p:nvPr/>
          </p:nvSpPr>
          <p:spPr>
            <a:xfrm>
              <a:off x="8728156" y="1662308"/>
              <a:ext cx="415853" cy="415912"/>
            </a:xfrm>
            <a:custGeom>
              <a:avLst/>
              <a:gdLst/>
              <a:ahLst/>
              <a:cxnLst/>
              <a:rect l="l" t="t" r="r" b="b"/>
              <a:pathLst>
                <a:path w="6995"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30"/>
            <p:cNvSpPr/>
            <p:nvPr/>
          </p:nvSpPr>
          <p:spPr>
            <a:xfrm>
              <a:off x="0" y="207815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30"/>
            <p:cNvSpPr/>
            <p:nvPr/>
          </p:nvSpPr>
          <p:spPr>
            <a:xfrm>
              <a:off x="415785" y="2078152"/>
              <a:ext cx="415793" cy="415080"/>
            </a:xfrm>
            <a:custGeom>
              <a:avLst/>
              <a:gdLst/>
              <a:ahLst/>
              <a:cxnLst/>
              <a:rect l="l" t="t" r="r" b="b"/>
              <a:pathLst>
                <a:path w="6994" h="6982" extrusionOk="0">
                  <a:moveTo>
                    <a:pt x="3490" y="0"/>
                  </a:moveTo>
                  <a:lnTo>
                    <a:pt x="0" y="3490"/>
                  </a:lnTo>
                  <a:lnTo>
                    <a:pt x="3490" y="6981"/>
                  </a:lnTo>
                  <a:lnTo>
                    <a:pt x="6993" y="3490"/>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30"/>
            <p:cNvSpPr/>
            <p:nvPr/>
          </p:nvSpPr>
          <p:spPr>
            <a:xfrm>
              <a:off x="831511" y="2078152"/>
              <a:ext cx="415080" cy="415080"/>
            </a:xfrm>
            <a:custGeom>
              <a:avLst/>
              <a:gdLst/>
              <a:ahLst/>
              <a:cxnLst/>
              <a:rect l="l" t="t" r="r" b="b"/>
              <a:pathLst>
                <a:path w="6982" h="6982" extrusionOk="0">
                  <a:moveTo>
                    <a:pt x="3492" y="0"/>
                  </a:moveTo>
                  <a:lnTo>
                    <a:pt x="0"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30"/>
            <p:cNvSpPr/>
            <p:nvPr/>
          </p:nvSpPr>
          <p:spPr>
            <a:xfrm>
              <a:off x="1246523" y="2078152"/>
              <a:ext cx="415853" cy="415080"/>
            </a:xfrm>
            <a:custGeom>
              <a:avLst/>
              <a:gdLst/>
              <a:ahLst/>
              <a:cxnLst/>
              <a:rect l="l" t="t" r="r" b="b"/>
              <a:pathLst>
                <a:path w="6995"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30"/>
            <p:cNvSpPr/>
            <p:nvPr/>
          </p:nvSpPr>
          <p:spPr>
            <a:xfrm>
              <a:off x="1662308" y="2078152"/>
              <a:ext cx="415853" cy="415080"/>
            </a:xfrm>
            <a:custGeom>
              <a:avLst/>
              <a:gdLst/>
              <a:ahLst/>
              <a:cxnLst/>
              <a:rect l="l" t="t" r="r" b="b"/>
              <a:pathLst>
                <a:path w="6995"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30"/>
            <p:cNvSpPr/>
            <p:nvPr/>
          </p:nvSpPr>
          <p:spPr>
            <a:xfrm>
              <a:off x="2078093" y="207815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30"/>
            <p:cNvSpPr/>
            <p:nvPr/>
          </p:nvSpPr>
          <p:spPr>
            <a:xfrm>
              <a:off x="2493878" y="2078152"/>
              <a:ext cx="415793" cy="415080"/>
            </a:xfrm>
            <a:custGeom>
              <a:avLst/>
              <a:gdLst/>
              <a:ahLst/>
              <a:cxnLst/>
              <a:rect l="l" t="t" r="r" b="b"/>
              <a:pathLst>
                <a:path w="6994"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30"/>
            <p:cNvSpPr/>
            <p:nvPr/>
          </p:nvSpPr>
          <p:spPr>
            <a:xfrm>
              <a:off x="2909603" y="2078152"/>
              <a:ext cx="415080" cy="415080"/>
            </a:xfrm>
            <a:custGeom>
              <a:avLst/>
              <a:gdLst/>
              <a:ahLst/>
              <a:cxnLst/>
              <a:rect l="l" t="t" r="r" b="b"/>
              <a:pathLst>
                <a:path w="6982"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30"/>
            <p:cNvSpPr/>
            <p:nvPr/>
          </p:nvSpPr>
          <p:spPr>
            <a:xfrm>
              <a:off x="3324615" y="2078152"/>
              <a:ext cx="415912" cy="415080"/>
            </a:xfrm>
            <a:custGeom>
              <a:avLst/>
              <a:gdLst/>
              <a:ahLst/>
              <a:cxnLst/>
              <a:rect l="l" t="t" r="r" b="b"/>
              <a:pathLst>
                <a:path w="6996"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30"/>
            <p:cNvSpPr/>
            <p:nvPr/>
          </p:nvSpPr>
          <p:spPr>
            <a:xfrm>
              <a:off x="3740460" y="2078152"/>
              <a:ext cx="415793" cy="415080"/>
            </a:xfrm>
            <a:custGeom>
              <a:avLst/>
              <a:gdLst/>
              <a:ahLst/>
              <a:cxnLst/>
              <a:rect l="l" t="t" r="r" b="b"/>
              <a:pathLst>
                <a:path w="6994" h="6982" extrusionOk="0">
                  <a:moveTo>
                    <a:pt x="3503" y="0"/>
                  </a:moveTo>
                  <a:lnTo>
                    <a:pt x="0" y="3490"/>
                  </a:lnTo>
                  <a:lnTo>
                    <a:pt x="3503" y="6981"/>
                  </a:lnTo>
                  <a:lnTo>
                    <a:pt x="6993"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30"/>
            <p:cNvSpPr/>
            <p:nvPr/>
          </p:nvSpPr>
          <p:spPr>
            <a:xfrm>
              <a:off x="4156185" y="2078152"/>
              <a:ext cx="415853" cy="415080"/>
            </a:xfrm>
            <a:custGeom>
              <a:avLst/>
              <a:gdLst/>
              <a:ahLst/>
              <a:cxnLst/>
              <a:rect l="l" t="t" r="r" b="b"/>
              <a:pathLst>
                <a:path w="6995" h="6982" extrusionOk="0">
                  <a:moveTo>
                    <a:pt x="3492" y="0"/>
                  </a:moveTo>
                  <a:lnTo>
                    <a:pt x="0"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30"/>
            <p:cNvSpPr/>
            <p:nvPr/>
          </p:nvSpPr>
          <p:spPr>
            <a:xfrm>
              <a:off x="4571970" y="207815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30"/>
            <p:cNvSpPr/>
            <p:nvPr/>
          </p:nvSpPr>
          <p:spPr>
            <a:xfrm>
              <a:off x="4987696" y="207815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30"/>
            <p:cNvSpPr/>
            <p:nvPr/>
          </p:nvSpPr>
          <p:spPr>
            <a:xfrm>
              <a:off x="5402767" y="2078152"/>
              <a:ext cx="415853" cy="415080"/>
            </a:xfrm>
            <a:custGeom>
              <a:avLst/>
              <a:gdLst/>
              <a:ahLst/>
              <a:cxnLst/>
              <a:rect l="l" t="t" r="r" b="b"/>
              <a:pathLst>
                <a:path w="6995"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30"/>
            <p:cNvSpPr/>
            <p:nvPr/>
          </p:nvSpPr>
          <p:spPr>
            <a:xfrm>
              <a:off x="5818552" y="2078152"/>
              <a:ext cx="415793" cy="415080"/>
            </a:xfrm>
            <a:custGeom>
              <a:avLst/>
              <a:gdLst/>
              <a:ahLst/>
              <a:cxnLst/>
              <a:rect l="l" t="t" r="r" b="b"/>
              <a:pathLst>
                <a:path w="6994"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30"/>
            <p:cNvSpPr/>
            <p:nvPr/>
          </p:nvSpPr>
          <p:spPr>
            <a:xfrm>
              <a:off x="6234278" y="207815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30"/>
            <p:cNvSpPr/>
            <p:nvPr/>
          </p:nvSpPr>
          <p:spPr>
            <a:xfrm>
              <a:off x="6650063" y="207815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30"/>
            <p:cNvSpPr/>
            <p:nvPr/>
          </p:nvSpPr>
          <p:spPr>
            <a:xfrm>
              <a:off x="7065788" y="207815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30"/>
            <p:cNvSpPr/>
            <p:nvPr/>
          </p:nvSpPr>
          <p:spPr>
            <a:xfrm>
              <a:off x="7480860" y="2078152"/>
              <a:ext cx="415853" cy="415080"/>
            </a:xfrm>
            <a:custGeom>
              <a:avLst/>
              <a:gdLst/>
              <a:ahLst/>
              <a:cxnLst/>
              <a:rect l="l" t="t" r="r" b="b"/>
              <a:pathLst>
                <a:path w="6995" h="6982" extrusionOk="0">
                  <a:moveTo>
                    <a:pt x="3503" y="0"/>
                  </a:moveTo>
                  <a:lnTo>
                    <a:pt x="0" y="3490"/>
                  </a:lnTo>
                  <a:lnTo>
                    <a:pt x="3503" y="6981"/>
                  </a:lnTo>
                  <a:lnTo>
                    <a:pt x="6995"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30"/>
            <p:cNvSpPr/>
            <p:nvPr/>
          </p:nvSpPr>
          <p:spPr>
            <a:xfrm>
              <a:off x="7896645" y="2078152"/>
              <a:ext cx="415793" cy="415080"/>
            </a:xfrm>
            <a:custGeom>
              <a:avLst/>
              <a:gdLst/>
              <a:ahLst/>
              <a:cxnLst/>
              <a:rect l="l" t="t" r="r" b="b"/>
              <a:pathLst>
                <a:path w="6994"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30"/>
            <p:cNvSpPr/>
            <p:nvPr/>
          </p:nvSpPr>
          <p:spPr>
            <a:xfrm>
              <a:off x="8312371" y="207815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30"/>
            <p:cNvSpPr/>
            <p:nvPr/>
          </p:nvSpPr>
          <p:spPr>
            <a:xfrm>
              <a:off x="8728156" y="2078152"/>
              <a:ext cx="415853" cy="415080"/>
            </a:xfrm>
            <a:custGeom>
              <a:avLst/>
              <a:gdLst/>
              <a:ahLst/>
              <a:cxnLst/>
              <a:rect l="l" t="t" r="r" b="b"/>
              <a:pathLst>
                <a:path w="6995"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30"/>
            <p:cNvSpPr/>
            <p:nvPr/>
          </p:nvSpPr>
          <p:spPr>
            <a:xfrm>
              <a:off x="0" y="2493164"/>
              <a:ext cx="415853" cy="415793"/>
            </a:xfrm>
            <a:custGeom>
              <a:avLst/>
              <a:gdLst/>
              <a:ahLst/>
              <a:cxnLst/>
              <a:rect l="l" t="t" r="r" b="b"/>
              <a:pathLst>
                <a:path w="6995"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30"/>
            <p:cNvSpPr/>
            <p:nvPr/>
          </p:nvSpPr>
          <p:spPr>
            <a:xfrm>
              <a:off x="415785" y="2493164"/>
              <a:ext cx="415793" cy="415793"/>
            </a:xfrm>
            <a:custGeom>
              <a:avLst/>
              <a:gdLst/>
              <a:ahLst/>
              <a:cxnLst/>
              <a:rect l="l" t="t" r="r" b="b"/>
              <a:pathLst>
                <a:path w="6994" h="6994" extrusionOk="0">
                  <a:moveTo>
                    <a:pt x="3490" y="0"/>
                  </a:moveTo>
                  <a:lnTo>
                    <a:pt x="0" y="3503"/>
                  </a:lnTo>
                  <a:lnTo>
                    <a:pt x="3490" y="6994"/>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30"/>
            <p:cNvSpPr/>
            <p:nvPr/>
          </p:nvSpPr>
          <p:spPr>
            <a:xfrm>
              <a:off x="831511" y="2493164"/>
              <a:ext cx="415080" cy="415793"/>
            </a:xfrm>
            <a:custGeom>
              <a:avLst/>
              <a:gdLst/>
              <a:ahLst/>
              <a:cxnLst/>
              <a:rect l="l" t="t" r="r" b="b"/>
              <a:pathLst>
                <a:path w="6982" h="6994" extrusionOk="0">
                  <a:moveTo>
                    <a:pt x="3492" y="0"/>
                  </a:moveTo>
                  <a:lnTo>
                    <a:pt x="0"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30"/>
            <p:cNvSpPr/>
            <p:nvPr/>
          </p:nvSpPr>
          <p:spPr>
            <a:xfrm>
              <a:off x="1246523" y="2493164"/>
              <a:ext cx="415853" cy="415793"/>
            </a:xfrm>
            <a:custGeom>
              <a:avLst/>
              <a:gdLst/>
              <a:ahLst/>
              <a:cxnLst/>
              <a:rect l="l" t="t" r="r" b="b"/>
              <a:pathLst>
                <a:path w="6995" h="6994" extrusionOk="0">
                  <a:moveTo>
                    <a:pt x="3504" y="0"/>
                  </a:moveTo>
                  <a:lnTo>
                    <a:pt x="1" y="3503"/>
                  </a:lnTo>
                  <a:lnTo>
                    <a:pt x="3504" y="6994"/>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30"/>
            <p:cNvSpPr/>
            <p:nvPr/>
          </p:nvSpPr>
          <p:spPr>
            <a:xfrm>
              <a:off x="1662308" y="2493164"/>
              <a:ext cx="415853" cy="415793"/>
            </a:xfrm>
            <a:custGeom>
              <a:avLst/>
              <a:gdLst/>
              <a:ahLst/>
              <a:cxnLst/>
              <a:rect l="l" t="t" r="r" b="b"/>
              <a:pathLst>
                <a:path w="6995" h="6994" extrusionOk="0">
                  <a:moveTo>
                    <a:pt x="3504" y="0"/>
                  </a:moveTo>
                  <a:lnTo>
                    <a:pt x="1" y="3503"/>
                  </a:lnTo>
                  <a:lnTo>
                    <a:pt x="3504" y="6994"/>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30"/>
            <p:cNvSpPr/>
            <p:nvPr/>
          </p:nvSpPr>
          <p:spPr>
            <a:xfrm>
              <a:off x="2078093" y="2493164"/>
              <a:ext cx="415853" cy="415793"/>
            </a:xfrm>
            <a:custGeom>
              <a:avLst/>
              <a:gdLst/>
              <a:ahLst/>
              <a:cxnLst/>
              <a:rect l="l" t="t" r="r" b="b"/>
              <a:pathLst>
                <a:path w="6995"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30"/>
            <p:cNvSpPr/>
            <p:nvPr/>
          </p:nvSpPr>
          <p:spPr>
            <a:xfrm>
              <a:off x="2493878" y="2493164"/>
              <a:ext cx="415793" cy="415793"/>
            </a:xfrm>
            <a:custGeom>
              <a:avLst/>
              <a:gdLst/>
              <a:ahLst/>
              <a:cxnLst/>
              <a:rect l="l" t="t" r="r" b="b"/>
              <a:pathLst>
                <a:path w="6994"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30"/>
            <p:cNvSpPr/>
            <p:nvPr/>
          </p:nvSpPr>
          <p:spPr>
            <a:xfrm>
              <a:off x="2909603" y="2493164"/>
              <a:ext cx="415080" cy="415793"/>
            </a:xfrm>
            <a:custGeom>
              <a:avLst/>
              <a:gdLst/>
              <a:ahLst/>
              <a:cxnLst/>
              <a:rect l="l" t="t" r="r" b="b"/>
              <a:pathLst>
                <a:path w="6982"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30"/>
            <p:cNvSpPr/>
            <p:nvPr/>
          </p:nvSpPr>
          <p:spPr>
            <a:xfrm>
              <a:off x="3324615" y="2493164"/>
              <a:ext cx="415912" cy="415793"/>
            </a:xfrm>
            <a:custGeom>
              <a:avLst/>
              <a:gdLst/>
              <a:ahLst/>
              <a:cxnLst/>
              <a:rect l="l" t="t" r="r" b="b"/>
              <a:pathLst>
                <a:path w="6996" h="6994" extrusionOk="0">
                  <a:moveTo>
                    <a:pt x="3504" y="0"/>
                  </a:moveTo>
                  <a:lnTo>
                    <a:pt x="1" y="3503"/>
                  </a:lnTo>
                  <a:lnTo>
                    <a:pt x="3504" y="6994"/>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30"/>
            <p:cNvSpPr/>
            <p:nvPr/>
          </p:nvSpPr>
          <p:spPr>
            <a:xfrm>
              <a:off x="3740460" y="2493164"/>
              <a:ext cx="415793" cy="415793"/>
            </a:xfrm>
            <a:custGeom>
              <a:avLst/>
              <a:gdLst/>
              <a:ahLst/>
              <a:cxnLst/>
              <a:rect l="l" t="t" r="r" b="b"/>
              <a:pathLst>
                <a:path w="6994" h="6994" extrusionOk="0">
                  <a:moveTo>
                    <a:pt x="3503" y="0"/>
                  </a:moveTo>
                  <a:lnTo>
                    <a:pt x="0" y="3503"/>
                  </a:lnTo>
                  <a:lnTo>
                    <a:pt x="3503" y="6994"/>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30"/>
            <p:cNvSpPr/>
            <p:nvPr/>
          </p:nvSpPr>
          <p:spPr>
            <a:xfrm>
              <a:off x="4156185" y="2493164"/>
              <a:ext cx="415853" cy="415793"/>
            </a:xfrm>
            <a:custGeom>
              <a:avLst/>
              <a:gdLst/>
              <a:ahLst/>
              <a:cxnLst/>
              <a:rect l="l" t="t" r="r" b="b"/>
              <a:pathLst>
                <a:path w="6995" h="6994" extrusionOk="0">
                  <a:moveTo>
                    <a:pt x="3492" y="0"/>
                  </a:moveTo>
                  <a:lnTo>
                    <a:pt x="0"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30"/>
            <p:cNvSpPr/>
            <p:nvPr/>
          </p:nvSpPr>
          <p:spPr>
            <a:xfrm>
              <a:off x="4571970" y="2493164"/>
              <a:ext cx="415793" cy="415793"/>
            </a:xfrm>
            <a:custGeom>
              <a:avLst/>
              <a:gdLst/>
              <a:ahLst/>
              <a:cxnLst/>
              <a:rect l="l" t="t" r="r" b="b"/>
              <a:pathLst>
                <a:path w="6994"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30"/>
            <p:cNvSpPr/>
            <p:nvPr/>
          </p:nvSpPr>
          <p:spPr>
            <a:xfrm>
              <a:off x="4987696" y="2493164"/>
              <a:ext cx="415139" cy="415793"/>
            </a:xfrm>
            <a:custGeom>
              <a:avLst/>
              <a:gdLst/>
              <a:ahLst/>
              <a:cxnLst/>
              <a:rect l="l" t="t" r="r" b="b"/>
              <a:pathLst>
                <a:path w="6983"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30"/>
            <p:cNvSpPr/>
            <p:nvPr/>
          </p:nvSpPr>
          <p:spPr>
            <a:xfrm>
              <a:off x="5402767" y="2493164"/>
              <a:ext cx="415853" cy="415793"/>
            </a:xfrm>
            <a:custGeom>
              <a:avLst/>
              <a:gdLst/>
              <a:ahLst/>
              <a:cxnLst/>
              <a:rect l="l" t="t" r="r" b="b"/>
              <a:pathLst>
                <a:path w="6995" h="6994" extrusionOk="0">
                  <a:moveTo>
                    <a:pt x="3503" y="0"/>
                  </a:moveTo>
                  <a:lnTo>
                    <a:pt x="0" y="3503"/>
                  </a:lnTo>
                  <a:lnTo>
                    <a:pt x="3503" y="6994"/>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30"/>
            <p:cNvSpPr/>
            <p:nvPr/>
          </p:nvSpPr>
          <p:spPr>
            <a:xfrm>
              <a:off x="5818552" y="2493164"/>
              <a:ext cx="415793" cy="415793"/>
            </a:xfrm>
            <a:custGeom>
              <a:avLst/>
              <a:gdLst/>
              <a:ahLst/>
              <a:cxnLst/>
              <a:rect l="l" t="t" r="r" b="b"/>
              <a:pathLst>
                <a:path w="6994" h="6994" extrusionOk="0">
                  <a:moveTo>
                    <a:pt x="3503" y="0"/>
                  </a:moveTo>
                  <a:lnTo>
                    <a:pt x="0" y="3503"/>
                  </a:lnTo>
                  <a:lnTo>
                    <a:pt x="3503" y="6994"/>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30"/>
            <p:cNvSpPr/>
            <p:nvPr/>
          </p:nvSpPr>
          <p:spPr>
            <a:xfrm>
              <a:off x="6234278" y="2493164"/>
              <a:ext cx="415853" cy="415793"/>
            </a:xfrm>
            <a:custGeom>
              <a:avLst/>
              <a:gdLst/>
              <a:ahLst/>
              <a:cxnLst/>
              <a:rect l="l" t="t" r="r" b="b"/>
              <a:pathLst>
                <a:path w="6995" h="6994" extrusionOk="0">
                  <a:moveTo>
                    <a:pt x="3492" y="0"/>
                  </a:moveTo>
                  <a:lnTo>
                    <a:pt x="1"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30"/>
            <p:cNvSpPr/>
            <p:nvPr/>
          </p:nvSpPr>
          <p:spPr>
            <a:xfrm>
              <a:off x="6650063" y="2493164"/>
              <a:ext cx="415793" cy="415793"/>
            </a:xfrm>
            <a:custGeom>
              <a:avLst/>
              <a:gdLst/>
              <a:ahLst/>
              <a:cxnLst/>
              <a:rect l="l" t="t" r="r" b="b"/>
              <a:pathLst>
                <a:path w="6994"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30"/>
            <p:cNvSpPr/>
            <p:nvPr/>
          </p:nvSpPr>
          <p:spPr>
            <a:xfrm>
              <a:off x="7065788" y="2493164"/>
              <a:ext cx="415139" cy="415793"/>
            </a:xfrm>
            <a:custGeom>
              <a:avLst/>
              <a:gdLst/>
              <a:ahLst/>
              <a:cxnLst/>
              <a:rect l="l" t="t" r="r" b="b"/>
              <a:pathLst>
                <a:path w="6983"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30"/>
            <p:cNvSpPr/>
            <p:nvPr/>
          </p:nvSpPr>
          <p:spPr>
            <a:xfrm>
              <a:off x="7480860" y="2493164"/>
              <a:ext cx="415853" cy="415793"/>
            </a:xfrm>
            <a:custGeom>
              <a:avLst/>
              <a:gdLst/>
              <a:ahLst/>
              <a:cxnLst/>
              <a:rect l="l" t="t" r="r" b="b"/>
              <a:pathLst>
                <a:path w="6995" h="6994" extrusionOk="0">
                  <a:moveTo>
                    <a:pt x="3503" y="0"/>
                  </a:moveTo>
                  <a:lnTo>
                    <a:pt x="0" y="3503"/>
                  </a:lnTo>
                  <a:lnTo>
                    <a:pt x="3503" y="6994"/>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30"/>
            <p:cNvSpPr/>
            <p:nvPr/>
          </p:nvSpPr>
          <p:spPr>
            <a:xfrm>
              <a:off x="7896645" y="2493164"/>
              <a:ext cx="415793" cy="415793"/>
            </a:xfrm>
            <a:custGeom>
              <a:avLst/>
              <a:gdLst/>
              <a:ahLst/>
              <a:cxnLst/>
              <a:rect l="l" t="t" r="r" b="b"/>
              <a:pathLst>
                <a:path w="6994" h="6994" extrusionOk="0">
                  <a:moveTo>
                    <a:pt x="3504" y="0"/>
                  </a:moveTo>
                  <a:lnTo>
                    <a:pt x="1" y="3503"/>
                  </a:lnTo>
                  <a:lnTo>
                    <a:pt x="3504" y="6994"/>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30"/>
            <p:cNvSpPr/>
            <p:nvPr/>
          </p:nvSpPr>
          <p:spPr>
            <a:xfrm>
              <a:off x="8312371" y="2493164"/>
              <a:ext cx="415853" cy="415793"/>
            </a:xfrm>
            <a:custGeom>
              <a:avLst/>
              <a:gdLst/>
              <a:ahLst/>
              <a:cxnLst/>
              <a:rect l="l" t="t" r="r" b="b"/>
              <a:pathLst>
                <a:path w="6995" h="6994" extrusionOk="0">
                  <a:moveTo>
                    <a:pt x="3492" y="0"/>
                  </a:moveTo>
                  <a:lnTo>
                    <a:pt x="1"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30"/>
            <p:cNvSpPr/>
            <p:nvPr/>
          </p:nvSpPr>
          <p:spPr>
            <a:xfrm>
              <a:off x="8728156" y="2493164"/>
              <a:ext cx="415853" cy="415793"/>
            </a:xfrm>
            <a:custGeom>
              <a:avLst/>
              <a:gdLst/>
              <a:ahLst/>
              <a:cxnLst/>
              <a:rect l="l" t="t" r="r" b="b"/>
              <a:pathLst>
                <a:path w="6995"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30"/>
            <p:cNvSpPr/>
            <p:nvPr/>
          </p:nvSpPr>
          <p:spPr>
            <a:xfrm>
              <a:off x="0" y="290895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30"/>
            <p:cNvSpPr/>
            <p:nvPr/>
          </p:nvSpPr>
          <p:spPr>
            <a:xfrm>
              <a:off x="415785" y="2908950"/>
              <a:ext cx="415793" cy="415139"/>
            </a:xfrm>
            <a:custGeom>
              <a:avLst/>
              <a:gdLst/>
              <a:ahLst/>
              <a:cxnLst/>
              <a:rect l="l" t="t" r="r" b="b"/>
              <a:pathLst>
                <a:path w="6994" h="6983" extrusionOk="0">
                  <a:moveTo>
                    <a:pt x="3490" y="1"/>
                  </a:moveTo>
                  <a:lnTo>
                    <a:pt x="0" y="3491"/>
                  </a:lnTo>
                  <a:lnTo>
                    <a:pt x="3490" y="6982"/>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30"/>
            <p:cNvSpPr/>
            <p:nvPr/>
          </p:nvSpPr>
          <p:spPr>
            <a:xfrm>
              <a:off x="831511" y="2908950"/>
              <a:ext cx="415080" cy="415139"/>
            </a:xfrm>
            <a:custGeom>
              <a:avLst/>
              <a:gdLst/>
              <a:ahLst/>
              <a:cxnLst/>
              <a:rect l="l" t="t" r="r" b="b"/>
              <a:pathLst>
                <a:path w="6982" h="6983" extrusionOk="0">
                  <a:moveTo>
                    <a:pt x="3492" y="1"/>
                  </a:moveTo>
                  <a:lnTo>
                    <a:pt x="0"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30"/>
            <p:cNvSpPr/>
            <p:nvPr/>
          </p:nvSpPr>
          <p:spPr>
            <a:xfrm>
              <a:off x="1246523" y="2908950"/>
              <a:ext cx="415853" cy="415139"/>
            </a:xfrm>
            <a:custGeom>
              <a:avLst/>
              <a:gdLst/>
              <a:ahLst/>
              <a:cxnLst/>
              <a:rect l="l" t="t" r="r" b="b"/>
              <a:pathLst>
                <a:path w="6995"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30"/>
            <p:cNvSpPr/>
            <p:nvPr/>
          </p:nvSpPr>
          <p:spPr>
            <a:xfrm>
              <a:off x="1662308" y="2908950"/>
              <a:ext cx="415853" cy="415139"/>
            </a:xfrm>
            <a:custGeom>
              <a:avLst/>
              <a:gdLst/>
              <a:ahLst/>
              <a:cxnLst/>
              <a:rect l="l" t="t" r="r" b="b"/>
              <a:pathLst>
                <a:path w="6995"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30"/>
            <p:cNvSpPr/>
            <p:nvPr/>
          </p:nvSpPr>
          <p:spPr>
            <a:xfrm>
              <a:off x="2078093" y="290895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30"/>
            <p:cNvSpPr/>
            <p:nvPr/>
          </p:nvSpPr>
          <p:spPr>
            <a:xfrm>
              <a:off x="2493878" y="2908950"/>
              <a:ext cx="415793" cy="415139"/>
            </a:xfrm>
            <a:custGeom>
              <a:avLst/>
              <a:gdLst/>
              <a:ahLst/>
              <a:cxnLst/>
              <a:rect l="l" t="t" r="r" b="b"/>
              <a:pathLst>
                <a:path w="6994"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30"/>
            <p:cNvSpPr/>
            <p:nvPr/>
          </p:nvSpPr>
          <p:spPr>
            <a:xfrm>
              <a:off x="2909603" y="2908950"/>
              <a:ext cx="415080" cy="415139"/>
            </a:xfrm>
            <a:custGeom>
              <a:avLst/>
              <a:gdLst/>
              <a:ahLst/>
              <a:cxnLst/>
              <a:rect l="l" t="t" r="r" b="b"/>
              <a:pathLst>
                <a:path w="6982"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30"/>
            <p:cNvSpPr/>
            <p:nvPr/>
          </p:nvSpPr>
          <p:spPr>
            <a:xfrm>
              <a:off x="3324615" y="2908950"/>
              <a:ext cx="415912" cy="415139"/>
            </a:xfrm>
            <a:custGeom>
              <a:avLst/>
              <a:gdLst/>
              <a:ahLst/>
              <a:cxnLst/>
              <a:rect l="l" t="t" r="r" b="b"/>
              <a:pathLst>
                <a:path w="6996"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30"/>
            <p:cNvSpPr/>
            <p:nvPr/>
          </p:nvSpPr>
          <p:spPr>
            <a:xfrm>
              <a:off x="3740460" y="2908950"/>
              <a:ext cx="415793" cy="415139"/>
            </a:xfrm>
            <a:custGeom>
              <a:avLst/>
              <a:gdLst/>
              <a:ahLst/>
              <a:cxnLst/>
              <a:rect l="l" t="t" r="r" b="b"/>
              <a:pathLst>
                <a:path w="6994" h="6983" extrusionOk="0">
                  <a:moveTo>
                    <a:pt x="3503" y="1"/>
                  </a:moveTo>
                  <a:lnTo>
                    <a:pt x="0" y="3491"/>
                  </a:lnTo>
                  <a:lnTo>
                    <a:pt x="3503" y="6982"/>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30"/>
            <p:cNvSpPr/>
            <p:nvPr/>
          </p:nvSpPr>
          <p:spPr>
            <a:xfrm>
              <a:off x="4156185" y="2908950"/>
              <a:ext cx="415853" cy="415139"/>
            </a:xfrm>
            <a:custGeom>
              <a:avLst/>
              <a:gdLst/>
              <a:ahLst/>
              <a:cxnLst/>
              <a:rect l="l" t="t" r="r" b="b"/>
              <a:pathLst>
                <a:path w="6995" h="6983" extrusionOk="0">
                  <a:moveTo>
                    <a:pt x="3492" y="1"/>
                  </a:moveTo>
                  <a:lnTo>
                    <a:pt x="0"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30"/>
            <p:cNvSpPr/>
            <p:nvPr/>
          </p:nvSpPr>
          <p:spPr>
            <a:xfrm>
              <a:off x="4571970" y="290895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30"/>
            <p:cNvSpPr/>
            <p:nvPr/>
          </p:nvSpPr>
          <p:spPr>
            <a:xfrm>
              <a:off x="4987696" y="290895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30"/>
            <p:cNvSpPr/>
            <p:nvPr/>
          </p:nvSpPr>
          <p:spPr>
            <a:xfrm>
              <a:off x="5402767" y="2908950"/>
              <a:ext cx="415853" cy="415139"/>
            </a:xfrm>
            <a:custGeom>
              <a:avLst/>
              <a:gdLst/>
              <a:ahLst/>
              <a:cxnLst/>
              <a:rect l="l" t="t" r="r" b="b"/>
              <a:pathLst>
                <a:path w="6995"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30"/>
            <p:cNvSpPr/>
            <p:nvPr/>
          </p:nvSpPr>
          <p:spPr>
            <a:xfrm>
              <a:off x="5818552" y="2908950"/>
              <a:ext cx="415793" cy="415139"/>
            </a:xfrm>
            <a:custGeom>
              <a:avLst/>
              <a:gdLst/>
              <a:ahLst/>
              <a:cxnLst/>
              <a:rect l="l" t="t" r="r" b="b"/>
              <a:pathLst>
                <a:path w="6994"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30"/>
            <p:cNvSpPr/>
            <p:nvPr/>
          </p:nvSpPr>
          <p:spPr>
            <a:xfrm>
              <a:off x="6234278" y="290895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30"/>
            <p:cNvSpPr/>
            <p:nvPr/>
          </p:nvSpPr>
          <p:spPr>
            <a:xfrm>
              <a:off x="6650063" y="290895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30"/>
            <p:cNvSpPr/>
            <p:nvPr/>
          </p:nvSpPr>
          <p:spPr>
            <a:xfrm>
              <a:off x="7065788" y="290895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30"/>
            <p:cNvSpPr/>
            <p:nvPr/>
          </p:nvSpPr>
          <p:spPr>
            <a:xfrm>
              <a:off x="7480860" y="2908950"/>
              <a:ext cx="415853" cy="415139"/>
            </a:xfrm>
            <a:custGeom>
              <a:avLst/>
              <a:gdLst/>
              <a:ahLst/>
              <a:cxnLst/>
              <a:rect l="l" t="t" r="r" b="b"/>
              <a:pathLst>
                <a:path w="6995" h="6983" extrusionOk="0">
                  <a:moveTo>
                    <a:pt x="3503" y="1"/>
                  </a:moveTo>
                  <a:lnTo>
                    <a:pt x="0" y="3491"/>
                  </a:lnTo>
                  <a:lnTo>
                    <a:pt x="3503" y="6982"/>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30"/>
            <p:cNvSpPr/>
            <p:nvPr/>
          </p:nvSpPr>
          <p:spPr>
            <a:xfrm>
              <a:off x="7896645" y="2908950"/>
              <a:ext cx="415793" cy="415139"/>
            </a:xfrm>
            <a:custGeom>
              <a:avLst/>
              <a:gdLst/>
              <a:ahLst/>
              <a:cxnLst/>
              <a:rect l="l" t="t" r="r" b="b"/>
              <a:pathLst>
                <a:path w="6994"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30"/>
            <p:cNvSpPr/>
            <p:nvPr/>
          </p:nvSpPr>
          <p:spPr>
            <a:xfrm>
              <a:off x="8312371" y="290895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30"/>
            <p:cNvSpPr/>
            <p:nvPr/>
          </p:nvSpPr>
          <p:spPr>
            <a:xfrm>
              <a:off x="8728156" y="2908950"/>
              <a:ext cx="415853" cy="415139"/>
            </a:xfrm>
            <a:custGeom>
              <a:avLst/>
              <a:gdLst/>
              <a:ahLst/>
              <a:cxnLst/>
              <a:rect l="l" t="t" r="r" b="b"/>
              <a:pathLst>
                <a:path w="6995"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30"/>
            <p:cNvSpPr/>
            <p:nvPr/>
          </p:nvSpPr>
          <p:spPr>
            <a:xfrm>
              <a:off x="0" y="332402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30"/>
            <p:cNvSpPr/>
            <p:nvPr/>
          </p:nvSpPr>
          <p:spPr>
            <a:xfrm>
              <a:off x="415785" y="3324022"/>
              <a:ext cx="415793" cy="415793"/>
            </a:xfrm>
            <a:custGeom>
              <a:avLst/>
              <a:gdLst/>
              <a:ahLst/>
              <a:cxnLst/>
              <a:rect l="l" t="t" r="r" b="b"/>
              <a:pathLst>
                <a:path w="6994" h="6994" extrusionOk="0">
                  <a:moveTo>
                    <a:pt x="3490" y="0"/>
                  </a:moveTo>
                  <a:lnTo>
                    <a:pt x="0" y="3503"/>
                  </a:lnTo>
                  <a:lnTo>
                    <a:pt x="3490" y="6993"/>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30"/>
            <p:cNvSpPr/>
            <p:nvPr/>
          </p:nvSpPr>
          <p:spPr>
            <a:xfrm>
              <a:off x="831511" y="3324022"/>
              <a:ext cx="415080" cy="415793"/>
            </a:xfrm>
            <a:custGeom>
              <a:avLst/>
              <a:gdLst/>
              <a:ahLst/>
              <a:cxnLst/>
              <a:rect l="l" t="t" r="r" b="b"/>
              <a:pathLst>
                <a:path w="6982" h="6994" extrusionOk="0">
                  <a:moveTo>
                    <a:pt x="3492" y="0"/>
                  </a:moveTo>
                  <a:lnTo>
                    <a:pt x="0"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30"/>
            <p:cNvSpPr/>
            <p:nvPr/>
          </p:nvSpPr>
          <p:spPr>
            <a:xfrm>
              <a:off x="1246523" y="3324022"/>
              <a:ext cx="415853" cy="415793"/>
            </a:xfrm>
            <a:custGeom>
              <a:avLst/>
              <a:gdLst/>
              <a:ahLst/>
              <a:cxnLst/>
              <a:rect l="l" t="t" r="r" b="b"/>
              <a:pathLst>
                <a:path w="6995"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30"/>
            <p:cNvSpPr/>
            <p:nvPr/>
          </p:nvSpPr>
          <p:spPr>
            <a:xfrm>
              <a:off x="1662308" y="3324022"/>
              <a:ext cx="415853" cy="415793"/>
            </a:xfrm>
            <a:custGeom>
              <a:avLst/>
              <a:gdLst/>
              <a:ahLst/>
              <a:cxnLst/>
              <a:rect l="l" t="t" r="r" b="b"/>
              <a:pathLst>
                <a:path w="6995"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30"/>
            <p:cNvSpPr/>
            <p:nvPr/>
          </p:nvSpPr>
          <p:spPr>
            <a:xfrm>
              <a:off x="2078093" y="332402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30"/>
            <p:cNvSpPr/>
            <p:nvPr/>
          </p:nvSpPr>
          <p:spPr>
            <a:xfrm>
              <a:off x="2493878" y="3324022"/>
              <a:ext cx="415793" cy="415793"/>
            </a:xfrm>
            <a:custGeom>
              <a:avLst/>
              <a:gdLst/>
              <a:ahLst/>
              <a:cxnLst/>
              <a:rect l="l" t="t" r="r" b="b"/>
              <a:pathLst>
                <a:path w="6994"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30"/>
            <p:cNvSpPr/>
            <p:nvPr/>
          </p:nvSpPr>
          <p:spPr>
            <a:xfrm>
              <a:off x="2909603" y="3324022"/>
              <a:ext cx="415080" cy="415793"/>
            </a:xfrm>
            <a:custGeom>
              <a:avLst/>
              <a:gdLst/>
              <a:ahLst/>
              <a:cxnLst/>
              <a:rect l="l" t="t" r="r" b="b"/>
              <a:pathLst>
                <a:path w="6982"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30"/>
            <p:cNvSpPr/>
            <p:nvPr/>
          </p:nvSpPr>
          <p:spPr>
            <a:xfrm>
              <a:off x="3324615" y="3324022"/>
              <a:ext cx="415912" cy="415793"/>
            </a:xfrm>
            <a:custGeom>
              <a:avLst/>
              <a:gdLst/>
              <a:ahLst/>
              <a:cxnLst/>
              <a:rect l="l" t="t" r="r" b="b"/>
              <a:pathLst>
                <a:path w="6996"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30"/>
            <p:cNvSpPr/>
            <p:nvPr/>
          </p:nvSpPr>
          <p:spPr>
            <a:xfrm>
              <a:off x="3740460" y="3324022"/>
              <a:ext cx="415793" cy="415793"/>
            </a:xfrm>
            <a:custGeom>
              <a:avLst/>
              <a:gdLst/>
              <a:ahLst/>
              <a:cxnLst/>
              <a:rect l="l" t="t" r="r" b="b"/>
              <a:pathLst>
                <a:path w="6994" h="6994" extrusionOk="0">
                  <a:moveTo>
                    <a:pt x="3503" y="0"/>
                  </a:moveTo>
                  <a:lnTo>
                    <a:pt x="0" y="3503"/>
                  </a:lnTo>
                  <a:lnTo>
                    <a:pt x="3503" y="6993"/>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30"/>
            <p:cNvSpPr/>
            <p:nvPr/>
          </p:nvSpPr>
          <p:spPr>
            <a:xfrm>
              <a:off x="4156185" y="3324022"/>
              <a:ext cx="415853" cy="415793"/>
            </a:xfrm>
            <a:custGeom>
              <a:avLst/>
              <a:gdLst/>
              <a:ahLst/>
              <a:cxnLst/>
              <a:rect l="l" t="t" r="r" b="b"/>
              <a:pathLst>
                <a:path w="6995" h="6994" extrusionOk="0">
                  <a:moveTo>
                    <a:pt x="3492" y="0"/>
                  </a:moveTo>
                  <a:lnTo>
                    <a:pt x="0"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30"/>
            <p:cNvSpPr/>
            <p:nvPr/>
          </p:nvSpPr>
          <p:spPr>
            <a:xfrm>
              <a:off x="4571970" y="332402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30"/>
            <p:cNvSpPr/>
            <p:nvPr/>
          </p:nvSpPr>
          <p:spPr>
            <a:xfrm>
              <a:off x="4987696" y="332402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30"/>
            <p:cNvSpPr/>
            <p:nvPr/>
          </p:nvSpPr>
          <p:spPr>
            <a:xfrm>
              <a:off x="5402767" y="3324022"/>
              <a:ext cx="415853" cy="415793"/>
            </a:xfrm>
            <a:custGeom>
              <a:avLst/>
              <a:gdLst/>
              <a:ahLst/>
              <a:cxnLst/>
              <a:rect l="l" t="t" r="r" b="b"/>
              <a:pathLst>
                <a:path w="6995"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30"/>
            <p:cNvSpPr/>
            <p:nvPr/>
          </p:nvSpPr>
          <p:spPr>
            <a:xfrm>
              <a:off x="5818552" y="3324022"/>
              <a:ext cx="415793" cy="415793"/>
            </a:xfrm>
            <a:custGeom>
              <a:avLst/>
              <a:gdLst/>
              <a:ahLst/>
              <a:cxnLst/>
              <a:rect l="l" t="t" r="r" b="b"/>
              <a:pathLst>
                <a:path w="6994"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30"/>
            <p:cNvSpPr/>
            <p:nvPr/>
          </p:nvSpPr>
          <p:spPr>
            <a:xfrm>
              <a:off x="6234278" y="332402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30"/>
            <p:cNvSpPr/>
            <p:nvPr/>
          </p:nvSpPr>
          <p:spPr>
            <a:xfrm>
              <a:off x="6650063" y="332402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30"/>
            <p:cNvSpPr/>
            <p:nvPr/>
          </p:nvSpPr>
          <p:spPr>
            <a:xfrm>
              <a:off x="7065788" y="332402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30"/>
            <p:cNvSpPr/>
            <p:nvPr/>
          </p:nvSpPr>
          <p:spPr>
            <a:xfrm>
              <a:off x="7480860" y="3324022"/>
              <a:ext cx="415853" cy="415793"/>
            </a:xfrm>
            <a:custGeom>
              <a:avLst/>
              <a:gdLst/>
              <a:ahLst/>
              <a:cxnLst/>
              <a:rect l="l" t="t" r="r" b="b"/>
              <a:pathLst>
                <a:path w="6995" h="6994" extrusionOk="0">
                  <a:moveTo>
                    <a:pt x="3503" y="0"/>
                  </a:moveTo>
                  <a:lnTo>
                    <a:pt x="0" y="3503"/>
                  </a:lnTo>
                  <a:lnTo>
                    <a:pt x="3503" y="6993"/>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30"/>
            <p:cNvSpPr/>
            <p:nvPr/>
          </p:nvSpPr>
          <p:spPr>
            <a:xfrm>
              <a:off x="7896645" y="3324022"/>
              <a:ext cx="415793" cy="415793"/>
            </a:xfrm>
            <a:custGeom>
              <a:avLst/>
              <a:gdLst/>
              <a:ahLst/>
              <a:cxnLst/>
              <a:rect l="l" t="t" r="r" b="b"/>
              <a:pathLst>
                <a:path w="6994"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30"/>
            <p:cNvSpPr/>
            <p:nvPr/>
          </p:nvSpPr>
          <p:spPr>
            <a:xfrm>
              <a:off x="8312371" y="332402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30"/>
            <p:cNvSpPr/>
            <p:nvPr/>
          </p:nvSpPr>
          <p:spPr>
            <a:xfrm>
              <a:off x="8728156" y="3324022"/>
              <a:ext cx="415853" cy="415793"/>
            </a:xfrm>
            <a:custGeom>
              <a:avLst/>
              <a:gdLst/>
              <a:ahLst/>
              <a:cxnLst/>
              <a:rect l="l" t="t" r="r" b="b"/>
              <a:pathLst>
                <a:path w="6995"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30"/>
            <p:cNvSpPr/>
            <p:nvPr/>
          </p:nvSpPr>
          <p:spPr>
            <a:xfrm>
              <a:off x="0" y="373974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30"/>
            <p:cNvSpPr/>
            <p:nvPr/>
          </p:nvSpPr>
          <p:spPr>
            <a:xfrm>
              <a:off x="415785" y="3739747"/>
              <a:ext cx="415793" cy="415853"/>
            </a:xfrm>
            <a:custGeom>
              <a:avLst/>
              <a:gdLst/>
              <a:ahLst/>
              <a:cxnLst/>
              <a:rect l="l" t="t" r="r" b="b"/>
              <a:pathLst>
                <a:path w="6994" h="6995" extrusionOk="0">
                  <a:moveTo>
                    <a:pt x="3490" y="0"/>
                  </a:moveTo>
                  <a:lnTo>
                    <a:pt x="0" y="3503"/>
                  </a:lnTo>
                  <a:lnTo>
                    <a:pt x="3490" y="6995"/>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30"/>
            <p:cNvSpPr/>
            <p:nvPr/>
          </p:nvSpPr>
          <p:spPr>
            <a:xfrm>
              <a:off x="831511" y="3739747"/>
              <a:ext cx="415080" cy="415853"/>
            </a:xfrm>
            <a:custGeom>
              <a:avLst/>
              <a:gdLst/>
              <a:ahLst/>
              <a:cxnLst/>
              <a:rect l="l" t="t" r="r" b="b"/>
              <a:pathLst>
                <a:path w="6982" h="6995" extrusionOk="0">
                  <a:moveTo>
                    <a:pt x="3492" y="0"/>
                  </a:moveTo>
                  <a:lnTo>
                    <a:pt x="0"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30"/>
            <p:cNvSpPr/>
            <p:nvPr/>
          </p:nvSpPr>
          <p:spPr>
            <a:xfrm>
              <a:off x="1246523" y="3739747"/>
              <a:ext cx="415853" cy="415853"/>
            </a:xfrm>
            <a:custGeom>
              <a:avLst/>
              <a:gdLst/>
              <a:ahLst/>
              <a:cxnLst/>
              <a:rect l="l" t="t" r="r" b="b"/>
              <a:pathLst>
                <a:path w="6995"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30"/>
            <p:cNvSpPr/>
            <p:nvPr/>
          </p:nvSpPr>
          <p:spPr>
            <a:xfrm>
              <a:off x="1662308" y="3739747"/>
              <a:ext cx="415853" cy="415853"/>
            </a:xfrm>
            <a:custGeom>
              <a:avLst/>
              <a:gdLst/>
              <a:ahLst/>
              <a:cxnLst/>
              <a:rect l="l" t="t" r="r" b="b"/>
              <a:pathLst>
                <a:path w="6995"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30"/>
            <p:cNvSpPr/>
            <p:nvPr/>
          </p:nvSpPr>
          <p:spPr>
            <a:xfrm>
              <a:off x="2078093" y="373974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30"/>
            <p:cNvSpPr/>
            <p:nvPr/>
          </p:nvSpPr>
          <p:spPr>
            <a:xfrm>
              <a:off x="2493878" y="3739747"/>
              <a:ext cx="415793" cy="415853"/>
            </a:xfrm>
            <a:custGeom>
              <a:avLst/>
              <a:gdLst/>
              <a:ahLst/>
              <a:cxnLst/>
              <a:rect l="l" t="t" r="r" b="b"/>
              <a:pathLst>
                <a:path w="6994"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30"/>
            <p:cNvSpPr/>
            <p:nvPr/>
          </p:nvSpPr>
          <p:spPr>
            <a:xfrm>
              <a:off x="2909603" y="3739747"/>
              <a:ext cx="415080" cy="415853"/>
            </a:xfrm>
            <a:custGeom>
              <a:avLst/>
              <a:gdLst/>
              <a:ahLst/>
              <a:cxnLst/>
              <a:rect l="l" t="t" r="r" b="b"/>
              <a:pathLst>
                <a:path w="6982"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30"/>
            <p:cNvSpPr/>
            <p:nvPr/>
          </p:nvSpPr>
          <p:spPr>
            <a:xfrm>
              <a:off x="3324615" y="3739747"/>
              <a:ext cx="415912" cy="415853"/>
            </a:xfrm>
            <a:custGeom>
              <a:avLst/>
              <a:gdLst/>
              <a:ahLst/>
              <a:cxnLst/>
              <a:rect l="l" t="t" r="r" b="b"/>
              <a:pathLst>
                <a:path w="6996"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30"/>
            <p:cNvSpPr/>
            <p:nvPr/>
          </p:nvSpPr>
          <p:spPr>
            <a:xfrm>
              <a:off x="3740460" y="3739747"/>
              <a:ext cx="415793" cy="415853"/>
            </a:xfrm>
            <a:custGeom>
              <a:avLst/>
              <a:gdLst/>
              <a:ahLst/>
              <a:cxnLst/>
              <a:rect l="l" t="t" r="r" b="b"/>
              <a:pathLst>
                <a:path w="6994" h="6995" extrusionOk="0">
                  <a:moveTo>
                    <a:pt x="3503" y="0"/>
                  </a:moveTo>
                  <a:lnTo>
                    <a:pt x="0" y="3503"/>
                  </a:lnTo>
                  <a:lnTo>
                    <a:pt x="3503" y="6995"/>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30"/>
            <p:cNvSpPr/>
            <p:nvPr/>
          </p:nvSpPr>
          <p:spPr>
            <a:xfrm>
              <a:off x="4156185" y="3739747"/>
              <a:ext cx="415853" cy="415853"/>
            </a:xfrm>
            <a:custGeom>
              <a:avLst/>
              <a:gdLst/>
              <a:ahLst/>
              <a:cxnLst/>
              <a:rect l="l" t="t" r="r" b="b"/>
              <a:pathLst>
                <a:path w="6995" h="6995" extrusionOk="0">
                  <a:moveTo>
                    <a:pt x="3492" y="0"/>
                  </a:moveTo>
                  <a:lnTo>
                    <a:pt x="0"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30"/>
            <p:cNvSpPr/>
            <p:nvPr/>
          </p:nvSpPr>
          <p:spPr>
            <a:xfrm>
              <a:off x="4571970" y="373974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30"/>
            <p:cNvSpPr/>
            <p:nvPr/>
          </p:nvSpPr>
          <p:spPr>
            <a:xfrm>
              <a:off x="4987696" y="373974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30"/>
            <p:cNvSpPr/>
            <p:nvPr/>
          </p:nvSpPr>
          <p:spPr>
            <a:xfrm>
              <a:off x="5402767" y="3739747"/>
              <a:ext cx="415853" cy="415853"/>
            </a:xfrm>
            <a:custGeom>
              <a:avLst/>
              <a:gdLst/>
              <a:ahLst/>
              <a:cxnLst/>
              <a:rect l="l" t="t" r="r" b="b"/>
              <a:pathLst>
                <a:path w="6995"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30"/>
            <p:cNvSpPr/>
            <p:nvPr/>
          </p:nvSpPr>
          <p:spPr>
            <a:xfrm>
              <a:off x="5818552" y="3739747"/>
              <a:ext cx="415793" cy="415853"/>
            </a:xfrm>
            <a:custGeom>
              <a:avLst/>
              <a:gdLst/>
              <a:ahLst/>
              <a:cxnLst/>
              <a:rect l="l" t="t" r="r" b="b"/>
              <a:pathLst>
                <a:path w="6994"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30"/>
            <p:cNvSpPr/>
            <p:nvPr/>
          </p:nvSpPr>
          <p:spPr>
            <a:xfrm>
              <a:off x="6234278" y="373974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30"/>
            <p:cNvSpPr/>
            <p:nvPr/>
          </p:nvSpPr>
          <p:spPr>
            <a:xfrm>
              <a:off x="6650063" y="373974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30"/>
            <p:cNvSpPr/>
            <p:nvPr/>
          </p:nvSpPr>
          <p:spPr>
            <a:xfrm>
              <a:off x="7065788" y="373974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30"/>
            <p:cNvSpPr/>
            <p:nvPr/>
          </p:nvSpPr>
          <p:spPr>
            <a:xfrm>
              <a:off x="7480860" y="3739747"/>
              <a:ext cx="415853" cy="415853"/>
            </a:xfrm>
            <a:custGeom>
              <a:avLst/>
              <a:gdLst/>
              <a:ahLst/>
              <a:cxnLst/>
              <a:rect l="l" t="t" r="r" b="b"/>
              <a:pathLst>
                <a:path w="6995" h="6995" extrusionOk="0">
                  <a:moveTo>
                    <a:pt x="3503" y="0"/>
                  </a:moveTo>
                  <a:lnTo>
                    <a:pt x="0" y="3503"/>
                  </a:lnTo>
                  <a:lnTo>
                    <a:pt x="3503" y="6995"/>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30"/>
            <p:cNvSpPr/>
            <p:nvPr/>
          </p:nvSpPr>
          <p:spPr>
            <a:xfrm>
              <a:off x="7896645" y="3739747"/>
              <a:ext cx="415793" cy="415853"/>
            </a:xfrm>
            <a:custGeom>
              <a:avLst/>
              <a:gdLst/>
              <a:ahLst/>
              <a:cxnLst/>
              <a:rect l="l" t="t" r="r" b="b"/>
              <a:pathLst>
                <a:path w="6994"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30"/>
            <p:cNvSpPr/>
            <p:nvPr/>
          </p:nvSpPr>
          <p:spPr>
            <a:xfrm>
              <a:off x="8312371" y="373974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30"/>
            <p:cNvSpPr/>
            <p:nvPr/>
          </p:nvSpPr>
          <p:spPr>
            <a:xfrm>
              <a:off x="8728156" y="3739747"/>
              <a:ext cx="415853" cy="415853"/>
            </a:xfrm>
            <a:custGeom>
              <a:avLst/>
              <a:gdLst/>
              <a:ahLst/>
              <a:cxnLst/>
              <a:rect l="l" t="t" r="r" b="b"/>
              <a:pathLst>
                <a:path w="6995"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30"/>
            <p:cNvSpPr/>
            <p:nvPr/>
          </p:nvSpPr>
          <p:spPr>
            <a:xfrm>
              <a:off x="0" y="415553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30"/>
            <p:cNvSpPr/>
            <p:nvPr/>
          </p:nvSpPr>
          <p:spPr>
            <a:xfrm>
              <a:off x="415785" y="4155532"/>
              <a:ext cx="415793" cy="415793"/>
            </a:xfrm>
            <a:custGeom>
              <a:avLst/>
              <a:gdLst/>
              <a:ahLst/>
              <a:cxnLst/>
              <a:rect l="l" t="t" r="r" b="b"/>
              <a:pathLst>
                <a:path w="6994" h="6994" extrusionOk="0">
                  <a:moveTo>
                    <a:pt x="3490" y="1"/>
                  </a:moveTo>
                  <a:lnTo>
                    <a:pt x="0" y="3491"/>
                  </a:lnTo>
                  <a:lnTo>
                    <a:pt x="3490" y="6994"/>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30"/>
            <p:cNvSpPr/>
            <p:nvPr/>
          </p:nvSpPr>
          <p:spPr>
            <a:xfrm>
              <a:off x="831511" y="4155532"/>
              <a:ext cx="415080" cy="415793"/>
            </a:xfrm>
            <a:custGeom>
              <a:avLst/>
              <a:gdLst/>
              <a:ahLst/>
              <a:cxnLst/>
              <a:rect l="l" t="t" r="r" b="b"/>
              <a:pathLst>
                <a:path w="6982" h="6994" extrusionOk="0">
                  <a:moveTo>
                    <a:pt x="3492" y="1"/>
                  </a:moveTo>
                  <a:lnTo>
                    <a:pt x="0"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30"/>
            <p:cNvSpPr/>
            <p:nvPr/>
          </p:nvSpPr>
          <p:spPr>
            <a:xfrm>
              <a:off x="1246523" y="4155532"/>
              <a:ext cx="415853" cy="415793"/>
            </a:xfrm>
            <a:custGeom>
              <a:avLst/>
              <a:gdLst/>
              <a:ahLst/>
              <a:cxnLst/>
              <a:rect l="l" t="t" r="r" b="b"/>
              <a:pathLst>
                <a:path w="6995"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30"/>
            <p:cNvSpPr/>
            <p:nvPr/>
          </p:nvSpPr>
          <p:spPr>
            <a:xfrm>
              <a:off x="1662308" y="4155532"/>
              <a:ext cx="415853" cy="415793"/>
            </a:xfrm>
            <a:custGeom>
              <a:avLst/>
              <a:gdLst/>
              <a:ahLst/>
              <a:cxnLst/>
              <a:rect l="l" t="t" r="r" b="b"/>
              <a:pathLst>
                <a:path w="6995"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30"/>
            <p:cNvSpPr/>
            <p:nvPr/>
          </p:nvSpPr>
          <p:spPr>
            <a:xfrm>
              <a:off x="2078093" y="415553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30"/>
            <p:cNvSpPr/>
            <p:nvPr/>
          </p:nvSpPr>
          <p:spPr>
            <a:xfrm>
              <a:off x="2493878" y="4155532"/>
              <a:ext cx="415793" cy="415793"/>
            </a:xfrm>
            <a:custGeom>
              <a:avLst/>
              <a:gdLst/>
              <a:ahLst/>
              <a:cxnLst/>
              <a:rect l="l" t="t" r="r" b="b"/>
              <a:pathLst>
                <a:path w="6994"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30"/>
            <p:cNvSpPr/>
            <p:nvPr/>
          </p:nvSpPr>
          <p:spPr>
            <a:xfrm>
              <a:off x="2909603" y="4155532"/>
              <a:ext cx="415080" cy="415793"/>
            </a:xfrm>
            <a:custGeom>
              <a:avLst/>
              <a:gdLst/>
              <a:ahLst/>
              <a:cxnLst/>
              <a:rect l="l" t="t" r="r" b="b"/>
              <a:pathLst>
                <a:path w="6982"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30"/>
            <p:cNvSpPr/>
            <p:nvPr/>
          </p:nvSpPr>
          <p:spPr>
            <a:xfrm>
              <a:off x="3324615" y="4155532"/>
              <a:ext cx="415912" cy="415793"/>
            </a:xfrm>
            <a:custGeom>
              <a:avLst/>
              <a:gdLst/>
              <a:ahLst/>
              <a:cxnLst/>
              <a:rect l="l" t="t" r="r" b="b"/>
              <a:pathLst>
                <a:path w="6996"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30"/>
            <p:cNvSpPr/>
            <p:nvPr/>
          </p:nvSpPr>
          <p:spPr>
            <a:xfrm>
              <a:off x="3740460" y="4155532"/>
              <a:ext cx="415793" cy="415793"/>
            </a:xfrm>
            <a:custGeom>
              <a:avLst/>
              <a:gdLst/>
              <a:ahLst/>
              <a:cxnLst/>
              <a:rect l="l" t="t" r="r" b="b"/>
              <a:pathLst>
                <a:path w="6994" h="6994" extrusionOk="0">
                  <a:moveTo>
                    <a:pt x="3503" y="1"/>
                  </a:moveTo>
                  <a:lnTo>
                    <a:pt x="0" y="3491"/>
                  </a:lnTo>
                  <a:lnTo>
                    <a:pt x="3503" y="6994"/>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30"/>
            <p:cNvSpPr/>
            <p:nvPr/>
          </p:nvSpPr>
          <p:spPr>
            <a:xfrm>
              <a:off x="4156185" y="4155532"/>
              <a:ext cx="415853" cy="415793"/>
            </a:xfrm>
            <a:custGeom>
              <a:avLst/>
              <a:gdLst/>
              <a:ahLst/>
              <a:cxnLst/>
              <a:rect l="l" t="t" r="r" b="b"/>
              <a:pathLst>
                <a:path w="6995" h="6994" extrusionOk="0">
                  <a:moveTo>
                    <a:pt x="3492" y="1"/>
                  </a:moveTo>
                  <a:lnTo>
                    <a:pt x="0"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30"/>
            <p:cNvSpPr/>
            <p:nvPr/>
          </p:nvSpPr>
          <p:spPr>
            <a:xfrm>
              <a:off x="4571970" y="415553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30"/>
            <p:cNvSpPr/>
            <p:nvPr/>
          </p:nvSpPr>
          <p:spPr>
            <a:xfrm>
              <a:off x="4987696" y="415553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30"/>
            <p:cNvSpPr/>
            <p:nvPr/>
          </p:nvSpPr>
          <p:spPr>
            <a:xfrm>
              <a:off x="5402767" y="4155532"/>
              <a:ext cx="415853" cy="415793"/>
            </a:xfrm>
            <a:custGeom>
              <a:avLst/>
              <a:gdLst/>
              <a:ahLst/>
              <a:cxnLst/>
              <a:rect l="l" t="t" r="r" b="b"/>
              <a:pathLst>
                <a:path w="6995"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30"/>
            <p:cNvSpPr/>
            <p:nvPr/>
          </p:nvSpPr>
          <p:spPr>
            <a:xfrm>
              <a:off x="5818552" y="4155532"/>
              <a:ext cx="415793" cy="415793"/>
            </a:xfrm>
            <a:custGeom>
              <a:avLst/>
              <a:gdLst/>
              <a:ahLst/>
              <a:cxnLst/>
              <a:rect l="l" t="t" r="r" b="b"/>
              <a:pathLst>
                <a:path w="6994"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30"/>
            <p:cNvSpPr/>
            <p:nvPr/>
          </p:nvSpPr>
          <p:spPr>
            <a:xfrm>
              <a:off x="6234278" y="415553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30"/>
            <p:cNvSpPr/>
            <p:nvPr/>
          </p:nvSpPr>
          <p:spPr>
            <a:xfrm>
              <a:off x="6650063" y="415553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30"/>
            <p:cNvSpPr/>
            <p:nvPr/>
          </p:nvSpPr>
          <p:spPr>
            <a:xfrm>
              <a:off x="7065788" y="415553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30"/>
            <p:cNvSpPr/>
            <p:nvPr/>
          </p:nvSpPr>
          <p:spPr>
            <a:xfrm>
              <a:off x="7480860" y="4155532"/>
              <a:ext cx="415853" cy="415793"/>
            </a:xfrm>
            <a:custGeom>
              <a:avLst/>
              <a:gdLst/>
              <a:ahLst/>
              <a:cxnLst/>
              <a:rect l="l" t="t" r="r" b="b"/>
              <a:pathLst>
                <a:path w="6995" h="6994" extrusionOk="0">
                  <a:moveTo>
                    <a:pt x="3503" y="1"/>
                  </a:moveTo>
                  <a:lnTo>
                    <a:pt x="0" y="3491"/>
                  </a:lnTo>
                  <a:lnTo>
                    <a:pt x="3503" y="6994"/>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30"/>
            <p:cNvSpPr/>
            <p:nvPr/>
          </p:nvSpPr>
          <p:spPr>
            <a:xfrm>
              <a:off x="7896645" y="4155532"/>
              <a:ext cx="415793" cy="415793"/>
            </a:xfrm>
            <a:custGeom>
              <a:avLst/>
              <a:gdLst/>
              <a:ahLst/>
              <a:cxnLst/>
              <a:rect l="l" t="t" r="r" b="b"/>
              <a:pathLst>
                <a:path w="6994"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30"/>
            <p:cNvSpPr/>
            <p:nvPr/>
          </p:nvSpPr>
          <p:spPr>
            <a:xfrm>
              <a:off x="8312371" y="415553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30"/>
            <p:cNvSpPr/>
            <p:nvPr/>
          </p:nvSpPr>
          <p:spPr>
            <a:xfrm>
              <a:off x="8728156" y="4155532"/>
              <a:ext cx="415853" cy="415793"/>
            </a:xfrm>
            <a:custGeom>
              <a:avLst/>
              <a:gdLst/>
              <a:ahLst/>
              <a:cxnLst/>
              <a:rect l="l" t="t" r="r" b="b"/>
              <a:pathLst>
                <a:path w="6995"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30"/>
            <p:cNvSpPr/>
            <p:nvPr/>
          </p:nvSpPr>
          <p:spPr>
            <a:xfrm>
              <a:off x="0" y="457125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30"/>
            <p:cNvSpPr/>
            <p:nvPr/>
          </p:nvSpPr>
          <p:spPr>
            <a:xfrm>
              <a:off x="415785" y="4571258"/>
              <a:ext cx="415793" cy="415912"/>
            </a:xfrm>
            <a:custGeom>
              <a:avLst/>
              <a:gdLst/>
              <a:ahLst/>
              <a:cxnLst/>
              <a:rect l="l" t="t" r="r" b="b"/>
              <a:pathLst>
                <a:path w="6994" h="6996" extrusionOk="0">
                  <a:moveTo>
                    <a:pt x="3490" y="1"/>
                  </a:moveTo>
                  <a:lnTo>
                    <a:pt x="0" y="3492"/>
                  </a:lnTo>
                  <a:lnTo>
                    <a:pt x="3490" y="6995"/>
                  </a:lnTo>
                  <a:lnTo>
                    <a:pt x="6993" y="3492"/>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30"/>
            <p:cNvSpPr/>
            <p:nvPr/>
          </p:nvSpPr>
          <p:spPr>
            <a:xfrm>
              <a:off x="831511" y="4571258"/>
              <a:ext cx="415080" cy="415912"/>
            </a:xfrm>
            <a:custGeom>
              <a:avLst/>
              <a:gdLst/>
              <a:ahLst/>
              <a:cxnLst/>
              <a:rect l="l" t="t" r="r" b="b"/>
              <a:pathLst>
                <a:path w="6982" h="6996" extrusionOk="0">
                  <a:moveTo>
                    <a:pt x="3492" y="1"/>
                  </a:moveTo>
                  <a:lnTo>
                    <a:pt x="0"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30"/>
            <p:cNvSpPr/>
            <p:nvPr/>
          </p:nvSpPr>
          <p:spPr>
            <a:xfrm>
              <a:off x="1246523" y="4571258"/>
              <a:ext cx="415853" cy="415912"/>
            </a:xfrm>
            <a:custGeom>
              <a:avLst/>
              <a:gdLst/>
              <a:ahLst/>
              <a:cxnLst/>
              <a:rect l="l" t="t" r="r" b="b"/>
              <a:pathLst>
                <a:path w="6995"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30"/>
            <p:cNvSpPr/>
            <p:nvPr/>
          </p:nvSpPr>
          <p:spPr>
            <a:xfrm>
              <a:off x="1662308" y="4571258"/>
              <a:ext cx="415853" cy="415912"/>
            </a:xfrm>
            <a:custGeom>
              <a:avLst/>
              <a:gdLst/>
              <a:ahLst/>
              <a:cxnLst/>
              <a:rect l="l" t="t" r="r" b="b"/>
              <a:pathLst>
                <a:path w="6995"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30"/>
            <p:cNvSpPr/>
            <p:nvPr/>
          </p:nvSpPr>
          <p:spPr>
            <a:xfrm>
              <a:off x="2078093" y="457125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30"/>
            <p:cNvSpPr/>
            <p:nvPr/>
          </p:nvSpPr>
          <p:spPr>
            <a:xfrm>
              <a:off x="2493878" y="4571258"/>
              <a:ext cx="415793" cy="415912"/>
            </a:xfrm>
            <a:custGeom>
              <a:avLst/>
              <a:gdLst/>
              <a:ahLst/>
              <a:cxnLst/>
              <a:rect l="l" t="t" r="r" b="b"/>
              <a:pathLst>
                <a:path w="6994"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30"/>
            <p:cNvSpPr/>
            <p:nvPr/>
          </p:nvSpPr>
          <p:spPr>
            <a:xfrm>
              <a:off x="2909603" y="4571258"/>
              <a:ext cx="415080" cy="415912"/>
            </a:xfrm>
            <a:custGeom>
              <a:avLst/>
              <a:gdLst/>
              <a:ahLst/>
              <a:cxnLst/>
              <a:rect l="l" t="t" r="r" b="b"/>
              <a:pathLst>
                <a:path w="6982"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30"/>
            <p:cNvSpPr/>
            <p:nvPr/>
          </p:nvSpPr>
          <p:spPr>
            <a:xfrm>
              <a:off x="3324615" y="4571258"/>
              <a:ext cx="415912" cy="415912"/>
            </a:xfrm>
            <a:custGeom>
              <a:avLst/>
              <a:gdLst/>
              <a:ahLst/>
              <a:cxnLst/>
              <a:rect l="l" t="t" r="r" b="b"/>
              <a:pathLst>
                <a:path w="6996"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30"/>
            <p:cNvSpPr/>
            <p:nvPr/>
          </p:nvSpPr>
          <p:spPr>
            <a:xfrm>
              <a:off x="3740460" y="4571258"/>
              <a:ext cx="415793" cy="415912"/>
            </a:xfrm>
            <a:custGeom>
              <a:avLst/>
              <a:gdLst/>
              <a:ahLst/>
              <a:cxnLst/>
              <a:rect l="l" t="t" r="r" b="b"/>
              <a:pathLst>
                <a:path w="6994" h="6996" extrusionOk="0">
                  <a:moveTo>
                    <a:pt x="3503" y="1"/>
                  </a:moveTo>
                  <a:lnTo>
                    <a:pt x="0" y="3492"/>
                  </a:lnTo>
                  <a:lnTo>
                    <a:pt x="3503" y="6995"/>
                  </a:lnTo>
                  <a:lnTo>
                    <a:pt x="6993"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30"/>
            <p:cNvSpPr/>
            <p:nvPr/>
          </p:nvSpPr>
          <p:spPr>
            <a:xfrm>
              <a:off x="4156185" y="4571258"/>
              <a:ext cx="415853" cy="415912"/>
            </a:xfrm>
            <a:custGeom>
              <a:avLst/>
              <a:gdLst/>
              <a:ahLst/>
              <a:cxnLst/>
              <a:rect l="l" t="t" r="r" b="b"/>
              <a:pathLst>
                <a:path w="6995" h="6996" extrusionOk="0">
                  <a:moveTo>
                    <a:pt x="3492" y="1"/>
                  </a:moveTo>
                  <a:lnTo>
                    <a:pt x="0"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30"/>
            <p:cNvSpPr/>
            <p:nvPr/>
          </p:nvSpPr>
          <p:spPr>
            <a:xfrm>
              <a:off x="4571970" y="457125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30"/>
            <p:cNvSpPr/>
            <p:nvPr/>
          </p:nvSpPr>
          <p:spPr>
            <a:xfrm>
              <a:off x="4987696" y="457125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30"/>
            <p:cNvSpPr/>
            <p:nvPr/>
          </p:nvSpPr>
          <p:spPr>
            <a:xfrm>
              <a:off x="5402767" y="4571258"/>
              <a:ext cx="415853" cy="415912"/>
            </a:xfrm>
            <a:custGeom>
              <a:avLst/>
              <a:gdLst/>
              <a:ahLst/>
              <a:cxnLst/>
              <a:rect l="l" t="t" r="r" b="b"/>
              <a:pathLst>
                <a:path w="6995"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30"/>
            <p:cNvSpPr/>
            <p:nvPr/>
          </p:nvSpPr>
          <p:spPr>
            <a:xfrm>
              <a:off x="5818552" y="4571258"/>
              <a:ext cx="415793" cy="415912"/>
            </a:xfrm>
            <a:custGeom>
              <a:avLst/>
              <a:gdLst/>
              <a:ahLst/>
              <a:cxnLst/>
              <a:rect l="l" t="t" r="r" b="b"/>
              <a:pathLst>
                <a:path w="6994"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30"/>
            <p:cNvSpPr/>
            <p:nvPr/>
          </p:nvSpPr>
          <p:spPr>
            <a:xfrm>
              <a:off x="6234278" y="457125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30"/>
            <p:cNvSpPr/>
            <p:nvPr/>
          </p:nvSpPr>
          <p:spPr>
            <a:xfrm>
              <a:off x="6650063" y="457125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30"/>
            <p:cNvSpPr/>
            <p:nvPr/>
          </p:nvSpPr>
          <p:spPr>
            <a:xfrm>
              <a:off x="7065788" y="457125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30"/>
            <p:cNvSpPr/>
            <p:nvPr/>
          </p:nvSpPr>
          <p:spPr>
            <a:xfrm>
              <a:off x="7480860" y="4571258"/>
              <a:ext cx="415853" cy="415912"/>
            </a:xfrm>
            <a:custGeom>
              <a:avLst/>
              <a:gdLst/>
              <a:ahLst/>
              <a:cxnLst/>
              <a:rect l="l" t="t" r="r" b="b"/>
              <a:pathLst>
                <a:path w="6995" h="6996" extrusionOk="0">
                  <a:moveTo>
                    <a:pt x="3503" y="1"/>
                  </a:moveTo>
                  <a:lnTo>
                    <a:pt x="0" y="3492"/>
                  </a:lnTo>
                  <a:lnTo>
                    <a:pt x="3503" y="6995"/>
                  </a:lnTo>
                  <a:lnTo>
                    <a:pt x="6995"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30"/>
            <p:cNvSpPr/>
            <p:nvPr/>
          </p:nvSpPr>
          <p:spPr>
            <a:xfrm>
              <a:off x="7896645" y="4571258"/>
              <a:ext cx="415793" cy="415912"/>
            </a:xfrm>
            <a:custGeom>
              <a:avLst/>
              <a:gdLst/>
              <a:ahLst/>
              <a:cxnLst/>
              <a:rect l="l" t="t" r="r" b="b"/>
              <a:pathLst>
                <a:path w="6994"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30"/>
            <p:cNvSpPr/>
            <p:nvPr/>
          </p:nvSpPr>
          <p:spPr>
            <a:xfrm>
              <a:off x="8312371" y="457125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30"/>
            <p:cNvSpPr/>
            <p:nvPr/>
          </p:nvSpPr>
          <p:spPr>
            <a:xfrm>
              <a:off x="8728156" y="4571258"/>
              <a:ext cx="415853" cy="415912"/>
            </a:xfrm>
            <a:custGeom>
              <a:avLst/>
              <a:gdLst/>
              <a:ahLst/>
              <a:cxnLst/>
              <a:rect l="l" t="t" r="r" b="b"/>
              <a:pathLst>
                <a:path w="6995"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30"/>
            <p:cNvSpPr/>
            <p:nvPr/>
          </p:nvSpPr>
          <p:spPr>
            <a:xfrm>
              <a:off x="0" y="498710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30"/>
            <p:cNvSpPr/>
            <p:nvPr/>
          </p:nvSpPr>
          <p:spPr>
            <a:xfrm>
              <a:off x="415785" y="4987102"/>
              <a:ext cx="415793" cy="415080"/>
            </a:xfrm>
            <a:custGeom>
              <a:avLst/>
              <a:gdLst/>
              <a:ahLst/>
              <a:cxnLst/>
              <a:rect l="l" t="t" r="r" b="b"/>
              <a:pathLst>
                <a:path w="6994" h="6982" extrusionOk="0">
                  <a:moveTo>
                    <a:pt x="3490" y="0"/>
                  </a:moveTo>
                  <a:lnTo>
                    <a:pt x="0" y="3490"/>
                  </a:lnTo>
                  <a:lnTo>
                    <a:pt x="3490" y="6981"/>
                  </a:lnTo>
                  <a:lnTo>
                    <a:pt x="6993" y="3490"/>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30"/>
            <p:cNvSpPr/>
            <p:nvPr/>
          </p:nvSpPr>
          <p:spPr>
            <a:xfrm>
              <a:off x="831511" y="4987102"/>
              <a:ext cx="415080" cy="415080"/>
            </a:xfrm>
            <a:custGeom>
              <a:avLst/>
              <a:gdLst/>
              <a:ahLst/>
              <a:cxnLst/>
              <a:rect l="l" t="t" r="r" b="b"/>
              <a:pathLst>
                <a:path w="6982" h="6982" extrusionOk="0">
                  <a:moveTo>
                    <a:pt x="3492" y="0"/>
                  </a:moveTo>
                  <a:lnTo>
                    <a:pt x="0"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30"/>
            <p:cNvSpPr/>
            <p:nvPr/>
          </p:nvSpPr>
          <p:spPr>
            <a:xfrm>
              <a:off x="1246523" y="4987102"/>
              <a:ext cx="415853" cy="415080"/>
            </a:xfrm>
            <a:custGeom>
              <a:avLst/>
              <a:gdLst/>
              <a:ahLst/>
              <a:cxnLst/>
              <a:rect l="l" t="t" r="r" b="b"/>
              <a:pathLst>
                <a:path w="6995"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30"/>
            <p:cNvSpPr/>
            <p:nvPr/>
          </p:nvSpPr>
          <p:spPr>
            <a:xfrm>
              <a:off x="1662308" y="4987102"/>
              <a:ext cx="415853" cy="415080"/>
            </a:xfrm>
            <a:custGeom>
              <a:avLst/>
              <a:gdLst/>
              <a:ahLst/>
              <a:cxnLst/>
              <a:rect l="l" t="t" r="r" b="b"/>
              <a:pathLst>
                <a:path w="6995"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30"/>
            <p:cNvSpPr/>
            <p:nvPr/>
          </p:nvSpPr>
          <p:spPr>
            <a:xfrm>
              <a:off x="2078093" y="498710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30"/>
            <p:cNvSpPr/>
            <p:nvPr/>
          </p:nvSpPr>
          <p:spPr>
            <a:xfrm>
              <a:off x="2493878" y="4987102"/>
              <a:ext cx="415793" cy="415080"/>
            </a:xfrm>
            <a:custGeom>
              <a:avLst/>
              <a:gdLst/>
              <a:ahLst/>
              <a:cxnLst/>
              <a:rect l="l" t="t" r="r" b="b"/>
              <a:pathLst>
                <a:path w="6994"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30"/>
            <p:cNvSpPr/>
            <p:nvPr/>
          </p:nvSpPr>
          <p:spPr>
            <a:xfrm>
              <a:off x="2909603" y="4987102"/>
              <a:ext cx="415080" cy="415080"/>
            </a:xfrm>
            <a:custGeom>
              <a:avLst/>
              <a:gdLst/>
              <a:ahLst/>
              <a:cxnLst/>
              <a:rect l="l" t="t" r="r" b="b"/>
              <a:pathLst>
                <a:path w="6982"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30"/>
            <p:cNvSpPr/>
            <p:nvPr/>
          </p:nvSpPr>
          <p:spPr>
            <a:xfrm>
              <a:off x="3324615" y="4987102"/>
              <a:ext cx="415912" cy="415080"/>
            </a:xfrm>
            <a:custGeom>
              <a:avLst/>
              <a:gdLst/>
              <a:ahLst/>
              <a:cxnLst/>
              <a:rect l="l" t="t" r="r" b="b"/>
              <a:pathLst>
                <a:path w="6996"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30"/>
            <p:cNvSpPr/>
            <p:nvPr/>
          </p:nvSpPr>
          <p:spPr>
            <a:xfrm>
              <a:off x="3740460" y="4987102"/>
              <a:ext cx="415793" cy="415080"/>
            </a:xfrm>
            <a:custGeom>
              <a:avLst/>
              <a:gdLst/>
              <a:ahLst/>
              <a:cxnLst/>
              <a:rect l="l" t="t" r="r" b="b"/>
              <a:pathLst>
                <a:path w="6994" h="6982" extrusionOk="0">
                  <a:moveTo>
                    <a:pt x="3503" y="0"/>
                  </a:moveTo>
                  <a:lnTo>
                    <a:pt x="0" y="3490"/>
                  </a:lnTo>
                  <a:lnTo>
                    <a:pt x="3503" y="6981"/>
                  </a:lnTo>
                  <a:lnTo>
                    <a:pt x="6993"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30"/>
            <p:cNvSpPr/>
            <p:nvPr/>
          </p:nvSpPr>
          <p:spPr>
            <a:xfrm>
              <a:off x="4156185" y="4987102"/>
              <a:ext cx="415853" cy="415080"/>
            </a:xfrm>
            <a:custGeom>
              <a:avLst/>
              <a:gdLst/>
              <a:ahLst/>
              <a:cxnLst/>
              <a:rect l="l" t="t" r="r" b="b"/>
              <a:pathLst>
                <a:path w="6995" h="6982" extrusionOk="0">
                  <a:moveTo>
                    <a:pt x="3492" y="0"/>
                  </a:moveTo>
                  <a:lnTo>
                    <a:pt x="0"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30"/>
            <p:cNvSpPr/>
            <p:nvPr/>
          </p:nvSpPr>
          <p:spPr>
            <a:xfrm>
              <a:off x="4571970" y="498710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30"/>
            <p:cNvSpPr/>
            <p:nvPr/>
          </p:nvSpPr>
          <p:spPr>
            <a:xfrm>
              <a:off x="4987696" y="498710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30"/>
            <p:cNvSpPr/>
            <p:nvPr/>
          </p:nvSpPr>
          <p:spPr>
            <a:xfrm>
              <a:off x="5402767" y="4987102"/>
              <a:ext cx="415853" cy="415080"/>
            </a:xfrm>
            <a:custGeom>
              <a:avLst/>
              <a:gdLst/>
              <a:ahLst/>
              <a:cxnLst/>
              <a:rect l="l" t="t" r="r" b="b"/>
              <a:pathLst>
                <a:path w="6995"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30"/>
            <p:cNvSpPr/>
            <p:nvPr/>
          </p:nvSpPr>
          <p:spPr>
            <a:xfrm>
              <a:off x="5818552" y="4987102"/>
              <a:ext cx="415793" cy="415080"/>
            </a:xfrm>
            <a:custGeom>
              <a:avLst/>
              <a:gdLst/>
              <a:ahLst/>
              <a:cxnLst/>
              <a:rect l="l" t="t" r="r" b="b"/>
              <a:pathLst>
                <a:path w="6994"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30"/>
            <p:cNvSpPr/>
            <p:nvPr/>
          </p:nvSpPr>
          <p:spPr>
            <a:xfrm>
              <a:off x="6234278" y="498710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30"/>
            <p:cNvSpPr/>
            <p:nvPr/>
          </p:nvSpPr>
          <p:spPr>
            <a:xfrm>
              <a:off x="6650063" y="498710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30"/>
            <p:cNvSpPr/>
            <p:nvPr/>
          </p:nvSpPr>
          <p:spPr>
            <a:xfrm>
              <a:off x="7065788" y="498710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30"/>
            <p:cNvSpPr/>
            <p:nvPr/>
          </p:nvSpPr>
          <p:spPr>
            <a:xfrm>
              <a:off x="7480860" y="4987102"/>
              <a:ext cx="415853" cy="415080"/>
            </a:xfrm>
            <a:custGeom>
              <a:avLst/>
              <a:gdLst/>
              <a:ahLst/>
              <a:cxnLst/>
              <a:rect l="l" t="t" r="r" b="b"/>
              <a:pathLst>
                <a:path w="6995" h="6982" extrusionOk="0">
                  <a:moveTo>
                    <a:pt x="3503" y="0"/>
                  </a:moveTo>
                  <a:lnTo>
                    <a:pt x="0" y="3490"/>
                  </a:lnTo>
                  <a:lnTo>
                    <a:pt x="3503" y="6981"/>
                  </a:lnTo>
                  <a:lnTo>
                    <a:pt x="6995"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30"/>
            <p:cNvSpPr/>
            <p:nvPr/>
          </p:nvSpPr>
          <p:spPr>
            <a:xfrm>
              <a:off x="7896645" y="4987102"/>
              <a:ext cx="415793" cy="415080"/>
            </a:xfrm>
            <a:custGeom>
              <a:avLst/>
              <a:gdLst/>
              <a:ahLst/>
              <a:cxnLst/>
              <a:rect l="l" t="t" r="r" b="b"/>
              <a:pathLst>
                <a:path w="6994"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30"/>
            <p:cNvSpPr/>
            <p:nvPr/>
          </p:nvSpPr>
          <p:spPr>
            <a:xfrm>
              <a:off x="8312371" y="498710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30"/>
            <p:cNvSpPr/>
            <p:nvPr/>
          </p:nvSpPr>
          <p:spPr>
            <a:xfrm>
              <a:off x="8728156" y="4987102"/>
              <a:ext cx="415853" cy="415080"/>
            </a:xfrm>
            <a:custGeom>
              <a:avLst/>
              <a:gdLst/>
              <a:ahLst/>
              <a:cxnLst/>
              <a:rect l="l" t="t" r="r" b="b"/>
              <a:pathLst>
                <a:path w="6995"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8" name="Google Shape;8798;p30"/>
          <p:cNvGrpSpPr/>
          <p:nvPr/>
        </p:nvGrpSpPr>
        <p:grpSpPr>
          <a:xfrm>
            <a:off x="-75" y="262712"/>
            <a:ext cx="9144220" cy="4618076"/>
            <a:chOff x="-75" y="262712"/>
            <a:chExt cx="9144220" cy="4618076"/>
          </a:xfrm>
        </p:grpSpPr>
        <p:sp>
          <p:nvSpPr>
            <p:cNvPr id="8799" name="Google Shape;8799;p30"/>
            <p:cNvSpPr/>
            <p:nvPr/>
          </p:nvSpPr>
          <p:spPr>
            <a:xfrm>
              <a:off x="-75" y="461407"/>
              <a:ext cx="9144145" cy="4419381"/>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30"/>
            <p:cNvSpPr/>
            <p:nvPr/>
          </p:nvSpPr>
          <p:spPr>
            <a:xfrm>
              <a:off x="0" y="262712"/>
              <a:ext cx="9144145" cy="4577109"/>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30"/>
            <p:cNvSpPr/>
            <p:nvPr/>
          </p:nvSpPr>
          <p:spPr>
            <a:xfrm>
              <a:off x="0" y="395801"/>
              <a:ext cx="9144145"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30"/>
            <p:cNvSpPr/>
            <p:nvPr/>
          </p:nvSpPr>
          <p:spPr>
            <a:xfrm>
              <a:off x="0" y="4657709"/>
              <a:ext cx="9144145" cy="49011"/>
            </a:xfrm>
            <a:custGeom>
              <a:avLst/>
              <a:gdLst/>
              <a:ahLst/>
              <a:cxnLst/>
              <a:rect l="l" t="t" r="r" b="b"/>
              <a:pathLst>
                <a:path w="124444" h="667" extrusionOk="0">
                  <a:moveTo>
                    <a:pt x="1" y="0"/>
                  </a:moveTo>
                  <a:lnTo>
                    <a:pt x="1" y="666"/>
                  </a:lnTo>
                  <a:lnTo>
                    <a:pt x="124444" y="666"/>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grpSp>
        <p:nvGrpSpPr>
          <p:cNvPr id="30" name="Google Shape;30;p3"/>
          <p:cNvGrpSpPr/>
          <p:nvPr/>
        </p:nvGrpSpPr>
        <p:grpSpPr>
          <a:xfrm>
            <a:off x="0" y="-129339"/>
            <a:ext cx="9144008" cy="5402182"/>
            <a:chOff x="0" y="0"/>
            <a:chExt cx="9144008" cy="5402182"/>
          </a:xfrm>
        </p:grpSpPr>
        <p:sp>
          <p:nvSpPr>
            <p:cNvPr id="31" name="Google Shape;31;p3"/>
            <p:cNvSpPr/>
            <p:nvPr/>
          </p:nvSpPr>
          <p:spPr>
            <a:xfrm>
              <a:off x="0" y="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15785" y="0"/>
              <a:ext cx="415793" cy="415139"/>
            </a:xfrm>
            <a:custGeom>
              <a:avLst/>
              <a:gdLst/>
              <a:ahLst/>
              <a:cxnLst/>
              <a:rect l="l" t="t" r="r" b="b"/>
              <a:pathLst>
                <a:path w="6994" h="6983" extrusionOk="0">
                  <a:moveTo>
                    <a:pt x="3490" y="1"/>
                  </a:moveTo>
                  <a:lnTo>
                    <a:pt x="0" y="3491"/>
                  </a:lnTo>
                  <a:lnTo>
                    <a:pt x="3490" y="6982"/>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31511" y="0"/>
              <a:ext cx="415080" cy="415139"/>
            </a:xfrm>
            <a:custGeom>
              <a:avLst/>
              <a:gdLst/>
              <a:ahLst/>
              <a:cxnLst/>
              <a:rect l="l" t="t" r="r" b="b"/>
              <a:pathLst>
                <a:path w="6982" h="6983" extrusionOk="0">
                  <a:moveTo>
                    <a:pt x="3492" y="1"/>
                  </a:moveTo>
                  <a:lnTo>
                    <a:pt x="0"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1246523" y="0"/>
              <a:ext cx="415853" cy="415139"/>
            </a:xfrm>
            <a:custGeom>
              <a:avLst/>
              <a:gdLst/>
              <a:ahLst/>
              <a:cxnLst/>
              <a:rect l="l" t="t" r="r" b="b"/>
              <a:pathLst>
                <a:path w="6995"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662308" y="0"/>
              <a:ext cx="415853" cy="415139"/>
            </a:xfrm>
            <a:custGeom>
              <a:avLst/>
              <a:gdLst/>
              <a:ahLst/>
              <a:cxnLst/>
              <a:rect l="l" t="t" r="r" b="b"/>
              <a:pathLst>
                <a:path w="6995"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078093" y="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493878" y="0"/>
              <a:ext cx="415793" cy="415139"/>
            </a:xfrm>
            <a:custGeom>
              <a:avLst/>
              <a:gdLst/>
              <a:ahLst/>
              <a:cxnLst/>
              <a:rect l="l" t="t" r="r" b="b"/>
              <a:pathLst>
                <a:path w="6994"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909603" y="0"/>
              <a:ext cx="415080" cy="415139"/>
            </a:xfrm>
            <a:custGeom>
              <a:avLst/>
              <a:gdLst/>
              <a:ahLst/>
              <a:cxnLst/>
              <a:rect l="l" t="t" r="r" b="b"/>
              <a:pathLst>
                <a:path w="6982"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324615" y="0"/>
              <a:ext cx="415912" cy="415139"/>
            </a:xfrm>
            <a:custGeom>
              <a:avLst/>
              <a:gdLst/>
              <a:ahLst/>
              <a:cxnLst/>
              <a:rect l="l" t="t" r="r" b="b"/>
              <a:pathLst>
                <a:path w="6996"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740460" y="0"/>
              <a:ext cx="415793" cy="415139"/>
            </a:xfrm>
            <a:custGeom>
              <a:avLst/>
              <a:gdLst/>
              <a:ahLst/>
              <a:cxnLst/>
              <a:rect l="l" t="t" r="r" b="b"/>
              <a:pathLst>
                <a:path w="6994" h="6983" extrusionOk="0">
                  <a:moveTo>
                    <a:pt x="3503" y="1"/>
                  </a:moveTo>
                  <a:lnTo>
                    <a:pt x="0" y="3491"/>
                  </a:lnTo>
                  <a:lnTo>
                    <a:pt x="3503" y="6982"/>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156185" y="0"/>
              <a:ext cx="415853" cy="415139"/>
            </a:xfrm>
            <a:custGeom>
              <a:avLst/>
              <a:gdLst/>
              <a:ahLst/>
              <a:cxnLst/>
              <a:rect l="l" t="t" r="r" b="b"/>
              <a:pathLst>
                <a:path w="6995" h="6983" extrusionOk="0">
                  <a:moveTo>
                    <a:pt x="3492" y="1"/>
                  </a:moveTo>
                  <a:lnTo>
                    <a:pt x="0"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571970" y="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987696" y="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402767" y="0"/>
              <a:ext cx="415853" cy="415139"/>
            </a:xfrm>
            <a:custGeom>
              <a:avLst/>
              <a:gdLst/>
              <a:ahLst/>
              <a:cxnLst/>
              <a:rect l="l" t="t" r="r" b="b"/>
              <a:pathLst>
                <a:path w="6995"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5818552" y="0"/>
              <a:ext cx="415793" cy="415139"/>
            </a:xfrm>
            <a:custGeom>
              <a:avLst/>
              <a:gdLst/>
              <a:ahLst/>
              <a:cxnLst/>
              <a:rect l="l" t="t" r="r" b="b"/>
              <a:pathLst>
                <a:path w="6994"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234278" y="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650063" y="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065788" y="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480860" y="0"/>
              <a:ext cx="415853" cy="415139"/>
            </a:xfrm>
            <a:custGeom>
              <a:avLst/>
              <a:gdLst/>
              <a:ahLst/>
              <a:cxnLst/>
              <a:rect l="l" t="t" r="r" b="b"/>
              <a:pathLst>
                <a:path w="6995" h="6983" extrusionOk="0">
                  <a:moveTo>
                    <a:pt x="3503" y="1"/>
                  </a:moveTo>
                  <a:lnTo>
                    <a:pt x="0" y="3491"/>
                  </a:lnTo>
                  <a:lnTo>
                    <a:pt x="3503" y="6982"/>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896645" y="0"/>
              <a:ext cx="415793" cy="415139"/>
            </a:xfrm>
            <a:custGeom>
              <a:avLst/>
              <a:gdLst/>
              <a:ahLst/>
              <a:cxnLst/>
              <a:rect l="l" t="t" r="r" b="b"/>
              <a:pathLst>
                <a:path w="6994"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312371" y="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728156" y="0"/>
              <a:ext cx="415853" cy="415139"/>
            </a:xfrm>
            <a:custGeom>
              <a:avLst/>
              <a:gdLst/>
              <a:ahLst/>
              <a:cxnLst/>
              <a:rect l="l" t="t" r="r" b="b"/>
              <a:pathLst>
                <a:path w="6995"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0" y="41507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415785" y="415072"/>
              <a:ext cx="415793" cy="415793"/>
            </a:xfrm>
            <a:custGeom>
              <a:avLst/>
              <a:gdLst/>
              <a:ahLst/>
              <a:cxnLst/>
              <a:rect l="l" t="t" r="r" b="b"/>
              <a:pathLst>
                <a:path w="6994" h="6994" extrusionOk="0">
                  <a:moveTo>
                    <a:pt x="3490" y="0"/>
                  </a:moveTo>
                  <a:lnTo>
                    <a:pt x="0" y="3503"/>
                  </a:lnTo>
                  <a:lnTo>
                    <a:pt x="3490" y="6993"/>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31511" y="415072"/>
              <a:ext cx="415080" cy="415793"/>
            </a:xfrm>
            <a:custGeom>
              <a:avLst/>
              <a:gdLst/>
              <a:ahLst/>
              <a:cxnLst/>
              <a:rect l="l" t="t" r="r" b="b"/>
              <a:pathLst>
                <a:path w="6982" h="6994" extrusionOk="0">
                  <a:moveTo>
                    <a:pt x="3492" y="0"/>
                  </a:moveTo>
                  <a:lnTo>
                    <a:pt x="0"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246523" y="415072"/>
              <a:ext cx="415853" cy="415793"/>
            </a:xfrm>
            <a:custGeom>
              <a:avLst/>
              <a:gdLst/>
              <a:ahLst/>
              <a:cxnLst/>
              <a:rect l="l" t="t" r="r" b="b"/>
              <a:pathLst>
                <a:path w="6995"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662308" y="415072"/>
              <a:ext cx="415853" cy="415793"/>
            </a:xfrm>
            <a:custGeom>
              <a:avLst/>
              <a:gdLst/>
              <a:ahLst/>
              <a:cxnLst/>
              <a:rect l="l" t="t" r="r" b="b"/>
              <a:pathLst>
                <a:path w="6995"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078093" y="41507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493878" y="415072"/>
              <a:ext cx="415793" cy="415793"/>
            </a:xfrm>
            <a:custGeom>
              <a:avLst/>
              <a:gdLst/>
              <a:ahLst/>
              <a:cxnLst/>
              <a:rect l="l" t="t" r="r" b="b"/>
              <a:pathLst>
                <a:path w="6994"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909603" y="415072"/>
              <a:ext cx="415080" cy="415793"/>
            </a:xfrm>
            <a:custGeom>
              <a:avLst/>
              <a:gdLst/>
              <a:ahLst/>
              <a:cxnLst/>
              <a:rect l="l" t="t" r="r" b="b"/>
              <a:pathLst>
                <a:path w="6982"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324615" y="415072"/>
              <a:ext cx="415912" cy="415793"/>
            </a:xfrm>
            <a:custGeom>
              <a:avLst/>
              <a:gdLst/>
              <a:ahLst/>
              <a:cxnLst/>
              <a:rect l="l" t="t" r="r" b="b"/>
              <a:pathLst>
                <a:path w="6996"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740460" y="415072"/>
              <a:ext cx="415793" cy="415793"/>
            </a:xfrm>
            <a:custGeom>
              <a:avLst/>
              <a:gdLst/>
              <a:ahLst/>
              <a:cxnLst/>
              <a:rect l="l" t="t" r="r" b="b"/>
              <a:pathLst>
                <a:path w="6994" h="6994" extrusionOk="0">
                  <a:moveTo>
                    <a:pt x="3503" y="0"/>
                  </a:moveTo>
                  <a:lnTo>
                    <a:pt x="0" y="3503"/>
                  </a:lnTo>
                  <a:lnTo>
                    <a:pt x="3503" y="6993"/>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156185" y="415072"/>
              <a:ext cx="415853" cy="415793"/>
            </a:xfrm>
            <a:custGeom>
              <a:avLst/>
              <a:gdLst/>
              <a:ahLst/>
              <a:cxnLst/>
              <a:rect l="l" t="t" r="r" b="b"/>
              <a:pathLst>
                <a:path w="6995" h="6994" extrusionOk="0">
                  <a:moveTo>
                    <a:pt x="3492" y="0"/>
                  </a:moveTo>
                  <a:lnTo>
                    <a:pt x="0"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571970" y="41507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987696" y="41507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402767" y="415072"/>
              <a:ext cx="415853" cy="415793"/>
            </a:xfrm>
            <a:custGeom>
              <a:avLst/>
              <a:gdLst/>
              <a:ahLst/>
              <a:cxnLst/>
              <a:rect l="l" t="t" r="r" b="b"/>
              <a:pathLst>
                <a:path w="6995"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818552" y="415072"/>
              <a:ext cx="415793" cy="415793"/>
            </a:xfrm>
            <a:custGeom>
              <a:avLst/>
              <a:gdLst/>
              <a:ahLst/>
              <a:cxnLst/>
              <a:rect l="l" t="t" r="r" b="b"/>
              <a:pathLst>
                <a:path w="6994"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234278" y="41507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650063" y="41507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065788" y="41507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480860" y="415072"/>
              <a:ext cx="415853" cy="415793"/>
            </a:xfrm>
            <a:custGeom>
              <a:avLst/>
              <a:gdLst/>
              <a:ahLst/>
              <a:cxnLst/>
              <a:rect l="l" t="t" r="r" b="b"/>
              <a:pathLst>
                <a:path w="6995" h="6994" extrusionOk="0">
                  <a:moveTo>
                    <a:pt x="3503" y="0"/>
                  </a:moveTo>
                  <a:lnTo>
                    <a:pt x="0" y="3503"/>
                  </a:lnTo>
                  <a:lnTo>
                    <a:pt x="3503" y="6993"/>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896645" y="415072"/>
              <a:ext cx="415793" cy="415793"/>
            </a:xfrm>
            <a:custGeom>
              <a:avLst/>
              <a:gdLst/>
              <a:ahLst/>
              <a:cxnLst/>
              <a:rect l="l" t="t" r="r" b="b"/>
              <a:pathLst>
                <a:path w="6994"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312371" y="41507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728156" y="415072"/>
              <a:ext cx="415853" cy="415793"/>
            </a:xfrm>
            <a:custGeom>
              <a:avLst/>
              <a:gdLst/>
              <a:ahLst/>
              <a:cxnLst/>
              <a:rect l="l" t="t" r="r" b="b"/>
              <a:pathLst>
                <a:path w="6995"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0" y="83079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15785" y="830797"/>
              <a:ext cx="415793" cy="415853"/>
            </a:xfrm>
            <a:custGeom>
              <a:avLst/>
              <a:gdLst/>
              <a:ahLst/>
              <a:cxnLst/>
              <a:rect l="l" t="t" r="r" b="b"/>
              <a:pathLst>
                <a:path w="6994" h="6995" extrusionOk="0">
                  <a:moveTo>
                    <a:pt x="3490" y="0"/>
                  </a:moveTo>
                  <a:lnTo>
                    <a:pt x="0" y="3503"/>
                  </a:lnTo>
                  <a:lnTo>
                    <a:pt x="3490" y="6995"/>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831511" y="830797"/>
              <a:ext cx="415080" cy="415853"/>
            </a:xfrm>
            <a:custGeom>
              <a:avLst/>
              <a:gdLst/>
              <a:ahLst/>
              <a:cxnLst/>
              <a:rect l="l" t="t" r="r" b="b"/>
              <a:pathLst>
                <a:path w="6982" h="6995" extrusionOk="0">
                  <a:moveTo>
                    <a:pt x="3492" y="0"/>
                  </a:moveTo>
                  <a:lnTo>
                    <a:pt x="0"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246523" y="830797"/>
              <a:ext cx="415853" cy="415853"/>
            </a:xfrm>
            <a:custGeom>
              <a:avLst/>
              <a:gdLst/>
              <a:ahLst/>
              <a:cxnLst/>
              <a:rect l="l" t="t" r="r" b="b"/>
              <a:pathLst>
                <a:path w="6995"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662308" y="830797"/>
              <a:ext cx="415853" cy="415853"/>
            </a:xfrm>
            <a:custGeom>
              <a:avLst/>
              <a:gdLst/>
              <a:ahLst/>
              <a:cxnLst/>
              <a:rect l="l" t="t" r="r" b="b"/>
              <a:pathLst>
                <a:path w="6995"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078093" y="83079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493878" y="830797"/>
              <a:ext cx="415793" cy="415853"/>
            </a:xfrm>
            <a:custGeom>
              <a:avLst/>
              <a:gdLst/>
              <a:ahLst/>
              <a:cxnLst/>
              <a:rect l="l" t="t" r="r" b="b"/>
              <a:pathLst>
                <a:path w="6994"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909603" y="830797"/>
              <a:ext cx="415080" cy="415853"/>
            </a:xfrm>
            <a:custGeom>
              <a:avLst/>
              <a:gdLst/>
              <a:ahLst/>
              <a:cxnLst/>
              <a:rect l="l" t="t" r="r" b="b"/>
              <a:pathLst>
                <a:path w="6982"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324615" y="830797"/>
              <a:ext cx="415912" cy="415853"/>
            </a:xfrm>
            <a:custGeom>
              <a:avLst/>
              <a:gdLst/>
              <a:ahLst/>
              <a:cxnLst/>
              <a:rect l="l" t="t" r="r" b="b"/>
              <a:pathLst>
                <a:path w="6996"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740460" y="830797"/>
              <a:ext cx="415793" cy="415853"/>
            </a:xfrm>
            <a:custGeom>
              <a:avLst/>
              <a:gdLst/>
              <a:ahLst/>
              <a:cxnLst/>
              <a:rect l="l" t="t" r="r" b="b"/>
              <a:pathLst>
                <a:path w="6994" h="6995" extrusionOk="0">
                  <a:moveTo>
                    <a:pt x="3503" y="0"/>
                  </a:moveTo>
                  <a:lnTo>
                    <a:pt x="0" y="3503"/>
                  </a:lnTo>
                  <a:lnTo>
                    <a:pt x="3503" y="6995"/>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156185" y="830797"/>
              <a:ext cx="415853" cy="415853"/>
            </a:xfrm>
            <a:custGeom>
              <a:avLst/>
              <a:gdLst/>
              <a:ahLst/>
              <a:cxnLst/>
              <a:rect l="l" t="t" r="r" b="b"/>
              <a:pathLst>
                <a:path w="6995" h="6995" extrusionOk="0">
                  <a:moveTo>
                    <a:pt x="3492" y="0"/>
                  </a:moveTo>
                  <a:lnTo>
                    <a:pt x="0"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571970" y="83079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987696" y="83079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402767" y="830797"/>
              <a:ext cx="415853" cy="415853"/>
            </a:xfrm>
            <a:custGeom>
              <a:avLst/>
              <a:gdLst/>
              <a:ahLst/>
              <a:cxnLst/>
              <a:rect l="l" t="t" r="r" b="b"/>
              <a:pathLst>
                <a:path w="6995"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818552" y="830797"/>
              <a:ext cx="415793" cy="415853"/>
            </a:xfrm>
            <a:custGeom>
              <a:avLst/>
              <a:gdLst/>
              <a:ahLst/>
              <a:cxnLst/>
              <a:rect l="l" t="t" r="r" b="b"/>
              <a:pathLst>
                <a:path w="6994"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6234278" y="83079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650063" y="83079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065788" y="83079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480860" y="830797"/>
              <a:ext cx="415853" cy="415853"/>
            </a:xfrm>
            <a:custGeom>
              <a:avLst/>
              <a:gdLst/>
              <a:ahLst/>
              <a:cxnLst/>
              <a:rect l="l" t="t" r="r" b="b"/>
              <a:pathLst>
                <a:path w="6995" h="6995" extrusionOk="0">
                  <a:moveTo>
                    <a:pt x="3503" y="0"/>
                  </a:moveTo>
                  <a:lnTo>
                    <a:pt x="0" y="3503"/>
                  </a:lnTo>
                  <a:lnTo>
                    <a:pt x="3503" y="6995"/>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896645" y="830797"/>
              <a:ext cx="415793" cy="415853"/>
            </a:xfrm>
            <a:custGeom>
              <a:avLst/>
              <a:gdLst/>
              <a:ahLst/>
              <a:cxnLst/>
              <a:rect l="l" t="t" r="r" b="b"/>
              <a:pathLst>
                <a:path w="6994"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312371" y="83079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28156" y="830797"/>
              <a:ext cx="415853" cy="415853"/>
            </a:xfrm>
            <a:custGeom>
              <a:avLst/>
              <a:gdLst/>
              <a:ahLst/>
              <a:cxnLst/>
              <a:rect l="l" t="t" r="r" b="b"/>
              <a:pathLst>
                <a:path w="6995"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0" y="124658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15785" y="1246582"/>
              <a:ext cx="415793" cy="415793"/>
            </a:xfrm>
            <a:custGeom>
              <a:avLst/>
              <a:gdLst/>
              <a:ahLst/>
              <a:cxnLst/>
              <a:rect l="l" t="t" r="r" b="b"/>
              <a:pathLst>
                <a:path w="6994" h="6994" extrusionOk="0">
                  <a:moveTo>
                    <a:pt x="3490" y="1"/>
                  </a:moveTo>
                  <a:lnTo>
                    <a:pt x="0" y="3491"/>
                  </a:lnTo>
                  <a:lnTo>
                    <a:pt x="3490" y="6994"/>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31511" y="1246582"/>
              <a:ext cx="415080" cy="415793"/>
            </a:xfrm>
            <a:custGeom>
              <a:avLst/>
              <a:gdLst/>
              <a:ahLst/>
              <a:cxnLst/>
              <a:rect l="l" t="t" r="r" b="b"/>
              <a:pathLst>
                <a:path w="6982" h="6994" extrusionOk="0">
                  <a:moveTo>
                    <a:pt x="3492" y="1"/>
                  </a:moveTo>
                  <a:lnTo>
                    <a:pt x="0"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246523" y="1246582"/>
              <a:ext cx="415853" cy="415793"/>
            </a:xfrm>
            <a:custGeom>
              <a:avLst/>
              <a:gdLst/>
              <a:ahLst/>
              <a:cxnLst/>
              <a:rect l="l" t="t" r="r" b="b"/>
              <a:pathLst>
                <a:path w="6995"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662308" y="1246582"/>
              <a:ext cx="415853" cy="415793"/>
            </a:xfrm>
            <a:custGeom>
              <a:avLst/>
              <a:gdLst/>
              <a:ahLst/>
              <a:cxnLst/>
              <a:rect l="l" t="t" r="r" b="b"/>
              <a:pathLst>
                <a:path w="6995"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078093" y="124658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493878" y="1246582"/>
              <a:ext cx="415793" cy="415793"/>
            </a:xfrm>
            <a:custGeom>
              <a:avLst/>
              <a:gdLst/>
              <a:ahLst/>
              <a:cxnLst/>
              <a:rect l="l" t="t" r="r" b="b"/>
              <a:pathLst>
                <a:path w="6994"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909603" y="1246582"/>
              <a:ext cx="415080" cy="415793"/>
            </a:xfrm>
            <a:custGeom>
              <a:avLst/>
              <a:gdLst/>
              <a:ahLst/>
              <a:cxnLst/>
              <a:rect l="l" t="t" r="r" b="b"/>
              <a:pathLst>
                <a:path w="6982"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324615" y="1246582"/>
              <a:ext cx="415912" cy="415793"/>
            </a:xfrm>
            <a:custGeom>
              <a:avLst/>
              <a:gdLst/>
              <a:ahLst/>
              <a:cxnLst/>
              <a:rect l="l" t="t" r="r" b="b"/>
              <a:pathLst>
                <a:path w="6996"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740460" y="1246582"/>
              <a:ext cx="415793" cy="415793"/>
            </a:xfrm>
            <a:custGeom>
              <a:avLst/>
              <a:gdLst/>
              <a:ahLst/>
              <a:cxnLst/>
              <a:rect l="l" t="t" r="r" b="b"/>
              <a:pathLst>
                <a:path w="6994" h="6994" extrusionOk="0">
                  <a:moveTo>
                    <a:pt x="3503" y="1"/>
                  </a:moveTo>
                  <a:lnTo>
                    <a:pt x="0" y="3491"/>
                  </a:lnTo>
                  <a:lnTo>
                    <a:pt x="3503" y="6994"/>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156185" y="1246582"/>
              <a:ext cx="415853" cy="415793"/>
            </a:xfrm>
            <a:custGeom>
              <a:avLst/>
              <a:gdLst/>
              <a:ahLst/>
              <a:cxnLst/>
              <a:rect l="l" t="t" r="r" b="b"/>
              <a:pathLst>
                <a:path w="6995" h="6994" extrusionOk="0">
                  <a:moveTo>
                    <a:pt x="3492" y="1"/>
                  </a:moveTo>
                  <a:lnTo>
                    <a:pt x="0"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71970" y="124658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987696" y="124658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402767" y="1246582"/>
              <a:ext cx="415853" cy="415793"/>
            </a:xfrm>
            <a:custGeom>
              <a:avLst/>
              <a:gdLst/>
              <a:ahLst/>
              <a:cxnLst/>
              <a:rect l="l" t="t" r="r" b="b"/>
              <a:pathLst>
                <a:path w="6995"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818552" y="1246582"/>
              <a:ext cx="415793" cy="415793"/>
            </a:xfrm>
            <a:custGeom>
              <a:avLst/>
              <a:gdLst/>
              <a:ahLst/>
              <a:cxnLst/>
              <a:rect l="l" t="t" r="r" b="b"/>
              <a:pathLst>
                <a:path w="6994"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234278" y="124658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650063" y="124658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7065788" y="124658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7480860" y="1246582"/>
              <a:ext cx="415853" cy="415793"/>
            </a:xfrm>
            <a:custGeom>
              <a:avLst/>
              <a:gdLst/>
              <a:ahLst/>
              <a:cxnLst/>
              <a:rect l="l" t="t" r="r" b="b"/>
              <a:pathLst>
                <a:path w="6995" h="6994" extrusionOk="0">
                  <a:moveTo>
                    <a:pt x="3503" y="1"/>
                  </a:moveTo>
                  <a:lnTo>
                    <a:pt x="0" y="3491"/>
                  </a:lnTo>
                  <a:lnTo>
                    <a:pt x="3503" y="6994"/>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7896645" y="1246582"/>
              <a:ext cx="415793" cy="415793"/>
            </a:xfrm>
            <a:custGeom>
              <a:avLst/>
              <a:gdLst/>
              <a:ahLst/>
              <a:cxnLst/>
              <a:rect l="l" t="t" r="r" b="b"/>
              <a:pathLst>
                <a:path w="6994"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8312371" y="124658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8728156" y="1246582"/>
              <a:ext cx="415853" cy="415793"/>
            </a:xfrm>
            <a:custGeom>
              <a:avLst/>
              <a:gdLst/>
              <a:ahLst/>
              <a:cxnLst/>
              <a:rect l="l" t="t" r="r" b="b"/>
              <a:pathLst>
                <a:path w="6995"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0" y="166230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15785" y="1662308"/>
              <a:ext cx="415793" cy="415912"/>
            </a:xfrm>
            <a:custGeom>
              <a:avLst/>
              <a:gdLst/>
              <a:ahLst/>
              <a:cxnLst/>
              <a:rect l="l" t="t" r="r" b="b"/>
              <a:pathLst>
                <a:path w="6994" h="6996" extrusionOk="0">
                  <a:moveTo>
                    <a:pt x="3490" y="1"/>
                  </a:moveTo>
                  <a:lnTo>
                    <a:pt x="0" y="3492"/>
                  </a:lnTo>
                  <a:lnTo>
                    <a:pt x="3490" y="6995"/>
                  </a:lnTo>
                  <a:lnTo>
                    <a:pt x="6993" y="3492"/>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31511" y="1662308"/>
              <a:ext cx="415080" cy="415912"/>
            </a:xfrm>
            <a:custGeom>
              <a:avLst/>
              <a:gdLst/>
              <a:ahLst/>
              <a:cxnLst/>
              <a:rect l="l" t="t" r="r" b="b"/>
              <a:pathLst>
                <a:path w="6982" h="6996" extrusionOk="0">
                  <a:moveTo>
                    <a:pt x="3492" y="1"/>
                  </a:moveTo>
                  <a:lnTo>
                    <a:pt x="0"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246523" y="1662308"/>
              <a:ext cx="415853" cy="415912"/>
            </a:xfrm>
            <a:custGeom>
              <a:avLst/>
              <a:gdLst/>
              <a:ahLst/>
              <a:cxnLst/>
              <a:rect l="l" t="t" r="r" b="b"/>
              <a:pathLst>
                <a:path w="6995"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662308" y="1662308"/>
              <a:ext cx="415853" cy="415912"/>
            </a:xfrm>
            <a:custGeom>
              <a:avLst/>
              <a:gdLst/>
              <a:ahLst/>
              <a:cxnLst/>
              <a:rect l="l" t="t" r="r" b="b"/>
              <a:pathLst>
                <a:path w="6995"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078093" y="166230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493878" y="1662308"/>
              <a:ext cx="415793" cy="415912"/>
            </a:xfrm>
            <a:custGeom>
              <a:avLst/>
              <a:gdLst/>
              <a:ahLst/>
              <a:cxnLst/>
              <a:rect l="l" t="t" r="r" b="b"/>
              <a:pathLst>
                <a:path w="6994"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909603" y="1662308"/>
              <a:ext cx="415080" cy="415912"/>
            </a:xfrm>
            <a:custGeom>
              <a:avLst/>
              <a:gdLst/>
              <a:ahLst/>
              <a:cxnLst/>
              <a:rect l="l" t="t" r="r" b="b"/>
              <a:pathLst>
                <a:path w="6982"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324615" y="1662308"/>
              <a:ext cx="415912" cy="415912"/>
            </a:xfrm>
            <a:custGeom>
              <a:avLst/>
              <a:gdLst/>
              <a:ahLst/>
              <a:cxnLst/>
              <a:rect l="l" t="t" r="r" b="b"/>
              <a:pathLst>
                <a:path w="6996"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740460" y="1662308"/>
              <a:ext cx="415793" cy="415912"/>
            </a:xfrm>
            <a:custGeom>
              <a:avLst/>
              <a:gdLst/>
              <a:ahLst/>
              <a:cxnLst/>
              <a:rect l="l" t="t" r="r" b="b"/>
              <a:pathLst>
                <a:path w="6994" h="6996" extrusionOk="0">
                  <a:moveTo>
                    <a:pt x="3503" y="1"/>
                  </a:moveTo>
                  <a:lnTo>
                    <a:pt x="0" y="3492"/>
                  </a:lnTo>
                  <a:lnTo>
                    <a:pt x="3503" y="6995"/>
                  </a:lnTo>
                  <a:lnTo>
                    <a:pt x="6993"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156185" y="1662308"/>
              <a:ext cx="415853" cy="415912"/>
            </a:xfrm>
            <a:custGeom>
              <a:avLst/>
              <a:gdLst/>
              <a:ahLst/>
              <a:cxnLst/>
              <a:rect l="l" t="t" r="r" b="b"/>
              <a:pathLst>
                <a:path w="6995" h="6996" extrusionOk="0">
                  <a:moveTo>
                    <a:pt x="3492" y="1"/>
                  </a:moveTo>
                  <a:lnTo>
                    <a:pt x="0"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71970" y="166230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987696" y="166230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402767" y="1662308"/>
              <a:ext cx="415853" cy="415912"/>
            </a:xfrm>
            <a:custGeom>
              <a:avLst/>
              <a:gdLst/>
              <a:ahLst/>
              <a:cxnLst/>
              <a:rect l="l" t="t" r="r" b="b"/>
              <a:pathLst>
                <a:path w="6995"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818552" y="1662308"/>
              <a:ext cx="415793" cy="415912"/>
            </a:xfrm>
            <a:custGeom>
              <a:avLst/>
              <a:gdLst/>
              <a:ahLst/>
              <a:cxnLst/>
              <a:rect l="l" t="t" r="r" b="b"/>
              <a:pathLst>
                <a:path w="6994"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234278" y="166230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650063" y="166230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7065788" y="166230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480860" y="1662308"/>
              <a:ext cx="415853" cy="415912"/>
            </a:xfrm>
            <a:custGeom>
              <a:avLst/>
              <a:gdLst/>
              <a:ahLst/>
              <a:cxnLst/>
              <a:rect l="l" t="t" r="r" b="b"/>
              <a:pathLst>
                <a:path w="6995" h="6996" extrusionOk="0">
                  <a:moveTo>
                    <a:pt x="3503" y="1"/>
                  </a:moveTo>
                  <a:lnTo>
                    <a:pt x="0" y="3492"/>
                  </a:lnTo>
                  <a:lnTo>
                    <a:pt x="3503" y="6995"/>
                  </a:lnTo>
                  <a:lnTo>
                    <a:pt x="6995"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896645" y="1662308"/>
              <a:ext cx="415793" cy="415912"/>
            </a:xfrm>
            <a:custGeom>
              <a:avLst/>
              <a:gdLst/>
              <a:ahLst/>
              <a:cxnLst/>
              <a:rect l="l" t="t" r="r" b="b"/>
              <a:pathLst>
                <a:path w="6994"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12371" y="166230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8728156" y="1662308"/>
              <a:ext cx="415853" cy="415912"/>
            </a:xfrm>
            <a:custGeom>
              <a:avLst/>
              <a:gdLst/>
              <a:ahLst/>
              <a:cxnLst/>
              <a:rect l="l" t="t" r="r" b="b"/>
              <a:pathLst>
                <a:path w="6995"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0" y="207815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15785" y="2078152"/>
              <a:ext cx="415793" cy="415080"/>
            </a:xfrm>
            <a:custGeom>
              <a:avLst/>
              <a:gdLst/>
              <a:ahLst/>
              <a:cxnLst/>
              <a:rect l="l" t="t" r="r" b="b"/>
              <a:pathLst>
                <a:path w="6994" h="6982" extrusionOk="0">
                  <a:moveTo>
                    <a:pt x="3490" y="0"/>
                  </a:moveTo>
                  <a:lnTo>
                    <a:pt x="0" y="3490"/>
                  </a:lnTo>
                  <a:lnTo>
                    <a:pt x="3490" y="6981"/>
                  </a:lnTo>
                  <a:lnTo>
                    <a:pt x="6993" y="3490"/>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1511" y="2078152"/>
              <a:ext cx="415080" cy="415080"/>
            </a:xfrm>
            <a:custGeom>
              <a:avLst/>
              <a:gdLst/>
              <a:ahLst/>
              <a:cxnLst/>
              <a:rect l="l" t="t" r="r" b="b"/>
              <a:pathLst>
                <a:path w="6982" h="6982" extrusionOk="0">
                  <a:moveTo>
                    <a:pt x="3492" y="0"/>
                  </a:moveTo>
                  <a:lnTo>
                    <a:pt x="0"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1246523" y="2078152"/>
              <a:ext cx="415853" cy="415080"/>
            </a:xfrm>
            <a:custGeom>
              <a:avLst/>
              <a:gdLst/>
              <a:ahLst/>
              <a:cxnLst/>
              <a:rect l="l" t="t" r="r" b="b"/>
              <a:pathLst>
                <a:path w="6995"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662308" y="2078152"/>
              <a:ext cx="415853" cy="415080"/>
            </a:xfrm>
            <a:custGeom>
              <a:avLst/>
              <a:gdLst/>
              <a:ahLst/>
              <a:cxnLst/>
              <a:rect l="l" t="t" r="r" b="b"/>
              <a:pathLst>
                <a:path w="6995"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078093" y="207815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493878" y="2078152"/>
              <a:ext cx="415793" cy="415080"/>
            </a:xfrm>
            <a:custGeom>
              <a:avLst/>
              <a:gdLst/>
              <a:ahLst/>
              <a:cxnLst/>
              <a:rect l="l" t="t" r="r" b="b"/>
              <a:pathLst>
                <a:path w="6994"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909603" y="2078152"/>
              <a:ext cx="415080" cy="415080"/>
            </a:xfrm>
            <a:custGeom>
              <a:avLst/>
              <a:gdLst/>
              <a:ahLst/>
              <a:cxnLst/>
              <a:rect l="l" t="t" r="r" b="b"/>
              <a:pathLst>
                <a:path w="6982"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324615" y="2078152"/>
              <a:ext cx="415912" cy="415080"/>
            </a:xfrm>
            <a:custGeom>
              <a:avLst/>
              <a:gdLst/>
              <a:ahLst/>
              <a:cxnLst/>
              <a:rect l="l" t="t" r="r" b="b"/>
              <a:pathLst>
                <a:path w="6996"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3740460" y="2078152"/>
              <a:ext cx="415793" cy="415080"/>
            </a:xfrm>
            <a:custGeom>
              <a:avLst/>
              <a:gdLst/>
              <a:ahLst/>
              <a:cxnLst/>
              <a:rect l="l" t="t" r="r" b="b"/>
              <a:pathLst>
                <a:path w="6994" h="6982" extrusionOk="0">
                  <a:moveTo>
                    <a:pt x="3503" y="0"/>
                  </a:moveTo>
                  <a:lnTo>
                    <a:pt x="0" y="3490"/>
                  </a:lnTo>
                  <a:lnTo>
                    <a:pt x="3503" y="6981"/>
                  </a:lnTo>
                  <a:lnTo>
                    <a:pt x="6993"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156185" y="2078152"/>
              <a:ext cx="415853" cy="415080"/>
            </a:xfrm>
            <a:custGeom>
              <a:avLst/>
              <a:gdLst/>
              <a:ahLst/>
              <a:cxnLst/>
              <a:rect l="l" t="t" r="r" b="b"/>
              <a:pathLst>
                <a:path w="6995" h="6982" extrusionOk="0">
                  <a:moveTo>
                    <a:pt x="3492" y="0"/>
                  </a:moveTo>
                  <a:lnTo>
                    <a:pt x="0"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571970" y="207815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87696" y="207815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402767" y="2078152"/>
              <a:ext cx="415853" cy="415080"/>
            </a:xfrm>
            <a:custGeom>
              <a:avLst/>
              <a:gdLst/>
              <a:ahLst/>
              <a:cxnLst/>
              <a:rect l="l" t="t" r="r" b="b"/>
              <a:pathLst>
                <a:path w="6995"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818552" y="2078152"/>
              <a:ext cx="415793" cy="415080"/>
            </a:xfrm>
            <a:custGeom>
              <a:avLst/>
              <a:gdLst/>
              <a:ahLst/>
              <a:cxnLst/>
              <a:rect l="l" t="t" r="r" b="b"/>
              <a:pathLst>
                <a:path w="6994"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6234278" y="207815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6650063" y="207815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7065788" y="207815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7480860" y="2078152"/>
              <a:ext cx="415853" cy="415080"/>
            </a:xfrm>
            <a:custGeom>
              <a:avLst/>
              <a:gdLst/>
              <a:ahLst/>
              <a:cxnLst/>
              <a:rect l="l" t="t" r="r" b="b"/>
              <a:pathLst>
                <a:path w="6995" h="6982" extrusionOk="0">
                  <a:moveTo>
                    <a:pt x="3503" y="0"/>
                  </a:moveTo>
                  <a:lnTo>
                    <a:pt x="0" y="3490"/>
                  </a:lnTo>
                  <a:lnTo>
                    <a:pt x="3503" y="6981"/>
                  </a:lnTo>
                  <a:lnTo>
                    <a:pt x="6995"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7896645" y="2078152"/>
              <a:ext cx="415793" cy="415080"/>
            </a:xfrm>
            <a:custGeom>
              <a:avLst/>
              <a:gdLst/>
              <a:ahLst/>
              <a:cxnLst/>
              <a:rect l="l" t="t" r="r" b="b"/>
              <a:pathLst>
                <a:path w="6994"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8312371" y="207815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8728156" y="2078152"/>
              <a:ext cx="415853" cy="415080"/>
            </a:xfrm>
            <a:custGeom>
              <a:avLst/>
              <a:gdLst/>
              <a:ahLst/>
              <a:cxnLst/>
              <a:rect l="l" t="t" r="r" b="b"/>
              <a:pathLst>
                <a:path w="6995"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0" y="2493164"/>
              <a:ext cx="415853" cy="415793"/>
            </a:xfrm>
            <a:custGeom>
              <a:avLst/>
              <a:gdLst/>
              <a:ahLst/>
              <a:cxnLst/>
              <a:rect l="l" t="t" r="r" b="b"/>
              <a:pathLst>
                <a:path w="6995"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15785" y="2493164"/>
              <a:ext cx="415793" cy="415793"/>
            </a:xfrm>
            <a:custGeom>
              <a:avLst/>
              <a:gdLst/>
              <a:ahLst/>
              <a:cxnLst/>
              <a:rect l="l" t="t" r="r" b="b"/>
              <a:pathLst>
                <a:path w="6994" h="6994" extrusionOk="0">
                  <a:moveTo>
                    <a:pt x="3490" y="0"/>
                  </a:moveTo>
                  <a:lnTo>
                    <a:pt x="0" y="3503"/>
                  </a:lnTo>
                  <a:lnTo>
                    <a:pt x="3490" y="6994"/>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831511" y="2493164"/>
              <a:ext cx="415080" cy="415793"/>
            </a:xfrm>
            <a:custGeom>
              <a:avLst/>
              <a:gdLst/>
              <a:ahLst/>
              <a:cxnLst/>
              <a:rect l="l" t="t" r="r" b="b"/>
              <a:pathLst>
                <a:path w="6982" h="6994" extrusionOk="0">
                  <a:moveTo>
                    <a:pt x="3492" y="0"/>
                  </a:moveTo>
                  <a:lnTo>
                    <a:pt x="0"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246523" y="2493164"/>
              <a:ext cx="415853" cy="415793"/>
            </a:xfrm>
            <a:custGeom>
              <a:avLst/>
              <a:gdLst/>
              <a:ahLst/>
              <a:cxnLst/>
              <a:rect l="l" t="t" r="r" b="b"/>
              <a:pathLst>
                <a:path w="6995" h="6994" extrusionOk="0">
                  <a:moveTo>
                    <a:pt x="3504" y="0"/>
                  </a:moveTo>
                  <a:lnTo>
                    <a:pt x="1" y="3503"/>
                  </a:lnTo>
                  <a:lnTo>
                    <a:pt x="3504" y="6994"/>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662308" y="2493164"/>
              <a:ext cx="415853" cy="415793"/>
            </a:xfrm>
            <a:custGeom>
              <a:avLst/>
              <a:gdLst/>
              <a:ahLst/>
              <a:cxnLst/>
              <a:rect l="l" t="t" r="r" b="b"/>
              <a:pathLst>
                <a:path w="6995" h="6994" extrusionOk="0">
                  <a:moveTo>
                    <a:pt x="3504" y="0"/>
                  </a:moveTo>
                  <a:lnTo>
                    <a:pt x="1" y="3503"/>
                  </a:lnTo>
                  <a:lnTo>
                    <a:pt x="3504" y="6994"/>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078093" y="2493164"/>
              <a:ext cx="415853" cy="415793"/>
            </a:xfrm>
            <a:custGeom>
              <a:avLst/>
              <a:gdLst/>
              <a:ahLst/>
              <a:cxnLst/>
              <a:rect l="l" t="t" r="r" b="b"/>
              <a:pathLst>
                <a:path w="6995"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493878" y="2493164"/>
              <a:ext cx="415793" cy="415793"/>
            </a:xfrm>
            <a:custGeom>
              <a:avLst/>
              <a:gdLst/>
              <a:ahLst/>
              <a:cxnLst/>
              <a:rect l="l" t="t" r="r" b="b"/>
              <a:pathLst>
                <a:path w="6994"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909603" y="2493164"/>
              <a:ext cx="415080" cy="415793"/>
            </a:xfrm>
            <a:custGeom>
              <a:avLst/>
              <a:gdLst/>
              <a:ahLst/>
              <a:cxnLst/>
              <a:rect l="l" t="t" r="r" b="b"/>
              <a:pathLst>
                <a:path w="6982"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324615" y="2493164"/>
              <a:ext cx="415912" cy="415793"/>
            </a:xfrm>
            <a:custGeom>
              <a:avLst/>
              <a:gdLst/>
              <a:ahLst/>
              <a:cxnLst/>
              <a:rect l="l" t="t" r="r" b="b"/>
              <a:pathLst>
                <a:path w="6996" h="6994" extrusionOk="0">
                  <a:moveTo>
                    <a:pt x="3504" y="0"/>
                  </a:moveTo>
                  <a:lnTo>
                    <a:pt x="1" y="3503"/>
                  </a:lnTo>
                  <a:lnTo>
                    <a:pt x="3504" y="6994"/>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3740460" y="2493164"/>
              <a:ext cx="415793" cy="415793"/>
            </a:xfrm>
            <a:custGeom>
              <a:avLst/>
              <a:gdLst/>
              <a:ahLst/>
              <a:cxnLst/>
              <a:rect l="l" t="t" r="r" b="b"/>
              <a:pathLst>
                <a:path w="6994" h="6994" extrusionOk="0">
                  <a:moveTo>
                    <a:pt x="3503" y="0"/>
                  </a:moveTo>
                  <a:lnTo>
                    <a:pt x="0" y="3503"/>
                  </a:lnTo>
                  <a:lnTo>
                    <a:pt x="3503" y="6994"/>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156185" y="2493164"/>
              <a:ext cx="415853" cy="415793"/>
            </a:xfrm>
            <a:custGeom>
              <a:avLst/>
              <a:gdLst/>
              <a:ahLst/>
              <a:cxnLst/>
              <a:rect l="l" t="t" r="r" b="b"/>
              <a:pathLst>
                <a:path w="6995" h="6994" extrusionOk="0">
                  <a:moveTo>
                    <a:pt x="3492" y="0"/>
                  </a:moveTo>
                  <a:lnTo>
                    <a:pt x="0"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571970" y="2493164"/>
              <a:ext cx="415793" cy="415793"/>
            </a:xfrm>
            <a:custGeom>
              <a:avLst/>
              <a:gdLst/>
              <a:ahLst/>
              <a:cxnLst/>
              <a:rect l="l" t="t" r="r" b="b"/>
              <a:pathLst>
                <a:path w="6994"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987696" y="2493164"/>
              <a:ext cx="415139" cy="415793"/>
            </a:xfrm>
            <a:custGeom>
              <a:avLst/>
              <a:gdLst/>
              <a:ahLst/>
              <a:cxnLst/>
              <a:rect l="l" t="t" r="r" b="b"/>
              <a:pathLst>
                <a:path w="6983"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5402767" y="2493164"/>
              <a:ext cx="415853" cy="415793"/>
            </a:xfrm>
            <a:custGeom>
              <a:avLst/>
              <a:gdLst/>
              <a:ahLst/>
              <a:cxnLst/>
              <a:rect l="l" t="t" r="r" b="b"/>
              <a:pathLst>
                <a:path w="6995" h="6994" extrusionOk="0">
                  <a:moveTo>
                    <a:pt x="3503" y="0"/>
                  </a:moveTo>
                  <a:lnTo>
                    <a:pt x="0" y="3503"/>
                  </a:lnTo>
                  <a:lnTo>
                    <a:pt x="3503" y="6994"/>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818552" y="2493164"/>
              <a:ext cx="415793" cy="415793"/>
            </a:xfrm>
            <a:custGeom>
              <a:avLst/>
              <a:gdLst/>
              <a:ahLst/>
              <a:cxnLst/>
              <a:rect l="l" t="t" r="r" b="b"/>
              <a:pathLst>
                <a:path w="6994" h="6994" extrusionOk="0">
                  <a:moveTo>
                    <a:pt x="3503" y="0"/>
                  </a:moveTo>
                  <a:lnTo>
                    <a:pt x="0" y="3503"/>
                  </a:lnTo>
                  <a:lnTo>
                    <a:pt x="3503" y="6994"/>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6234278" y="2493164"/>
              <a:ext cx="415853" cy="415793"/>
            </a:xfrm>
            <a:custGeom>
              <a:avLst/>
              <a:gdLst/>
              <a:ahLst/>
              <a:cxnLst/>
              <a:rect l="l" t="t" r="r" b="b"/>
              <a:pathLst>
                <a:path w="6995" h="6994" extrusionOk="0">
                  <a:moveTo>
                    <a:pt x="3492" y="0"/>
                  </a:moveTo>
                  <a:lnTo>
                    <a:pt x="1"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6650063" y="2493164"/>
              <a:ext cx="415793" cy="415793"/>
            </a:xfrm>
            <a:custGeom>
              <a:avLst/>
              <a:gdLst/>
              <a:ahLst/>
              <a:cxnLst/>
              <a:rect l="l" t="t" r="r" b="b"/>
              <a:pathLst>
                <a:path w="6994"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7065788" y="2493164"/>
              <a:ext cx="415139" cy="415793"/>
            </a:xfrm>
            <a:custGeom>
              <a:avLst/>
              <a:gdLst/>
              <a:ahLst/>
              <a:cxnLst/>
              <a:rect l="l" t="t" r="r" b="b"/>
              <a:pathLst>
                <a:path w="6983"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480860" y="2493164"/>
              <a:ext cx="415853" cy="415793"/>
            </a:xfrm>
            <a:custGeom>
              <a:avLst/>
              <a:gdLst/>
              <a:ahLst/>
              <a:cxnLst/>
              <a:rect l="l" t="t" r="r" b="b"/>
              <a:pathLst>
                <a:path w="6995" h="6994" extrusionOk="0">
                  <a:moveTo>
                    <a:pt x="3503" y="0"/>
                  </a:moveTo>
                  <a:lnTo>
                    <a:pt x="0" y="3503"/>
                  </a:lnTo>
                  <a:lnTo>
                    <a:pt x="3503" y="6994"/>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7896645" y="2493164"/>
              <a:ext cx="415793" cy="415793"/>
            </a:xfrm>
            <a:custGeom>
              <a:avLst/>
              <a:gdLst/>
              <a:ahLst/>
              <a:cxnLst/>
              <a:rect l="l" t="t" r="r" b="b"/>
              <a:pathLst>
                <a:path w="6994" h="6994" extrusionOk="0">
                  <a:moveTo>
                    <a:pt x="3504" y="0"/>
                  </a:moveTo>
                  <a:lnTo>
                    <a:pt x="1" y="3503"/>
                  </a:lnTo>
                  <a:lnTo>
                    <a:pt x="3504" y="6994"/>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312371" y="2493164"/>
              <a:ext cx="415853" cy="415793"/>
            </a:xfrm>
            <a:custGeom>
              <a:avLst/>
              <a:gdLst/>
              <a:ahLst/>
              <a:cxnLst/>
              <a:rect l="l" t="t" r="r" b="b"/>
              <a:pathLst>
                <a:path w="6995" h="6994" extrusionOk="0">
                  <a:moveTo>
                    <a:pt x="3492" y="0"/>
                  </a:moveTo>
                  <a:lnTo>
                    <a:pt x="1"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728156" y="2493164"/>
              <a:ext cx="415853" cy="415793"/>
            </a:xfrm>
            <a:custGeom>
              <a:avLst/>
              <a:gdLst/>
              <a:ahLst/>
              <a:cxnLst/>
              <a:rect l="l" t="t" r="r" b="b"/>
              <a:pathLst>
                <a:path w="6995"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0" y="290895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15785" y="2908950"/>
              <a:ext cx="415793" cy="415139"/>
            </a:xfrm>
            <a:custGeom>
              <a:avLst/>
              <a:gdLst/>
              <a:ahLst/>
              <a:cxnLst/>
              <a:rect l="l" t="t" r="r" b="b"/>
              <a:pathLst>
                <a:path w="6994" h="6983" extrusionOk="0">
                  <a:moveTo>
                    <a:pt x="3490" y="1"/>
                  </a:moveTo>
                  <a:lnTo>
                    <a:pt x="0" y="3491"/>
                  </a:lnTo>
                  <a:lnTo>
                    <a:pt x="3490" y="6982"/>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31511" y="2908950"/>
              <a:ext cx="415080" cy="415139"/>
            </a:xfrm>
            <a:custGeom>
              <a:avLst/>
              <a:gdLst/>
              <a:ahLst/>
              <a:cxnLst/>
              <a:rect l="l" t="t" r="r" b="b"/>
              <a:pathLst>
                <a:path w="6982" h="6983" extrusionOk="0">
                  <a:moveTo>
                    <a:pt x="3492" y="1"/>
                  </a:moveTo>
                  <a:lnTo>
                    <a:pt x="0"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246523" y="2908950"/>
              <a:ext cx="415853" cy="415139"/>
            </a:xfrm>
            <a:custGeom>
              <a:avLst/>
              <a:gdLst/>
              <a:ahLst/>
              <a:cxnLst/>
              <a:rect l="l" t="t" r="r" b="b"/>
              <a:pathLst>
                <a:path w="6995"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662308" y="2908950"/>
              <a:ext cx="415853" cy="415139"/>
            </a:xfrm>
            <a:custGeom>
              <a:avLst/>
              <a:gdLst/>
              <a:ahLst/>
              <a:cxnLst/>
              <a:rect l="l" t="t" r="r" b="b"/>
              <a:pathLst>
                <a:path w="6995"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2078093" y="290895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493878" y="2908950"/>
              <a:ext cx="415793" cy="415139"/>
            </a:xfrm>
            <a:custGeom>
              <a:avLst/>
              <a:gdLst/>
              <a:ahLst/>
              <a:cxnLst/>
              <a:rect l="l" t="t" r="r" b="b"/>
              <a:pathLst>
                <a:path w="6994"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2909603" y="2908950"/>
              <a:ext cx="415080" cy="415139"/>
            </a:xfrm>
            <a:custGeom>
              <a:avLst/>
              <a:gdLst/>
              <a:ahLst/>
              <a:cxnLst/>
              <a:rect l="l" t="t" r="r" b="b"/>
              <a:pathLst>
                <a:path w="6982"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3324615" y="2908950"/>
              <a:ext cx="415912" cy="415139"/>
            </a:xfrm>
            <a:custGeom>
              <a:avLst/>
              <a:gdLst/>
              <a:ahLst/>
              <a:cxnLst/>
              <a:rect l="l" t="t" r="r" b="b"/>
              <a:pathLst>
                <a:path w="6996"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740460" y="2908950"/>
              <a:ext cx="415793" cy="415139"/>
            </a:xfrm>
            <a:custGeom>
              <a:avLst/>
              <a:gdLst/>
              <a:ahLst/>
              <a:cxnLst/>
              <a:rect l="l" t="t" r="r" b="b"/>
              <a:pathLst>
                <a:path w="6994" h="6983" extrusionOk="0">
                  <a:moveTo>
                    <a:pt x="3503" y="1"/>
                  </a:moveTo>
                  <a:lnTo>
                    <a:pt x="0" y="3491"/>
                  </a:lnTo>
                  <a:lnTo>
                    <a:pt x="3503" y="6982"/>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4156185" y="2908950"/>
              <a:ext cx="415853" cy="415139"/>
            </a:xfrm>
            <a:custGeom>
              <a:avLst/>
              <a:gdLst/>
              <a:ahLst/>
              <a:cxnLst/>
              <a:rect l="l" t="t" r="r" b="b"/>
              <a:pathLst>
                <a:path w="6995" h="6983" extrusionOk="0">
                  <a:moveTo>
                    <a:pt x="3492" y="1"/>
                  </a:moveTo>
                  <a:lnTo>
                    <a:pt x="0"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571970" y="290895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4987696" y="290895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5402767" y="2908950"/>
              <a:ext cx="415853" cy="415139"/>
            </a:xfrm>
            <a:custGeom>
              <a:avLst/>
              <a:gdLst/>
              <a:ahLst/>
              <a:cxnLst/>
              <a:rect l="l" t="t" r="r" b="b"/>
              <a:pathLst>
                <a:path w="6995"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5818552" y="2908950"/>
              <a:ext cx="415793" cy="415139"/>
            </a:xfrm>
            <a:custGeom>
              <a:avLst/>
              <a:gdLst/>
              <a:ahLst/>
              <a:cxnLst/>
              <a:rect l="l" t="t" r="r" b="b"/>
              <a:pathLst>
                <a:path w="6994"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234278" y="290895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6650063" y="290895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7065788" y="290895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7480860" y="2908950"/>
              <a:ext cx="415853" cy="415139"/>
            </a:xfrm>
            <a:custGeom>
              <a:avLst/>
              <a:gdLst/>
              <a:ahLst/>
              <a:cxnLst/>
              <a:rect l="l" t="t" r="r" b="b"/>
              <a:pathLst>
                <a:path w="6995" h="6983" extrusionOk="0">
                  <a:moveTo>
                    <a:pt x="3503" y="1"/>
                  </a:moveTo>
                  <a:lnTo>
                    <a:pt x="0" y="3491"/>
                  </a:lnTo>
                  <a:lnTo>
                    <a:pt x="3503" y="6982"/>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7896645" y="2908950"/>
              <a:ext cx="415793" cy="415139"/>
            </a:xfrm>
            <a:custGeom>
              <a:avLst/>
              <a:gdLst/>
              <a:ahLst/>
              <a:cxnLst/>
              <a:rect l="l" t="t" r="r" b="b"/>
              <a:pathLst>
                <a:path w="6994"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8312371" y="290895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8728156" y="2908950"/>
              <a:ext cx="415853" cy="415139"/>
            </a:xfrm>
            <a:custGeom>
              <a:avLst/>
              <a:gdLst/>
              <a:ahLst/>
              <a:cxnLst/>
              <a:rect l="l" t="t" r="r" b="b"/>
              <a:pathLst>
                <a:path w="6995"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0" y="332402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415785" y="3324022"/>
              <a:ext cx="415793" cy="415793"/>
            </a:xfrm>
            <a:custGeom>
              <a:avLst/>
              <a:gdLst/>
              <a:ahLst/>
              <a:cxnLst/>
              <a:rect l="l" t="t" r="r" b="b"/>
              <a:pathLst>
                <a:path w="6994" h="6994" extrusionOk="0">
                  <a:moveTo>
                    <a:pt x="3490" y="0"/>
                  </a:moveTo>
                  <a:lnTo>
                    <a:pt x="0" y="3503"/>
                  </a:lnTo>
                  <a:lnTo>
                    <a:pt x="3490" y="6993"/>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31511" y="3324022"/>
              <a:ext cx="415080" cy="415793"/>
            </a:xfrm>
            <a:custGeom>
              <a:avLst/>
              <a:gdLst/>
              <a:ahLst/>
              <a:cxnLst/>
              <a:rect l="l" t="t" r="r" b="b"/>
              <a:pathLst>
                <a:path w="6982" h="6994" extrusionOk="0">
                  <a:moveTo>
                    <a:pt x="3492" y="0"/>
                  </a:moveTo>
                  <a:lnTo>
                    <a:pt x="0"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246523" y="3324022"/>
              <a:ext cx="415853" cy="415793"/>
            </a:xfrm>
            <a:custGeom>
              <a:avLst/>
              <a:gdLst/>
              <a:ahLst/>
              <a:cxnLst/>
              <a:rect l="l" t="t" r="r" b="b"/>
              <a:pathLst>
                <a:path w="6995"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662308" y="3324022"/>
              <a:ext cx="415853" cy="415793"/>
            </a:xfrm>
            <a:custGeom>
              <a:avLst/>
              <a:gdLst/>
              <a:ahLst/>
              <a:cxnLst/>
              <a:rect l="l" t="t" r="r" b="b"/>
              <a:pathLst>
                <a:path w="6995"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078093" y="332402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493878" y="3324022"/>
              <a:ext cx="415793" cy="415793"/>
            </a:xfrm>
            <a:custGeom>
              <a:avLst/>
              <a:gdLst/>
              <a:ahLst/>
              <a:cxnLst/>
              <a:rect l="l" t="t" r="r" b="b"/>
              <a:pathLst>
                <a:path w="6994"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909603" y="3324022"/>
              <a:ext cx="415080" cy="415793"/>
            </a:xfrm>
            <a:custGeom>
              <a:avLst/>
              <a:gdLst/>
              <a:ahLst/>
              <a:cxnLst/>
              <a:rect l="l" t="t" r="r" b="b"/>
              <a:pathLst>
                <a:path w="6982"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324615" y="3324022"/>
              <a:ext cx="415912" cy="415793"/>
            </a:xfrm>
            <a:custGeom>
              <a:avLst/>
              <a:gdLst/>
              <a:ahLst/>
              <a:cxnLst/>
              <a:rect l="l" t="t" r="r" b="b"/>
              <a:pathLst>
                <a:path w="6996"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740460" y="3324022"/>
              <a:ext cx="415793" cy="415793"/>
            </a:xfrm>
            <a:custGeom>
              <a:avLst/>
              <a:gdLst/>
              <a:ahLst/>
              <a:cxnLst/>
              <a:rect l="l" t="t" r="r" b="b"/>
              <a:pathLst>
                <a:path w="6994" h="6994" extrusionOk="0">
                  <a:moveTo>
                    <a:pt x="3503" y="0"/>
                  </a:moveTo>
                  <a:lnTo>
                    <a:pt x="0" y="3503"/>
                  </a:lnTo>
                  <a:lnTo>
                    <a:pt x="3503" y="6993"/>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4156185" y="3324022"/>
              <a:ext cx="415853" cy="415793"/>
            </a:xfrm>
            <a:custGeom>
              <a:avLst/>
              <a:gdLst/>
              <a:ahLst/>
              <a:cxnLst/>
              <a:rect l="l" t="t" r="r" b="b"/>
              <a:pathLst>
                <a:path w="6995" h="6994" extrusionOk="0">
                  <a:moveTo>
                    <a:pt x="3492" y="0"/>
                  </a:moveTo>
                  <a:lnTo>
                    <a:pt x="0"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4571970" y="332402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4987696" y="332402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5402767" y="3324022"/>
              <a:ext cx="415853" cy="415793"/>
            </a:xfrm>
            <a:custGeom>
              <a:avLst/>
              <a:gdLst/>
              <a:ahLst/>
              <a:cxnLst/>
              <a:rect l="l" t="t" r="r" b="b"/>
              <a:pathLst>
                <a:path w="6995"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5818552" y="3324022"/>
              <a:ext cx="415793" cy="415793"/>
            </a:xfrm>
            <a:custGeom>
              <a:avLst/>
              <a:gdLst/>
              <a:ahLst/>
              <a:cxnLst/>
              <a:rect l="l" t="t" r="r" b="b"/>
              <a:pathLst>
                <a:path w="6994"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6234278" y="332402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6650063" y="332402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7065788" y="332402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7480860" y="3324022"/>
              <a:ext cx="415853" cy="415793"/>
            </a:xfrm>
            <a:custGeom>
              <a:avLst/>
              <a:gdLst/>
              <a:ahLst/>
              <a:cxnLst/>
              <a:rect l="l" t="t" r="r" b="b"/>
              <a:pathLst>
                <a:path w="6995" h="6994" extrusionOk="0">
                  <a:moveTo>
                    <a:pt x="3503" y="0"/>
                  </a:moveTo>
                  <a:lnTo>
                    <a:pt x="0" y="3503"/>
                  </a:lnTo>
                  <a:lnTo>
                    <a:pt x="3503" y="6993"/>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96645" y="3324022"/>
              <a:ext cx="415793" cy="415793"/>
            </a:xfrm>
            <a:custGeom>
              <a:avLst/>
              <a:gdLst/>
              <a:ahLst/>
              <a:cxnLst/>
              <a:rect l="l" t="t" r="r" b="b"/>
              <a:pathLst>
                <a:path w="6994"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312371" y="332402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728156" y="3324022"/>
              <a:ext cx="415853" cy="415793"/>
            </a:xfrm>
            <a:custGeom>
              <a:avLst/>
              <a:gdLst/>
              <a:ahLst/>
              <a:cxnLst/>
              <a:rect l="l" t="t" r="r" b="b"/>
              <a:pathLst>
                <a:path w="6995"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0" y="373974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415785" y="3739747"/>
              <a:ext cx="415793" cy="415853"/>
            </a:xfrm>
            <a:custGeom>
              <a:avLst/>
              <a:gdLst/>
              <a:ahLst/>
              <a:cxnLst/>
              <a:rect l="l" t="t" r="r" b="b"/>
              <a:pathLst>
                <a:path w="6994" h="6995" extrusionOk="0">
                  <a:moveTo>
                    <a:pt x="3490" y="0"/>
                  </a:moveTo>
                  <a:lnTo>
                    <a:pt x="0" y="3503"/>
                  </a:lnTo>
                  <a:lnTo>
                    <a:pt x="3490" y="6995"/>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831511" y="3739747"/>
              <a:ext cx="415080" cy="415853"/>
            </a:xfrm>
            <a:custGeom>
              <a:avLst/>
              <a:gdLst/>
              <a:ahLst/>
              <a:cxnLst/>
              <a:rect l="l" t="t" r="r" b="b"/>
              <a:pathLst>
                <a:path w="6982" h="6995" extrusionOk="0">
                  <a:moveTo>
                    <a:pt x="3492" y="0"/>
                  </a:moveTo>
                  <a:lnTo>
                    <a:pt x="0"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246523" y="3739747"/>
              <a:ext cx="415853" cy="415853"/>
            </a:xfrm>
            <a:custGeom>
              <a:avLst/>
              <a:gdLst/>
              <a:ahLst/>
              <a:cxnLst/>
              <a:rect l="l" t="t" r="r" b="b"/>
              <a:pathLst>
                <a:path w="6995"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662308" y="3739747"/>
              <a:ext cx="415853" cy="415853"/>
            </a:xfrm>
            <a:custGeom>
              <a:avLst/>
              <a:gdLst/>
              <a:ahLst/>
              <a:cxnLst/>
              <a:rect l="l" t="t" r="r" b="b"/>
              <a:pathLst>
                <a:path w="6995"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2078093" y="373974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2493878" y="3739747"/>
              <a:ext cx="415793" cy="415853"/>
            </a:xfrm>
            <a:custGeom>
              <a:avLst/>
              <a:gdLst/>
              <a:ahLst/>
              <a:cxnLst/>
              <a:rect l="l" t="t" r="r" b="b"/>
              <a:pathLst>
                <a:path w="6994"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2909603" y="3739747"/>
              <a:ext cx="415080" cy="415853"/>
            </a:xfrm>
            <a:custGeom>
              <a:avLst/>
              <a:gdLst/>
              <a:ahLst/>
              <a:cxnLst/>
              <a:rect l="l" t="t" r="r" b="b"/>
              <a:pathLst>
                <a:path w="6982"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324615" y="3739747"/>
              <a:ext cx="415912" cy="415853"/>
            </a:xfrm>
            <a:custGeom>
              <a:avLst/>
              <a:gdLst/>
              <a:ahLst/>
              <a:cxnLst/>
              <a:rect l="l" t="t" r="r" b="b"/>
              <a:pathLst>
                <a:path w="6996"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740460" y="3739747"/>
              <a:ext cx="415793" cy="415853"/>
            </a:xfrm>
            <a:custGeom>
              <a:avLst/>
              <a:gdLst/>
              <a:ahLst/>
              <a:cxnLst/>
              <a:rect l="l" t="t" r="r" b="b"/>
              <a:pathLst>
                <a:path w="6994" h="6995" extrusionOk="0">
                  <a:moveTo>
                    <a:pt x="3503" y="0"/>
                  </a:moveTo>
                  <a:lnTo>
                    <a:pt x="0" y="3503"/>
                  </a:lnTo>
                  <a:lnTo>
                    <a:pt x="3503" y="6995"/>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156185" y="3739747"/>
              <a:ext cx="415853" cy="415853"/>
            </a:xfrm>
            <a:custGeom>
              <a:avLst/>
              <a:gdLst/>
              <a:ahLst/>
              <a:cxnLst/>
              <a:rect l="l" t="t" r="r" b="b"/>
              <a:pathLst>
                <a:path w="6995" h="6995" extrusionOk="0">
                  <a:moveTo>
                    <a:pt x="3492" y="0"/>
                  </a:moveTo>
                  <a:lnTo>
                    <a:pt x="0"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4571970" y="373974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4987696" y="373974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402767" y="3739747"/>
              <a:ext cx="415853" cy="415853"/>
            </a:xfrm>
            <a:custGeom>
              <a:avLst/>
              <a:gdLst/>
              <a:ahLst/>
              <a:cxnLst/>
              <a:rect l="l" t="t" r="r" b="b"/>
              <a:pathLst>
                <a:path w="6995"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818552" y="3739747"/>
              <a:ext cx="415793" cy="415853"/>
            </a:xfrm>
            <a:custGeom>
              <a:avLst/>
              <a:gdLst/>
              <a:ahLst/>
              <a:cxnLst/>
              <a:rect l="l" t="t" r="r" b="b"/>
              <a:pathLst>
                <a:path w="6994"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6234278" y="373974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6650063" y="373974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7065788" y="373974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7480860" y="3739747"/>
              <a:ext cx="415853" cy="415853"/>
            </a:xfrm>
            <a:custGeom>
              <a:avLst/>
              <a:gdLst/>
              <a:ahLst/>
              <a:cxnLst/>
              <a:rect l="l" t="t" r="r" b="b"/>
              <a:pathLst>
                <a:path w="6995" h="6995" extrusionOk="0">
                  <a:moveTo>
                    <a:pt x="3503" y="0"/>
                  </a:moveTo>
                  <a:lnTo>
                    <a:pt x="0" y="3503"/>
                  </a:lnTo>
                  <a:lnTo>
                    <a:pt x="3503" y="6995"/>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7896645" y="3739747"/>
              <a:ext cx="415793" cy="415853"/>
            </a:xfrm>
            <a:custGeom>
              <a:avLst/>
              <a:gdLst/>
              <a:ahLst/>
              <a:cxnLst/>
              <a:rect l="l" t="t" r="r" b="b"/>
              <a:pathLst>
                <a:path w="6994"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312371" y="373974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8728156" y="3739747"/>
              <a:ext cx="415853" cy="415853"/>
            </a:xfrm>
            <a:custGeom>
              <a:avLst/>
              <a:gdLst/>
              <a:ahLst/>
              <a:cxnLst/>
              <a:rect l="l" t="t" r="r" b="b"/>
              <a:pathLst>
                <a:path w="6995"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0" y="415553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415785" y="4155532"/>
              <a:ext cx="415793" cy="415793"/>
            </a:xfrm>
            <a:custGeom>
              <a:avLst/>
              <a:gdLst/>
              <a:ahLst/>
              <a:cxnLst/>
              <a:rect l="l" t="t" r="r" b="b"/>
              <a:pathLst>
                <a:path w="6994" h="6994" extrusionOk="0">
                  <a:moveTo>
                    <a:pt x="3490" y="1"/>
                  </a:moveTo>
                  <a:lnTo>
                    <a:pt x="0" y="3491"/>
                  </a:lnTo>
                  <a:lnTo>
                    <a:pt x="3490" y="6994"/>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831511" y="4155532"/>
              <a:ext cx="415080" cy="415793"/>
            </a:xfrm>
            <a:custGeom>
              <a:avLst/>
              <a:gdLst/>
              <a:ahLst/>
              <a:cxnLst/>
              <a:rect l="l" t="t" r="r" b="b"/>
              <a:pathLst>
                <a:path w="6982" h="6994" extrusionOk="0">
                  <a:moveTo>
                    <a:pt x="3492" y="1"/>
                  </a:moveTo>
                  <a:lnTo>
                    <a:pt x="0"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246523" y="4155532"/>
              <a:ext cx="415853" cy="415793"/>
            </a:xfrm>
            <a:custGeom>
              <a:avLst/>
              <a:gdLst/>
              <a:ahLst/>
              <a:cxnLst/>
              <a:rect l="l" t="t" r="r" b="b"/>
              <a:pathLst>
                <a:path w="6995"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662308" y="4155532"/>
              <a:ext cx="415853" cy="415793"/>
            </a:xfrm>
            <a:custGeom>
              <a:avLst/>
              <a:gdLst/>
              <a:ahLst/>
              <a:cxnLst/>
              <a:rect l="l" t="t" r="r" b="b"/>
              <a:pathLst>
                <a:path w="6995"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078093" y="415553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493878" y="4155532"/>
              <a:ext cx="415793" cy="415793"/>
            </a:xfrm>
            <a:custGeom>
              <a:avLst/>
              <a:gdLst/>
              <a:ahLst/>
              <a:cxnLst/>
              <a:rect l="l" t="t" r="r" b="b"/>
              <a:pathLst>
                <a:path w="6994"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909603" y="4155532"/>
              <a:ext cx="415080" cy="415793"/>
            </a:xfrm>
            <a:custGeom>
              <a:avLst/>
              <a:gdLst/>
              <a:ahLst/>
              <a:cxnLst/>
              <a:rect l="l" t="t" r="r" b="b"/>
              <a:pathLst>
                <a:path w="6982"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324615" y="4155532"/>
              <a:ext cx="415912" cy="415793"/>
            </a:xfrm>
            <a:custGeom>
              <a:avLst/>
              <a:gdLst/>
              <a:ahLst/>
              <a:cxnLst/>
              <a:rect l="l" t="t" r="r" b="b"/>
              <a:pathLst>
                <a:path w="6996"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740460" y="4155532"/>
              <a:ext cx="415793" cy="415793"/>
            </a:xfrm>
            <a:custGeom>
              <a:avLst/>
              <a:gdLst/>
              <a:ahLst/>
              <a:cxnLst/>
              <a:rect l="l" t="t" r="r" b="b"/>
              <a:pathLst>
                <a:path w="6994" h="6994" extrusionOk="0">
                  <a:moveTo>
                    <a:pt x="3503" y="1"/>
                  </a:moveTo>
                  <a:lnTo>
                    <a:pt x="0" y="3491"/>
                  </a:lnTo>
                  <a:lnTo>
                    <a:pt x="3503" y="6994"/>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156185" y="4155532"/>
              <a:ext cx="415853" cy="415793"/>
            </a:xfrm>
            <a:custGeom>
              <a:avLst/>
              <a:gdLst/>
              <a:ahLst/>
              <a:cxnLst/>
              <a:rect l="l" t="t" r="r" b="b"/>
              <a:pathLst>
                <a:path w="6995" h="6994" extrusionOk="0">
                  <a:moveTo>
                    <a:pt x="3492" y="1"/>
                  </a:moveTo>
                  <a:lnTo>
                    <a:pt x="0"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4571970" y="415553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987696" y="415553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5402767" y="4155532"/>
              <a:ext cx="415853" cy="415793"/>
            </a:xfrm>
            <a:custGeom>
              <a:avLst/>
              <a:gdLst/>
              <a:ahLst/>
              <a:cxnLst/>
              <a:rect l="l" t="t" r="r" b="b"/>
              <a:pathLst>
                <a:path w="6995"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5818552" y="4155532"/>
              <a:ext cx="415793" cy="415793"/>
            </a:xfrm>
            <a:custGeom>
              <a:avLst/>
              <a:gdLst/>
              <a:ahLst/>
              <a:cxnLst/>
              <a:rect l="l" t="t" r="r" b="b"/>
              <a:pathLst>
                <a:path w="6994"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234278" y="415553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650063" y="415553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7065788" y="415553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7480860" y="4155532"/>
              <a:ext cx="415853" cy="415793"/>
            </a:xfrm>
            <a:custGeom>
              <a:avLst/>
              <a:gdLst/>
              <a:ahLst/>
              <a:cxnLst/>
              <a:rect l="l" t="t" r="r" b="b"/>
              <a:pathLst>
                <a:path w="6995" h="6994" extrusionOk="0">
                  <a:moveTo>
                    <a:pt x="3503" y="1"/>
                  </a:moveTo>
                  <a:lnTo>
                    <a:pt x="0" y="3491"/>
                  </a:lnTo>
                  <a:lnTo>
                    <a:pt x="3503" y="6994"/>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896645" y="4155532"/>
              <a:ext cx="415793" cy="415793"/>
            </a:xfrm>
            <a:custGeom>
              <a:avLst/>
              <a:gdLst/>
              <a:ahLst/>
              <a:cxnLst/>
              <a:rect l="l" t="t" r="r" b="b"/>
              <a:pathLst>
                <a:path w="6994"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312371" y="415553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728156" y="4155532"/>
              <a:ext cx="415853" cy="415793"/>
            </a:xfrm>
            <a:custGeom>
              <a:avLst/>
              <a:gdLst/>
              <a:ahLst/>
              <a:cxnLst/>
              <a:rect l="l" t="t" r="r" b="b"/>
              <a:pathLst>
                <a:path w="6995"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0" y="457125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415785" y="4571258"/>
              <a:ext cx="415793" cy="415912"/>
            </a:xfrm>
            <a:custGeom>
              <a:avLst/>
              <a:gdLst/>
              <a:ahLst/>
              <a:cxnLst/>
              <a:rect l="l" t="t" r="r" b="b"/>
              <a:pathLst>
                <a:path w="6994" h="6996" extrusionOk="0">
                  <a:moveTo>
                    <a:pt x="3490" y="1"/>
                  </a:moveTo>
                  <a:lnTo>
                    <a:pt x="0" y="3492"/>
                  </a:lnTo>
                  <a:lnTo>
                    <a:pt x="3490" y="6995"/>
                  </a:lnTo>
                  <a:lnTo>
                    <a:pt x="6993" y="3492"/>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31511" y="4571258"/>
              <a:ext cx="415080" cy="415912"/>
            </a:xfrm>
            <a:custGeom>
              <a:avLst/>
              <a:gdLst/>
              <a:ahLst/>
              <a:cxnLst/>
              <a:rect l="l" t="t" r="r" b="b"/>
              <a:pathLst>
                <a:path w="6982" h="6996" extrusionOk="0">
                  <a:moveTo>
                    <a:pt x="3492" y="1"/>
                  </a:moveTo>
                  <a:lnTo>
                    <a:pt x="0"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246523" y="4571258"/>
              <a:ext cx="415853" cy="415912"/>
            </a:xfrm>
            <a:custGeom>
              <a:avLst/>
              <a:gdLst/>
              <a:ahLst/>
              <a:cxnLst/>
              <a:rect l="l" t="t" r="r" b="b"/>
              <a:pathLst>
                <a:path w="6995"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662308" y="4571258"/>
              <a:ext cx="415853" cy="415912"/>
            </a:xfrm>
            <a:custGeom>
              <a:avLst/>
              <a:gdLst/>
              <a:ahLst/>
              <a:cxnLst/>
              <a:rect l="l" t="t" r="r" b="b"/>
              <a:pathLst>
                <a:path w="6995"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078093" y="457125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2493878" y="4571258"/>
              <a:ext cx="415793" cy="415912"/>
            </a:xfrm>
            <a:custGeom>
              <a:avLst/>
              <a:gdLst/>
              <a:ahLst/>
              <a:cxnLst/>
              <a:rect l="l" t="t" r="r" b="b"/>
              <a:pathLst>
                <a:path w="6994"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909603" y="4571258"/>
              <a:ext cx="415080" cy="415912"/>
            </a:xfrm>
            <a:custGeom>
              <a:avLst/>
              <a:gdLst/>
              <a:ahLst/>
              <a:cxnLst/>
              <a:rect l="l" t="t" r="r" b="b"/>
              <a:pathLst>
                <a:path w="6982"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3324615" y="4571258"/>
              <a:ext cx="415912" cy="415912"/>
            </a:xfrm>
            <a:custGeom>
              <a:avLst/>
              <a:gdLst/>
              <a:ahLst/>
              <a:cxnLst/>
              <a:rect l="l" t="t" r="r" b="b"/>
              <a:pathLst>
                <a:path w="6996"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3740460" y="4571258"/>
              <a:ext cx="415793" cy="415912"/>
            </a:xfrm>
            <a:custGeom>
              <a:avLst/>
              <a:gdLst/>
              <a:ahLst/>
              <a:cxnLst/>
              <a:rect l="l" t="t" r="r" b="b"/>
              <a:pathLst>
                <a:path w="6994" h="6996" extrusionOk="0">
                  <a:moveTo>
                    <a:pt x="3503" y="1"/>
                  </a:moveTo>
                  <a:lnTo>
                    <a:pt x="0" y="3492"/>
                  </a:lnTo>
                  <a:lnTo>
                    <a:pt x="3503" y="6995"/>
                  </a:lnTo>
                  <a:lnTo>
                    <a:pt x="6993"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156185" y="4571258"/>
              <a:ext cx="415853" cy="415912"/>
            </a:xfrm>
            <a:custGeom>
              <a:avLst/>
              <a:gdLst/>
              <a:ahLst/>
              <a:cxnLst/>
              <a:rect l="l" t="t" r="r" b="b"/>
              <a:pathLst>
                <a:path w="6995" h="6996" extrusionOk="0">
                  <a:moveTo>
                    <a:pt x="3492" y="1"/>
                  </a:moveTo>
                  <a:lnTo>
                    <a:pt x="0"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571970" y="457125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987696" y="457125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5402767" y="4571258"/>
              <a:ext cx="415853" cy="415912"/>
            </a:xfrm>
            <a:custGeom>
              <a:avLst/>
              <a:gdLst/>
              <a:ahLst/>
              <a:cxnLst/>
              <a:rect l="l" t="t" r="r" b="b"/>
              <a:pathLst>
                <a:path w="6995"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5818552" y="4571258"/>
              <a:ext cx="415793" cy="415912"/>
            </a:xfrm>
            <a:custGeom>
              <a:avLst/>
              <a:gdLst/>
              <a:ahLst/>
              <a:cxnLst/>
              <a:rect l="l" t="t" r="r" b="b"/>
              <a:pathLst>
                <a:path w="6994"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234278" y="457125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6650063" y="457125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7065788" y="457125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7480860" y="4571258"/>
              <a:ext cx="415853" cy="415912"/>
            </a:xfrm>
            <a:custGeom>
              <a:avLst/>
              <a:gdLst/>
              <a:ahLst/>
              <a:cxnLst/>
              <a:rect l="l" t="t" r="r" b="b"/>
              <a:pathLst>
                <a:path w="6995" h="6996" extrusionOk="0">
                  <a:moveTo>
                    <a:pt x="3503" y="1"/>
                  </a:moveTo>
                  <a:lnTo>
                    <a:pt x="0" y="3492"/>
                  </a:lnTo>
                  <a:lnTo>
                    <a:pt x="3503" y="6995"/>
                  </a:lnTo>
                  <a:lnTo>
                    <a:pt x="6995"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7896645" y="4571258"/>
              <a:ext cx="415793" cy="415912"/>
            </a:xfrm>
            <a:custGeom>
              <a:avLst/>
              <a:gdLst/>
              <a:ahLst/>
              <a:cxnLst/>
              <a:rect l="l" t="t" r="r" b="b"/>
              <a:pathLst>
                <a:path w="6994"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8312371" y="457125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8728156" y="4571258"/>
              <a:ext cx="415853" cy="415912"/>
            </a:xfrm>
            <a:custGeom>
              <a:avLst/>
              <a:gdLst/>
              <a:ahLst/>
              <a:cxnLst/>
              <a:rect l="l" t="t" r="r" b="b"/>
              <a:pathLst>
                <a:path w="6995"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0" y="498710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415785" y="4987102"/>
              <a:ext cx="415793" cy="415080"/>
            </a:xfrm>
            <a:custGeom>
              <a:avLst/>
              <a:gdLst/>
              <a:ahLst/>
              <a:cxnLst/>
              <a:rect l="l" t="t" r="r" b="b"/>
              <a:pathLst>
                <a:path w="6994" h="6982" extrusionOk="0">
                  <a:moveTo>
                    <a:pt x="3490" y="0"/>
                  </a:moveTo>
                  <a:lnTo>
                    <a:pt x="0" y="3490"/>
                  </a:lnTo>
                  <a:lnTo>
                    <a:pt x="3490" y="6981"/>
                  </a:lnTo>
                  <a:lnTo>
                    <a:pt x="6993" y="3490"/>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831511" y="4987102"/>
              <a:ext cx="415080" cy="415080"/>
            </a:xfrm>
            <a:custGeom>
              <a:avLst/>
              <a:gdLst/>
              <a:ahLst/>
              <a:cxnLst/>
              <a:rect l="l" t="t" r="r" b="b"/>
              <a:pathLst>
                <a:path w="6982" h="6982" extrusionOk="0">
                  <a:moveTo>
                    <a:pt x="3492" y="0"/>
                  </a:moveTo>
                  <a:lnTo>
                    <a:pt x="0"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246523" y="4987102"/>
              <a:ext cx="415853" cy="415080"/>
            </a:xfrm>
            <a:custGeom>
              <a:avLst/>
              <a:gdLst/>
              <a:ahLst/>
              <a:cxnLst/>
              <a:rect l="l" t="t" r="r" b="b"/>
              <a:pathLst>
                <a:path w="6995"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2308" y="4987102"/>
              <a:ext cx="415853" cy="415080"/>
            </a:xfrm>
            <a:custGeom>
              <a:avLst/>
              <a:gdLst/>
              <a:ahLst/>
              <a:cxnLst/>
              <a:rect l="l" t="t" r="r" b="b"/>
              <a:pathLst>
                <a:path w="6995"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078093" y="498710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2493878" y="4987102"/>
              <a:ext cx="415793" cy="415080"/>
            </a:xfrm>
            <a:custGeom>
              <a:avLst/>
              <a:gdLst/>
              <a:ahLst/>
              <a:cxnLst/>
              <a:rect l="l" t="t" r="r" b="b"/>
              <a:pathLst>
                <a:path w="6994"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909603" y="4987102"/>
              <a:ext cx="415080" cy="415080"/>
            </a:xfrm>
            <a:custGeom>
              <a:avLst/>
              <a:gdLst/>
              <a:ahLst/>
              <a:cxnLst/>
              <a:rect l="l" t="t" r="r" b="b"/>
              <a:pathLst>
                <a:path w="6982"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3324615" y="4987102"/>
              <a:ext cx="415912" cy="415080"/>
            </a:xfrm>
            <a:custGeom>
              <a:avLst/>
              <a:gdLst/>
              <a:ahLst/>
              <a:cxnLst/>
              <a:rect l="l" t="t" r="r" b="b"/>
              <a:pathLst>
                <a:path w="6996"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3740460" y="4987102"/>
              <a:ext cx="415793" cy="415080"/>
            </a:xfrm>
            <a:custGeom>
              <a:avLst/>
              <a:gdLst/>
              <a:ahLst/>
              <a:cxnLst/>
              <a:rect l="l" t="t" r="r" b="b"/>
              <a:pathLst>
                <a:path w="6994" h="6982" extrusionOk="0">
                  <a:moveTo>
                    <a:pt x="3503" y="0"/>
                  </a:moveTo>
                  <a:lnTo>
                    <a:pt x="0" y="3490"/>
                  </a:lnTo>
                  <a:lnTo>
                    <a:pt x="3503" y="6981"/>
                  </a:lnTo>
                  <a:lnTo>
                    <a:pt x="6993"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4156185" y="4987102"/>
              <a:ext cx="415853" cy="415080"/>
            </a:xfrm>
            <a:custGeom>
              <a:avLst/>
              <a:gdLst/>
              <a:ahLst/>
              <a:cxnLst/>
              <a:rect l="l" t="t" r="r" b="b"/>
              <a:pathLst>
                <a:path w="6995" h="6982" extrusionOk="0">
                  <a:moveTo>
                    <a:pt x="3492" y="0"/>
                  </a:moveTo>
                  <a:lnTo>
                    <a:pt x="0"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4571970" y="498710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4987696" y="498710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5402767" y="4987102"/>
              <a:ext cx="415853" cy="415080"/>
            </a:xfrm>
            <a:custGeom>
              <a:avLst/>
              <a:gdLst/>
              <a:ahLst/>
              <a:cxnLst/>
              <a:rect l="l" t="t" r="r" b="b"/>
              <a:pathLst>
                <a:path w="6995"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5818552" y="4987102"/>
              <a:ext cx="415793" cy="415080"/>
            </a:xfrm>
            <a:custGeom>
              <a:avLst/>
              <a:gdLst/>
              <a:ahLst/>
              <a:cxnLst/>
              <a:rect l="l" t="t" r="r" b="b"/>
              <a:pathLst>
                <a:path w="6994"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6234278" y="498710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6650063" y="498710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7065788" y="498710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7480860" y="4987102"/>
              <a:ext cx="415853" cy="415080"/>
            </a:xfrm>
            <a:custGeom>
              <a:avLst/>
              <a:gdLst/>
              <a:ahLst/>
              <a:cxnLst/>
              <a:rect l="l" t="t" r="r" b="b"/>
              <a:pathLst>
                <a:path w="6995" h="6982" extrusionOk="0">
                  <a:moveTo>
                    <a:pt x="3503" y="0"/>
                  </a:moveTo>
                  <a:lnTo>
                    <a:pt x="0" y="3490"/>
                  </a:lnTo>
                  <a:lnTo>
                    <a:pt x="3503" y="6981"/>
                  </a:lnTo>
                  <a:lnTo>
                    <a:pt x="6995"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7896645" y="4987102"/>
              <a:ext cx="415793" cy="415080"/>
            </a:xfrm>
            <a:custGeom>
              <a:avLst/>
              <a:gdLst/>
              <a:ahLst/>
              <a:cxnLst/>
              <a:rect l="l" t="t" r="r" b="b"/>
              <a:pathLst>
                <a:path w="6994"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8312371" y="498710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8728156" y="4987102"/>
              <a:ext cx="415853" cy="415080"/>
            </a:xfrm>
            <a:custGeom>
              <a:avLst/>
              <a:gdLst/>
              <a:ahLst/>
              <a:cxnLst/>
              <a:rect l="l" t="t" r="r" b="b"/>
              <a:pathLst>
                <a:path w="6995"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3"/>
          <p:cNvGrpSpPr/>
          <p:nvPr/>
        </p:nvGrpSpPr>
        <p:grpSpPr>
          <a:xfrm>
            <a:off x="-75" y="1598173"/>
            <a:ext cx="9144220" cy="1976275"/>
            <a:chOff x="-75" y="1598173"/>
            <a:chExt cx="9144220" cy="1976275"/>
          </a:xfrm>
        </p:grpSpPr>
        <p:sp>
          <p:nvSpPr>
            <p:cNvPr id="318" name="Google Shape;318;p3"/>
            <p:cNvSpPr/>
            <p:nvPr/>
          </p:nvSpPr>
          <p:spPr>
            <a:xfrm>
              <a:off x="-75" y="3368003"/>
              <a:ext cx="9144145" cy="206444"/>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0" y="1598173"/>
              <a:ext cx="9144145" cy="1947162"/>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3"/>
          <p:cNvSpPr/>
          <p:nvPr/>
        </p:nvSpPr>
        <p:spPr>
          <a:xfrm>
            <a:off x="0" y="1770313"/>
            <a:ext cx="9144145"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txBox="1">
            <a:spLocks noGrp="1"/>
          </p:cNvSpPr>
          <p:nvPr>
            <p:ph type="title"/>
          </p:nvPr>
        </p:nvSpPr>
        <p:spPr>
          <a:xfrm>
            <a:off x="4462700" y="2067338"/>
            <a:ext cx="3854400" cy="621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2" name="Google Shape;322;p3"/>
          <p:cNvSpPr txBox="1">
            <a:spLocks noGrp="1"/>
          </p:cNvSpPr>
          <p:nvPr>
            <p:ph type="title" idx="2" hasCustomPrompt="1"/>
          </p:nvPr>
        </p:nvSpPr>
        <p:spPr>
          <a:xfrm>
            <a:off x="2107325" y="2150850"/>
            <a:ext cx="1191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3" name="Google Shape;323;p3"/>
          <p:cNvSpPr txBox="1">
            <a:spLocks noGrp="1"/>
          </p:cNvSpPr>
          <p:nvPr>
            <p:ph type="subTitle" idx="1"/>
          </p:nvPr>
        </p:nvSpPr>
        <p:spPr>
          <a:xfrm>
            <a:off x="4462700" y="2643249"/>
            <a:ext cx="2324700" cy="43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3"/>
          <p:cNvSpPr/>
          <p:nvPr/>
        </p:nvSpPr>
        <p:spPr>
          <a:xfrm>
            <a:off x="0" y="3352338"/>
            <a:ext cx="9144145"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5"/>
        <p:cNvGrpSpPr/>
        <p:nvPr/>
      </p:nvGrpSpPr>
      <p:grpSpPr>
        <a:xfrm>
          <a:off x="0" y="0"/>
          <a:ext cx="0" cy="0"/>
          <a:chOff x="0" y="0"/>
          <a:chExt cx="0" cy="0"/>
        </a:xfrm>
      </p:grpSpPr>
      <p:grpSp>
        <p:nvGrpSpPr>
          <p:cNvPr id="326" name="Google Shape;326;p4"/>
          <p:cNvGrpSpPr/>
          <p:nvPr/>
        </p:nvGrpSpPr>
        <p:grpSpPr>
          <a:xfrm>
            <a:off x="0" y="-129339"/>
            <a:ext cx="9144008" cy="5402182"/>
            <a:chOff x="0" y="0"/>
            <a:chExt cx="9144008" cy="5402182"/>
          </a:xfrm>
        </p:grpSpPr>
        <p:sp>
          <p:nvSpPr>
            <p:cNvPr id="327" name="Google Shape;327;p4"/>
            <p:cNvSpPr/>
            <p:nvPr/>
          </p:nvSpPr>
          <p:spPr>
            <a:xfrm>
              <a:off x="0" y="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415785" y="0"/>
              <a:ext cx="415793" cy="415139"/>
            </a:xfrm>
            <a:custGeom>
              <a:avLst/>
              <a:gdLst/>
              <a:ahLst/>
              <a:cxnLst/>
              <a:rect l="l" t="t" r="r" b="b"/>
              <a:pathLst>
                <a:path w="6994" h="6983" extrusionOk="0">
                  <a:moveTo>
                    <a:pt x="3490" y="1"/>
                  </a:moveTo>
                  <a:lnTo>
                    <a:pt x="0" y="3491"/>
                  </a:lnTo>
                  <a:lnTo>
                    <a:pt x="3490" y="6982"/>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831511" y="0"/>
              <a:ext cx="415080" cy="415139"/>
            </a:xfrm>
            <a:custGeom>
              <a:avLst/>
              <a:gdLst/>
              <a:ahLst/>
              <a:cxnLst/>
              <a:rect l="l" t="t" r="r" b="b"/>
              <a:pathLst>
                <a:path w="6982" h="6983" extrusionOk="0">
                  <a:moveTo>
                    <a:pt x="3492" y="1"/>
                  </a:moveTo>
                  <a:lnTo>
                    <a:pt x="0"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1246523" y="0"/>
              <a:ext cx="415853" cy="415139"/>
            </a:xfrm>
            <a:custGeom>
              <a:avLst/>
              <a:gdLst/>
              <a:ahLst/>
              <a:cxnLst/>
              <a:rect l="l" t="t" r="r" b="b"/>
              <a:pathLst>
                <a:path w="6995"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1662308" y="0"/>
              <a:ext cx="415853" cy="415139"/>
            </a:xfrm>
            <a:custGeom>
              <a:avLst/>
              <a:gdLst/>
              <a:ahLst/>
              <a:cxnLst/>
              <a:rect l="l" t="t" r="r" b="b"/>
              <a:pathLst>
                <a:path w="6995"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a:off x="2078093" y="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2493878" y="0"/>
              <a:ext cx="415793" cy="415139"/>
            </a:xfrm>
            <a:custGeom>
              <a:avLst/>
              <a:gdLst/>
              <a:ahLst/>
              <a:cxnLst/>
              <a:rect l="l" t="t" r="r" b="b"/>
              <a:pathLst>
                <a:path w="6994"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2909603" y="0"/>
              <a:ext cx="415080" cy="415139"/>
            </a:xfrm>
            <a:custGeom>
              <a:avLst/>
              <a:gdLst/>
              <a:ahLst/>
              <a:cxnLst/>
              <a:rect l="l" t="t" r="r" b="b"/>
              <a:pathLst>
                <a:path w="6982"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3324615" y="0"/>
              <a:ext cx="415912" cy="415139"/>
            </a:xfrm>
            <a:custGeom>
              <a:avLst/>
              <a:gdLst/>
              <a:ahLst/>
              <a:cxnLst/>
              <a:rect l="l" t="t" r="r" b="b"/>
              <a:pathLst>
                <a:path w="6996"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3740460" y="0"/>
              <a:ext cx="415793" cy="415139"/>
            </a:xfrm>
            <a:custGeom>
              <a:avLst/>
              <a:gdLst/>
              <a:ahLst/>
              <a:cxnLst/>
              <a:rect l="l" t="t" r="r" b="b"/>
              <a:pathLst>
                <a:path w="6994" h="6983" extrusionOk="0">
                  <a:moveTo>
                    <a:pt x="3503" y="1"/>
                  </a:moveTo>
                  <a:lnTo>
                    <a:pt x="0" y="3491"/>
                  </a:lnTo>
                  <a:lnTo>
                    <a:pt x="3503" y="6982"/>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4156185" y="0"/>
              <a:ext cx="415853" cy="415139"/>
            </a:xfrm>
            <a:custGeom>
              <a:avLst/>
              <a:gdLst/>
              <a:ahLst/>
              <a:cxnLst/>
              <a:rect l="l" t="t" r="r" b="b"/>
              <a:pathLst>
                <a:path w="6995" h="6983" extrusionOk="0">
                  <a:moveTo>
                    <a:pt x="3492" y="1"/>
                  </a:moveTo>
                  <a:lnTo>
                    <a:pt x="0"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4571970" y="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4987696" y="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5402767" y="0"/>
              <a:ext cx="415853" cy="415139"/>
            </a:xfrm>
            <a:custGeom>
              <a:avLst/>
              <a:gdLst/>
              <a:ahLst/>
              <a:cxnLst/>
              <a:rect l="l" t="t" r="r" b="b"/>
              <a:pathLst>
                <a:path w="6995"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5818552" y="0"/>
              <a:ext cx="415793" cy="415139"/>
            </a:xfrm>
            <a:custGeom>
              <a:avLst/>
              <a:gdLst/>
              <a:ahLst/>
              <a:cxnLst/>
              <a:rect l="l" t="t" r="r" b="b"/>
              <a:pathLst>
                <a:path w="6994"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6234278" y="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6650063" y="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7065788" y="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7480860" y="0"/>
              <a:ext cx="415853" cy="415139"/>
            </a:xfrm>
            <a:custGeom>
              <a:avLst/>
              <a:gdLst/>
              <a:ahLst/>
              <a:cxnLst/>
              <a:rect l="l" t="t" r="r" b="b"/>
              <a:pathLst>
                <a:path w="6995" h="6983" extrusionOk="0">
                  <a:moveTo>
                    <a:pt x="3503" y="1"/>
                  </a:moveTo>
                  <a:lnTo>
                    <a:pt x="0" y="3491"/>
                  </a:lnTo>
                  <a:lnTo>
                    <a:pt x="3503" y="6982"/>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7896645" y="0"/>
              <a:ext cx="415793" cy="415139"/>
            </a:xfrm>
            <a:custGeom>
              <a:avLst/>
              <a:gdLst/>
              <a:ahLst/>
              <a:cxnLst/>
              <a:rect l="l" t="t" r="r" b="b"/>
              <a:pathLst>
                <a:path w="6994"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8312371" y="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8728156" y="0"/>
              <a:ext cx="415853" cy="415139"/>
            </a:xfrm>
            <a:custGeom>
              <a:avLst/>
              <a:gdLst/>
              <a:ahLst/>
              <a:cxnLst/>
              <a:rect l="l" t="t" r="r" b="b"/>
              <a:pathLst>
                <a:path w="6995"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0" y="41507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415785" y="415072"/>
              <a:ext cx="415793" cy="415793"/>
            </a:xfrm>
            <a:custGeom>
              <a:avLst/>
              <a:gdLst/>
              <a:ahLst/>
              <a:cxnLst/>
              <a:rect l="l" t="t" r="r" b="b"/>
              <a:pathLst>
                <a:path w="6994" h="6994" extrusionOk="0">
                  <a:moveTo>
                    <a:pt x="3490" y="0"/>
                  </a:moveTo>
                  <a:lnTo>
                    <a:pt x="0" y="3503"/>
                  </a:lnTo>
                  <a:lnTo>
                    <a:pt x="3490" y="6993"/>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831511" y="415072"/>
              <a:ext cx="415080" cy="415793"/>
            </a:xfrm>
            <a:custGeom>
              <a:avLst/>
              <a:gdLst/>
              <a:ahLst/>
              <a:cxnLst/>
              <a:rect l="l" t="t" r="r" b="b"/>
              <a:pathLst>
                <a:path w="6982" h="6994" extrusionOk="0">
                  <a:moveTo>
                    <a:pt x="3492" y="0"/>
                  </a:moveTo>
                  <a:lnTo>
                    <a:pt x="0"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1246523" y="415072"/>
              <a:ext cx="415853" cy="415793"/>
            </a:xfrm>
            <a:custGeom>
              <a:avLst/>
              <a:gdLst/>
              <a:ahLst/>
              <a:cxnLst/>
              <a:rect l="l" t="t" r="r" b="b"/>
              <a:pathLst>
                <a:path w="6995"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1662308" y="415072"/>
              <a:ext cx="415853" cy="415793"/>
            </a:xfrm>
            <a:custGeom>
              <a:avLst/>
              <a:gdLst/>
              <a:ahLst/>
              <a:cxnLst/>
              <a:rect l="l" t="t" r="r" b="b"/>
              <a:pathLst>
                <a:path w="6995"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2078093" y="41507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2493878" y="415072"/>
              <a:ext cx="415793" cy="415793"/>
            </a:xfrm>
            <a:custGeom>
              <a:avLst/>
              <a:gdLst/>
              <a:ahLst/>
              <a:cxnLst/>
              <a:rect l="l" t="t" r="r" b="b"/>
              <a:pathLst>
                <a:path w="6994"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2909603" y="415072"/>
              <a:ext cx="415080" cy="415793"/>
            </a:xfrm>
            <a:custGeom>
              <a:avLst/>
              <a:gdLst/>
              <a:ahLst/>
              <a:cxnLst/>
              <a:rect l="l" t="t" r="r" b="b"/>
              <a:pathLst>
                <a:path w="6982"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3324615" y="415072"/>
              <a:ext cx="415912" cy="415793"/>
            </a:xfrm>
            <a:custGeom>
              <a:avLst/>
              <a:gdLst/>
              <a:ahLst/>
              <a:cxnLst/>
              <a:rect l="l" t="t" r="r" b="b"/>
              <a:pathLst>
                <a:path w="6996"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3740460" y="415072"/>
              <a:ext cx="415793" cy="415793"/>
            </a:xfrm>
            <a:custGeom>
              <a:avLst/>
              <a:gdLst/>
              <a:ahLst/>
              <a:cxnLst/>
              <a:rect l="l" t="t" r="r" b="b"/>
              <a:pathLst>
                <a:path w="6994" h="6994" extrusionOk="0">
                  <a:moveTo>
                    <a:pt x="3503" y="0"/>
                  </a:moveTo>
                  <a:lnTo>
                    <a:pt x="0" y="3503"/>
                  </a:lnTo>
                  <a:lnTo>
                    <a:pt x="3503" y="6993"/>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4156185" y="415072"/>
              <a:ext cx="415853" cy="415793"/>
            </a:xfrm>
            <a:custGeom>
              <a:avLst/>
              <a:gdLst/>
              <a:ahLst/>
              <a:cxnLst/>
              <a:rect l="l" t="t" r="r" b="b"/>
              <a:pathLst>
                <a:path w="6995" h="6994" extrusionOk="0">
                  <a:moveTo>
                    <a:pt x="3492" y="0"/>
                  </a:moveTo>
                  <a:lnTo>
                    <a:pt x="0"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4571970" y="41507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4987696" y="41507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5402767" y="415072"/>
              <a:ext cx="415853" cy="415793"/>
            </a:xfrm>
            <a:custGeom>
              <a:avLst/>
              <a:gdLst/>
              <a:ahLst/>
              <a:cxnLst/>
              <a:rect l="l" t="t" r="r" b="b"/>
              <a:pathLst>
                <a:path w="6995"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5818552" y="415072"/>
              <a:ext cx="415793" cy="415793"/>
            </a:xfrm>
            <a:custGeom>
              <a:avLst/>
              <a:gdLst/>
              <a:ahLst/>
              <a:cxnLst/>
              <a:rect l="l" t="t" r="r" b="b"/>
              <a:pathLst>
                <a:path w="6994"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6234278" y="41507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6650063" y="41507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7065788" y="41507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7480860" y="415072"/>
              <a:ext cx="415853" cy="415793"/>
            </a:xfrm>
            <a:custGeom>
              <a:avLst/>
              <a:gdLst/>
              <a:ahLst/>
              <a:cxnLst/>
              <a:rect l="l" t="t" r="r" b="b"/>
              <a:pathLst>
                <a:path w="6995" h="6994" extrusionOk="0">
                  <a:moveTo>
                    <a:pt x="3503" y="0"/>
                  </a:moveTo>
                  <a:lnTo>
                    <a:pt x="0" y="3503"/>
                  </a:lnTo>
                  <a:lnTo>
                    <a:pt x="3503" y="6993"/>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7896645" y="415072"/>
              <a:ext cx="415793" cy="415793"/>
            </a:xfrm>
            <a:custGeom>
              <a:avLst/>
              <a:gdLst/>
              <a:ahLst/>
              <a:cxnLst/>
              <a:rect l="l" t="t" r="r" b="b"/>
              <a:pathLst>
                <a:path w="6994"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8312371" y="41507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8728156" y="415072"/>
              <a:ext cx="415853" cy="415793"/>
            </a:xfrm>
            <a:custGeom>
              <a:avLst/>
              <a:gdLst/>
              <a:ahLst/>
              <a:cxnLst/>
              <a:rect l="l" t="t" r="r" b="b"/>
              <a:pathLst>
                <a:path w="6995"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0" y="83079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415785" y="830797"/>
              <a:ext cx="415793" cy="415853"/>
            </a:xfrm>
            <a:custGeom>
              <a:avLst/>
              <a:gdLst/>
              <a:ahLst/>
              <a:cxnLst/>
              <a:rect l="l" t="t" r="r" b="b"/>
              <a:pathLst>
                <a:path w="6994" h="6995" extrusionOk="0">
                  <a:moveTo>
                    <a:pt x="3490" y="0"/>
                  </a:moveTo>
                  <a:lnTo>
                    <a:pt x="0" y="3503"/>
                  </a:lnTo>
                  <a:lnTo>
                    <a:pt x="3490" y="6995"/>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831511" y="830797"/>
              <a:ext cx="415080" cy="415853"/>
            </a:xfrm>
            <a:custGeom>
              <a:avLst/>
              <a:gdLst/>
              <a:ahLst/>
              <a:cxnLst/>
              <a:rect l="l" t="t" r="r" b="b"/>
              <a:pathLst>
                <a:path w="6982" h="6995" extrusionOk="0">
                  <a:moveTo>
                    <a:pt x="3492" y="0"/>
                  </a:moveTo>
                  <a:lnTo>
                    <a:pt x="0"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1246523" y="830797"/>
              <a:ext cx="415853" cy="415853"/>
            </a:xfrm>
            <a:custGeom>
              <a:avLst/>
              <a:gdLst/>
              <a:ahLst/>
              <a:cxnLst/>
              <a:rect l="l" t="t" r="r" b="b"/>
              <a:pathLst>
                <a:path w="6995"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1662308" y="830797"/>
              <a:ext cx="415853" cy="415853"/>
            </a:xfrm>
            <a:custGeom>
              <a:avLst/>
              <a:gdLst/>
              <a:ahLst/>
              <a:cxnLst/>
              <a:rect l="l" t="t" r="r" b="b"/>
              <a:pathLst>
                <a:path w="6995"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2078093" y="83079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2493878" y="830797"/>
              <a:ext cx="415793" cy="415853"/>
            </a:xfrm>
            <a:custGeom>
              <a:avLst/>
              <a:gdLst/>
              <a:ahLst/>
              <a:cxnLst/>
              <a:rect l="l" t="t" r="r" b="b"/>
              <a:pathLst>
                <a:path w="6994"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2909603" y="830797"/>
              <a:ext cx="415080" cy="415853"/>
            </a:xfrm>
            <a:custGeom>
              <a:avLst/>
              <a:gdLst/>
              <a:ahLst/>
              <a:cxnLst/>
              <a:rect l="l" t="t" r="r" b="b"/>
              <a:pathLst>
                <a:path w="6982"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3324615" y="830797"/>
              <a:ext cx="415912" cy="415853"/>
            </a:xfrm>
            <a:custGeom>
              <a:avLst/>
              <a:gdLst/>
              <a:ahLst/>
              <a:cxnLst/>
              <a:rect l="l" t="t" r="r" b="b"/>
              <a:pathLst>
                <a:path w="6996"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3740460" y="830797"/>
              <a:ext cx="415793" cy="415853"/>
            </a:xfrm>
            <a:custGeom>
              <a:avLst/>
              <a:gdLst/>
              <a:ahLst/>
              <a:cxnLst/>
              <a:rect l="l" t="t" r="r" b="b"/>
              <a:pathLst>
                <a:path w="6994" h="6995" extrusionOk="0">
                  <a:moveTo>
                    <a:pt x="3503" y="0"/>
                  </a:moveTo>
                  <a:lnTo>
                    <a:pt x="0" y="3503"/>
                  </a:lnTo>
                  <a:lnTo>
                    <a:pt x="3503" y="6995"/>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4156185" y="830797"/>
              <a:ext cx="415853" cy="415853"/>
            </a:xfrm>
            <a:custGeom>
              <a:avLst/>
              <a:gdLst/>
              <a:ahLst/>
              <a:cxnLst/>
              <a:rect l="l" t="t" r="r" b="b"/>
              <a:pathLst>
                <a:path w="6995" h="6995" extrusionOk="0">
                  <a:moveTo>
                    <a:pt x="3492" y="0"/>
                  </a:moveTo>
                  <a:lnTo>
                    <a:pt x="0"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4571970" y="83079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4987696" y="83079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5402767" y="830797"/>
              <a:ext cx="415853" cy="415853"/>
            </a:xfrm>
            <a:custGeom>
              <a:avLst/>
              <a:gdLst/>
              <a:ahLst/>
              <a:cxnLst/>
              <a:rect l="l" t="t" r="r" b="b"/>
              <a:pathLst>
                <a:path w="6995"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5818552" y="830797"/>
              <a:ext cx="415793" cy="415853"/>
            </a:xfrm>
            <a:custGeom>
              <a:avLst/>
              <a:gdLst/>
              <a:ahLst/>
              <a:cxnLst/>
              <a:rect l="l" t="t" r="r" b="b"/>
              <a:pathLst>
                <a:path w="6994"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6234278" y="83079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6650063" y="83079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7065788" y="83079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7480860" y="830797"/>
              <a:ext cx="415853" cy="415853"/>
            </a:xfrm>
            <a:custGeom>
              <a:avLst/>
              <a:gdLst/>
              <a:ahLst/>
              <a:cxnLst/>
              <a:rect l="l" t="t" r="r" b="b"/>
              <a:pathLst>
                <a:path w="6995" h="6995" extrusionOk="0">
                  <a:moveTo>
                    <a:pt x="3503" y="0"/>
                  </a:moveTo>
                  <a:lnTo>
                    <a:pt x="0" y="3503"/>
                  </a:lnTo>
                  <a:lnTo>
                    <a:pt x="3503" y="6995"/>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7896645" y="830797"/>
              <a:ext cx="415793" cy="415853"/>
            </a:xfrm>
            <a:custGeom>
              <a:avLst/>
              <a:gdLst/>
              <a:ahLst/>
              <a:cxnLst/>
              <a:rect l="l" t="t" r="r" b="b"/>
              <a:pathLst>
                <a:path w="6994"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312371" y="83079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8728156" y="830797"/>
              <a:ext cx="415853" cy="415853"/>
            </a:xfrm>
            <a:custGeom>
              <a:avLst/>
              <a:gdLst/>
              <a:ahLst/>
              <a:cxnLst/>
              <a:rect l="l" t="t" r="r" b="b"/>
              <a:pathLst>
                <a:path w="6995"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0" y="124658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415785" y="1246582"/>
              <a:ext cx="415793" cy="415793"/>
            </a:xfrm>
            <a:custGeom>
              <a:avLst/>
              <a:gdLst/>
              <a:ahLst/>
              <a:cxnLst/>
              <a:rect l="l" t="t" r="r" b="b"/>
              <a:pathLst>
                <a:path w="6994" h="6994" extrusionOk="0">
                  <a:moveTo>
                    <a:pt x="3490" y="1"/>
                  </a:moveTo>
                  <a:lnTo>
                    <a:pt x="0" y="3491"/>
                  </a:lnTo>
                  <a:lnTo>
                    <a:pt x="3490" y="6994"/>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831511" y="1246582"/>
              <a:ext cx="415080" cy="415793"/>
            </a:xfrm>
            <a:custGeom>
              <a:avLst/>
              <a:gdLst/>
              <a:ahLst/>
              <a:cxnLst/>
              <a:rect l="l" t="t" r="r" b="b"/>
              <a:pathLst>
                <a:path w="6982" h="6994" extrusionOk="0">
                  <a:moveTo>
                    <a:pt x="3492" y="1"/>
                  </a:moveTo>
                  <a:lnTo>
                    <a:pt x="0"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1246523" y="1246582"/>
              <a:ext cx="415853" cy="415793"/>
            </a:xfrm>
            <a:custGeom>
              <a:avLst/>
              <a:gdLst/>
              <a:ahLst/>
              <a:cxnLst/>
              <a:rect l="l" t="t" r="r" b="b"/>
              <a:pathLst>
                <a:path w="6995"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662308" y="1246582"/>
              <a:ext cx="415853" cy="415793"/>
            </a:xfrm>
            <a:custGeom>
              <a:avLst/>
              <a:gdLst/>
              <a:ahLst/>
              <a:cxnLst/>
              <a:rect l="l" t="t" r="r" b="b"/>
              <a:pathLst>
                <a:path w="6995"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2078093" y="124658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2493878" y="1246582"/>
              <a:ext cx="415793" cy="415793"/>
            </a:xfrm>
            <a:custGeom>
              <a:avLst/>
              <a:gdLst/>
              <a:ahLst/>
              <a:cxnLst/>
              <a:rect l="l" t="t" r="r" b="b"/>
              <a:pathLst>
                <a:path w="6994"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2909603" y="1246582"/>
              <a:ext cx="415080" cy="415793"/>
            </a:xfrm>
            <a:custGeom>
              <a:avLst/>
              <a:gdLst/>
              <a:ahLst/>
              <a:cxnLst/>
              <a:rect l="l" t="t" r="r" b="b"/>
              <a:pathLst>
                <a:path w="6982"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3324615" y="1246582"/>
              <a:ext cx="415912" cy="415793"/>
            </a:xfrm>
            <a:custGeom>
              <a:avLst/>
              <a:gdLst/>
              <a:ahLst/>
              <a:cxnLst/>
              <a:rect l="l" t="t" r="r" b="b"/>
              <a:pathLst>
                <a:path w="6996"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3740460" y="1246582"/>
              <a:ext cx="415793" cy="415793"/>
            </a:xfrm>
            <a:custGeom>
              <a:avLst/>
              <a:gdLst/>
              <a:ahLst/>
              <a:cxnLst/>
              <a:rect l="l" t="t" r="r" b="b"/>
              <a:pathLst>
                <a:path w="6994" h="6994" extrusionOk="0">
                  <a:moveTo>
                    <a:pt x="3503" y="1"/>
                  </a:moveTo>
                  <a:lnTo>
                    <a:pt x="0" y="3491"/>
                  </a:lnTo>
                  <a:lnTo>
                    <a:pt x="3503" y="6994"/>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4156185" y="1246582"/>
              <a:ext cx="415853" cy="415793"/>
            </a:xfrm>
            <a:custGeom>
              <a:avLst/>
              <a:gdLst/>
              <a:ahLst/>
              <a:cxnLst/>
              <a:rect l="l" t="t" r="r" b="b"/>
              <a:pathLst>
                <a:path w="6995" h="6994" extrusionOk="0">
                  <a:moveTo>
                    <a:pt x="3492" y="1"/>
                  </a:moveTo>
                  <a:lnTo>
                    <a:pt x="0"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4571970" y="124658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4987696" y="124658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5402767" y="1246582"/>
              <a:ext cx="415853" cy="415793"/>
            </a:xfrm>
            <a:custGeom>
              <a:avLst/>
              <a:gdLst/>
              <a:ahLst/>
              <a:cxnLst/>
              <a:rect l="l" t="t" r="r" b="b"/>
              <a:pathLst>
                <a:path w="6995"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5818552" y="1246582"/>
              <a:ext cx="415793" cy="415793"/>
            </a:xfrm>
            <a:custGeom>
              <a:avLst/>
              <a:gdLst/>
              <a:ahLst/>
              <a:cxnLst/>
              <a:rect l="l" t="t" r="r" b="b"/>
              <a:pathLst>
                <a:path w="6994"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6234278" y="124658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6650063" y="124658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7065788" y="124658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7480860" y="1246582"/>
              <a:ext cx="415853" cy="415793"/>
            </a:xfrm>
            <a:custGeom>
              <a:avLst/>
              <a:gdLst/>
              <a:ahLst/>
              <a:cxnLst/>
              <a:rect l="l" t="t" r="r" b="b"/>
              <a:pathLst>
                <a:path w="6995" h="6994" extrusionOk="0">
                  <a:moveTo>
                    <a:pt x="3503" y="1"/>
                  </a:moveTo>
                  <a:lnTo>
                    <a:pt x="0" y="3491"/>
                  </a:lnTo>
                  <a:lnTo>
                    <a:pt x="3503" y="6994"/>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7896645" y="1246582"/>
              <a:ext cx="415793" cy="415793"/>
            </a:xfrm>
            <a:custGeom>
              <a:avLst/>
              <a:gdLst/>
              <a:ahLst/>
              <a:cxnLst/>
              <a:rect l="l" t="t" r="r" b="b"/>
              <a:pathLst>
                <a:path w="6994"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8312371" y="124658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8728156" y="1246582"/>
              <a:ext cx="415853" cy="415793"/>
            </a:xfrm>
            <a:custGeom>
              <a:avLst/>
              <a:gdLst/>
              <a:ahLst/>
              <a:cxnLst/>
              <a:rect l="l" t="t" r="r" b="b"/>
              <a:pathLst>
                <a:path w="6995"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0" y="166230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415785" y="1662308"/>
              <a:ext cx="415793" cy="415912"/>
            </a:xfrm>
            <a:custGeom>
              <a:avLst/>
              <a:gdLst/>
              <a:ahLst/>
              <a:cxnLst/>
              <a:rect l="l" t="t" r="r" b="b"/>
              <a:pathLst>
                <a:path w="6994" h="6996" extrusionOk="0">
                  <a:moveTo>
                    <a:pt x="3490" y="1"/>
                  </a:moveTo>
                  <a:lnTo>
                    <a:pt x="0" y="3492"/>
                  </a:lnTo>
                  <a:lnTo>
                    <a:pt x="3490" y="6995"/>
                  </a:lnTo>
                  <a:lnTo>
                    <a:pt x="6993" y="3492"/>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831511" y="1662308"/>
              <a:ext cx="415080" cy="415912"/>
            </a:xfrm>
            <a:custGeom>
              <a:avLst/>
              <a:gdLst/>
              <a:ahLst/>
              <a:cxnLst/>
              <a:rect l="l" t="t" r="r" b="b"/>
              <a:pathLst>
                <a:path w="6982" h="6996" extrusionOk="0">
                  <a:moveTo>
                    <a:pt x="3492" y="1"/>
                  </a:moveTo>
                  <a:lnTo>
                    <a:pt x="0"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1246523" y="1662308"/>
              <a:ext cx="415853" cy="415912"/>
            </a:xfrm>
            <a:custGeom>
              <a:avLst/>
              <a:gdLst/>
              <a:ahLst/>
              <a:cxnLst/>
              <a:rect l="l" t="t" r="r" b="b"/>
              <a:pathLst>
                <a:path w="6995"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662308" y="1662308"/>
              <a:ext cx="415853" cy="415912"/>
            </a:xfrm>
            <a:custGeom>
              <a:avLst/>
              <a:gdLst/>
              <a:ahLst/>
              <a:cxnLst/>
              <a:rect l="l" t="t" r="r" b="b"/>
              <a:pathLst>
                <a:path w="6995"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078093" y="166230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2493878" y="1662308"/>
              <a:ext cx="415793" cy="415912"/>
            </a:xfrm>
            <a:custGeom>
              <a:avLst/>
              <a:gdLst/>
              <a:ahLst/>
              <a:cxnLst/>
              <a:rect l="l" t="t" r="r" b="b"/>
              <a:pathLst>
                <a:path w="6994"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2909603" y="1662308"/>
              <a:ext cx="415080" cy="415912"/>
            </a:xfrm>
            <a:custGeom>
              <a:avLst/>
              <a:gdLst/>
              <a:ahLst/>
              <a:cxnLst/>
              <a:rect l="l" t="t" r="r" b="b"/>
              <a:pathLst>
                <a:path w="6982"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3324615" y="1662308"/>
              <a:ext cx="415912" cy="415912"/>
            </a:xfrm>
            <a:custGeom>
              <a:avLst/>
              <a:gdLst/>
              <a:ahLst/>
              <a:cxnLst/>
              <a:rect l="l" t="t" r="r" b="b"/>
              <a:pathLst>
                <a:path w="6996"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3740460" y="1662308"/>
              <a:ext cx="415793" cy="415912"/>
            </a:xfrm>
            <a:custGeom>
              <a:avLst/>
              <a:gdLst/>
              <a:ahLst/>
              <a:cxnLst/>
              <a:rect l="l" t="t" r="r" b="b"/>
              <a:pathLst>
                <a:path w="6994" h="6996" extrusionOk="0">
                  <a:moveTo>
                    <a:pt x="3503" y="1"/>
                  </a:moveTo>
                  <a:lnTo>
                    <a:pt x="0" y="3492"/>
                  </a:lnTo>
                  <a:lnTo>
                    <a:pt x="3503" y="6995"/>
                  </a:lnTo>
                  <a:lnTo>
                    <a:pt x="6993"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4156185" y="1662308"/>
              <a:ext cx="415853" cy="415912"/>
            </a:xfrm>
            <a:custGeom>
              <a:avLst/>
              <a:gdLst/>
              <a:ahLst/>
              <a:cxnLst/>
              <a:rect l="l" t="t" r="r" b="b"/>
              <a:pathLst>
                <a:path w="6995" h="6996" extrusionOk="0">
                  <a:moveTo>
                    <a:pt x="3492" y="1"/>
                  </a:moveTo>
                  <a:lnTo>
                    <a:pt x="0"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4571970" y="166230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4987696" y="166230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5402767" y="1662308"/>
              <a:ext cx="415853" cy="415912"/>
            </a:xfrm>
            <a:custGeom>
              <a:avLst/>
              <a:gdLst/>
              <a:ahLst/>
              <a:cxnLst/>
              <a:rect l="l" t="t" r="r" b="b"/>
              <a:pathLst>
                <a:path w="6995"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5818552" y="1662308"/>
              <a:ext cx="415793" cy="415912"/>
            </a:xfrm>
            <a:custGeom>
              <a:avLst/>
              <a:gdLst/>
              <a:ahLst/>
              <a:cxnLst/>
              <a:rect l="l" t="t" r="r" b="b"/>
              <a:pathLst>
                <a:path w="6994"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6234278" y="166230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6650063" y="166230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7065788" y="166230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7480860" y="1662308"/>
              <a:ext cx="415853" cy="415912"/>
            </a:xfrm>
            <a:custGeom>
              <a:avLst/>
              <a:gdLst/>
              <a:ahLst/>
              <a:cxnLst/>
              <a:rect l="l" t="t" r="r" b="b"/>
              <a:pathLst>
                <a:path w="6995" h="6996" extrusionOk="0">
                  <a:moveTo>
                    <a:pt x="3503" y="1"/>
                  </a:moveTo>
                  <a:lnTo>
                    <a:pt x="0" y="3492"/>
                  </a:lnTo>
                  <a:lnTo>
                    <a:pt x="3503" y="6995"/>
                  </a:lnTo>
                  <a:lnTo>
                    <a:pt x="6995"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7896645" y="1662308"/>
              <a:ext cx="415793" cy="415912"/>
            </a:xfrm>
            <a:custGeom>
              <a:avLst/>
              <a:gdLst/>
              <a:ahLst/>
              <a:cxnLst/>
              <a:rect l="l" t="t" r="r" b="b"/>
              <a:pathLst>
                <a:path w="6994"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8312371" y="166230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8728156" y="1662308"/>
              <a:ext cx="415853" cy="415912"/>
            </a:xfrm>
            <a:custGeom>
              <a:avLst/>
              <a:gdLst/>
              <a:ahLst/>
              <a:cxnLst/>
              <a:rect l="l" t="t" r="r" b="b"/>
              <a:pathLst>
                <a:path w="6995"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0" y="207815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415785" y="2078152"/>
              <a:ext cx="415793" cy="415080"/>
            </a:xfrm>
            <a:custGeom>
              <a:avLst/>
              <a:gdLst/>
              <a:ahLst/>
              <a:cxnLst/>
              <a:rect l="l" t="t" r="r" b="b"/>
              <a:pathLst>
                <a:path w="6994" h="6982" extrusionOk="0">
                  <a:moveTo>
                    <a:pt x="3490" y="0"/>
                  </a:moveTo>
                  <a:lnTo>
                    <a:pt x="0" y="3490"/>
                  </a:lnTo>
                  <a:lnTo>
                    <a:pt x="3490" y="6981"/>
                  </a:lnTo>
                  <a:lnTo>
                    <a:pt x="6993" y="3490"/>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831511" y="2078152"/>
              <a:ext cx="415080" cy="415080"/>
            </a:xfrm>
            <a:custGeom>
              <a:avLst/>
              <a:gdLst/>
              <a:ahLst/>
              <a:cxnLst/>
              <a:rect l="l" t="t" r="r" b="b"/>
              <a:pathLst>
                <a:path w="6982" h="6982" extrusionOk="0">
                  <a:moveTo>
                    <a:pt x="3492" y="0"/>
                  </a:moveTo>
                  <a:lnTo>
                    <a:pt x="0"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246523" y="2078152"/>
              <a:ext cx="415853" cy="415080"/>
            </a:xfrm>
            <a:custGeom>
              <a:avLst/>
              <a:gdLst/>
              <a:ahLst/>
              <a:cxnLst/>
              <a:rect l="l" t="t" r="r" b="b"/>
              <a:pathLst>
                <a:path w="6995"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662308" y="2078152"/>
              <a:ext cx="415853" cy="415080"/>
            </a:xfrm>
            <a:custGeom>
              <a:avLst/>
              <a:gdLst/>
              <a:ahLst/>
              <a:cxnLst/>
              <a:rect l="l" t="t" r="r" b="b"/>
              <a:pathLst>
                <a:path w="6995"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2078093" y="207815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2493878" y="2078152"/>
              <a:ext cx="415793" cy="415080"/>
            </a:xfrm>
            <a:custGeom>
              <a:avLst/>
              <a:gdLst/>
              <a:ahLst/>
              <a:cxnLst/>
              <a:rect l="l" t="t" r="r" b="b"/>
              <a:pathLst>
                <a:path w="6994"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909603" y="2078152"/>
              <a:ext cx="415080" cy="415080"/>
            </a:xfrm>
            <a:custGeom>
              <a:avLst/>
              <a:gdLst/>
              <a:ahLst/>
              <a:cxnLst/>
              <a:rect l="l" t="t" r="r" b="b"/>
              <a:pathLst>
                <a:path w="6982"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3324615" y="2078152"/>
              <a:ext cx="415912" cy="415080"/>
            </a:xfrm>
            <a:custGeom>
              <a:avLst/>
              <a:gdLst/>
              <a:ahLst/>
              <a:cxnLst/>
              <a:rect l="l" t="t" r="r" b="b"/>
              <a:pathLst>
                <a:path w="6996"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3740460" y="2078152"/>
              <a:ext cx="415793" cy="415080"/>
            </a:xfrm>
            <a:custGeom>
              <a:avLst/>
              <a:gdLst/>
              <a:ahLst/>
              <a:cxnLst/>
              <a:rect l="l" t="t" r="r" b="b"/>
              <a:pathLst>
                <a:path w="6994" h="6982" extrusionOk="0">
                  <a:moveTo>
                    <a:pt x="3503" y="0"/>
                  </a:moveTo>
                  <a:lnTo>
                    <a:pt x="0" y="3490"/>
                  </a:lnTo>
                  <a:lnTo>
                    <a:pt x="3503" y="6981"/>
                  </a:lnTo>
                  <a:lnTo>
                    <a:pt x="6993"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4156185" y="2078152"/>
              <a:ext cx="415853" cy="415080"/>
            </a:xfrm>
            <a:custGeom>
              <a:avLst/>
              <a:gdLst/>
              <a:ahLst/>
              <a:cxnLst/>
              <a:rect l="l" t="t" r="r" b="b"/>
              <a:pathLst>
                <a:path w="6995" h="6982" extrusionOk="0">
                  <a:moveTo>
                    <a:pt x="3492" y="0"/>
                  </a:moveTo>
                  <a:lnTo>
                    <a:pt x="0"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4571970" y="207815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4987696" y="207815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5402767" y="2078152"/>
              <a:ext cx="415853" cy="415080"/>
            </a:xfrm>
            <a:custGeom>
              <a:avLst/>
              <a:gdLst/>
              <a:ahLst/>
              <a:cxnLst/>
              <a:rect l="l" t="t" r="r" b="b"/>
              <a:pathLst>
                <a:path w="6995"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5818552" y="2078152"/>
              <a:ext cx="415793" cy="415080"/>
            </a:xfrm>
            <a:custGeom>
              <a:avLst/>
              <a:gdLst/>
              <a:ahLst/>
              <a:cxnLst/>
              <a:rect l="l" t="t" r="r" b="b"/>
              <a:pathLst>
                <a:path w="6994"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6234278" y="207815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6650063" y="207815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7065788" y="207815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7480860" y="2078152"/>
              <a:ext cx="415853" cy="415080"/>
            </a:xfrm>
            <a:custGeom>
              <a:avLst/>
              <a:gdLst/>
              <a:ahLst/>
              <a:cxnLst/>
              <a:rect l="l" t="t" r="r" b="b"/>
              <a:pathLst>
                <a:path w="6995" h="6982" extrusionOk="0">
                  <a:moveTo>
                    <a:pt x="3503" y="0"/>
                  </a:moveTo>
                  <a:lnTo>
                    <a:pt x="0" y="3490"/>
                  </a:lnTo>
                  <a:lnTo>
                    <a:pt x="3503" y="6981"/>
                  </a:lnTo>
                  <a:lnTo>
                    <a:pt x="6995"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7896645" y="2078152"/>
              <a:ext cx="415793" cy="415080"/>
            </a:xfrm>
            <a:custGeom>
              <a:avLst/>
              <a:gdLst/>
              <a:ahLst/>
              <a:cxnLst/>
              <a:rect l="l" t="t" r="r" b="b"/>
              <a:pathLst>
                <a:path w="6994"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8312371" y="207815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8728156" y="2078152"/>
              <a:ext cx="415853" cy="415080"/>
            </a:xfrm>
            <a:custGeom>
              <a:avLst/>
              <a:gdLst/>
              <a:ahLst/>
              <a:cxnLst/>
              <a:rect l="l" t="t" r="r" b="b"/>
              <a:pathLst>
                <a:path w="6995"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0" y="2493164"/>
              <a:ext cx="415853" cy="415793"/>
            </a:xfrm>
            <a:custGeom>
              <a:avLst/>
              <a:gdLst/>
              <a:ahLst/>
              <a:cxnLst/>
              <a:rect l="l" t="t" r="r" b="b"/>
              <a:pathLst>
                <a:path w="6995"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415785" y="2493164"/>
              <a:ext cx="415793" cy="415793"/>
            </a:xfrm>
            <a:custGeom>
              <a:avLst/>
              <a:gdLst/>
              <a:ahLst/>
              <a:cxnLst/>
              <a:rect l="l" t="t" r="r" b="b"/>
              <a:pathLst>
                <a:path w="6994" h="6994" extrusionOk="0">
                  <a:moveTo>
                    <a:pt x="3490" y="0"/>
                  </a:moveTo>
                  <a:lnTo>
                    <a:pt x="0" y="3503"/>
                  </a:lnTo>
                  <a:lnTo>
                    <a:pt x="3490" y="6994"/>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831511" y="2493164"/>
              <a:ext cx="415080" cy="415793"/>
            </a:xfrm>
            <a:custGeom>
              <a:avLst/>
              <a:gdLst/>
              <a:ahLst/>
              <a:cxnLst/>
              <a:rect l="l" t="t" r="r" b="b"/>
              <a:pathLst>
                <a:path w="6982" h="6994" extrusionOk="0">
                  <a:moveTo>
                    <a:pt x="3492" y="0"/>
                  </a:moveTo>
                  <a:lnTo>
                    <a:pt x="0"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1246523" y="2493164"/>
              <a:ext cx="415853" cy="415793"/>
            </a:xfrm>
            <a:custGeom>
              <a:avLst/>
              <a:gdLst/>
              <a:ahLst/>
              <a:cxnLst/>
              <a:rect l="l" t="t" r="r" b="b"/>
              <a:pathLst>
                <a:path w="6995" h="6994" extrusionOk="0">
                  <a:moveTo>
                    <a:pt x="3504" y="0"/>
                  </a:moveTo>
                  <a:lnTo>
                    <a:pt x="1" y="3503"/>
                  </a:lnTo>
                  <a:lnTo>
                    <a:pt x="3504" y="6994"/>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62308" y="2493164"/>
              <a:ext cx="415853" cy="415793"/>
            </a:xfrm>
            <a:custGeom>
              <a:avLst/>
              <a:gdLst/>
              <a:ahLst/>
              <a:cxnLst/>
              <a:rect l="l" t="t" r="r" b="b"/>
              <a:pathLst>
                <a:path w="6995" h="6994" extrusionOk="0">
                  <a:moveTo>
                    <a:pt x="3504" y="0"/>
                  </a:moveTo>
                  <a:lnTo>
                    <a:pt x="1" y="3503"/>
                  </a:lnTo>
                  <a:lnTo>
                    <a:pt x="3504" y="6994"/>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2078093" y="2493164"/>
              <a:ext cx="415853" cy="415793"/>
            </a:xfrm>
            <a:custGeom>
              <a:avLst/>
              <a:gdLst/>
              <a:ahLst/>
              <a:cxnLst/>
              <a:rect l="l" t="t" r="r" b="b"/>
              <a:pathLst>
                <a:path w="6995"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2493878" y="2493164"/>
              <a:ext cx="415793" cy="415793"/>
            </a:xfrm>
            <a:custGeom>
              <a:avLst/>
              <a:gdLst/>
              <a:ahLst/>
              <a:cxnLst/>
              <a:rect l="l" t="t" r="r" b="b"/>
              <a:pathLst>
                <a:path w="6994" h="6994" extrusionOk="0">
                  <a:moveTo>
                    <a:pt x="3491" y="0"/>
                  </a:moveTo>
                  <a:lnTo>
                    <a:pt x="0"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2909603" y="2493164"/>
              <a:ext cx="415080" cy="415793"/>
            </a:xfrm>
            <a:custGeom>
              <a:avLst/>
              <a:gdLst/>
              <a:ahLst/>
              <a:cxnLst/>
              <a:rect l="l" t="t" r="r" b="b"/>
              <a:pathLst>
                <a:path w="6982"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3324615" y="2493164"/>
              <a:ext cx="415912" cy="415793"/>
            </a:xfrm>
            <a:custGeom>
              <a:avLst/>
              <a:gdLst/>
              <a:ahLst/>
              <a:cxnLst/>
              <a:rect l="l" t="t" r="r" b="b"/>
              <a:pathLst>
                <a:path w="6996" h="6994" extrusionOk="0">
                  <a:moveTo>
                    <a:pt x="3504" y="0"/>
                  </a:moveTo>
                  <a:lnTo>
                    <a:pt x="1" y="3503"/>
                  </a:lnTo>
                  <a:lnTo>
                    <a:pt x="3504" y="6994"/>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3740460" y="2493164"/>
              <a:ext cx="415793" cy="415793"/>
            </a:xfrm>
            <a:custGeom>
              <a:avLst/>
              <a:gdLst/>
              <a:ahLst/>
              <a:cxnLst/>
              <a:rect l="l" t="t" r="r" b="b"/>
              <a:pathLst>
                <a:path w="6994" h="6994" extrusionOk="0">
                  <a:moveTo>
                    <a:pt x="3503" y="0"/>
                  </a:moveTo>
                  <a:lnTo>
                    <a:pt x="0" y="3503"/>
                  </a:lnTo>
                  <a:lnTo>
                    <a:pt x="3503" y="6994"/>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4156185" y="2493164"/>
              <a:ext cx="415853" cy="415793"/>
            </a:xfrm>
            <a:custGeom>
              <a:avLst/>
              <a:gdLst/>
              <a:ahLst/>
              <a:cxnLst/>
              <a:rect l="l" t="t" r="r" b="b"/>
              <a:pathLst>
                <a:path w="6995" h="6994" extrusionOk="0">
                  <a:moveTo>
                    <a:pt x="3492" y="0"/>
                  </a:moveTo>
                  <a:lnTo>
                    <a:pt x="0"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4571970" y="2493164"/>
              <a:ext cx="415793" cy="415793"/>
            </a:xfrm>
            <a:custGeom>
              <a:avLst/>
              <a:gdLst/>
              <a:ahLst/>
              <a:cxnLst/>
              <a:rect l="l" t="t" r="r" b="b"/>
              <a:pathLst>
                <a:path w="6994"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4987696" y="2493164"/>
              <a:ext cx="415139" cy="415793"/>
            </a:xfrm>
            <a:custGeom>
              <a:avLst/>
              <a:gdLst/>
              <a:ahLst/>
              <a:cxnLst/>
              <a:rect l="l" t="t" r="r" b="b"/>
              <a:pathLst>
                <a:path w="6983"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5402767" y="2493164"/>
              <a:ext cx="415853" cy="415793"/>
            </a:xfrm>
            <a:custGeom>
              <a:avLst/>
              <a:gdLst/>
              <a:ahLst/>
              <a:cxnLst/>
              <a:rect l="l" t="t" r="r" b="b"/>
              <a:pathLst>
                <a:path w="6995" h="6994" extrusionOk="0">
                  <a:moveTo>
                    <a:pt x="3503" y="0"/>
                  </a:moveTo>
                  <a:lnTo>
                    <a:pt x="0" y="3503"/>
                  </a:lnTo>
                  <a:lnTo>
                    <a:pt x="3503" y="6994"/>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5818552" y="2493164"/>
              <a:ext cx="415793" cy="415793"/>
            </a:xfrm>
            <a:custGeom>
              <a:avLst/>
              <a:gdLst/>
              <a:ahLst/>
              <a:cxnLst/>
              <a:rect l="l" t="t" r="r" b="b"/>
              <a:pathLst>
                <a:path w="6994" h="6994" extrusionOk="0">
                  <a:moveTo>
                    <a:pt x="3503" y="0"/>
                  </a:moveTo>
                  <a:lnTo>
                    <a:pt x="0" y="3503"/>
                  </a:lnTo>
                  <a:lnTo>
                    <a:pt x="3503" y="6994"/>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6234278" y="2493164"/>
              <a:ext cx="415853" cy="415793"/>
            </a:xfrm>
            <a:custGeom>
              <a:avLst/>
              <a:gdLst/>
              <a:ahLst/>
              <a:cxnLst/>
              <a:rect l="l" t="t" r="r" b="b"/>
              <a:pathLst>
                <a:path w="6995" h="6994" extrusionOk="0">
                  <a:moveTo>
                    <a:pt x="3492" y="0"/>
                  </a:moveTo>
                  <a:lnTo>
                    <a:pt x="1"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6650063" y="2493164"/>
              <a:ext cx="415793" cy="415793"/>
            </a:xfrm>
            <a:custGeom>
              <a:avLst/>
              <a:gdLst/>
              <a:ahLst/>
              <a:cxnLst/>
              <a:rect l="l" t="t" r="r" b="b"/>
              <a:pathLst>
                <a:path w="6994"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7065788" y="2493164"/>
              <a:ext cx="415139" cy="415793"/>
            </a:xfrm>
            <a:custGeom>
              <a:avLst/>
              <a:gdLst/>
              <a:ahLst/>
              <a:cxnLst/>
              <a:rect l="l" t="t" r="r" b="b"/>
              <a:pathLst>
                <a:path w="6983" h="6994" extrusionOk="0">
                  <a:moveTo>
                    <a:pt x="3492" y="0"/>
                  </a:moveTo>
                  <a:lnTo>
                    <a:pt x="1" y="3503"/>
                  </a:lnTo>
                  <a:lnTo>
                    <a:pt x="3492" y="6994"/>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7480860" y="2493164"/>
              <a:ext cx="415853" cy="415793"/>
            </a:xfrm>
            <a:custGeom>
              <a:avLst/>
              <a:gdLst/>
              <a:ahLst/>
              <a:cxnLst/>
              <a:rect l="l" t="t" r="r" b="b"/>
              <a:pathLst>
                <a:path w="6995" h="6994" extrusionOk="0">
                  <a:moveTo>
                    <a:pt x="3503" y="0"/>
                  </a:moveTo>
                  <a:lnTo>
                    <a:pt x="0" y="3503"/>
                  </a:lnTo>
                  <a:lnTo>
                    <a:pt x="3503" y="6994"/>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7896645" y="2493164"/>
              <a:ext cx="415793" cy="415793"/>
            </a:xfrm>
            <a:custGeom>
              <a:avLst/>
              <a:gdLst/>
              <a:ahLst/>
              <a:cxnLst/>
              <a:rect l="l" t="t" r="r" b="b"/>
              <a:pathLst>
                <a:path w="6994" h="6994" extrusionOk="0">
                  <a:moveTo>
                    <a:pt x="3504" y="0"/>
                  </a:moveTo>
                  <a:lnTo>
                    <a:pt x="1" y="3503"/>
                  </a:lnTo>
                  <a:lnTo>
                    <a:pt x="3504" y="6994"/>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8312371" y="2493164"/>
              <a:ext cx="415853" cy="415793"/>
            </a:xfrm>
            <a:custGeom>
              <a:avLst/>
              <a:gdLst/>
              <a:ahLst/>
              <a:cxnLst/>
              <a:rect l="l" t="t" r="r" b="b"/>
              <a:pathLst>
                <a:path w="6995" h="6994" extrusionOk="0">
                  <a:moveTo>
                    <a:pt x="3492" y="0"/>
                  </a:moveTo>
                  <a:lnTo>
                    <a:pt x="1" y="3503"/>
                  </a:lnTo>
                  <a:lnTo>
                    <a:pt x="3492" y="6994"/>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8728156" y="2493164"/>
              <a:ext cx="415853" cy="415793"/>
            </a:xfrm>
            <a:custGeom>
              <a:avLst/>
              <a:gdLst/>
              <a:ahLst/>
              <a:cxnLst/>
              <a:rect l="l" t="t" r="r" b="b"/>
              <a:pathLst>
                <a:path w="6995" h="6994" extrusionOk="0">
                  <a:moveTo>
                    <a:pt x="3491" y="0"/>
                  </a:moveTo>
                  <a:lnTo>
                    <a:pt x="1" y="3503"/>
                  </a:lnTo>
                  <a:lnTo>
                    <a:pt x="3491" y="6994"/>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0" y="290895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415785" y="2908950"/>
              <a:ext cx="415793" cy="415139"/>
            </a:xfrm>
            <a:custGeom>
              <a:avLst/>
              <a:gdLst/>
              <a:ahLst/>
              <a:cxnLst/>
              <a:rect l="l" t="t" r="r" b="b"/>
              <a:pathLst>
                <a:path w="6994" h="6983" extrusionOk="0">
                  <a:moveTo>
                    <a:pt x="3490" y="1"/>
                  </a:moveTo>
                  <a:lnTo>
                    <a:pt x="0" y="3491"/>
                  </a:lnTo>
                  <a:lnTo>
                    <a:pt x="3490" y="6982"/>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831511" y="2908950"/>
              <a:ext cx="415080" cy="415139"/>
            </a:xfrm>
            <a:custGeom>
              <a:avLst/>
              <a:gdLst/>
              <a:ahLst/>
              <a:cxnLst/>
              <a:rect l="l" t="t" r="r" b="b"/>
              <a:pathLst>
                <a:path w="6982" h="6983" extrusionOk="0">
                  <a:moveTo>
                    <a:pt x="3492" y="1"/>
                  </a:moveTo>
                  <a:lnTo>
                    <a:pt x="0"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1246523" y="2908950"/>
              <a:ext cx="415853" cy="415139"/>
            </a:xfrm>
            <a:custGeom>
              <a:avLst/>
              <a:gdLst/>
              <a:ahLst/>
              <a:cxnLst/>
              <a:rect l="l" t="t" r="r" b="b"/>
              <a:pathLst>
                <a:path w="6995"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62308" y="2908950"/>
              <a:ext cx="415853" cy="415139"/>
            </a:xfrm>
            <a:custGeom>
              <a:avLst/>
              <a:gdLst/>
              <a:ahLst/>
              <a:cxnLst/>
              <a:rect l="l" t="t" r="r" b="b"/>
              <a:pathLst>
                <a:path w="6995"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2078093" y="2908950"/>
              <a:ext cx="415853" cy="415139"/>
            </a:xfrm>
            <a:custGeom>
              <a:avLst/>
              <a:gdLst/>
              <a:ahLst/>
              <a:cxnLst/>
              <a:rect l="l" t="t" r="r" b="b"/>
              <a:pathLst>
                <a:path w="6995"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2493878" y="2908950"/>
              <a:ext cx="415793" cy="415139"/>
            </a:xfrm>
            <a:custGeom>
              <a:avLst/>
              <a:gdLst/>
              <a:ahLst/>
              <a:cxnLst/>
              <a:rect l="l" t="t" r="r" b="b"/>
              <a:pathLst>
                <a:path w="6994" h="6983" extrusionOk="0">
                  <a:moveTo>
                    <a:pt x="3491" y="1"/>
                  </a:moveTo>
                  <a:lnTo>
                    <a:pt x="0"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2909603" y="2908950"/>
              <a:ext cx="415080" cy="415139"/>
            </a:xfrm>
            <a:custGeom>
              <a:avLst/>
              <a:gdLst/>
              <a:ahLst/>
              <a:cxnLst/>
              <a:rect l="l" t="t" r="r" b="b"/>
              <a:pathLst>
                <a:path w="6982"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3324615" y="2908950"/>
              <a:ext cx="415912" cy="415139"/>
            </a:xfrm>
            <a:custGeom>
              <a:avLst/>
              <a:gdLst/>
              <a:ahLst/>
              <a:cxnLst/>
              <a:rect l="l" t="t" r="r" b="b"/>
              <a:pathLst>
                <a:path w="6996" h="6983" extrusionOk="0">
                  <a:moveTo>
                    <a:pt x="3504" y="1"/>
                  </a:moveTo>
                  <a:lnTo>
                    <a:pt x="1" y="3491"/>
                  </a:lnTo>
                  <a:lnTo>
                    <a:pt x="3504" y="6982"/>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3740460" y="2908950"/>
              <a:ext cx="415793" cy="415139"/>
            </a:xfrm>
            <a:custGeom>
              <a:avLst/>
              <a:gdLst/>
              <a:ahLst/>
              <a:cxnLst/>
              <a:rect l="l" t="t" r="r" b="b"/>
              <a:pathLst>
                <a:path w="6994" h="6983" extrusionOk="0">
                  <a:moveTo>
                    <a:pt x="3503" y="1"/>
                  </a:moveTo>
                  <a:lnTo>
                    <a:pt x="0" y="3491"/>
                  </a:lnTo>
                  <a:lnTo>
                    <a:pt x="3503" y="6982"/>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4156185" y="2908950"/>
              <a:ext cx="415853" cy="415139"/>
            </a:xfrm>
            <a:custGeom>
              <a:avLst/>
              <a:gdLst/>
              <a:ahLst/>
              <a:cxnLst/>
              <a:rect l="l" t="t" r="r" b="b"/>
              <a:pathLst>
                <a:path w="6995" h="6983" extrusionOk="0">
                  <a:moveTo>
                    <a:pt x="3492" y="1"/>
                  </a:moveTo>
                  <a:lnTo>
                    <a:pt x="0"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4571970" y="290895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4987696" y="290895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5402767" y="2908950"/>
              <a:ext cx="415853" cy="415139"/>
            </a:xfrm>
            <a:custGeom>
              <a:avLst/>
              <a:gdLst/>
              <a:ahLst/>
              <a:cxnLst/>
              <a:rect l="l" t="t" r="r" b="b"/>
              <a:pathLst>
                <a:path w="6995"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5818552" y="2908950"/>
              <a:ext cx="415793" cy="415139"/>
            </a:xfrm>
            <a:custGeom>
              <a:avLst/>
              <a:gdLst/>
              <a:ahLst/>
              <a:cxnLst/>
              <a:rect l="l" t="t" r="r" b="b"/>
              <a:pathLst>
                <a:path w="6994" h="6983" extrusionOk="0">
                  <a:moveTo>
                    <a:pt x="3503" y="1"/>
                  </a:moveTo>
                  <a:lnTo>
                    <a:pt x="0" y="3491"/>
                  </a:lnTo>
                  <a:lnTo>
                    <a:pt x="3503" y="6982"/>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6234278" y="290895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6650063" y="2908950"/>
              <a:ext cx="415793" cy="415139"/>
            </a:xfrm>
            <a:custGeom>
              <a:avLst/>
              <a:gdLst/>
              <a:ahLst/>
              <a:cxnLst/>
              <a:rect l="l" t="t" r="r" b="b"/>
              <a:pathLst>
                <a:path w="6994"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7065788" y="2908950"/>
              <a:ext cx="415139" cy="415139"/>
            </a:xfrm>
            <a:custGeom>
              <a:avLst/>
              <a:gdLst/>
              <a:ahLst/>
              <a:cxnLst/>
              <a:rect l="l" t="t" r="r" b="b"/>
              <a:pathLst>
                <a:path w="6983" h="6983" extrusionOk="0">
                  <a:moveTo>
                    <a:pt x="3492" y="1"/>
                  </a:moveTo>
                  <a:lnTo>
                    <a:pt x="1" y="3491"/>
                  </a:lnTo>
                  <a:lnTo>
                    <a:pt x="3492" y="6982"/>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7480860" y="2908950"/>
              <a:ext cx="415853" cy="415139"/>
            </a:xfrm>
            <a:custGeom>
              <a:avLst/>
              <a:gdLst/>
              <a:ahLst/>
              <a:cxnLst/>
              <a:rect l="l" t="t" r="r" b="b"/>
              <a:pathLst>
                <a:path w="6995" h="6983" extrusionOk="0">
                  <a:moveTo>
                    <a:pt x="3503" y="1"/>
                  </a:moveTo>
                  <a:lnTo>
                    <a:pt x="0" y="3491"/>
                  </a:lnTo>
                  <a:lnTo>
                    <a:pt x="3503" y="6982"/>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7896645" y="2908950"/>
              <a:ext cx="415793" cy="415139"/>
            </a:xfrm>
            <a:custGeom>
              <a:avLst/>
              <a:gdLst/>
              <a:ahLst/>
              <a:cxnLst/>
              <a:rect l="l" t="t" r="r" b="b"/>
              <a:pathLst>
                <a:path w="6994" h="6983" extrusionOk="0">
                  <a:moveTo>
                    <a:pt x="3504" y="1"/>
                  </a:moveTo>
                  <a:lnTo>
                    <a:pt x="1" y="3491"/>
                  </a:lnTo>
                  <a:lnTo>
                    <a:pt x="3504" y="6982"/>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8312371" y="2908950"/>
              <a:ext cx="415853" cy="415139"/>
            </a:xfrm>
            <a:custGeom>
              <a:avLst/>
              <a:gdLst/>
              <a:ahLst/>
              <a:cxnLst/>
              <a:rect l="l" t="t" r="r" b="b"/>
              <a:pathLst>
                <a:path w="6995" h="6983" extrusionOk="0">
                  <a:moveTo>
                    <a:pt x="3492" y="1"/>
                  </a:moveTo>
                  <a:lnTo>
                    <a:pt x="1" y="3491"/>
                  </a:lnTo>
                  <a:lnTo>
                    <a:pt x="3492" y="6982"/>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8728156" y="2908950"/>
              <a:ext cx="415853" cy="415139"/>
            </a:xfrm>
            <a:custGeom>
              <a:avLst/>
              <a:gdLst/>
              <a:ahLst/>
              <a:cxnLst/>
              <a:rect l="l" t="t" r="r" b="b"/>
              <a:pathLst>
                <a:path w="6995" h="6983" extrusionOk="0">
                  <a:moveTo>
                    <a:pt x="3491" y="1"/>
                  </a:moveTo>
                  <a:lnTo>
                    <a:pt x="1" y="3491"/>
                  </a:lnTo>
                  <a:lnTo>
                    <a:pt x="3491" y="6982"/>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0" y="332402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415785" y="3324022"/>
              <a:ext cx="415793" cy="415793"/>
            </a:xfrm>
            <a:custGeom>
              <a:avLst/>
              <a:gdLst/>
              <a:ahLst/>
              <a:cxnLst/>
              <a:rect l="l" t="t" r="r" b="b"/>
              <a:pathLst>
                <a:path w="6994" h="6994" extrusionOk="0">
                  <a:moveTo>
                    <a:pt x="3490" y="0"/>
                  </a:moveTo>
                  <a:lnTo>
                    <a:pt x="0" y="3503"/>
                  </a:lnTo>
                  <a:lnTo>
                    <a:pt x="3490" y="6993"/>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831511" y="3324022"/>
              <a:ext cx="415080" cy="415793"/>
            </a:xfrm>
            <a:custGeom>
              <a:avLst/>
              <a:gdLst/>
              <a:ahLst/>
              <a:cxnLst/>
              <a:rect l="l" t="t" r="r" b="b"/>
              <a:pathLst>
                <a:path w="6982" h="6994" extrusionOk="0">
                  <a:moveTo>
                    <a:pt x="3492" y="0"/>
                  </a:moveTo>
                  <a:lnTo>
                    <a:pt x="0"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1246523" y="3324022"/>
              <a:ext cx="415853" cy="415793"/>
            </a:xfrm>
            <a:custGeom>
              <a:avLst/>
              <a:gdLst/>
              <a:ahLst/>
              <a:cxnLst/>
              <a:rect l="l" t="t" r="r" b="b"/>
              <a:pathLst>
                <a:path w="6995"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1662308" y="3324022"/>
              <a:ext cx="415853" cy="415793"/>
            </a:xfrm>
            <a:custGeom>
              <a:avLst/>
              <a:gdLst/>
              <a:ahLst/>
              <a:cxnLst/>
              <a:rect l="l" t="t" r="r" b="b"/>
              <a:pathLst>
                <a:path w="6995"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2078093" y="3324022"/>
              <a:ext cx="415853" cy="415793"/>
            </a:xfrm>
            <a:custGeom>
              <a:avLst/>
              <a:gdLst/>
              <a:ahLst/>
              <a:cxnLst/>
              <a:rect l="l" t="t" r="r" b="b"/>
              <a:pathLst>
                <a:path w="6995"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2493878" y="3324022"/>
              <a:ext cx="415793" cy="415793"/>
            </a:xfrm>
            <a:custGeom>
              <a:avLst/>
              <a:gdLst/>
              <a:ahLst/>
              <a:cxnLst/>
              <a:rect l="l" t="t" r="r" b="b"/>
              <a:pathLst>
                <a:path w="6994" h="6994" extrusionOk="0">
                  <a:moveTo>
                    <a:pt x="3491" y="0"/>
                  </a:moveTo>
                  <a:lnTo>
                    <a:pt x="0"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2909603" y="3324022"/>
              <a:ext cx="415080" cy="415793"/>
            </a:xfrm>
            <a:custGeom>
              <a:avLst/>
              <a:gdLst/>
              <a:ahLst/>
              <a:cxnLst/>
              <a:rect l="l" t="t" r="r" b="b"/>
              <a:pathLst>
                <a:path w="6982"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3324615" y="3324022"/>
              <a:ext cx="415912" cy="415793"/>
            </a:xfrm>
            <a:custGeom>
              <a:avLst/>
              <a:gdLst/>
              <a:ahLst/>
              <a:cxnLst/>
              <a:rect l="l" t="t" r="r" b="b"/>
              <a:pathLst>
                <a:path w="6996" h="6994" extrusionOk="0">
                  <a:moveTo>
                    <a:pt x="3504" y="0"/>
                  </a:moveTo>
                  <a:lnTo>
                    <a:pt x="1" y="3503"/>
                  </a:lnTo>
                  <a:lnTo>
                    <a:pt x="3504" y="6993"/>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3740460" y="3324022"/>
              <a:ext cx="415793" cy="415793"/>
            </a:xfrm>
            <a:custGeom>
              <a:avLst/>
              <a:gdLst/>
              <a:ahLst/>
              <a:cxnLst/>
              <a:rect l="l" t="t" r="r" b="b"/>
              <a:pathLst>
                <a:path w="6994" h="6994" extrusionOk="0">
                  <a:moveTo>
                    <a:pt x="3503" y="0"/>
                  </a:moveTo>
                  <a:lnTo>
                    <a:pt x="0" y="3503"/>
                  </a:lnTo>
                  <a:lnTo>
                    <a:pt x="3503" y="6993"/>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4156185" y="3324022"/>
              <a:ext cx="415853" cy="415793"/>
            </a:xfrm>
            <a:custGeom>
              <a:avLst/>
              <a:gdLst/>
              <a:ahLst/>
              <a:cxnLst/>
              <a:rect l="l" t="t" r="r" b="b"/>
              <a:pathLst>
                <a:path w="6995" h="6994" extrusionOk="0">
                  <a:moveTo>
                    <a:pt x="3492" y="0"/>
                  </a:moveTo>
                  <a:lnTo>
                    <a:pt x="0"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4571970" y="332402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4987696" y="332402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5402767" y="3324022"/>
              <a:ext cx="415853" cy="415793"/>
            </a:xfrm>
            <a:custGeom>
              <a:avLst/>
              <a:gdLst/>
              <a:ahLst/>
              <a:cxnLst/>
              <a:rect l="l" t="t" r="r" b="b"/>
              <a:pathLst>
                <a:path w="6995"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5818552" y="3324022"/>
              <a:ext cx="415793" cy="415793"/>
            </a:xfrm>
            <a:custGeom>
              <a:avLst/>
              <a:gdLst/>
              <a:ahLst/>
              <a:cxnLst/>
              <a:rect l="l" t="t" r="r" b="b"/>
              <a:pathLst>
                <a:path w="6994" h="6994" extrusionOk="0">
                  <a:moveTo>
                    <a:pt x="3503" y="0"/>
                  </a:moveTo>
                  <a:lnTo>
                    <a:pt x="0" y="3503"/>
                  </a:lnTo>
                  <a:lnTo>
                    <a:pt x="3503" y="6993"/>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6234278" y="332402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6650063" y="3324022"/>
              <a:ext cx="415793" cy="415793"/>
            </a:xfrm>
            <a:custGeom>
              <a:avLst/>
              <a:gdLst/>
              <a:ahLst/>
              <a:cxnLst/>
              <a:rect l="l" t="t" r="r" b="b"/>
              <a:pathLst>
                <a:path w="6994"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7065788" y="3324022"/>
              <a:ext cx="415139" cy="415793"/>
            </a:xfrm>
            <a:custGeom>
              <a:avLst/>
              <a:gdLst/>
              <a:ahLst/>
              <a:cxnLst/>
              <a:rect l="l" t="t" r="r" b="b"/>
              <a:pathLst>
                <a:path w="6983" h="6994" extrusionOk="0">
                  <a:moveTo>
                    <a:pt x="3492" y="0"/>
                  </a:moveTo>
                  <a:lnTo>
                    <a:pt x="1" y="3503"/>
                  </a:lnTo>
                  <a:lnTo>
                    <a:pt x="3492" y="6993"/>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7480860" y="3324022"/>
              <a:ext cx="415853" cy="415793"/>
            </a:xfrm>
            <a:custGeom>
              <a:avLst/>
              <a:gdLst/>
              <a:ahLst/>
              <a:cxnLst/>
              <a:rect l="l" t="t" r="r" b="b"/>
              <a:pathLst>
                <a:path w="6995" h="6994" extrusionOk="0">
                  <a:moveTo>
                    <a:pt x="3503" y="0"/>
                  </a:moveTo>
                  <a:lnTo>
                    <a:pt x="0" y="3503"/>
                  </a:lnTo>
                  <a:lnTo>
                    <a:pt x="3503" y="6993"/>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7896645" y="3324022"/>
              <a:ext cx="415793" cy="415793"/>
            </a:xfrm>
            <a:custGeom>
              <a:avLst/>
              <a:gdLst/>
              <a:ahLst/>
              <a:cxnLst/>
              <a:rect l="l" t="t" r="r" b="b"/>
              <a:pathLst>
                <a:path w="6994" h="6994" extrusionOk="0">
                  <a:moveTo>
                    <a:pt x="3504" y="0"/>
                  </a:moveTo>
                  <a:lnTo>
                    <a:pt x="1" y="3503"/>
                  </a:lnTo>
                  <a:lnTo>
                    <a:pt x="3504" y="6993"/>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8312371" y="3324022"/>
              <a:ext cx="415853" cy="415793"/>
            </a:xfrm>
            <a:custGeom>
              <a:avLst/>
              <a:gdLst/>
              <a:ahLst/>
              <a:cxnLst/>
              <a:rect l="l" t="t" r="r" b="b"/>
              <a:pathLst>
                <a:path w="6995" h="6994" extrusionOk="0">
                  <a:moveTo>
                    <a:pt x="3492" y="0"/>
                  </a:moveTo>
                  <a:lnTo>
                    <a:pt x="1" y="3503"/>
                  </a:lnTo>
                  <a:lnTo>
                    <a:pt x="3492" y="6993"/>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8728156" y="3324022"/>
              <a:ext cx="415853" cy="415793"/>
            </a:xfrm>
            <a:custGeom>
              <a:avLst/>
              <a:gdLst/>
              <a:ahLst/>
              <a:cxnLst/>
              <a:rect l="l" t="t" r="r" b="b"/>
              <a:pathLst>
                <a:path w="6995" h="6994" extrusionOk="0">
                  <a:moveTo>
                    <a:pt x="3491" y="0"/>
                  </a:moveTo>
                  <a:lnTo>
                    <a:pt x="1" y="3503"/>
                  </a:lnTo>
                  <a:lnTo>
                    <a:pt x="3491" y="6993"/>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0" y="373974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415785" y="3739747"/>
              <a:ext cx="415793" cy="415853"/>
            </a:xfrm>
            <a:custGeom>
              <a:avLst/>
              <a:gdLst/>
              <a:ahLst/>
              <a:cxnLst/>
              <a:rect l="l" t="t" r="r" b="b"/>
              <a:pathLst>
                <a:path w="6994" h="6995" extrusionOk="0">
                  <a:moveTo>
                    <a:pt x="3490" y="0"/>
                  </a:moveTo>
                  <a:lnTo>
                    <a:pt x="0" y="3503"/>
                  </a:lnTo>
                  <a:lnTo>
                    <a:pt x="3490" y="6995"/>
                  </a:lnTo>
                  <a:lnTo>
                    <a:pt x="6993" y="3503"/>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831511" y="3739747"/>
              <a:ext cx="415080" cy="415853"/>
            </a:xfrm>
            <a:custGeom>
              <a:avLst/>
              <a:gdLst/>
              <a:ahLst/>
              <a:cxnLst/>
              <a:rect l="l" t="t" r="r" b="b"/>
              <a:pathLst>
                <a:path w="6982" h="6995" extrusionOk="0">
                  <a:moveTo>
                    <a:pt x="3492" y="0"/>
                  </a:moveTo>
                  <a:lnTo>
                    <a:pt x="0"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1246523" y="3739747"/>
              <a:ext cx="415853" cy="415853"/>
            </a:xfrm>
            <a:custGeom>
              <a:avLst/>
              <a:gdLst/>
              <a:ahLst/>
              <a:cxnLst/>
              <a:rect l="l" t="t" r="r" b="b"/>
              <a:pathLst>
                <a:path w="6995"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1662308" y="3739747"/>
              <a:ext cx="415853" cy="415853"/>
            </a:xfrm>
            <a:custGeom>
              <a:avLst/>
              <a:gdLst/>
              <a:ahLst/>
              <a:cxnLst/>
              <a:rect l="l" t="t" r="r" b="b"/>
              <a:pathLst>
                <a:path w="6995"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2078093" y="3739747"/>
              <a:ext cx="415853" cy="415853"/>
            </a:xfrm>
            <a:custGeom>
              <a:avLst/>
              <a:gdLst/>
              <a:ahLst/>
              <a:cxnLst/>
              <a:rect l="l" t="t" r="r" b="b"/>
              <a:pathLst>
                <a:path w="6995"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2493878" y="3739747"/>
              <a:ext cx="415793" cy="415853"/>
            </a:xfrm>
            <a:custGeom>
              <a:avLst/>
              <a:gdLst/>
              <a:ahLst/>
              <a:cxnLst/>
              <a:rect l="l" t="t" r="r" b="b"/>
              <a:pathLst>
                <a:path w="6994" h="6995" extrusionOk="0">
                  <a:moveTo>
                    <a:pt x="3491" y="0"/>
                  </a:moveTo>
                  <a:lnTo>
                    <a:pt x="0"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2909603" y="3739747"/>
              <a:ext cx="415080" cy="415853"/>
            </a:xfrm>
            <a:custGeom>
              <a:avLst/>
              <a:gdLst/>
              <a:ahLst/>
              <a:cxnLst/>
              <a:rect l="l" t="t" r="r" b="b"/>
              <a:pathLst>
                <a:path w="6982"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3324615" y="3739747"/>
              <a:ext cx="415912" cy="415853"/>
            </a:xfrm>
            <a:custGeom>
              <a:avLst/>
              <a:gdLst/>
              <a:ahLst/>
              <a:cxnLst/>
              <a:rect l="l" t="t" r="r" b="b"/>
              <a:pathLst>
                <a:path w="6996" h="6995" extrusionOk="0">
                  <a:moveTo>
                    <a:pt x="3504" y="0"/>
                  </a:moveTo>
                  <a:lnTo>
                    <a:pt x="1" y="3503"/>
                  </a:lnTo>
                  <a:lnTo>
                    <a:pt x="3504" y="6995"/>
                  </a:lnTo>
                  <a:lnTo>
                    <a:pt x="6995"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3740460" y="3739747"/>
              <a:ext cx="415793" cy="415853"/>
            </a:xfrm>
            <a:custGeom>
              <a:avLst/>
              <a:gdLst/>
              <a:ahLst/>
              <a:cxnLst/>
              <a:rect l="l" t="t" r="r" b="b"/>
              <a:pathLst>
                <a:path w="6994" h="6995" extrusionOk="0">
                  <a:moveTo>
                    <a:pt x="3503" y="0"/>
                  </a:moveTo>
                  <a:lnTo>
                    <a:pt x="0" y="3503"/>
                  </a:lnTo>
                  <a:lnTo>
                    <a:pt x="3503" y="6995"/>
                  </a:lnTo>
                  <a:lnTo>
                    <a:pt x="6993"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4156185" y="3739747"/>
              <a:ext cx="415853" cy="415853"/>
            </a:xfrm>
            <a:custGeom>
              <a:avLst/>
              <a:gdLst/>
              <a:ahLst/>
              <a:cxnLst/>
              <a:rect l="l" t="t" r="r" b="b"/>
              <a:pathLst>
                <a:path w="6995" h="6995" extrusionOk="0">
                  <a:moveTo>
                    <a:pt x="3492" y="0"/>
                  </a:moveTo>
                  <a:lnTo>
                    <a:pt x="0"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4571970" y="373974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4987696" y="373974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5402767" y="3739747"/>
              <a:ext cx="415853" cy="415853"/>
            </a:xfrm>
            <a:custGeom>
              <a:avLst/>
              <a:gdLst/>
              <a:ahLst/>
              <a:cxnLst/>
              <a:rect l="l" t="t" r="r" b="b"/>
              <a:pathLst>
                <a:path w="6995"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5818552" y="3739747"/>
              <a:ext cx="415793" cy="415853"/>
            </a:xfrm>
            <a:custGeom>
              <a:avLst/>
              <a:gdLst/>
              <a:ahLst/>
              <a:cxnLst/>
              <a:rect l="l" t="t" r="r" b="b"/>
              <a:pathLst>
                <a:path w="6994" h="6995" extrusionOk="0">
                  <a:moveTo>
                    <a:pt x="3503" y="0"/>
                  </a:moveTo>
                  <a:lnTo>
                    <a:pt x="0" y="3503"/>
                  </a:lnTo>
                  <a:lnTo>
                    <a:pt x="3503" y="6995"/>
                  </a:lnTo>
                  <a:lnTo>
                    <a:pt x="6994"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6234278" y="373974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6650063" y="3739747"/>
              <a:ext cx="415793" cy="415853"/>
            </a:xfrm>
            <a:custGeom>
              <a:avLst/>
              <a:gdLst/>
              <a:ahLst/>
              <a:cxnLst/>
              <a:rect l="l" t="t" r="r" b="b"/>
              <a:pathLst>
                <a:path w="6994"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7065788" y="3739747"/>
              <a:ext cx="415139" cy="415853"/>
            </a:xfrm>
            <a:custGeom>
              <a:avLst/>
              <a:gdLst/>
              <a:ahLst/>
              <a:cxnLst/>
              <a:rect l="l" t="t" r="r" b="b"/>
              <a:pathLst>
                <a:path w="6983" h="6995" extrusionOk="0">
                  <a:moveTo>
                    <a:pt x="3492" y="0"/>
                  </a:moveTo>
                  <a:lnTo>
                    <a:pt x="1" y="3503"/>
                  </a:lnTo>
                  <a:lnTo>
                    <a:pt x="3492" y="6995"/>
                  </a:lnTo>
                  <a:lnTo>
                    <a:pt x="6982"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7480860" y="3739747"/>
              <a:ext cx="415853" cy="415853"/>
            </a:xfrm>
            <a:custGeom>
              <a:avLst/>
              <a:gdLst/>
              <a:ahLst/>
              <a:cxnLst/>
              <a:rect l="l" t="t" r="r" b="b"/>
              <a:pathLst>
                <a:path w="6995" h="6995" extrusionOk="0">
                  <a:moveTo>
                    <a:pt x="3503" y="0"/>
                  </a:moveTo>
                  <a:lnTo>
                    <a:pt x="0" y="3503"/>
                  </a:lnTo>
                  <a:lnTo>
                    <a:pt x="3503" y="6995"/>
                  </a:lnTo>
                  <a:lnTo>
                    <a:pt x="6995" y="3503"/>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7896645" y="3739747"/>
              <a:ext cx="415793" cy="415853"/>
            </a:xfrm>
            <a:custGeom>
              <a:avLst/>
              <a:gdLst/>
              <a:ahLst/>
              <a:cxnLst/>
              <a:rect l="l" t="t" r="r" b="b"/>
              <a:pathLst>
                <a:path w="6994" h="6995" extrusionOk="0">
                  <a:moveTo>
                    <a:pt x="3504" y="0"/>
                  </a:moveTo>
                  <a:lnTo>
                    <a:pt x="1" y="3503"/>
                  </a:lnTo>
                  <a:lnTo>
                    <a:pt x="3504" y="6995"/>
                  </a:lnTo>
                  <a:lnTo>
                    <a:pt x="6994" y="3503"/>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8312371" y="3739747"/>
              <a:ext cx="415853" cy="415853"/>
            </a:xfrm>
            <a:custGeom>
              <a:avLst/>
              <a:gdLst/>
              <a:ahLst/>
              <a:cxnLst/>
              <a:rect l="l" t="t" r="r" b="b"/>
              <a:pathLst>
                <a:path w="6995" h="6995" extrusionOk="0">
                  <a:moveTo>
                    <a:pt x="3492" y="0"/>
                  </a:moveTo>
                  <a:lnTo>
                    <a:pt x="1" y="3503"/>
                  </a:lnTo>
                  <a:lnTo>
                    <a:pt x="3492" y="6995"/>
                  </a:lnTo>
                  <a:lnTo>
                    <a:pt x="6995" y="3503"/>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8728156" y="3739747"/>
              <a:ext cx="415853" cy="415853"/>
            </a:xfrm>
            <a:custGeom>
              <a:avLst/>
              <a:gdLst/>
              <a:ahLst/>
              <a:cxnLst/>
              <a:rect l="l" t="t" r="r" b="b"/>
              <a:pathLst>
                <a:path w="6995" h="6995" extrusionOk="0">
                  <a:moveTo>
                    <a:pt x="3491" y="0"/>
                  </a:moveTo>
                  <a:lnTo>
                    <a:pt x="1" y="3503"/>
                  </a:lnTo>
                  <a:lnTo>
                    <a:pt x="3491" y="6995"/>
                  </a:lnTo>
                  <a:lnTo>
                    <a:pt x="6994" y="3503"/>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0" y="415553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415785" y="4155532"/>
              <a:ext cx="415793" cy="415793"/>
            </a:xfrm>
            <a:custGeom>
              <a:avLst/>
              <a:gdLst/>
              <a:ahLst/>
              <a:cxnLst/>
              <a:rect l="l" t="t" r="r" b="b"/>
              <a:pathLst>
                <a:path w="6994" h="6994" extrusionOk="0">
                  <a:moveTo>
                    <a:pt x="3490" y="1"/>
                  </a:moveTo>
                  <a:lnTo>
                    <a:pt x="0" y="3491"/>
                  </a:lnTo>
                  <a:lnTo>
                    <a:pt x="3490" y="6994"/>
                  </a:lnTo>
                  <a:lnTo>
                    <a:pt x="6993" y="3491"/>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831511" y="4155532"/>
              <a:ext cx="415080" cy="415793"/>
            </a:xfrm>
            <a:custGeom>
              <a:avLst/>
              <a:gdLst/>
              <a:ahLst/>
              <a:cxnLst/>
              <a:rect l="l" t="t" r="r" b="b"/>
              <a:pathLst>
                <a:path w="6982" h="6994" extrusionOk="0">
                  <a:moveTo>
                    <a:pt x="3492" y="1"/>
                  </a:moveTo>
                  <a:lnTo>
                    <a:pt x="0"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1246523" y="4155532"/>
              <a:ext cx="415853" cy="415793"/>
            </a:xfrm>
            <a:custGeom>
              <a:avLst/>
              <a:gdLst/>
              <a:ahLst/>
              <a:cxnLst/>
              <a:rect l="l" t="t" r="r" b="b"/>
              <a:pathLst>
                <a:path w="6995"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1662308" y="4155532"/>
              <a:ext cx="415853" cy="415793"/>
            </a:xfrm>
            <a:custGeom>
              <a:avLst/>
              <a:gdLst/>
              <a:ahLst/>
              <a:cxnLst/>
              <a:rect l="l" t="t" r="r" b="b"/>
              <a:pathLst>
                <a:path w="6995"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2078093" y="4155532"/>
              <a:ext cx="415853" cy="415793"/>
            </a:xfrm>
            <a:custGeom>
              <a:avLst/>
              <a:gdLst/>
              <a:ahLst/>
              <a:cxnLst/>
              <a:rect l="l" t="t" r="r" b="b"/>
              <a:pathLst>
                <a:path w="6995"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2493878" y="4155532"/>
              <a:ext cx="415793" cy="415793"/>
            </a:xfrm>
            <a:custGeom>
              <a:avLst/>
              <a:gdLst/>
              <a:ahLst/>
              <a:cxnLst/>
              <a:rect l="l" t="t" r="r" b="b"/>
              <a:pathLst>
                <a:path w="6994" h="6994" extrusionOk="0">
                  <a:moveTo>
                    <a:pt x="3491" y="1"/>
                  </a:moveTo>
                  <a:lnTo>
                    <a:pt x="0"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2909603" y="4155532"/>
              <a:ext cx="415080" cy="415793"/>
            </a:xfrm>
            <a:custGeom>
              <a:avLst/>
              <a:gdLst/>
              <a:ahLst/>
              <a:cxnLst/>
              <a:rect l="l" t="t" r="r" b="b"/>
              <a:pathLst>
                <a:path w="6982"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3324615" y="4155532"/>
              <a:ext cx="415912" cy="415793"/>
            </a:xfrm>
            <a:custGeom>
              <a:avLst/>
              <a:gdLst/>
              <a:ahLst/>
              <a:cxnLst/>
              <a:rect l="l" t="t" r="r" b="b"/>
              <a:pathLst>
                <a:path w="6996" h="6994" extrusionOk="0">
                  <a:moveTo>
                    <a:pt x="3504" y="1"/>
                  </a:moveTo>
                  <a:lnTo>
                    <a:pt x="1" y="3491"/>
                  </a:lnTo>
                  <a:lnTo>
                    <a:pt x="3504" y="6994"/>
                  </a:lnTo>
                  <a:lnTo>
                    <a:pt x="6995"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3740460" y="4155532"/>
              <a:ext cx="415793" cy="415793"/>
            </a:xfrm>
            <a:custGeom>
              <a:avLst/>
              <a:gdLst/>
              <a:ahLst/>
              <a:cxnLst/>
              <a:rect l="l" t="t" r="r" b="b"/>
              <a:pathLst>
                <a:path w="6994" h="6994" extrusionOk="0">
                  <a:moveTo>
                    <a:pt x="3503" y="1"/>
                  </a:moveTo>
                  <a:lnTo>
                    <a:pt x="0" y="3491"/>
                  </a:lnTo>
                  <a:lnTo>
                    <a:pt x="3503" y="6994"/>
                  </a:lnTo>
                  <a:lnTo>
                    <a:pt x="6993"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4156185" y="4155532"/>
              <a:ext cx="415853" cy="415793"/>
            </a:xfrm>
            <a:custGeom>
              <a:avLst/>
              <a:gdLst/>
              <a:ahLst/>
              <a:cxnLst/>
              <a:rect l="l" t="t" r="r" b="b"/>
              <a:pathLst>
                <a:path w="6995" h="6994" extrusionOk="0">
                  <a:moveTo>
                    <a:pt x="3492" y="1"/>
                  </a:moveTo>
                  <a:lnTo>
                    <a:pt x="0"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4571970" y="415553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4987696" y="415553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5402767" y="4155532"/>
              <a:ext cx="415853" cy="415793"/>
            </a:xfrm>
            <a:custGeom>
              <a:avLst/>
              <a:gdLst/>
              <a:ahLst/>
              <a:cxnLst/>
              <a:rect l="l" t="t" r="r" b="b"/>
              <a:pathLst>
                <a:path w="6995"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5818552" y="4155532"/>
              <a:ext cx="415793" cy="415793"/>
            </a:xfrm>
            <a:custGeom>
              <a:avLst/>
              <a:gdLst/>
              <a:ahLst/>
              <a:cxnLst/>
              <a:rect l="l" t="t" r="r" b="b"/>
              <a:pathLst>
                <a:path w="6994" h="6994" extrusionOk="0">
                  <a:moveTo>
                    <a:pt x="3503" y="1"/>
                  </a:moveTo>
                  <a:lnTo>
                    <a:pt x="0" y="3491"/>
                  </a:lnTo>
                  <a:lnTo>
                    <a:pt x="3503" y="6994"/>
                  </a:lnTo>
                  <a:lnTo>
                    <a:pt x="6994"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6234278" y="415553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6650063" y="4155532"/>
              <a:ext cx="415793" cy="415793"/>
            </a:xfrm>
            <a:custGeom>
              <a:avLst/>
              <a:gdLst/>
              <a:ahLst/>
              <a:cxnLst/>
              <a:rect l="l" t="t" r="r" b="b"/>
              <a:pathLst>
                <a:path w="6994"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7065788" y="4155532"/>
              <a:ext cx="415139" cy="415793"/>
            </a:xfrm>
            <a:custGeom>
              <a:avLst/>
              <a:gdLst/>
              <a:ahLst/>
              <a:cxnLst/>
              <a:rect l="l" t="t" r="r" b="b"/>
              <a:pathLst>
                <a:path w="6983" h="6994" extrusionOk="0">
                  <a:moveTo>
                    <a:pt x="3492" y="1"/>
                  </a:moveTo>
                  <a:lnTo>
                    <a:pt x="1" y="3491"/>
                  </a:lnTo>
                  <a:lnTo>
                    <a:pt x="3492" y="6994"/>
                  </a:lnTo>
                  <a:lnTo>
                    <a:pt x="6982"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7480860" y="4155532"/>
              <a:ext cx="415853" cy="415793"/>
            </a:xfrm>
            <a:custGeom>
              <a:avLst/>
              <a:gdLst/>
              <a:ahLst/>
              <a:cxnLst/>
              <a:rect l="l" t="t" r="r" b="b"/>
              <a:pathLst>
                <a:path w="6995" h="6994" extrusionOk="0">
                  <a:moveTo>
                    <a:pt x="3503" y="1"/>
                  </a:moveTo>
                  <a:lnTo>
                    <a:pt x="0" y="3491"/>
                  </a:lnTo>
                  <a:lnTo>
                    <a:pt x="3503" y="6994"/>
                  </a:lnTo>
                  <a:lnTo>
                    <a:pt x="6995" y="3491"/>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7896645" y="4155532"/>
              <a:ext cx="415793" cy="415793"/>
            </a:xfrm>
            <a:custGeom>
              <a:avLst/>
              <a:gdLst/>
              <a:ahLst/>
              <a:cxnLst/>
              <a:rect l="l" t="t" r="r" b="b"/>
              <a:pathLst>
                <a:path w="6994" h="6994" extrusionOk="0">
                  <a:moveTo>
                    <a:pt x="3504" y="1"/>
                  </a:moveTo>
                  <a:lnTo>
                    <a:pt x="1" y="3491"/>
                  </a:lnTo>
                  <a:lnTo>
                    <a:pt x="3504" y="6994"/>
                  </a:lnTo>
                  <a:lnTo>
                    <a:pt x="6994" y="3491"/>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8312371" y="4155532"/>
              <a:ext cx="415853" cy="415793"/>
            </a:xfrm>
            <a:custGeom>
              <a:avLst/>
              <a:gdLst/>
              <a:ahLst/>
              <a:cxnLst/>
              <a:rect l="l" t="t" r="r" b="b"/>
              <a:pathLst>
                <a:path w="6995" h="6994" extrusionOk="0">
                  <a:moveTo>
                    <a:pt x="3492" y="1"/>
                  </a:moveTo>
                  <a:lnTo>
                    <a:pt x="1" y="3491"/>
                  </a:lnTo>
                  <a:lnTo>
                    <a:pt x="3492" y="6994"/>
                  </a:lnTo>
                  <a:lnTo>
                    <a:pt x="6995" y="3491"/>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8728156" y="4155532"/>
              <a:ext cx="415853" cy="415793"/>
            </a:xfrm>
            <a:custGeom>
              <a:avLst/>
              <a:gdLst/>
              <a:ahLst/>
              <a:cxnLst/>
              <a:rect l="l" t="t" r="r" b="b"/>
              <a:pathLst>
                <a:path w="6995" h="6994" extrusionOk="0">
                  <a:moveTo>
                    <a:pt x="3491" y="1"/>
                  </a:moveTo>
                  <a:lnTo>
                    <a:pt x="1" y="3491"/>
                  </a:lnTo>
                  <a:lnTo>
                    <a:pt x="3491" y="6994"/>
                  </a:lnTo>
                  <a:lnTo>
                    <a:pt x="6994" y="3491"/>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0" y="457125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415785" y="4571258"/>
              <a:ext cx="415793" cy="415912"/>
            </a:xfrm>
            <a:custGeom>
              <a:avLst/>
              <a:gdLst/>
              <a:ahLst/>
              <a:cxnLst/>
              <a:rect l="l" t="t" r="r" b="b"/>
              <a:pathLst>
                <a:path w="6994" h="6996" extrusionOk="0">
                  <a:moveTo>
                    <a:pt x="3490" y="1"/>
                  </a:moveTo>
                  <a:lnTo>
                    <a:pt x="0" y="3492"/>
                  </a:lnTo>
                  <a:lnTo>
                    <a:pt x="3490" y="6995"/>
                  </a:lnTo>
                  <a:lnTo>
                    <a:pt x="6993" y="3492"/>
                  </a:lnTo>
                  <a:lnTo>
                    <a:pt x="3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831511" y="4571258"/>
              <a:ext cx="415080" cy="415912"/>
            </a:xfrm>
            <a:custGeom>
              <a:avLst/>
              <a:gdLst/>
              <a:ahLst/>
              <a:cxnLst/>
              <a:rect l="l" t="t" r="r" b="b"/>
              <a:pathLst>
                <a:path w="6982" h="6996" extrusionOk="0">
                  <a:moveTo>
                    <a:pt x="3492" y="1"/>
                  </a:moveTo>
                  <a:lnTo>
                    <a:pt x="0"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1246523" y="4571258"/>
              <a:ext cx="415853" cy="415912"/>
            </a:xfrm>
            <a:custGeom>
              <a:avLst/>
              <a:gdLst/>
              <a:ahLst/>
              <a:cxnLst/>
              <a:rect l="l" t="t" r="r" b="b"/>
              <a:pathLst>
                <a:path w="6995"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1662308" y="4571258"/>
              <a:ext cx="415853" cy="415912"/>
            </a:xfrm>
            <a:custGeom>
              <a:avLst/>
              <a:gdLst/>
              <a:ahLst/>
              <a:cxnLst/>
              <a:rect l="l" t="t" r="r" b="b"/>
              <a:pathLst>
                <a:path w="6995"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2078093" y="4571258"/>
              <a:ext cx="415853" cy="415912"/>
            </a:xfrm>
            <a:custGeom>
              <a:avLst/>
              <a:gdLst/>
              <a:ahLst/>
              <a:cxnLst/>
              <a:rect l="l" t="t" r="r" b="b"/>
              <a:pathLst>
                <a:path w="6995"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2493878" y="4571258"/>
              <a:ext cx="415793" cy="415912"/>
            </a:xfrm>
            <a:custGeom>
              <a:avLst/>
              <a:gdLst/>
              <a:ahLst/>
              <a:cxnLst/>
              <a:rect l="l" t="t" r="r" b="b"/>
              <a:pathLst>
                <a:path w="6994" h="6996" extrusionOk="0">
                  <a:moveTo>
                    <a:pt x="3491" y="1"/>
                  </a:moveTo>
                  <a:lnTo>
                    <a:pt x="0"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2909603" y="4571258"/>
              <a:ext cx="415080" cy="415912"/>
            </a:xfrm>
            <a:custGeom>
              <a:avLst/>
              <a:gdLst/>
              <a:ahLst/>
              <a:cxnLst/>
              <a:rect l="l" t="t" r="r" b="b"/>
              <a:pathLst>
                <a:path w="6982"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3324615" y="4571258"/>
              <a:ext cx="415912" cy="415912"/>
            </a:xfrm>
            <a:custGeom>
              <a:avLst/>
              <a:gdLst/>
              <a:ahLst/>
              <a:cxnLst/>
              <a:rect l="l" t="t" r="r" b="b"/>
              <a:pathLst>
                <a:path w="6996" h="6996" extrusionOk="0">
                  <a:moveTo>
                    <a:pt x="3504" y="1"/>
                  </a:moveTo>
                  <a:lnTo>
                    <a:pt x="1" y="3492"/>
                  </a:lnTo>
                  <a:lnTo>
                    <a:pt x="3504" y="6995"/>
                  </a:lnTo>
                  <a:lnTo>
                    <a:pt x="6995"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3740460" y="4571258"/>
              <a:ext cx="415793" cy="415912"/>
            </a:xfrm>
            <a:custGeom>
              <a:avLst/>
              <a:gdLst/>
              <a:ahLst/>
              <a:cxnLst/>
              <a:rect l="l" t="t" r="r" b="b"/>
              <a:pathLst>
                <a:path w="6994" h="6996" extrusionOk="0">
                  <a:moveTo>
                    <a:pt x="3503" y="1"/>
                  </a:moveTo>
                  <a:lnTo>
                    <a:pt x="0" y="3492"/>
                  </a:lnTo>
                  <a:lnTo>
                    <a:pt x="3503" y="6995"/>
                  </a:lnTo>
                  <a:lnTo>
                    <a:pt x="6993"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4156185" y="4571258"/>
              <a:ext cx="415853" cy="415912"/>
            </a:xfrm>
            <a:custGeom>
              <a:avLst/>
              <a:gdLst/>
              <a:ahLst/>
              <a:cxnLst/>
              <a:rect l="l" t="t" r="r" b="b"/>
              <a:pathLst>
                <a:path w="6995" h="6996" extrusionOk="0">
                  <a:moveTo>
                    <a:pt x="3492" y="1"/>
                  </a:moveTo>
                  <a:lnTo>
                    <a:pt x="0"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4571970" y="457125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4987696" y="457125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5402767" y="4571258"/>
              <a:ext cx="415853" cy="415912"/>
            </a:xfrm>
            <a:custGeom>
              <a:avLst/>
              <a:gdLst/>
              <a:ahLst/>
              <a:cxnLst/>
              <a:rect l="l" t="t" r="r" b="b"/>
              <a:pathLst>
                <a:path w="6995"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5818552" y="4571258"/>
              <a:ext cx="415793" cy="415912"/>
            </a:xfrm>
            <a:custGeom>
              <a:avLst/>
              <a:gdLst/>
              <a:ahLst/>
              <a:cxnLst/>
              <a:rect l="l" t="t" r="r" b="b"/>
              <a:pathLst>
                <a:path w="6994" h="6996" extrusionOk="0">
                  <a:moveTo>
                    <a:pt x="3503" y="1"/>
                  </a:moveTo>
                  <a:lnTo>
                    <a:pt x="0" y="3492"/>
                  </a:lnTo>
                  <a:lnTo>
                    <a:pt x="3503" y="6995"/>
                  </a:lnTo>
                  <a:lnTo>
                    <a:pt x="6994"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6234278" y="457125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6650063" y="4571258"/>
              <a:ext cx="415793" cy="415912"/>
            </a:xfrm>
            <a:custGeom>
              <a:avLst/>
              <a:gdLst/>
              <a:ahLst/>
              <a:cxnLst/>
              <a:rect l="l" t="t" r="r" b="b"/>
              <a:pathLst>
                <a:path w="6994"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7065788" y="4571258"/>
              <a:ext cx="415139" cy="415912"/>
            </a:xfrm>
            <a:custGeom>
              <a:avLst/>
              <a:gdLst/>
              <a:ahLst/>
              <a:cxnLst/>
              <a:rect l="l" t="t" r="r" b="b"/>
              <a:pathLst>
                <a:path w="6983" h="6996" extrusionOk="0">
                  <a:moveTo>
                    <a:pt x="3492" y="1"/>
                  </a:moveTo>
                  <a:lnTo>
                    <a:pt x="1" y="3492"/>
                  </a:lnTo>
                  <a:lnTo>
                    <a:pt x="3492" y="6995"/>
                  </a:lnTo>
                  <a:lnTo>
                    <a:pt x="6982"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7480860" y="4571258"/>
              <a:ext cx="415853" cy="415912"/>
            </a:xfrm>
            <a:custGeom>
              <a:avLst/>
              <a:gdLst/>
              <a:ahLst/>
              <a:cxnLst/>
              <a:rect l="l" t="t" r="r" b="b"/>
              <a:pathLst>
                <a:path w="6995" h="6996" extrusionOk="0">
                  <a:moveTo>
                    <a:pt x="3503" y="1"/>
                  </a:moveTo>
                  <a:lnTo>
                    <a:pt x="0" y="3492"/>
                  </a:lnTo>
                  <a:lnTo>
                    <a:pt x="3503" y="6995"/>
                  </a:lnTo>
                  <a:lnTo>
                    <a:pt x="6995" y="3492"/>
                  </a:lnTo>
                  <a:lnTo>
                    <a:pt x="3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7896645" y="4571258"/>
              <a:ext cx="415793" cy="415912"/>
            </a:xfrm>
            <a:custGeom>
              <a:avLst/>
              <a:gdLst/>
              <a:ahLst/>
              <a:cxnLst/>
              <a:rect l="l" t="t" r="r" b="b"/>
              <a:pathLst>
                <a:path w="6994" h="6996" extrusionOk="0">
                  <a:moveTo>
                    <a:pt x="3504" y="1"/>
                  </a:moveTo>
                  <a:lnTo>
                    <a:pt x="1" y="3492"/>
                  </a:lnTo>
                  <a:lnTo>
                    <a:pt x="3504" y="6995"/>
                  </a:lnTo>
                  <a:lnTo>
                    <a:pt x="6994" y="3492"/>
                  </a:lnTo>
                  <a:lnTo>
                    <a:pt x="3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8312371" y="4571258"/>
              <a:ext cx="415853" cy="415912"/>
            </a:xfrm>
            <a:custGeom>
              <a:avLst/>
              <a:gdLst/>
              <a:ahLst/>
              <a:cxnLst/>
              <a:rect l="l" t="t" r="r" b="b"/>
              <a:pathLst>
                <a:path w="6995" h="6996" extrusionOk="0">
                  <a:moveTo>
                    <a:pt x="3492" y="1"/>
                  </a:moveTo>
                  <a:lnTo>
                    <a:pt x="1" y="3492"/>
                  </a:lnTo>
                  <a:lnTo>
                    <a:pt x="3492" y="6995"/>
                  </a:lnTo>
                  <a:lnTo>
                    <a:pt x="6995" y="3492"/>
                  </a:lnTo>
                  <a:lnTo>
                    <a:pt x="34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8728156" y="4571258"/>
              <a:ext cx="415853" cy="415912"/>
            </a:xfrm>
            <a:custGeom>
              <a:avLst/>
              <a:gdLst/>
              <a:ahLst/>
              <a:cxnLst/>
              <a:rect l="l" t="t" r="r" b="b"/>
              <a:pathLst>
                <a:path w="6995" h="6996" extrusionOk="0">
                  <a:moveTo>
                    <a:pt x="3491" y="1"/>
                  </a:moveTo>
                  <a:lnTo>
                    <a:pt x="1" y="3492"/>
                  </a:lnTo>
                  <a:lnTo>
                    <a:pt x="3491" y="6995"/>
                  </a:lnTo>
                  <a:lnTo>
                    <a:pt x="6994" y="3492"/>
                  </a:lnTo>
                  <a:lnTo>
                    <a:pt x="34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0" y="498710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415785" y="4987102"/>
              <a:ext cx="415793" cy="415080"/>
            </a:xfrm>
            <a:custGeom>
              <a:avLst/>
              <a:gdLst/>
              <a:ahLst/>
              <a:cxnLst/>
              <a:rect l="l" t="t" r="r" b="b"/>
              <a:pathLst>
                <a:path w="6994" h="6982" extrusionOk="0">
                  <a:moveTo>
                    <a:pt x="3490" y="0"/>
                  </a:moveTo>
                  <a:lnTo>
                    <a:pt x="0" y="3490"/>
                  </a:lnTo>
                  <a:lnTo>
                    <a:pt x="3490" y="6981"/>
                  </a:lnTo>
                  <a:lnTo>
                    <a:pt x="6993" y="3490"/>
                  </a:lnTo>
                  <a:lnTo>
                    <a:pt x="3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831511" y="4987102"/>
              <a:ext cx="415080" cy="415080"/>
            </a:xfrm>
            <a:custGeom>
              <a:avLst/>
              <a:gdLst/>
              <a:ahLst/>
              <a:cxnLst/>
              <a:rect l="l" t="t" r="r" b="b"/>
              <a:pathLst>
                <a:path w="6982" h="6982" extrusionOk="0">
                  <a:moveTo>
                    <a:pt x="3492" y="0"/>
                  </a:moveTo>
                  <a:lnTo>
                    <a:pt x="0"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1246523" y="4987102"/>
              <a:ext cx="415853" cy="415080"/>
            </a:xfrm>
            <a:custGeom>
              <a:avLst/>
              <a:gdLst/>
              <a:ahLst/>
              <a:cxnLst/>
              <a:rect l="l" t="t" r="r" b="b"/>
              <a:pathLst>
                <a:path w="6995"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1662308" y="4987102"/>
              <a:ext cx="415853" cy="415080"/>
            </a:xfrm>
            <a:custGeom>
              <a:avLst/>
              <a:gdLst/>
              <a:ahLst/>
              <a:cxnLst/>
              <a:rect l="l" t="t" r="r" b="b"/>
              <a:pathLst>
                <a:path w="6995"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2078093" y="4987102"/>
              <a:ext cx="415853" cy="415080"/>
            </a:xfrm>
            <a:custGeom>
              <a:avLst/>
              <a:gdLst/>
              <a:ahLst/>
              <a:cxnLst/>
              <a:rect l="l" t="t" r="r" b="b"/>
              <a:pathLst>
                <a:path w="6995"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2493878" y="4987102"/>
              <a:ext cx="415793" cy="415080"/>
            </a:xfrm>
            <a:custGeom>
              <a:avLst/>
              <a:gdLst/>
              <a:ahLst/>
              <a:cxnLst/>
              <a:rect l="l" t="t" r="r" b="b"/>
              <a:pathLst>
                <a:path w="6994" h="6982" extrusionOk="0">
                  <a:moveTo>
                    <a:pt x="3491" y="0"/>
                  </a:moveTo>
                  <a:lnTo>
                    <a:pt x="0"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2909603" y="4987102"/>
              <a:ext cx="415080" cy="415080"/>
            </a:xfrm>
            <a:custGeom>
              <a:avLst/>
              <a:gdLst/>
              <a:ahLst/>
              <a:cxnLst/>
              <a:rect l="l" t="t" r="r" b="b"/>
              <a:pathLst>
                <a:path w="6982"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3324615" y="4987102"/>
              <a:ext cx="415912" cy="415080"/>
            </a:xfrm>
            <a:custGeom>
              <a:avLst/>
              <a:gdLst/>
              <a:ahLst/>
              <a:cxnLst/>
              <a:rect l="l" t="t" r="r" b="b"/>
              <a:pathLst>
                <a:path w="6996" h="6982" extrusionOk="0">
                  <a:moveTo>
                    <a:pt x="3504" y="0"/>
                  </a:moveTo>
                  <a:lnTo>
                    <a:pt x="1" y="3490"/>
                  </a:lnTo>
                  <a:lnTo>
                    <a:pt x="3504" y="6981"/>
                  </a:lnTo>
                  <a:lnTo>
                    <a:pt x="6995"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3740460" y="4987102"/>
              <a:ext cx="415793" cy="415080"/>
            </a:xfrm>
            <a:custGeom>
              <a:avLst/>
              <a:gdLst/>
              <a:ahLst/>
              <a:cxnLst/>
              <a:rect l="l" t="t" r="r" b="b"/>
              <a:pathLst>
                <a:path w="6994" h="6982" extrusionOk="0">
                  <a:moveTo>
                    <a:pt x="3503" y="0"/>
                  </a:moveTo>
                  <a:lnTo>
                    <a:pt x="0" y="3490"/>
                  </a:lnTo>
                  <a:lnTo>
                    <a:pt x="3503" y="6981"/>
                  </a:lnTo>
                  <a:lnTo>
                    <a:pt x="6993"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4156185" y="4987102"/>
              <a:ext cx="415853" cy="415080"/>
            </a:xfrm>
            <a:custGeom>
              <a:avLst/>
              <a:gdLst/>
              <a:ahLst/>
              <a:cxnLst/>
              <a:rect l="l" t="t" r="r" b="b"/>
              <a:pathLst>
                <a:path w="6995" h="6982" extrusionOk="0">
                  <a:moveTo>
                    <a:pt x="3492" y="0"/>
                  </a:moveTo>
                  <a:lnTo>
                    <a:pt x="0"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4571970" y="498710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4987696" y="498710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5402767" y="4987102"/>
              <a:ext cx="415853" cy="415080"/>
            </a:xfrm>
            <a:custGeom>
              <a:avLst/>
              <a:gdLst/>
              <a:ahLst/>
              <a:cxnLst/>
              <a:rect l="l" t="t" r="r" b="b"/>
              <a:pathLst>
                <a:path w="6995"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5818552" y="4987102"/>
              <a:ext cx="415793" cy="415080"/>
            </a:xfrm>
            <a:custGeom>
              <a:avLst/>
              <a:gdLst/>
              <a:ahLst/>
              <a:cxnLst/>
              <a:rect l="l" t="t" r="r" b="b"/>
              <a:pathLst>
                <a:path w="6994" h="6982" extrusionOk="0">
                  <a:moveTo>
                    <a:pt x="3503" y="0"/>
                  </a:moveTo>
                  <a:lnTo>
                    <a:pt x="0" y="3490"/>
                  </a:lnTo>
                  <a:lnTo>
                    <a:pt x="3503" y="6981"/>
                  </a:lnTo>
                  <a:lnTo>
                    <a:pt x="6994"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6234278" y="498710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6650063" y="4987102"/>
              <a:ext cx="415793" cy="415080"/>
            </a:xfrm>
            <a:custGeom>
              <a:avLst/>
              <a:gdLst/>
              <a:ahLst/>
              <a:cxnLst/>
              <a:rect l="l" t="t" r="r" b="b"/>
              <a:pathLst>
                <a:path w="6994"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7065788" y="4987102"/>
              <a:ext cx="415139" cy="415080"/>
            </a:xfrm>
            <a:custGeom>
              <a:avLst/>
              <a:gdLst/>
              <a:ahLst/>
              <a:cxnLst/>
              <a:rect l="l" t="t" r="r" b="b"/>
              <a:pathLst>
                <a:path w="6983" h="6982" extrusionOk="0">
                  <a:moveTo>
                    <a:pt x="3492" y="0"/>
                  </a:moveTo>
                  <a:lnTo>
                    <a:pt x="1" y="3490"/>
                  </a:lnTo>
                  <a:lnTo>
                    <a:pt x="3492" y="6981"/>
                  </a:lnTo>
                  <a:lnTo>
                    <a:pt x="6982"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7480860" y="4987102"/>
              <a:ext cx="415853" cy="415080"/>
            </a:xfrm>
            <a:custGeom>
              <a:avLst/>
              <a:gdLst/>
              <a:ahLst/>
              <a:cxnLst/>
              <a:rect l="l" t="t" r="r" b="b"/>
              <a:pathLst>
                <a:path w="6995" h="6982" extrusionOk="0">
                  <a:moveTo>
                    <a:pt x="3503" y="0"/>
                  </a:moveTo>
                  <a:lnTo>
                    <a:pt x="0" y="3490"/>
                  </a:lnTo>
                  <a:lnTo>
                    <a:pt x="3503" y="6981"/>
                  </a:lnTo>
                  <a:lnTo>
                    <a:pt x="6995" y="3490"/>
                  </a:lnTo>
                  <a:lnTo>
                    <a:pt x="3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7896645" y="4987102"/>
              <a:ext cx="415793" cy="415080"/>
            </a:xfrm>
            <a:custGeom>
              <a:avLst/>
              <a:gdLst/>
              <a:ahLst/>
              <a:cxnLst/>
              <a:rect l="l" t="t" r="r" b="b"/>
              <a:pathLst>
                <a:path w="6994" h="6982" extrusionOk="0">
                  <a:moveTo>
                    <a:pt x="3504" y="0"/>
                  </a:moveTo>
                  <a:lnTo>
                    <a:pt x="1" y="3490"/>
                  </a:lnTo>
                  <a:lnTo>
                    <a:pt x="3504" y="6981"/>
                  </a:lnTo>
                  <a:lnTo>
                    <a:pt x="6994" y="3490"/>
                  </a:lnTo>
                  <a:lnTo>
                    <a:pt x="3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8312371" y="4987102"/>
              <a:ext cx="415853" cy="415080"/>
            </a:xfrm>
            <a:custGeom>
              <a:avLst/>
              <a:gdLst/>
              <a:ahLst/>
              <a:cxnLst/>
              <a:rect l="l" t="t" r="r" b="b"/>
              <a:pathLst>
                <a:path w="6995" h="6982" extrusionOk="0">
                  <a:moveTo>
                    <a:pt x="3492" y="0"/>
                  </a:moveTo>
                  <a:lnTo>
                    <a:pt x="1" y="3490"/>
                  </a:lnTo>
                  <a:lnTo>
                    <a:pt x="3492" y="6981"/>
                  </a:lnTo>
                  <a:lnTo>
                    <a:pt x="6995" y="3490"/>
                  </a:lnTo>
                  <a:lnTo>
                    <a:pt x="34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8728156" y="4987102"/>
              <a:ext cx="415853" cy="415080"/>
            </a:xfrm>
            <a:custGeom>
              <a:avLst/>
              <a:gdLst/>
              <a:ahLst/>
              <a:cxnLst/>
              <a:rect l="l" t="t" r="r" b="b"/>
              <a:pathLst>
                <a:path w="6995" h="6982" extrusionOk="0">
                  <a:moveTo>
                    <a:pt x="3491" y="0"/>
                  </a:moveTo>
                  <a:lnTo>
                    <a:pt x="1" y="3490"/>
                  </a:lnTo>
                  <a:lnTo>
                    <a:pt x="3491" y="6981"/>
                  </a:lnTo>
                  <a:lnTo>
                    <a:pt x="6994" y="3490"/>
                  </a:lnTo>
                  <a:lnTo>
                    <a:pt x="3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4"/>
          <p:cNvGrpSpPr/>
          <p:nvPr/>
        </p:nvGrpSpPr>
        <p:grpSpPr>
          <a:xfrm>
            <a:off x="-75" y="262712"/>
            <a:ext cx="9144220" cy="4618076"/>
            <a:chOff x="-75" y="262712"/>
            <a:chExt cx="9144220" cy="4618076"/>
          </a:xfrm>
        </p:grpSpPr>
        <p:sp>
          <p:nvSpPr>
            <p:cNvPr id="614" name="Google Shape;614;p4"/>
            <p:cNvSpPr/>
            <p:nvPr/>
          </p:nvSpPr>
          <p:spPr>
            <a:xfrm>
              <a:off x="-75" y="461407"/>
              <a:ext cx="9144145" cy="4419381"/>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0" y="262712"/>
              <a:ext cx="9144145" cy="4577109"/>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0" y="395801"/>
              <a:ext cx="9144145"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0" y="4657709"/>
              <a:ext cx="9144145" cy="49011"/>
            </a:xfrm>
            <a:custGeom>
              <a:avLst/>
              <a:gdLst/>
              <a:ahLst/>
              <a:cxnLst/>
              <a:rect l="l" t="t" r="r" b="b"/>
              <a:pathLst>
                <a:path w="124444" h="667" extrusionOk="0">
                  <a:moveTo>
                    <a:pt x="1" y="0"/>
                  </a:moveTo>
                  <a:lnTo>
                    <a:pt x="1" y="666"/>
                  </a:lnTo>
                  <a:lnTo>
                    <a:pt x="124444" y="666"/>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19" name="Google Shape;619;p4"/>
          <p:cNvSpPr txBox="1">
            <a:spLocks noGrp="1"/>
          </p:cNvSpPr>
          <p:nvPr>
            <p:ph type="body" idx="1"/>
          </p:nvPr>
        </p:nvSpPr>
        <p:spPr>
          <a:xfrm>
            <a:off x="720000" y="960375"/>
            <a:ext cx="7704000" cy="3608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2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0"/>
        <p:cNvGrpSpPr/>
        <p:nvPr/>
      </p:nvGrpSpPr>
      <p:grpSpPr>
        <a:xfrm>
          <a:off x="0" y="0"/>
          <a:ext cx="0" cy="0"/>
          <a:chOff x="0" y="0"/>
          <a:chExt cx="0" cy="0"/>
        </a:xfrm>
      </p:grpSpPr>
      <p:grpSp>
        <p:nvGrpSpPr>
          <p:cNvPr id="621" name="Google Shape;621;p5"/>
          <p:cNvGrpSpPr/>
          <p:nvPr/>
        </p:nvGrpSpPr>
        <p:grpSpPr>
          <a:xfrm>
            <a:off x="0" y="0"/>
            <a:ext cx="9144006" cy="5143527"/>
            <a:chOff x="0" y="0"/>
            <a:chExt cx="9144006" cy="5143527"/>
          </a:xfrm>
        </p:grpSpPr>
        <p:sp>
          <p:nvSpPr>
            <p:cNvPr id="622" name="Google Shape;622;p5"/>
            <p:cNvSpPr/>
            <p:nvPr/>
          </p:nvSpPr>
          <p:spPr>
            <a:xfrm>
              <a:off x="0"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79577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159059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2385490"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3180311" y="0"/>
              <a:ext cx="397968" cy="5143527"/>
            </a:xfrm>
            <a:custGeom>
              <a:avLst/>
              <a:gdLst/>
              <a:ahLst/>
              <a:cxnLst/>
              <a:rect l="l" t="t" r="r" b="b"/>
              <a:pathLst>
                <a:path w="5416" h="69999" extrusionOk="0">
                  <a:moveTo>
                    <a:pt x="0" y="0"/>
                  </a:moveTo>
                  <a:lnTo>
                    <a:pt x="0"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3976087"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4770981"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5565728" y="0"/>
              <a:ext cx="398041" cy="5143527"/>
            </a:xfrm>
            <a:custGeom>
              <a:avLst/>
              <a:gdLst/>
              <a:ahLst/>
              <a:cxnLst/>
              <a:rect l="l" t="t" r="r" b="b"/>
              <a:pathLst>
                <a:path w="5417" h="69999" extrusionOk="0">
                  <a:moveTo>
                    <a:pt x="1" y="0"/>
                  </a:moveTo>
                  <a:lnTo>
                    <a:pt x="1"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6360622"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715639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795121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
            <p:cNvSpPr/>
            <p:nvPr/>
          </p:nvSpPr>
          <p:spPr>
            <a:xfrm>
              <a:off x="8746112"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5"/>
          <p:cNvSpPr/>
          <p:nvPr/>
        </p:nvSpPr>
        <p:spPr>
          <a:xfrm>
            <a:off x="-75" y="461407"/>
            <a:ext cx="9144145" cy="4419381"/>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0" y="262712"/>
            <a:ext cx="9144145" cy="4577109"/>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0" y="395801"/>
            <a:ext cx="9144145"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0" y="4657709"/>
            <a:ext cx="9144145" cy="49011"/>
          </a:xfrm>
          <a:custGeom>
            <a:avLst/>
            <a:gdLst/>
            <a:ahLst/>
            <a:cxnLst/>
            <a:rect l="l" t="t" r="r" b="b"/>
            <a:pathLst>
              <a:path w="124444" h="667" extrusionOk="0">
                <a:moveTo>
                  <a:pt x="1" y="0"/>
                </a:moveTo>
                <a:lnTo>
                  <a:pt x="1" y="666"/>
                </a:lnTo>
                <a:lnTo>
                  <a:pt x="124444" y="666"/>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639" name="Google Shape;639;p5"/>
          <p:cNvSpPr txBox="1">
            <a:spLocks noGrp="1"/>
          </p:cNvSpPr>
          <p:nvPr>
            <p:ph type="title" idx="2"/>
          </p:nvPr>
        </p:nvSpPr>
        <p:spPr>
          <a:xfrm>
            <a:off x="1278350" y="2400588"/>
            <a:ext cx="25830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40" name="Google Shape;640;p5"/>
          <p:cNvSpPr txBox="1">
            <a:spLocks noGrp="1"/>
          </p:cNvSpPr>
          <p:nvPr>
            <p:ph type="subTitle" idx="1"/>
          </p:nvPr>
        </p:nvSpPr>
        <p:spPr>
          <a:xfrm>
            <a:off x="1278350" y="2724513"/>
            <a:ext cx="2583000" cy="9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1" name="Google Shape;641;p5"/>
          <p:cNvSpPr txBox="1">
            <a:spLocks noGrp="1"/>
          </p:cNvSpPr>
          <p:nvPr>
            <p:ph type="title" idx="3"/>
          </p:nvPr>
        </p:nvSpPr>
        <p:spPr>
          <a:xfrm>
            <a:off x="5282603" y="2400588"/>
            <a:ext cx="25830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42" name="Google Shape;642;p5"/>
          <p:cNvSpPr txBox="1">
            <a:spLocks noGrp="1"/>
          </p:cNvSpPr>
          <p:nvPr>
            <p:ph type="subTitle" idx="4"/>
          </p:nvPr>
        </p:nvSpPr>
        <p:spPr>
          <a:xfrm>
            <a:off x="5282600" y="2724513"/>
            <a:ext cx="2583000" cy="9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77"/>
        <p:cNvGrpSpPr/>
        <p:nvPr/>
      </p:nvGrpSpPr>
      <p:grpSpPr>
        <a:xfrm>
          <a:off x="0" y="0"/>
          <a:ext cx="0" cy="0"/>
          <a:chOff x="0" y="0"/>
          <a:chExt cx="0" cy="0"/>
        </a:xfrm>
      </p:grpSpPr>
      <p:grpSp>
        <p:nvGrpSpPr>
          <p:cNvPr id="2178" name="Google Shape;2178;p9"/>
          <p:cNvGrpSpPr/>
          <p:nvPr/>
        </p:nvGrpSpPr>
        <p:grpSpPr>
          <a:xfrm>
            <a:off x="0" y="0"/>
            <a:ext cx="9144006" cy="5143527"/>
            <a:chOff x="0" y="0"/>
            <a:chExt cx="9144006" cy="5143527"/>
          </a:xfrm>
        </p:grpSpPr>
        <p:sp>
          <p:nvSpPr>
            <p:cNvPr id="2179" name="Google Shape;2179;p9"/>
            <p:cNvSpPr/>
            <p:nvPr/>
          </p:nvSpPr>
          <p:spPr>
            <a:xfrm>
              <a:off x="0"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9"/>
            <p:cNvSpPr/>
            <p:nvPr/>
          </p:nvSpPr>
          <p:spPr>
            <a:xfrm>
              <a:off x="79577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9"/>
            <p:cNvSpPr/>
            <p:nvPr/>
          </p:nvSpPr>
          <p:spPr>
            <a:xfrm>
              <a:off x="159059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9"/>
            <p:cNvSpPr/>
            <p:nvPr/>
          </p:nvSpPr>
          <p:spPr>
            <a:xfrm>
              <a:off x="2385490"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9"/>
            <p:cNvSpPr/>
            <p:nvPr/>
          </p:nvSpPr>
          <p:spPr>
            <a:xfrm>
              <a:off x="3180311" y="0"/>
              <a:ext cx="397968" cy="5143527"/>
            </a:xfrm>
            <a:custGeom>
              <a:avLst/>
              <a:gdLst/>
              <a:ahLst/>
              <a:cxnLst/>
              <a:rect l="l" t="t" r="r" b="b"/>
              <a:pathLst>
                <a:path w="5416" h="69999" extrusionOk="0">
                  <a:moveTo>
                    <a:pt x="0" y="0"/>
                  </a:moveTo>
                  <a:lnTo>
                    <a:pt x="0"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9"/>
            <p:cNvSpPr/>
            <p:nvPr/>
          </p:nvSpPr>
          <p:spPr>
            <a:xfrm>
              <a:off x="3976087"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9"/>
            <p:cNvSpPr/>
            <p:nvPr/>
          </p:nvSpPr>
          <p:spPr>
            <a:xfrm>
              <a:off x="4770981"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9"/>
            <p:cNvSpPr/>
            <p:nvPr/>
          </p:nvSpPr>
          <p:spPr>
            <a:xfrm>
              <a:off x="5565728" y="0"/>
              <a:ext cx="398041" cy="5143527"/>
            </a:xfrm>
            <a:custGeom>
              <a:avLst/>
              <a:gdLst/>
              <a:ahLst/>
              <a:cxnLst/>
              <a:rect l="l" t="t" r="r" b="b"/>
              <a:pathLst>
                <a:path w="5417" h="69999" extrusionOk="0">
                  <a:moveTo>
                    <a:pt x="1" y="0"/>
                  </a:moveTo>
                  <a:lnTo>
                    <a:pt x="1"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9"/>
            <p:cNvSpPr/>
            <p:nvPr/>
          </p:nvSpPr>
          <p:spPr>
            <a:xfrm>
              <a:off x="6360622"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9"/>
            <p:cNvSpPr/>
            <p:nvPr/>
          </p:nvSpPr>
          <p:spPr>
            <a:xfrm>
              <a:off x="715639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9"/>
            <p:cNvSpPr/>
            <p:nvPr/>
          </p:nvSpPr>
          <p:spPr>
            <a:xfrm>
              <a:off x="795121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9"/>
            <p:cNvSpPr/>
            <p:nvPr/>
          </p:nvSpPr>
          <p:spPr>
            <a:xfrm>
              <a:off x="8746112"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9"/>
          <p:cNvGrpSpPr/>
          <p:nvPr/>
        </p:nvGrpSpPr>
        <p:grpSpPr>
          <a:xfrm>
            <a:off x="1764388" y="1411004"/>
            <a:ext cx="5614551" cy="2321530"/>
            <a:chOff x="-75" y="1598173"/>
            <a:chExt cx="9144220" cy="1976275"/>
          </a:xfrm>
        </p:grpSpPr>
        <p:sp>
          <p:nvSpPr>
            <p:cNvPr id="2192" name="Google Shape;2192;p9"/>
            <p:cNvSpPr/>
            <p:nvPr/>
          </p:nvSpPr>
          <p:spPr>
            <a:xfrm>
              <a:off x="-75" y="3368003"/>
              <a:ext cx="9144145" cy="206444"/>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9"/>
            <p:cNvSpPr/>
            <p:nvPr/>
          </p:nvSpPr>
          <p:spPr>
            <a:xfrm>
              <a:off x="0" y="1598173"/>
              <a:ext cx="9144145" cy="1947162"/>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9"/>
          <p:cNvSpPr/>
          <p:nvPr/>
        </p:nvSpPr>
        <p:spPr>
          <a:xfrm>
            <a:off x="1764443" y="1557656"/>
            <a:ext cx="5615224"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9"/>
          <p:cNvSpPr txBox="1">
            <a:spLocks noGrp="1"/>
          </p:cNvSpPr>
          <p:nvPr>
            <p:ph type="title"/>
          </p:nvPr>
        </p:nvSpPr>
        <p:spPr>
          <a:xfrm>
            <a:off x="2578050" y="1561788"/>
            <a:ext cx="3987900" cy="134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96" name="Google Shape;2196;p9"/>
          <p:cNvSpPr txBox="1">
            <a:spLocks noGrp="1"/>
          </p:cNvSpPr>
          <p:nvPr>
            <p:ph type="subTitle" idx="1"/>
          </p:nvPr>
        </p:nvSpPr>
        <p:spPr>
          <a:xfrm>
            <a:off x="2578054" y="2715913"/>
            <a:ext cx="39879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7" name="Google Shape;2197;p9"/>
          <p:cNvSpPr/>
          <p:nvPr/>
        </p:nvSpPr>
        <p:spPr>
          <a:xfrm>
            <a:off x="1764443" y="3510398"/>
            <a:ext cx="5615224"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00"/>
        <p:cNvGrpSpPr/>
        <p:nvPr/>
      </p:nvGrpSpPr>
      <p:grpSpPr>
        <a:xfrm>
          <a:off x="0" y="0"/>
          <a:ext cx="0" cy="0"/>
          <a:chOff x="0" y="0"/>
          <a:chExt cx="0" cy="0"/>
        </a:xfrm>
      </p:grpSpPr>
      <p:grpSp>
        <p:nvGrpSpPr>
          <p:cNvPr id="2201" name="Google Shape;2201;p11"/>
          <p:cNvGrpSpPr/>
          <p:nvPr/>
        </p:nvGrpSpPr>
        <p:grpSpPr>
          <a:xfrm>
            <a:off x="-366025" y="-74771"/>
            <a:ext cx="9899950" cy="5289442"/>
            <a:chOff x="-366025" y="-95250"/>
            <a:chExt cx="9899950" cy="5289442"/>
          </a:xfrm>
        </p:grpSpPr>
        <p:grpSp>
          <p:nvGrpSpPr>
            <p:cNvPr id="2202" name="Google Shape;2202;p11"/>
            <p:cNvGrpSpPr/>
            <p:nvPr/>
          </p:nvGrpSpPr>
          <p:grpSpPr>
            <a:xfrm>
              <a:off x="-366025" y="-95250"/>
              <a:ext cx="9899950" cy="2576326"/>
              <a:chOff x="-366025" y="-95250"/>
              <a:chExt cx="9899950" cy="2576326"/>
            </a:xfrm>
          </p:grpSpPr>
          <p:sp>
            <p:nvSpPr>
              <p:cNvPr id="2203" name="Google Shape;2203;p11"/>
              <p:cNvSpPr/>
              <p:nvPr/>
            </p:nvSpPr>
            <p:spPr>
              <a:xfrm>
                <a:off x="-366025"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1"/>
              <p:cNvSpPr/>
              <p:nvPr/>
            </p:nvSpPr>
            <p:spPr>
              <a:xfrm>
                <a:off x="244921"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42" y="1999"/>
                      <a:pt x="1998" y="1555"/>
                      <a:pt x="1998" y="999"/>
                    </a:cubicBezTo>
                    <a:cubicBezTo>
                      <a:pt x="1998"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1"/>
              <p:cNvSpPr/>
              <p:nvPr/>
            </p:nvSpPr>
            <p:spPr>
              <a:xfrm>
                <a:off x="-42648" y="-77023"/>
                <a:ext cx="92936" cy="93065"/>
              </a:xfrm>
              <a:custGeom>
                <a:avLst/>
                <a:gdLst/>
                <a:ahLst/>
                <a:cxnLst/>
                <a:rect l="l" t="t" r="r" b="b"/>
                <a:pathLst>
                  <a:path w="1443" h="1445" extrusionOk="0">
                    <a:moveTo>
                      <a:pt x="716" y="1"/>
                    </a:moveTo>
                    <a:lnTo>
                      <a:pt x="0"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1"/>
              <p:cNvSpPr/>
              <p:nvPr/>
            </p:nvSpPr>
            <p:spPr>
              <a:xfrm>
                <a:off x="568169"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1"/>
              <p:cNvSpPr/>
              <p:nvPr/>
            </p:nvSpPr>
            <p:spPr>
              <a:xfrm>
                <a:off x="855029" y="-95250"/>
                <a:ext cx="129518" cy="128746"/>
              </a:xfrm>
              <a:custGeom>
                <a:avLst/>
                <a:gdLst/>
                <a:ahLst/>
                <a:cxnLst/>
                <a:rect l="l" t="t" r="r" b="b"/>
                <a:pathLst>
                  <a:path w="2011" h="1999" extrusionOk="0">
                    <a:moveTo>
                      <a:pt x="1012" y="1"/>
                    </a:moveTo>
                    <a:cubicBezTo>
                      <a:pt x="456" y="1"/>
                      <a:pt x="0" y="456"/>
                      <a:pt x="0" y="999"/>
                    </a:cubicBezTo>
                    <a:cubicBezTo>
                      <a:pt x="0" y="1555"/>
                      <a:pt x="456" y="1999"/>
                      <a:pt x="1012" y="1999"/>
                    </a:cubicBezTo>
                    <a:cubicBezTo>
                      <a:pt x="1554" y="1999"/>
                      <a:pt x="2010" y="1555"/>
                      <a:pt x="2010" y="999"/>
                    </a:cubicBezTo>
                    <a:cubicBezTo>
                      <a:pt x="2010" y="456"/>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1"/>
              <p:cNvSpPr/>
              <p:nvPr/>
            </p:nvSpPr>
            <p:spPr>
              <a:xfrm>
                <a:off x="1179115"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1"/>
              <p:cNvSpPr/>
              <p:nvPr/>
            </p:nvSpPr>
            <p:spPr>
              <a:xfrm>
                <a:off x="1465846" y="-95250"/>
                <a:ext cx="128810" cy="128746"/>
              </a:xfrm>
              <a:custGeom>
                <a:avLst/>
                <a:gdLst/>
                <a:ahLst/>
                <a:cxnLst/>
                <a:rect l="l" t="t" r="r" b="b"/>
                <a:pathLst>
                  <a:path w="2000" h="1999" extrusionOk="0">
                    <a:moveTo>
                      <a:pt x="1001" y="1"/>
                    </a:moveTo>
                    <a:cubicBezTo>
                      <a:pt x="458" y="1"/>
                      <a:pt x="1" y="456"/>
                      <a:pt x="1" y="999"/>
                    </a:cubicBezTo>
                    <a:cubicBezTo>
                      <a:pt x="1" y="1555"/>
                      <a:pt x="458" y="1999"/>
                      <a:pt x="1001" y="1999"/>
                    </a:cubicBezTo>
                    <a:cubicBezTo>
                      <a:pt x="1555" y="1999"/>
                      <a:pt x="1999" y="1555"/>
                      <a:pt x="1999" y="999"/>
                    </a:cubicBezTo>
                    <a:cubicBezTo>
                      <a:pt x="1999" y="456"/>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1"/>
              <p:cNvSpPr/>
              <p:nvPr/>
            </p:nvSpPr>
            <p:spPr>
              <a:xfrm>
                <a:off x="1789224" y="-77023"/>
                <a:ext cx="93001" cy="93065"/>
              </a:xfrm>
              <a:custGeom>
                <a:avLst/>
                <a:gdLst/>
                <a:ahLst/>
                <a:cxnLst/>
                <a:rect l="l" t="t" r="r" b="b"/>
                <a:pathLst>
                  <a:path w="1444" h="1445" extrusionOk="0">
                    <a:moveTo>
                      <a:pt x="728" y="1"/>
                    </a:moveTo>
                    <a:lnTo>
                      <a:pt x="1"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1"/>
              <p:cNvSpPr/>
              <p:nvPr/>
            </p:nvSpPr>
            <p:spPr>
              <a:xfrm>
                <a:off x="2076792" y="-95250"/>
                <a:ext cx="128746" cy="128746"/>
              </a:xfrm>
              <a:custGeom>
                <a:avLst/>
                <a:gdLst/>
                <a:ahLst/>
                <a:cxnLst/>
                <a:rect l="l" t="t" r="r" b="b"/>
                <a:pathLst>
                  <a:path w="1999" h="1999" extrusionOk="0">
                    <a:moveTo>
                      <a:pt x="999" y="1"/>
                    </a:moveTo>
                    <a:cubicBezTo>
                      <a:pt x="445" y="1"/>
                      <a:pt x="1" y="456"/>
                      <a:pt x="1" y="999"/>
                    </a:cubicBezTo>
                    <a:cubicBezTo>
                      <a:pt x="1" y="1555"/>
                      <a:pt x="445"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1"/>
              <p:cNvSpPr/>
              <p:nvPr/>
            </p:nvSpPr>
            <p:spPr>
              <a:xfrm>
                <a:off x="2400105" y="-77023"/>
                <a:ext cx="93065" cy="93065"/>
              </a:xfrm>
              <a:custGeom>
                <a:avLst/>
                <a:gdLst/>
                <a:ahLst/>
                <a:cxnLst/>
                <a:rect l="l" t="t" r="r" b="b"/>
                <a:pathLst>
                  <a:path w="1445" h="1445" extrusionOk="0">
                    <a:moveTo>
                      <a:pt x="716" y="1"/>
                    </a:moveTo>
                    <a:lnTo>
                      <a:pt x="0" y="716"/>
                    </a:lnTo>
                    <a:lnTo>
                      <a:pt x="716" y="1444"/>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1"/>
              <p:cNvSpPr/>
              <p:nvPr/>
            </p:nvSpPr>
            <p:spPr>
              <a:xfrm>
                <a:off x="2687674"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43" y="1999"/>
                      <a:pt x="1999" y="1555"/>
                      <a:pt x="1999" y="999"/>
                    </a:cubicBezTo>
                    <a:cubicBezTo>
                      <a:pt x="1999" y="456"/>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1"/>
              <p:cNvSpPr/>
              <p:nvPr/>
            </p:nvSpPr>
            <p:spPr>
              <a:xfrm>
                <a:off x="3011051"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1"/>
              <p:cNvSpPr/>
              <p:nvPr/>
            </p:nvSpPr>
            <p:spPr>
              <a:xfrm>
                <a:off x="3297782" y="-95250"/>
                <a:ext cx="128746" cy="128746"/>
              </a:xfrm>
              <a:custGeom>
                <a:avLst/>
                <a:gdLst/>
                <a:ahLst/>
                <a:cxnLst/>
                <a:rect l="l" t="t" r="r" b="b"/>
                <a:pathLst>
                  <a:path w="1999" h="1999" extrusionOk="0">
                    <a:moveTo>
                      <a:pt x="1012" y="1"/>
                    </a:moveTo>
                    <a:cubicBezTo>
                      <a:pt x="457" y="1"/>
                      <a:pt x="0" y="456"/>
                      <a:pt x="0" y="999"/>
                    </a:cubicBezTo>
                    <a:cubicBezTo>
                      <a:pt x="0" y="1555"/>
                      <a:pt x="457" y="1999"/>
                      <a:pt x="1012" y="1999"/>
                    </a:cubicBezTo>
                    <a:cubicBezTo>
                      <a:pt x="1555" y="1999"/>
                      <a:pt x="1999" y="1555"/>
                      <a:pt x="1999" y="999"/>
                    </a:cubicBezTo>
                    <a:cubicBezTo>
                      <a:pt x="1999" y="456"/>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1"/>
              <p:cNvSpPr/>
              <p:nvPr/>
            </p:nvSpPr>
            <p:spPr>
              <a:xfrm>
                <a:off x="3621868"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1"/>
              <p:cNvSpPr/>
              <p:nvPr/>
            </p:nvSpPr>
            <p:spPr>
              <a:xfrm>
                <a:off x="3908728" y="-95250"/>
                <a:ext cx="128746" cy="128746"/>
              </a:xfrm>
              <a:custGeom>
                <a:avLst/>
                <a:gdLst/>
                <a:ahLst/>
                <a:cxnLst/>
                <a:rect l="l" t="t" r="r" b="b"/>
                <a:pathLst>
                  <a:path w="1999" h="1999" extrusionOk="0">
                    <a:moveTo>
                      <a:pt x="999" y="1"/>
                    </a:moveTo>
                    <a:cubicBezTo>
                      <a:pt x="456" y="1"/>
                      <a:pt x="0" y="456"/>
                      <a:pt x="0" y="999"/>
                    </a:cubicBezTo>
                    <a:cubicBezTo>
                      <a:pt x="0" y="1555"/>
                      <a:pt x="456" y="1999"/>
                      <a:pt x="999" y="1999"/>
                    </a:cubicBezTo>
                    <a:cubicBezTo>
                      <a:pt x="1554" y="1999"/>
                      <a:pt x="1998" y="1555"/>
                      <a:pt x="1998" y="999"/>
                    </a:cubicBezTo>
                    <a:cubicBezTo>
                      <a:pt x="1998" y="456"/>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1"/>
              <p:cNvSpPr/>
              <p:nvPr/>
            </p:nvSpPr>
            <p:spPr>
              <a:xfrm>
                <a:off x="4231977" y="-77023"/>
                <a:ext cx="93065" cy="93065"/>
              </a:xfrm>
              <a:custGeom>
                <a:avLst/>
                <a:gdLst/>
                <a:ahLst/>
                <a:cxnLst/>
                <a:rect l="l" t="t" r="r" b="b"/>
                <a:pathLst>
                  <a:path w="1445" h="1445" extrusionOk="0">
                    <a:moveTo>
                      <a:pt x="729" y="1"/>
                    </a:moveTo>
                    <a:lnTo>
                      <a:pt x="1" y="716"/>
                    </a:lnTo>
                    <a:lnTo>
                      <a:pt x="729" y="1444"/>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1"/>
              <p:cNvSpPr/>
              <p:nvPr/>
            </p:nvSpPr>
            <p:spPr>
              <a:xfrm>
                <a:off x="4519609"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1"/>
              <p:cNvSpPr/>
              <p:nvPr/>
            </p:nvSpPr>
            <p:spPr>
              <a:xfrm>
                <a:off x="4842923" y="-77023"/>
                <a:ext cx="93001" cy="93065"/>
              </a:xfrm>
              <a:custGeom>
                <a:avLst/>
                <a:gdLst/>
                <a:ahLst/>
                <a:cxnLst/>
                <a:rect l="l" t="t" r="r" b="b"/>
                <a:pathLst>
                  <a:path w="1444" h="1445" extrusionOk="0">
                    <a:moveTo>
                      <a:pt x="716" y="1"/>
                    </a:moveTo>
                    <a:lnTo>
                      <a:pt x="1"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1"/>
              <p:cNvSpPr/>
              <p:nvPr/>
            </p:nvSpPr>
            <p:spPr>
              <a:xfrm>
                <a:off x="5130491" y="-95250"/>
                <a:ext cx="128810" cy="128746"/>
              </a:xfrm>
              <a:custGeom>
                <a:avLst/>
                <a:gdLst/>
                <a:ahLst/>
                <a:cxnLst/>
                <a:rect l="l" t="t" r="r" b="b"/>
                <a:pathLst>
                  <a:path w="2000" h="1999" extrusionOk="0">
                    <a:moveTo>
                      <a:pt x="999" y="1"/>
                    </a:moveTo>
                    <a:cubicBezTo>
                      <a:pt x="445" y="1"/>
                      <a:pt x="1" y="456"/>
                      <a:pt x="1" y="999"/>
                    </a:cubicBezTo>
                    <a:cubicBezTo>
                      <a:pt x="1" y="1555"/>
                      <a:pt x="445" y="1999"/>
                      <a:pt x="999" y="1999"/>
                    </a:cubicBezTo>
                    <a:cubicBezTo>
                      <a:pt x="1542" y="1999"/>
                      <a:pt x="1999" y="1555"/>
                      <a:pt x="1999" y="999"/>
                    </a:cubicBezTo>
                    <a:cubicBezTo>
                      <a:pt x="1999"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1"/>
              <p:cNvSpPr/>
              <p:nvPr/>
            </p:nvSpPr>
            <p:spPr>
              <a:xfrm>
                <a:off x="5453804"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1"/>
              <p:cNvSpPr/>
              <p:nvPr/>
            </p:nvSpPr>
            <p:spPr>
              <a:xfrm>
                <a:off x="5740599" y="-95250"/>
                <a:ext cx="129518" cy="128746"/>
              </a:xfrm>
              <a:custGeom>
                <a:avLst/>
                <a:gdLst/>
                <a:ahLst/>
                <a:cxnLst/>
                <a:rect l="l" t="t" r="r" b="b"/>
                <a:pathLst>
                  <a:path w="2011" h="1999" extrusionOk="0">
                    <a:moveTo>
                      <a:pt x="999" y="1"/>
                    </a:moveTo>
                    <a:cubicBezTo>
                      <a:pt x="457" y="1"/>
                      <a:pt x="1" y="456"/>
                      <a:pt x="1" y="999"/>
                    </a:cubicBezTo>
                    <a:cubicBezTo>
                      <a:pt x="1" y="1555"/>
                      <a:pt x="457" y="1999"/>
                      <a:pt x="999" y="1999"/>
                    </a:cubicBezTo>
                    <a:cubicBezTo>
                      <a:pt x="1555" y="1999"/>
                      <a:pt x="2011" y="1555"/>
                      <a:pt x="2011" y="999"/>
                    </a:cubicBezTo>
                    <a:cubicBezTo>
                      <a:pt x="2011"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1"/>
              <p:cNvSpPr/>
              <p:nvPr/>
            </p:nvSpPr>
            <p:spPr>
              <a:xfrm>
                <a:off x="6064750"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1"/>
              <p:cNvSpPr/>
              <p:nvPr/>
            </p:nvSpPr>
            <p:spPr>
              <a:xfrm>
                <a:off x="6351481" y="-95250"/>
                <a:ext cx="128746" cy="128746"/>
              </a:xfrm>
              <a:custGeom>
                <a:avLst/>
                <a:gdLst/>
                <a:ahLst/>
                <a:cxnLst/>
                <a:rect l="l" t="t" r="r" b="b"/>
                <a:pathLst>
                  <a:path w="1999" h="1999" extrusionOk="0">
                    <a:moveTo>
                      <a:pt x="1000" y="1"/>
                    </a:moveTo>
                    <a:cubicBezTo>
                      <a:pt x="457" y="1"/>
                      <a:pt x="1" y="456"/>
                      <a:pt x="1" y="999"/>
                    </a:cubicBezTo>
                    <a:cubicBezTo>
                      <a:pt x="1" y="1555"/>
                      <a:pt x="457"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1"/>
              <p:cNvSpPr/>
              <p:nvPr/>
            </p:nvSpPr>
            <p:spPr>
              <a:xfrm>
                <a:off x="6674858" y="-77023"/>
                <a:ext cx="92936" cy="93065"/>
              </a:xfrm>
              <a:custGeom>
                <a:avLst/>
                <a:gdLst/>
                <a:ahLst/>
                <a:cxnLst/>
                <a:rect l="l" t="t" r="r" b="b"/>
                <a:pathLst>
                  <a:path w="1443" h="1445" extrusionOk="0">
                    <a:moveTo>
                      <a:pt x="728" y="1"/>
                    </a:moveTo>
                    <a:lnTo>
                      <a:pt x="0"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1"/>
              <p:cNvSpPr/>
              <p:nvPr/>
            </p:nvSpPr>
            <p:spPr>
              <a:xfrm>
                <a:off x="6962427"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1"/>
              <p:cNvSpPr/>
              <p:nvPr/>
            </p:nvSpPr>
            <p:spPr>
              <a:xfrm>
                <a:off x="7285740" y="-77023"/>
                <a:ext cx="93001" cy="93065"/>
              </a:xfrm>
              <a:custGeom>
                <a:avLst/>
                <a:gdLst/>
                <a:ahLst/>
                <a:cxnLst/>
                <a:rect l="l" t="t" r="r" b="b"/>
                <a:pathLst>
                  <a:path w="1444" h="1445" extrusionOk="0">
                    <a:moveTo>
                      <a:pt x="715" y="1"/>
                    </a:moveTo>
                    <a:lnTo>
                      <a:pt x="0" y="716"/>
                    </a:lnTo>
                    <a:lnTo>
                      <a:pt x="715" y="1444"/>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1"/>
              <p:cNvSpPr/>
              <p:nvPr/>
            </p:nvSpPr>
            <p:spPr>
              <a:xfrm>
                <a:off x="7573308"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42" y="1999"/>
                      <a:pt x="1998" y="1555"/>
                      <a:pt x="1998" y="999"/>
                    </a:cubicBezTo>
                    <a:cubicBezTo>
                      <a:pt x="1998" y="456"/>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1"/>
              <p:cNvSpPr/>
              <p:nvPr/>
            </p:nvSpPr>
            <p:spPr>
              <a:xfrm>
                <a:off x="7896621"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1"/>
              <p:cNvSpPr/>
              <p:nvPr/>
            </p:nvSpPr>
            <p:spPr>
              <a:xfrm>
                <a:off x="8183417" y="-95250"/>
                <a:ext cx="128746" cy="128746"/>
              </a:xfrm>
              <a:custGeom>
                <a:avLst/>
                <a:gdLst/>
                <a:ahLst/>
                <a:cxnLst/>
                <a:rect l="l" t="t" r="r" b="b"/>
                <a:pathLst>
                  <a:path w="1999" h="1999" extrusionOk="0">
                    <a:moveTo>
                      <a:pt x="1000" y="1"/>
                    </a:moveTo>
                    <a:cubicBezTo>
                      <a:pt x="457" y="1"/>
                      <a:pt x="0" y="456"/>
                      <a:pt x="0" y="999"/>
                    </a:cubicBezTo>
                    <a:cubicBezTo>
                      <a:pt x="0" y="1555"/>
                      <a:pt x="457"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1"/>
              <p:cNvSpPr/>
              <p:nvPr/>
            </p:nvSpPr>
            <p:spPr>
              <a:xfrm>
                <a:off x="8507503"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1"/>
              <p:cNvSpPr/>
              <p:nvPr/>
            </p:nvSpPr>
            <p:spPr>
              <a:xfrm>
                <a:off x="8794298" y="-95250"/>
                <a:ext cx="128810" cy="128746"/>
              </a:xfrm>
              <a:custGeom>
                <a:avLst/>
                <a:gdLst/>
                <a:ahLst/>
                <a:cxnLst/>
                <a:rect l="l" t="t" r="r" b="b"/>
                <a:pathLst>
                  <a:path w="2000"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1"/>
              <p:cNvSpPr/>
              <p:nvPr/>
            </p:nvSpPr>
            <p:spPr>
              <a:xfrm>
                <a:off x="9117611" y="-77023"/>
                <a:ext cx="93065" cy="93065"/>
              </a:xfrm>
              <a:custGeom>
                <a:avLst/>
                <a:gdLst/>
                <a:ahLst/>
                <a:cxnLst/>
                <a:rect l="l" t="t" r="r" b="b"/>
                <a:pathLst>
                  <a:path w="1445" h="1445" extrusionOk="0">
                    <a:moveTo>
                      <a:pt x="729" y="1"/>
                    </a:moveTo>
                    <a:lnTo>
                      <a:pt x="1" y="716"/>
                    </a:lnTo>
                    <a:lnTo>
                      <a:pt x="729" y="1444"/>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1"/>
              <p:cNvSpPr/>
              <p:nvPr/>
            </p:nvSpPr>
            <p:spPr>
              <a:xfrm>
                <a:off x="9405180"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1"/>
              <p:cNvSpPr/>
              <p:nvPr/>
            </p:nvSpPr>
            <p:spPr>
              <a:xfrm>
                <a:off x="-60166" y="210544"/>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1"/>
              <p:cNvSpPr/>
              <p:nvPr/>
            </p:nvSpPr>
            <p:spPr>
              <a:xfrm>
                <a:off x="550716"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1"/>
              <p:cNvSpPr/>
              <p:nvPr/>
            </p:nvSpPr>
            <p:spPr>
              <a:xfrm>
                <a:off x="263147" y="228900"/>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1"/>
              <p:cNvSpPr/>
              <p:nvPr/>
            </p:nvSpPr>
            <p:spPr>
              <a:xfrm>
                <a:off x="874093"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1"/>
              <p:cNvSpPr/>
              <p:nvPr/>
            </p:nvSpPr>
            <p:spPr>
              <a:xfrm>
                <a:off x="1160824"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1"/>
              <p:cNvSpPr/>
              <p:nvPr/>
            </p:nvSpPr>
            <p:spPr>
              <a:xfrm>
                <a:off x="1484910"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1"/>
              <p:cNvSpPr/>
              <p:nvPr/>
            </p:nvSpPr>
            <p:spPr>
              <a:xfrm>
                <a:off x="1771770" y="210544"/>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1"/>
              <p:cNvSpPr/>
              <p:nvPr/>
            </p:nvSpPr>
            <p:spPr>
              <a:xfrm>
                <a:off x="2095019" y="228900"/>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1"/>
              <p:cNvSpPr/>
              <p:nvPr/>
            </p:nvSpPr>
            <p:spPr>
              <a:xfrm>
                <a:off x="2382652"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1"/>
              <p:cNvSpPr/>
              <p:nvPr/>
            </p:nvSpPr>
            <p:spPr>
              <a:xfrm>
                <a:off x="2705965" y="228900"/>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1"/>
              <p:cNvSpPr/>
              <p:nvPr/>
            </p:nvSpPr>
            <p:spPr>
              <a:xfrm>
                <a:off x="2993533" y="210544"/>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1"/>
              <p:cNvSpPr/>
              <p:nvPr/>
            </p:nvSpPr>
            <p:spPr>
              <a:xfrm>
                <a:off x="3316846"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1"/>
              <p:cNvSpPr/>
              <p:nvPr/>
            </p:nvSpPr>
            <p:spPr>
              <a:xfrm>
                <a:off x="3603642" y="210544"/>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1"/>
              <p:cNvSpPr/>
              <p:nvPr/>
            </p:nvSpPr>
            <p:spPr>
              <a:xfrm>
                <a:off x="3927792"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1"/>
              <p:cNvSpPr/>
              <p:nvPr/>
            </p:nvSpPr>
            <p:spPr>
              <a:xfrm>
                <a:off x="4214523" y="210544"/>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1"/>
              <p:cNvSpPr/>
              <p:nvPr/>
            </p:nvSpPr>
            <p:spPr>
              <a:xfrm>
                <a:off x="4537900" y="228900"/>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1"/>
              <p:cNvSpPr/>
              <p:nvPr/>
            </p:nvSpPr>
            <p:spPr>
              <a:xfrm>
                <a:off x="4825469" y="210544"/>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1"/>
              <p:cNvSpPr/>
              <p:nvPr/>
            </p:nvSpPr>
            <p:spPr>
              <a:xfrm>
                <a:off x="5148782" y="228900"/>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1"/>
              <p:cNvSpPr/>
              <p:nvPr/>
            </p:nvSpPr>
            <p:spPr>
              <a:xfrm>
                <a:off x="5436350"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1"/>
              <p:cNvSpPr/>
              <p:nvPr/>
            </p:nvSpPr>
            <p:spPr>
              <a:xfrm>
                <a:off x="5759663"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1"/>
              <p:cNvSpPr/>
              <p:nvPr/>
            </p:nvSpPr>
            <p:spPr>
              <a:xfrm>
                <a:off x="6046459"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1"/>
              <p:cNvSpPr/>
              <p:nvPr/>
            </p:nvSpPr>
            <p:spPr>
              <a:xfrm>
                <a:off x="6370545"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1"/>
              <p:cNvSpPr/>
              <p:nvPr/>
            </p:nvSpPr>
            <p:spPr>
              <a:xfrm>
                <a:off x="6657340" y="210544"/>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1"/>
              <p:cNvSpPr/>
              <p:nvPr/>
            </p:nvSpPr>
            <p:spPr>
              <a:xfrm>
                <a:off x="6980653" y="228900"/>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1"/>
              <p:cNvSpPr/>
              <p:nvPr/>
            </p:nvSpPr>
            <p:spPr>
              <a:xfrm>
                <a:off x="7268222"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1"/>
              <p:cNvSpPr/>
              <p:nvPr/>
            </p:nvSpPr>
            <p:spPr>
              <a:xfrm>
                <a:off x="7591599" y="228900"/>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1"/>
              <p:cNvSpPr/>
              <p:nvPr/>
            </p:nvSpPr>
            <p:spPr>
              <a:xfrm>
                <a:off x="7879168" y="210544"/>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1"/>
              <p:cNvSpPr/>
              <p:nvPr/>
            </p:nvSpPr>
            <p:spPr>
              <a:xfrm>
                <a:off x="8202481" y="228900"/>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1"/>
              <p:cNvSpPr/>
              <p:nvPr/>
            </p:nvSpPr>
            <p:spPr>
              <a:xfrm>
                <a:off x="8489276" y="210544"/>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1"/>
              <p:cNvSpPr/>
              <p:nvPr/>
            </p:nvSpPr>
            <p:spPr>
              <a:xfrm>
                <a:off x="8813362"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1"/>
              <p:cNvSpPr/>
              <p:nvPr/>
            </p:nvSpPr>
            <p:spPr>
              <a:xfrm>
                <a:off x="9100158" y="210544"/>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1"/>
              <p:cNvSpPr/>
              <p:nvPr/>
            </p:nvSpPr>
            <p:spPr>
              <a:xfrm>
                <a:off x="-366025"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1"/>
              <p:cNvSpPr/>
              <p:nvPr/>
            </p:nvSpPr>
            <p:spPr>
              <a:xfrm>
                <a:off x="244921"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42" y="1998"/>
                      <a:pt x="1998" y="1554"/>
                      <a:pt x="1998" y="999"/>
                    </a:cubicBezTo>
                    <a:cubicBezTo>
                      <a:pt x="1998"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1"/>
              <p:cNvSpPr/>
              <p:nvPr/>
            </p:nvSpPr>
            <p:spPr>
              <a:xfrm>
                <a:off x="-42648" y="534694"/>
                <a:ext cx="92936" cy="93065"/>
              </a:xfrm>
              <a:custGeom>
                <a:avLst/>
                <a:gdLst/>
                <a:ahLst/>
                <a:cxnLst/>
                <a:rect l="l" t="t" r="r" b="b"/>
                <a:pathLst>
                  <a:path w="1443" h="1445" extrusionOk="0">
                    <a:moveTo>
                      <a:pt x="716" y="0"/>
                    </a:moveTo>
                    <a:lnTo>
                      <a:pt x="0"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1"/>
              <p:cNvSpPr/>
              <p:nvPr/>
            </p:nvSpPr>
            <p:spPr>
              <a:xfrm>
                <a:off x="568169"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1"/>
              <p:cNvSpPr/>
              <p:nvPr/>
            </p:nvSpPr>
            <p:spPr>
              <a:xfrm>
                <a:off x="855029" y="516468"/>
                <a:ext cx="129518" cy="128746"/>
              </a:xfrm>
              <a:custGeom>
                <a:avLst/>
                <a:gdLst/>
                <a:ahLst/>
                <a:cxnLst/>
                <a:rect l="l" t="t" r="r" b="b"/>
                <a:pathLst>
                  <a:path w="2011" h="1999" extrusionOk="0">
                    <a:moveTo>
                      <a:pt x="1012" y="0"/>
                    </a:moveTo>
                    <a:cubicBezTo>
                      <a:pt x="456" y="0"/>
                      <a:pt x="0" y="456"/>
                      <a:pt x="0" y="999"/>
                    </a:cubicBezTo>
                    <a:cubicBezTo>
                      <a:pt x="0" y="1554"/>
                      <a:pt x="456" y="1998"/>
                      <a:pt x="1012" y="1998"/>
                    </a:cubicBezTo>
                    <a:cubicBezTo>
                      <a:pt x="1554" y="1998"/>
                      <a:pt x="2010" y="1554"/>
                      <a:pt x="2010" y="999"/>
                    </a:cubicBezTo>
                    <a:cubicBezTo>
                      <a:pt x="2010" y="456"/>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1"/>
              <p:cNvSpPr/>
              <p:nvPr/>
            </p:nvSpPr>
            <p:spPr>
              <a:xfrm>
                <a:off x="1179115"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1"/>
              <p:cNvSpPr/>
              <p:nvPr/>
            </p:nvSpPr>
            <p:spPr>
              <a:xfrm>
                <a:off x="1465846" y="516468"/>
                <a:ext cx="128810" cy="128746"/>
              </a:xfrm>
              <a:custGeom>
                <a:avLst/>
                <a:gdLst/>
                <a:ahLst/>
                <a:cxnLst/>
                <a:rect l="l" t="t" r="r" b="b"/>
                <a:pathLst>
                  <a:path w="2000" h="1999" extrusionOk="0">
                    <a:moveTo>
                      <a:pt x="1001" y="0"/>
                    </a:moveTo>
                    <a:cubicBezTo>
                      <a:pt x="458" y="0"/>
                      <a:pt x="1" y="456"/>
                      <a:pt x="1" y="999"/>
                    </a:cubicBezTo>
                    <a:cubicBezTo>
                      <a:pt x="1" y="1554"/>
                      <a:pt x="458" y="1998"/>
                      <a:pt x="1001" y="1998"/>
                    </a:cubicBezTo>
                    <a:cubicBezTo>
                      <a:pt x="1555" y="1998"/>
                      <a:pt x="1999" y="1554"/>
                      <a:pt x="1999" y="999"/>
                    </a:cubicBezTo>
                    <a:cubicBezTo>
                      <a:pt x="1999" y="456"/>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1"/>
              <p:cNvSpPr/>
              <p:nvPr/>
            </p:nvSpPr>
            <p:spPr>
              <a:xfrm>
                <a:off x="1789224" y="534694"/>
                <a:ext cx="93001" cy="93065"/>
              </a:xfrm>
              <a:custGeom>
                <a:avLst/>
                <a:gdLst/>
                <a:ahLst/>
                <a:cxnLst/>
                <a:rect l="l" t="t" r="r" b="b"/>
                <a:pathLst>
                  <a:path w="1444" h="1445" extrusionOk="0">
                    <a:moveTo>
                      <a:pt x="728" y="0"/>
                    </a:moveTo>
                    <a:lnTo>
                      <a:pt x="1"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1"/>
              <p:cNvSpPr/>
              <p:nvPr/>
            </p:nvSpPr>
            <p:spPr>
              <a:xfrm>
                <a:off x="2076792" y="516468"/>
                <a:ext cx="128746" cy="128746"/>
              </a:xfrm>
              <a:custGeom>
                <a:avLst/>
                <a:gdLst/>
                <a:ahLst/>
                <a:cxnLst/>
                <a:rect l="l" t="t" r="r" b="b"/>
                <a:pathLst>
                  <a:path w="1999" h="1999" extrusionOk="0">
                    <a:moveTo>
                      <a:pt x="999" y="0"/>
                    </a:moveTo>
                    <a:cubicBezTo>
                      <a:pt x="445" y="0"/>
                      <a:pt x="1" y="456"/>
                      <a:pt x="1" y="999"/>
                    </a:cubicBezTo>
                    <a:cubicBezTo>
                      <a:pt x="1" y="1554"/>
                      <a:pt x="445"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1"/>
              <p:cNvSpPr/>
              <p:nvPr/>
            </p:nvSpPr>
            <p:spPr>
              <a:xfrm>
                <a:off x="2400105" y="534694"/>
                <a:ext cx="93065" cy="93065"/>
              </a:xfrm>
              <a:custGeom>
                <a:avLst/>
                <a:gdLst/>
                <a:ahLst/>
                <a:cxnLst/>
                <a:rect l="l" t="t" r="r" b="b"/>
                <a:pathLst>
                  <a:path w="1445" h="1445" extrusionOk="0">
                    <a:moveTo>
                      <a:pt x="716" y="0"/>
                    </a:moveTo>
                    <a:lnTo>
                      <a:pt x="0" y="716"/>
                    </a:lnTo>
                    <a:lnTo>
                      <a:pt x="716" y="1444"/>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1"/>
              <p:cNvSpPr/>
              <p:nvPr/>
            </p:nvSpPr>
            <p:spPr>
              <a:xfrm>
                <a:off x="2687674"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43" y="1998"/>
                      <a:pt x="1999" y="1554"/>
                      <a:pt x="1999" y="999"/>
                    </a:cubicBezTo>
                    <a:cubicBezTo>
                      <a:pt x="1999" y="456"/>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1"/>
              <p:cNvSpPr/>
              <p:nvPr/>
            </p:nvSpPr>
            <p:spPr>
              <a:xfrm>
                <a:off x="3011051"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1"/>
              <p:cNvSpPr/>
              <p:nvPr/>
            </p:nvSpPr>
            <p:spPr>
              <a:xfrm>
                <a:off x="3297782" y="516468"/>
                <a:ext cx="128746" cy="128746"/>
              </a:xfrm>
              <a:custGeom>
                <a:avLst/>
                <a:gdLst/>
                <a:ahLst/>
                <a:cxnLst/>
                <a:rect l="l" t="t" r="r" b="b"/>
                <a:pathLst>
                  <a:path w="1999" h="1999" extrusionOk="0">
                    <a:moveTo>
                      <a:pt x="1012" y="0"/>
                    </a:moveTo>
                    <a:cubicBezTo>
                      <a:pt x="457" y="0"/>
                      <a:pt x="0" y="456"/>
                      <a:pt x="0" y="999"/>
                    </a:cubicBezTo>
                    <a:cubicBezTo>
                      <a:pt x="0" y="1554"/>
                      <a:pt x="457" y="1998"/>
                      <a:pt x="1012" y="1998"/>
                    </a:cubicBezTo>
                    <a:cubicBezTo>
                      <a:pt x="1555" y="1998"/>
                      <a:pt x="1999" y="1554"/>
                      <a:pt x="1999" y="999"/>
                    </a:cubicBezTo>
                    <a:cubicBezTo>
                      <a:pt x="1999" y="456"/>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1"/>
              <p:cNvSpPr/>
              <p:nvPr/>
            </p:nvSpPr>
            <p:spPr>
              <a:xfrm>
                <a:off x="3621868"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1"/>
              <p:cNvSpPr/>
              <p:nvPr/>
            </p:nvSpPr>
            <p:spPr>
              <a:xfrm>
                <a:off x="3908728" y="516468"/>
                <a:ext cx="128746" cy="128746"/>
              </a:xfrm>
              <a:custGeom>
                <a:avLst/>
                <a:gdLst/>
                <a:ahLst/>
                <a:cxnLst/>
                <a:rect l="l" t="t" r="r" b="b"/>
                <a:pathLst>
                  <a:path w="1999" h="1999" extrusionOk="0">
                    <a:moveTo>
                      <a:pt x="999" y="0"/>
                    </a:moveTo>
                    <a:cubicBezTo>
                      <a:pt x="456" y="0"/>
                      <a:pt x="0" y="456"/>
                      <a:pt x="0" y="999"/>
                    </a:cubicBezTo>
                    <a:cubicBezTo>
                      <a:pt x="0" y="1554"/>
                      <a:pt x="456" y="1998"/>
                      <a:pt x="999" y="1998"/>
                    </a:cubicBezTo>
                    <a:cubicBezTo>
                      <a:pt x="1554" y="1998"/>
                      <a:pt x="1998" y="1554"/>
                      <a:pt x="1998" y="999"/>
                    </a:cubicBezTo>
                    <a:cubicBezTo>
                      <a:pt x="1998" y="456"/>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1"/>
              <p:cNvSpPr/>
              <p:nvPr/>
            </p:nvSpPr>
            <p:spPr>
              <a:xfrm>
                <a:off x="4231977" y="534694"/>
                <a:ext cx="93065" cy="93065"/>
              </a:xfrm>
              <a:custGeom>
                <a:avLst/>
                <a:gdLst/>
                <a:ahLst/>
                <a:cxnLst/>
                <a:rect l="l" t="t" r="r" b="b"/>
                <a:pathLst>
                  <a:path w="1445" h="1445" extrusionOk="0">
                    <a:moveTo>
                      <a:pt x="729" y="0"/>
                    </a:moveTo>
                    <a:lnTo>
                      <a:pt x="1" y="716"/>
                    </a:lnTo>
                    <a:lnTo>
                      <a:pt x="729" y="1444"/>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1"/>
              <p:cNvSpPr/>
              <p:nvPr/>
            </p:nvSpPr>
            <p:spPr>
              <a:xfrm>
                <a:off x="4519609"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1"/>
              <p:cNvSpPr/>
              <p:nvPr/>
            </p:nvSpPr>
            <p:spPr>
              <a:xfrm>
                <a:off x="4842923" y="534694"/>
                <a:ext cx="93001" cy="93065"/>
              </a:xfrm>
              <a:custGeom>
                <a:avLst/>
                <a:gdLst/>
                <a:ahLst/>
                <a:cxnLst/>
                <a:rect l="l" t="t" r="r" b="b"/>
                <a:pathLst>
                  <a:path w="1444" h="1445" extrusionOk="0">
                    <a:moveTo>
                      <a:pt x="716" y="0"/>
                    </a:moveTo>
                    <a:lnTo>
                      <a:pt x="1"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1"/>
              <p:cNvSpPr/>
              <p:nvPr/>
            </p:nvSpPr>
            <p:spPr>
              <a:xfrm>
                <a:off x="5130491" y="516468"/>
                <a:ext cx="128810" cy="128746"/>
              </a:xfrm>
              <a:custGeom>
                <a:avLst/>
                <a:gdLst/>
                <a:ahLst/>
                <a:cxnLst/>
                <a:rect l="l" t="t" r="r" b="b"/>
                <a:pathLst>
                  <a:path w="2000" h="1999" extrusionOk="0">
                    <a:moveTo>
                      <a:pt x="999" y="0"/>
                    </a:moveTo>
                    <a:cubicBezTo>
                      <a:pt x="445" y="0"/>
                      <a:pt x="1" y="456"/>
                      <a:pt x="1" y="999"/>
                    </a:cubicBezTo>
                    <a:cubicBezTo>
                      <a:pt x="1" y="1554"/>
                      <a:pt x="445" y="1998"/>
                      <a:pt x="999" y="1998"/>
                    </a:cubicBezTo>
                    <a:cubicBezTo>
                      <a:pt x="1542" y="1998"/>
                      <a:pt x="1999" y="1554"/>
                      <a:pt x="1999" y="999"/>
                    </a:cubicBezTo>
                    <a:cubicBezTo>
                      <a:pt x="1999"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1"/>
              <p:cNvSpPr/>
              <p:nvPr/>
            </p:nvSpPr>
            <p:spPr>
              <a:xfrm>
                <a:off x="5453804"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1"/>
              <p:cNvSpPr/>
              <p:nvPr/>
            </p:nvSpPr>
            <p:spPr>
              <a:xfrm>
                <a:off x="5740599" y="516468"/>
                <a:ext cx="129518" cy="128746"/>
              </a:xfrm>
              <a:custGeom>
                <a:avLst/>
                <a:gdLst/>
                <a:ahLst/>
                <a:cxnLst/>
                <a:rect l="l" t="t" r="r" b="b"/>
                <a:pathLst>
                  <a:path w="2011" h="1999" extrusionOk="0">
                    <a:moveTo>
                      <a:pt x="999" y="0"/>
                    </a:moveTo>
                    <a:cubicBezTo>
                      <a:pt x="457" y="0"/>
                      <a:pt x="1" y="456"/>
                      <a:pt x="1" y="999"/>
                    </a:cubicBezTo>
                    <a:cubicBezTo>
                      <a:pt x="1" y="1554"/>
                      <a:pt x="457" y="1998"/>
                      <a:pt x="999" y="1998"/>
                    </a:cubicBezTo>
                    <a:cubicBezTo>
                      <a:pt x="1555" y="1998"/>
                      <a:pt x="2011" y="1554"/>
                      <a:pt x="2011" y="999"/>
                    </a:cubicBezTo>
                    <a:cubicBezTo>
                      <a:pt x="2011"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1"/>
              <p:cNvSpPr/>
              <p:nvPr/>
            </p:nvSpPr>
            <p:spPr>
              <a:xfrm>
                <a:off x="6064750"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1"/>
              <p:cNvSpPr/>
              <p:nvPr/>
            </p:nvSpPr>
            <p:spPr>
              <a:xfrm>
                <a:off x="6351481" y="516468"/>
                <a:ext cx="128746" cy="128746"/>
              </a:xfrm>
              <a:custGeom>
                <a:avLst/>
                <a:gdLst/>
                <a:ahLst/>
                <a:cxnLst/>
                <a:rect l="l" t="t" r="r" b="b"/>
                <a:pathLst>
                  <a:path w="1999" h="1999" extrusionOk="0">
                    <a:moveTo>
                      <a:pt x="1000" y="0"/>
                    </a:moveTo>
                    <a:cubicBezTo>
                      <a:pt x="457" y="0"/>
                      <a:pt x="1" y="456"/>
                      <a:pt x="1" y="999"/>
                    </a:cubicBezTo>
                    <a:cubicBezTo>
                      <a:pt x="1" y="1554"/>
                      <a:pt x="457"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1"/>
              <p:cNvSpPr/>
              <p:nvPr/>
            </p:nvSpPr>
            <p:spPr>
              <a:xfrm>
                <a:off x="6674858" y="534694"/>
                <a:ext cx="92936" cy="93065"/>
              </a:xfrm>
              <a:custGeom>
                <a:avLst/>
                <a:gdLst/>
                <a:ahLst/>
                <a:cxnLst/>
                <a:rect l="l" t="t" r="r" b="b"/>
                <a:pathLst>
                  <a:path w="1443" h="1445" extrusionOk="0">
                    <a:moveTo>
                      <a:pt x="728" y="0"/>
                    </a:moveTo>
                    <a:lnTo>
                      <a:pt x="0"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1"/>
              <p:cNvSpPr/>
              <p:nvPr/>
            </p:nvSpPr>
            <p:spPr>
              <a:xfrm>
                <a:off x="6962427"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1"/>
              <p:cNvSpPr/>
              <p:nvPr/>
            </p:nvSpPr>
            <p:spPr>
              <a:xfrm>
                <a:off x="7285740" y="534694"/>
                <a:ext cx="93001" cy="93065"/>
              </a:xfrm>
              <a:custGeom>
                <a:avLst/>
                <a:gdLst/>
                <a:ahLst/>
                <a:cxnLst/>
                <a:rect l="l" t="t" r="r" b="b"/>
                <a:pathLst>
                  <a:path w="1444" h="1445" extrusionOk="0">
                    <a:moveTo>
                      <a:pt x="715" y="0"/>
                    </a:moveTo>
                    <a:lnTo>
                      <a:pt x="0" y="716"/>
                    </a:lnTo>
                    <a:lnTo>
                      <a:pt x="715" y="1444"/>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1"/>
              <p:cNvSpPr/>
              <p:nvPr/>
            </p:nvSpPr>
            <p:spPr>
              <a:xfrm>
                <a:off x="7573308"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42" y="1998"/>
                      <a:pt x="1998" y="1554"/>
                      <a:pt x="1998" y="999"/>
                    </a:cubicBezTo>
                    <a:cubicBezTo>
                      <a:pt x="1998" y="456"/>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1"/>
              <p:cNvSpPr/>
              <p:nvPr/>
            </p:nvSpPr>
            <p:spPr>
              <a:xfrm>
                <a:off x="7896621"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1"/>
              <p:cNvSpPr/>
              <p:nvPr/>
            </p:nvSpPr>
            <p:spPr>
              <a:xfrm>
                <a:off x="8183417" y="516468"/>
                <a:ext cx="128746" cy="128746"/>
              </a:xfrm>
              <a:custGeom>
                <a:avLst/>
                <a:gdLst/>
                <a:ahLst/>
                <a:cxnLst/>
                <a:rect l="l" t="t" r="r" b="b"/>
                <a:pathLst>
                  <a:path w="1999" h="1999" extrusionOk="0">
                    <a:moveTo>
                      <a:pt x="1000" y="0"/>
                    </a:moveTo>
                    <a:cubicBezTo>
                      <a:pt x="457" y="0"/>
                      <a:pt x="0" y="456"/>
                      <a:pt x="0" y="999"/>
                    </a:cubicBezTo>
                    <a:cubicBezTo>
                      <a:pt x="0" y="1554"/>
                      <a:pt x="457"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1"/>
              <p:cNvSpPr/>
              <p:nvPr/>
            </p:nvSpPr>
            <p:spPr>
              <a:xfrm>
                <a:off x="8507503"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1"/>
              <p:cNvSpPr/>
              <p:nvPr/>
            </p:nvSpPr>
            <p:spPr>
              <a:xfrm>
                <a:off x="8794298" y="516468"/>
                <a:ext cx="128810" cy="128746"/>
              </a:xfrm>
              <a:custGeom>
                <a:avLst/>
                <a:gdLst/>
                <a:ahLst/>
                <a:cxnLst/>
                <a:rect l="l" t="t" r="r" b="b"/>
                <a:pathLst>
                  <a:path w="2000"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1"/>
              <p:cNvSpPr/>
              <p:nvPr/>
            </p:nvSpPr>
            <p:spPr>
              <a:xfrm>
                <a:off x="9117611" y="534694"/>
                <a:ext cx="93065" cy="93065"/>
              </a:xfrm>
              <a:custGeom>
                <a:avLst/>
                <a:gdLst/>
                <a:ahLst/>
                <a:cxnLst/>
                <a:rect l="l" t="t" r="r" b="b"/>
                <a:pathLst>
                  <a:path w="1445" h="1445" extrusionOk="0">
                    <a:moveTo>
                      <a:pt x="729" y="0"/>
                    </a:moveTo>
                    <a:lnTo>
                      <a:pt x="1" y="716"/>
                    </a:lnTo>
                    <a:lnTo>
                      <a:pt x="729" y="1444"/>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1"/>
              <p:cNvSpPr/>
              <p:nvPr/>
            </p:nvSpPr>
            <p:spPr>
              <a:xfrm>
                <a:off x="9405180"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1"/>
              <p:cNvSpPr/>
              <p:nvPr/>
            </p:nvSpPr>
            <p:spPr>
              <a:xfrm>
                <a:off x="-60166" y="822262"/>
                <a:ext cx="128746" cy="128746"/>
              </a:xfrm>
              <a:custGeom>
                <a:avLst/>
                <a:gdLst/>
                <a:ahLst/>
                <a:cxnLst/>
                <a:rect l="l" t="t" r="r" b="b"/>
                <a:pathLst>
                  <a:path w="1999" h="1999" extrusionOk="0">
                    <a:moveTo>
                      <a:pt x="999" y="1"/>
                    </a:moveTo>
                    <a:cubicBezTo>
                      <a:pt x="445" y="1"/>
                      <a:pt x="1" y="457"/>
                      <a:pt x="1" y="1000"/>
                    </a:cubicBezTo>
                    <a:cubicBezTo>
                      <a:pt x="1" y="1555"/>
                      <a:pt x="445"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1"/>
              <p:cNvSpPr/>
              <p:nvPr/>
            </p:nvSpPr>
            <p:spPr>
              <a:xfrm>
                <a:off x="550716"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43" y="1999"/>
                      <a:pt x="1999" y="1555"/>
                      <a:pt x="1999" y="1000"/>
                    </a:cubicBezTo>
                    <a:cubicBezTo>
                      <a:pt x="1999" y="457"/>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1"/>
              <p:cNvSpPr/>
              <p:nvPr/>
            </p:nvSpPr>
            <p:spPr>
              <a:xfrm>
                <a:off x="263147" y="840553"/>
                <a:ext cx="93065" cy="93001"/>
              </a:xfrm>
              <a:custGeom>
                <a:avLst/>
                <a:gdLst/>
                <a:ahLst/>
                <a:cxnLst/>
                <a:rect l="l" t="t" r="r" b="b"/>
                <a:pathLst>
                  <a:path w="1445" h="1444" extrusionOk="0">
                    <a:moveTo>
                      <a:pt x="716" y="1"/>
                    </a:moveTo>
                    <a:lnTo>
                      <a:pt x="0" y="716"/>
                    </a:lnTo>
                    <a:lnTo>
                      <a:pt x="716" y="1443"/>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1"/>
              <p:cNvSpPr/>
              <p:nvPr/>
            </p:nvSpPr>
            <p:spPr>
              <a:xfrm>
                <a:off x="874093"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1"/>
              <p:cNvSpPr/>
              <p:nvPr/>
            </p:nvSpPr>
            <p:spPr>
              <a:xfrm>
                <a:off x="1160824"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1"/>
              <p:cNvSpPr/>
              <p:nvPr/>
            </p:nvSpPr>
            <p:spPr>
              <a:xfrm>
                <a:off x="1484910"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1"/>
              <p:cNvSpPr/>
              <p:nvPr/>
            </p:nvSpPr>
            <p:spPr>
              <a:xfrm>
                <a:off x="1771770" y="822262"/>
                <a:ext cx="128746" cy="128746"/>
              </a:xfrm>
              <a:custGeom>
                <a:avLst/>
                <a:gdLst/>
                <a:ahLst/>
                <a:cxnLst/>
                <a:rect l="l" t="t" r="r" b="b"/>
                <a:pathLst>
                  <a:path w="1999" h="1999" extrusionOk="0">
                    <a:moveTo>
                      <a:pt x="999" y="1"/>
                    </a:moveTo>
                    <a:cubicBezTo>
                      <a:pt x="456" y="1"/>
                      <a:pt x="0" y="457"/>
                      <a:pt x="0" y="1000"/>
                    </a:cubicBezTo>
                    <a:cubicBezTo>
                      <a:pt x="0" y="1555"/>
                      <a:pt x="456" y="1999"/>
                      <a:pt x="999" y="1999"/>
                    </a:cubicBezTo>
                    <a:cubicBezTo>
                      <a:pt x="1554" y="1999"/>
                      <a:pt x="1998" y="1555"/>
                      <a:pt x="1998" y="1000"/>
                    </a:cubicBezTo>
                    <a:cubicBezTo>
                      <a:pt x="1998" y="457"/>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1"/>
              <p:cNvSpPr/>
              <p:nvPr/>
            </p:nvSpPr>
            <p:spPr>
              <a:xfrm>
                <a:off x="2095019" y="840553"/>
                <a:ext cx="93065" cy="93001"/>
              </a:xfrm>
              <a:custGeom>
                <a:avLst/>
                <a:gdLst/>
                <a:ahLst/>
                <a:cxnLst/>
                <a:rect l="l" t="t" r="r" b="b"/>
                <a:pathLst>
                  <a:path w="1445" h="1444" extrusionOk="0">
                    <a:moveTo>
                      <a:pt x="729" y="1"/>
                    </a:moveTo>
                    <a:lnTo>
                      <a:pt x="1" y="716"/>
                    </a:lnTo>
                    <a:lnTo>
                      <a:pt x="729" y="1443"/>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1"/>
              <p:cNvSpPr/>
              <p:nvPr/>
            </p:nvSpPr>
            <p:spPr>
              <a:xfrm>
                <a:off x="2382652"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1"/>
              <p:cNvSpPr/>
              <p:nvPr/>
            </p:nvSpPr>
            <p:spPr>
              <a:xfrm>
                <a:off x="2705965" y="840553"/>
                <a:ext cx="93001" cy="93001"/>
              </a:xfrm>
              <a:custGeom>
                <a:avLst/>
                <a:gdLst/>
                <a:ahLst/>
                <a:cxnLst/>
                <a:rect l="l" t="t" r="r" b="b"/>
                <a:pathLst>
                  <a:path w="1444" h="1444" extrusionOk="0">
                    <a:moveTo>
                      <a:pt x="716" y="1"/>
                    </a:moveTo>
                    <a:lnTo>
                      <a:pt x="1"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1"/>
              <p:cNvSpPr/>
              <p:nvPr/>
            </p:nvSpPr>
            <p:spPr>
              <a:xfrm>
                <a:off x="2993533" y="822262"/>
                <a:ext cx="128810" cy="128746"/>
              </a:xfrm>
              <a:custGeom>
                <a:avLst/>
                <a:gdLst/>
                <a:ahLst/>
                <a:cxnLst/>
                <a:rect l="l" t="t" r="r" b="b"/>
                <a:pathLst>
                  <a:path w="2000" h="1999" extrusionOk="0">
                    <a:moveTo>
                      <a:pt x="999" y="1"/>
                    </a:moveTo>
                    <a:cubicBezTo>
                      <a:pt x="445" y="1"/>
                      <a:pt x="1" y="457"/>
                      <a:pt x="1" y="1000"/>
                    </a:cubicBezTo>
                    <a:cubicBezTo>
                      <a:pt x="1"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1"/>
              <p:cNvSpPr/>
              <p:nvPr/>
            </p:nvSpPr>
            <p:spPr>
              <a:xfrm>
                <a:off x="3316846"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1"/>
              <p:cNvSpPr/>
              <p:nvPr/>
            </p:nvSpPr>
            <p:spPr>
              <a:xfrm>
                <a:off x="3603642" y="822262"/>
                <a:ext cx="128746" cy="128746"/>
              </a:xfrm>
              <a:custGeom>
                <a:avLst/>
                <a:gdLst/>
                <a:ahLst/>
                <a:cxnLst/>
                <a:rect l="l" t="t" r="r" b="b"/>
                <a:pathLst>
                  <a:path w="1999" h="1999" extrusionOk="0">
                    <a:moveTo>
                      <a:pt x="1012" y="1"/>
                    </a:moveTo>
                    <a:cubicBezTo>
                      <a:pt x="457" y="1"/>
                      <a:pt x="1" y="457"/>
                      <a:pt x="1" y="1000"/>
                    </a:cubicBezTo>
                    <a:cubicBezTo>
                      <a:pt x="1"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1"/>
              <p:cNvSpPr/>
              <p:nvPr/>
            </p:nvSpPr>
            <p:spPr>
              <a:xfrm>
                <a:off x="3927792"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1"/>
              <p:cNvSpPr/>
              <p:nvPr/>
            </p:nvSpPr>
            <p:spPr>
              <a:xfrm>
                <a:off x="4214523" y="822262"/>
                <a:ext cx="128746" cy="128746"/>
              </a:xfrm>
              <a:custGeom>
                <a:avLst/>
                <a:gdLst/>
                <a:ahLst/>
                <a:cxnLst/>
                <a:rect l="l" t="t" r="r" b="b"/>
                <a:pathLst>
                  <a:path w="1999"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1"/>
              <p:cNvSpPr/>
              <p:nvPr/>
            </p:nvSpPr>
            <p:spPr>
              <a:xfrm>
                <a:off x="4537900" y="840553"/>
                <a:ext cx="92936" cy="93001"/>
              </a:xfrm>
              <a:custGeom>
                <a:avLst/>
                <a:gdLst/>
                <a:ahLst/>
                <a:cxnLst/>
                <a:rect l="l" t="t" r="r" b="b"/>
                <a:pathLst>
                  <a:path w="1443" h="1444" extrusionOk="0">
                    <a:moveTo>
                      <a:pt x="728" y="1"/>
                    </a:moveTo>
                    <a:lnTo>
                      <a:pt x="0" y="716"/>
                    </a:lnTo>
                    <a:lnTo>
                      <a:pt x="728" y="1443"/>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1"/>
              <p:cNvSpPr/>
              <p:nvPr/>
            </p:nvSpPr>
            <p:spPr>
              <a:xfrm>
                <a:off x="4825469" y="822262"/>
                <a:ext cx="128746" cy="128746"/>
              </a:xfrm>
              <a:custGeom>
                <a:avLst/>
                <a:gdLst/>
                <a:ahLst/>
                <a:cxnLst/>
                <a:rect l="l" t="t" r="r" b="b"/>
                <a:pathLst>
                  <a:path w="1999" h="1999" extrusionOk="0">
                    <a:moveTo>
                      <a:pt x="999" y="1"/>
                    </a:moveTo>
                    <a:cubicBezTo>
                      <a:pt x="444" y="1"/>
                      <a:pt x="0" y="457"/>
                      <a:pt x="0" y="1000"/>
                    </a:cubicBezTo>
                    <a:cubicBezTo>
                      <a:pt x="0" y="1555"/>
                      <a:pt x="444"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1"/>
              <p:cNvSpPr/>
              <p:nvPr/>
            </p:nvSpPr>
            <p:spPr>
              <a:xfrm>
                <a:off x="5148782" y="840553"/>
                <a:ext cx="93001" cy="93001"/>
              </a:xfrm>
              <a:custGeom>
                <a:avLst/>
                <a:gdLst/>
                <a:ahLst/>
                <a:cxnLst/>
                <a:rect l="l" t="t" r="r" b="b"/>
                <a:pathLst>
                  <a:path w="1444" h="1444" extrusionOk="0">
                    <a:moveTo>
                      <a:pt x="715" y="1"/>
                    </a:moveTo>
                    <a:lnTo>
                      <a:pt x="0" y="716"/>
                    </a:lnTo>
                    <a:lnTo>
                      <a:pt x="715" y="1443"/>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1"/>
              <p:cNvSpPr/>
              <p:nvPr/>
            </p:nvSpPr>
            <p:spPr>
              <a:xfrm>
                <a:off x="5436350"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42" y="1999"/>
                      <a:pt x="1998" y="1555"/>
                      <a:pt x="1998" y="1000"/>
                    </a:cubicBezTo>
                    <a:cubicBezTo>
                      <a:pt x="1998" y="457"/>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1"/>
              <p:cNvSpPr/>
              <p:nvPr/>
            </p:nvSpPr>
            <p:spPr>
              <a:xfrm>
                <a:off x="5759663"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1"/>
              <p:cNvSpPr/>
              <p:nvPr/>
            </p:nvSpPr>
            <p:spPr>
              <a:xfrm>
                <a:off x="6046459"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4" y="1999"/>
                      <a:pt x="1998" y="1555"/>
                      <a:pt x="1998" y="1000"/>
                    </a:cubicBezTo>
                    <a:cubicBezTo>
                      <a:pt x="1998" y="457"/>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1"/>
              <p:cNvSpPr/>
              <p:nvPr/>
            </p:nvSpPr>
            <p:spPr>
              <a:xfrm>
                <a:off x="6370545"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1"/>
              <p:cNvSpPr/>
              <p:nvPr/>
            </p:nvSpPr>
            <p:spPr>
              <a:xfrm>
                <a:off x="6657340" y="822262"/>
                <a:ext cx="128810" cy="128746"/>
              </a:xfrm>
              <a:custGeom>
                <a:avLst/>
                <a:gdLst/>
                <a:ahLst/>
                <a:cxnLst/>
                <a:rect l="l" t="t" r="r" b="b"/>
                <a:pathLst>
                  <a:path w="2000"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1"/>
              <p:cNvSpPr/>
              <p:nvPr/>
            </p:nvSpPr>
            <p:spPr>
              <a:xfrm>
                <a:off x="6980653" y="840553"/>
                <a:ext cx="93065" cy="93001"/>
              </a:xfrm>
              <a:custGeom>
                <a:avLst/>
                <a:gdLst/>
                <a:ahLst/>
                <a:cxnLst/>
                <a:rect l="l" t="t" r="r" b="b"/>
                <a:pathLst>
                  <a:path w="1445" h="1444" extrusionOk="0">
                    <a:moveTo>
                      <a:pt x="729" y="1"/>
                    </a:moveTo>
                    <a:lnTo>
                      <a:pt x="1" y="716"/>
                    </a:lnTo>
                    <a:lnTo>
                      <a:pt x="729" y="1443"/>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1"/>
              <p:cNvSpPr/>
              <p:nvPr/>
            </p:nvSpPr>
            <p:spPr>
              <a:xfrm>
                <a:off x="7268222"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1"/>
              <p:cNvSpPr/>
              <p:nvPr/>
            </p:nvSpPr>
            <p:spPr>
              <a:xfrm>
                <a:off x="7591599" y="840553"/>
                <a:ext cx="92936" cy="93001"/>
              </a:xfrm>
              <a:custGeom>
                <a:avLst/>
                <a:gdLst/>
                <a:ahLst/>
                <a:cxnLst/>
                <a:rect l="l" t="t" r="r" b="b"/>
                <a:pathLst>
                  <a:path w="1443" h="1444" extrusionOk="0">
                    <a:moveTo>
                      <a:pt x="716" y="1"/>
                    </a:moveTo>
                    <a:lnTo>
                      <a:pt x="0"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1"/>
              <p:cNvSpPr/>
              <p:nvPr/>
            </p:nvSpPr>
            <p:spPr>
              <a:xfrm>
                <a:off x="7879168" y="822262"/>
                <a:ext cx="128746" cy="128746"/>
              </a:xfrm>
              <a:custGeom>
                <a:avLst/>
                <a:gdLst/>
                <a:ahLst/>
                <a:cxnLst/>
                <a:rect l="l" t="t" r="r" b="b"/>
                <a:pathLst>
                  <a:path w="1999" h="1999" extrusionOk="0">
                    <a:moveTo>
                      <a:pt x="999" y="1"/>
                    </a:moveTo>
                    <a:cubicBezTo>
                      <a:pt x="445" y="1"/>
                      <a:pt x="0" y="457"/>
                      <a:pt x="0" y="1000"/>
                    </a:cubicBezTo>
                    <a:cubicBezTo>
                      <a:pt x="0"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1"/>
              <p:cNvSpPr/>
              <p:nvPr/>
            </p:nvSpPr>
            <p:spPr>
              <a:xfrm>
                <a:off x="8202481" y="840553"/>
                <a:ext cx="92164" cy="93001"/>
              </a:xfrm>
              <a:custGeom>
                <a:avLst/>
                <a:gdLst/>
                <a:ahLst/>
                <a:cxnLst/>
                <a:rect l="l" t="t" r="r" b="b"/>
                <a:pathLst>
                  <a:path w="1431"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1"/>
              <p:cNvSpPr/>
              <p:nvPr/>
            </p:nvSpPr>
            <p:spPr>
              <a:xfrm>
                <a:off x="8489276" y="822262"/>
                <a:ext cx="128746" cy="128746"/>
              </a:xfrm>
              <a:custGeom>
                <a:avLst/>
                <a:gdLst/>
                <a:ahLst/>
                <a:cxnLst/>
                <a:rect l="l" t="t" r="r" b="b"/>
                <a:pathLst>
                  <a:path w="1999" h="1999" extrusionOk="0">
                    <a:moveTo>
                      <a:pt x="1012" y="1"/>
                    </a:moveTo>
                    <a:cubicBezTo>
                      <a:pt x="456" y="1"/>
                      <a:pt x="0" y="457"/>
                      <a:pt x="0" y="1000"/>
                    </a:cubicBezTo>
                    <a:cubicBezTo>
                      <a:pt x="0" y="1555"/>
                      <a:pt x="456"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1"/>
              <p:cNvSpPr/>
              <p:nvPr/>
            </p:nvSpPr>
            <p:spPr>
              <a:xfrm>
                <a:off x="8813362"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1"/>
              <p:cNvSpPr/>
              <p:nvPr/>
            </p:nvSpPr>
            <p:spPr>
              <a:xfrm>
                <a:off x="9100158" y="822262"/>
                <a:ext cx="128746" cy="128746"/>
              </a:xfrm>
              <a:custGeom>
                <a:avLst/>
                <a:gdLst/>
                <a:ahLst/>
                <a:cxnLst/>
                <a:rect l="l" t="t" r="r" b="b"/>
                <a:pathLst>
                  <a:path w="1999" h="1999" extrusionOk="0">
                    <a:moveTo>
                      <a:pt x="1000" y="1"/>
                    </a:moveTo>
                    <a:cubicBezTo>
                      <a:pt x="457" y="1"/>
                      <a:pt x="0" y="457"/>
                      <a:pt x="0" y="1000"/>
                    </a:cubicBezTo>
                    <a:cubicBezTo>
                      <a:pt x="0" y="1555"/>
                      <a:pt x="457"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1"/>
              <p:cNvSpPr/>
              <p:nvPr/>
            </p:nvSpPr>
            <p:spPr>
              <a:xfrm>
                <a:off x="-366025"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1"/>
              <p:cNvSpPr/>
              <p:nvPr/>
            </p:nvSpPr>
            <p:spPr>
              <a:xfrm>
                <a:off x="244921"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42" y="1999"/>
                      <a:pt x="1998" y="1543"/>
                      <a:pt x="1998" y="1000"/>
                    </a:cubicBezTo>
                    <a:cubicBezTo>
                      <a:pt x="1998"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1"/>
              <p:cNvSpPr/>
              <p:nvPr/>
            </p:nvSpPr>
            <p:spPr>
              <a:xfrm>
                <a:off x="-42648" y="1146412"/>
                <a:ext cx="92936" cy="93001"/>
              </a:xfrm>
              <a:custGeom>
                <a:avLst/>
                <a:gdLst/>
                <a:ahLst/>
                <a:cxnLst/>
                <a:rect l="l" t="t" r="r" b="b"/>
                <a:pathLst>
                  <a:path w="1443" h="1444" extrusionOk="0">
                    <a:moveTo>
                      <a:pt x="716" y="0"/>
                    </a:moveTo>
                    <a:lnTo>
                      <a:pt x="0"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1"/>
              <p:cNvSpPr/>
              <p:nvPr/>
            </p:nvSpPr>
            <p:spPr>
              <a:xfrm>
                <a:off x="568169"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1"/>
              <p:cNvSpPr/>
              <p:nvPr/>
            </p:nvSpPr>
            <p:spPr>
              <a:xfrm>
                <a:off x="855029" y="1128894"/>
                <a:ext cx="129518" cy="128746"/>
              </a:xfrm>
              <a:custGeom>
                <a:avLst/>
                <a:gdLst/>
                <a:ahLst/>
                <a:cxnLst/>
                <a:rect l="l" t="t" r="r" b="b"/>
                <a:pathLst>
                  <a:path w="2011" h="1999" extrusionOk="0">
                    <a:moveTo>
                      <a:pt x="1012" y="1"/>
                    </a:moveTo>
                    <a:cubicBezTo>
                      <a:pt x="456" y="1"/>
                      <a:pt x="0" y="445"/>
                      <a:pt x="0" y="1000"/>
                    </a:cubicBezTo>
                    <a:cubicBezTo>
                      <a:pt x="0" y="1543"/>
                      <a:pt x="456" y="1999"/>
                      <a:pt x="1012" y="1999"/>
                    </a:cubicBezTo>
                    <a:cubicBezTo>
                      <a:pt x="1554" y="1999"/>
                      <a:pt x="2010" y="1543"/>
                      <a:pt x="2010" y="1000"/>
                    </a:cubicBezTo>
                    <a:cubicBezTo>
                      <a:pt x="2010"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1"/>
              <p:cNvSpPr/>
              <p:nvPr/>
            </p:nvSpPr>
            <p:spPr>
              <a:xfrm>
                <a:off x="1179115"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1"/>
              <p:cNvSpPr/>
              <p:nvPr/>
            </p:nvSpPr>
            <p:spPr>
              <a:xfrm>
                <a:off x="1465846" y="1128894"/>
                <a:ext cx="128810" cy="128746"/>
              </a:xfrm>
              <a:custGeom>
                <a:avLst/>
                <a:gdLst/>
                <a:ahLst/>
                <a:cxnLst/>
                <a:rect l="l" t="t" r="r" b="b"/>
                <a:pathLst>
                  <a:path w="2000" h="1999" extrusionOk="0">
                    <a:moveTo>
                      <a:pt x="1001" y="1"/>
                    </a:moveTo>
                    <a:cubicBezTo>
                      <a:pt x="458" y="1"/>
                      <a:pt x="1" y="445"/>
                      <a:pt x="1" y="1000"/>
                    </a:cubicBezTo>
                    <a:cubicBezTo>
                      <a:pt x="1" y="1543"/>
                      <a:pt x="458" y="1999"/>
                      <a:pt x="1001" y="1999"/>
                    </a:cubicBezTo>
                    <a:cubicBezTo>
                      <a:pt x="1555" y="1999"/>
                      <a:pt x="1999" y="1543"/>
                      <a:pt x="1999" y="1000"/>
                    </a:cubicBezTo>
                    <a:cubicBezTo>
                      <a:pt x="1999" y="445"/>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1"/>
              <p:cNvSpPr/>
              <p:nvPr/>
            </p:nvSpPr>
            <p:spPr>
              <a:xfrm>
                <a:off x="1789224" y="1146412"/>
                <a:ext cx="93001" cy="93001"/>
              </a:xfrm>
              <a:custGeom>
                <a:avLst/>
                <a:gdLst/>
                <a:ahLst/>
                <a:cxnLst/>
                <a:rect l="l" t="t" r="r" b="b"/>
                <a:pathLst>
                  <a:path w="1444" h="1444" extrusionOk="0">
                    <a:moveTo>
                      <a:pt x="728" y="0"/>
                    </a:moveTo>
                    <a:lnTo>
                      <a:pt x="1"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1"/>
              <p:cNvSpPr/>
              <p:nvPr/>
            </p:nvSpPr>
            <p:spPr>
              <a:xfrm>
                <a:off x="2076792" y="1128894"/>
                <a:ext cx="128746" cy="128746"/>
              </a:xfrm>
              <a:custGeom>
                <a:avLst/>
                <a:gdLst/>
                <a:ahLst/>
                <a:cxnLst/>
                <a:rect l="l" t="t" r="r" b="b"/>
                <a:pathLst>
                  <a:path w="1999" h="1999" extrusionOk="0">
                    <a:moveTo>
                      <a:pt x="999" y="1"/>
                    </a:moveTo>
                    <a:cubicBezTo>
                      <a:pt x="445" y="1"/>
                      <a:pt x="1" y="445"/>
                      <a:pt x="1" y="1000"/>
                    </a:cubicBezTo>
                    <a:cubicBezTo>
                      <a:pt x="1" y="1543"/>
                      <a:pt x="445"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1"/>
              <p:cNvSpPr/>
              <p:nvPr/>
            </p:nvSpPr>
            <p:spPr>
              <a:xfrm>
                <a:off x="2400105" y="1146412"/>
                <a:ext cx="93065" cy="93001"/>
              </a:xfrm>
              <a:custGeom>
                <a:avLst/>
                <a:gdLst/>
                <a:ahLst/>
                <a:cxnLst/>
                <a:rect l="l" t="t" r="r" b="b"/>
                <a:pathLst>
                  <a:path w="1445" h="1444" extrusionOk="0">
                    <a:moveTo>
                      <a:pt x="716" y="0"/>
                    </a:moveTo>
                    <a:lnTo>
                      <a:pt x="0" y="728"/>
                    </a:lnTo>
                    <a:lnTo>
                      <a:pt x="716" y="1444"/>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1"/>
              <p:cNvSpPr/>
              <p:nvPr/>
            </p:nvSpPr>
            <p:spPr>
              <a:xfrm>
                <a:off x="2687674"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43" y="1999"/>
                      <a:pt x="1999" y="1543"/>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1"/>
              <p:cNvSpPr/>
              <p:nvPr/>
            </p:nvSpPr>
            <p:spPr>
              <a:xfrm>
                <a:off x="3011051"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1"/>
              <p:cNvSpPr/>
              <p:nvPr/>
            </p:nvSpPr>
            <p:spPr>
              <a:xfrm>
                <a:off x="3297782" y="1128894"/>
                <a:ext cx="128746" cy="128746"/>
              </a:xfrm>
              <a:custGeom>
                <a:avLst/>
                <a:gdLst/>
                <a:ahLst/>
                <a:cxnLst/>
                <a:rect l="l" t="t" r="r" b="b"/>
                <a:pathLst>
                  <a:path w="1999" h="1999" extrusionOk="0">
                    <a:moveTo>
                      <a:pt x="1012" y="1"/>
                    </a:moveTo>
                    <a:cubicBezTo>
                      <a:pt x="457" y="1"/>
                      <a:pt x="0" y="445"/>
                      <a:pt x="0" y="1000"/>
                    </a:cubicBezTo>
                    <a:cubicBezTo>
                      <a:pt x="0" y="1543"/>
                      <a:pt x="457" y="1999"/>
                      <a:pt x="1012" y="1999"/>
                    </a:cubicBezTo>
                    <a:cubicBezTo>
                      <a:pt x="1555" y="1999"/>
                      <a:pt x="1999" y="1543"/>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1"/>
              <p:cNvSpPr/>
              <p:nvPr/>
            </p:nvSpPr>
            <p:spPr>
              <a:xfrm>
                <a:off x="3621868"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1"/>
              <p:cNvSpPr/>
              <p:nvPr/>
            </p:nvSpPr>
            <p:spPr>
              <a:xfrm>
                <a:off x="3908728" y="1128894"/>
                <a:ext cx="128746" cy="128746"/>
              </a:xfrm>
              <a:custGeom>
                <a:avLst/>
                <a:gdLst/>
                <a:ahLst/>
                <a:cxnLst/>
                <a:rect l="l" t="t" r="r" b="b"/>
                <a:pathLst>
                  <a:path w="1999" h="1999" extrusionOk="0">
                    <a:moveTo>
                      <a:pt x="999" y="1"/>
                    </a:moveTo>
                    <a:cubicBezTo>
                      <a:pt x="456" y="1"/>
                      <a:pt x="0" y="445"/>
                      <a:pt x="0" y="1000"/>
                    </a:cubicBezTo>
                    <a:cubicBezTo>
                      <a:pt x="0" y="1543"/>
                      <a:pt x="456" y="1999"/>
                      <a:pt x="999" y="1999"/>
                    </a:cubicBezTo>
                    <a:cubicBezTo>
                      <a:pt x="1554" y="1999"/>
                      <a:pt x="1998" y="1543"/>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1"/>
              <p:cNvSpPr/>
              <p:nvPr/>
            </p:nvSpPr>
            <p:spPr>
              <a:xfrm>
                <a:off x="4231977" y="1146412"/>
                <a:ext cx="93065" cy="93001"/>
              </a:xfrm>
              <a:custGeom>
                <a:avLst/>
                <a:gdLst/>
                <a:ahLst/>
                <a:cxnLst/>
                <a:rect l="l" t="t" r="r" b="b"/>
                <a:pathLst>
                  <a:path w="1445" h="1444" extrusionOk="0">
                    <a:moveTo>
                      <a:pt x="729" y="0"/>
                    </a:moveTo>
                    <a:lnTo>
                      <a:pt x="1" y="728"/>
                    </a:lnTo>
                    <a:lnTo>
                      <a:pt x="729" y="1444"/>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1"/>
              <p:cNvSpPr/>
              <p:nvPr/>
            </p:nvSpPr>
            <p:spPr>
              <a:xfrm>
                <a:off x="4519609"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1"/>
              <p:cNvSpPr/>
              <p:nvPr/>
            </p:nvSpPr>
            <p:spPr>
              <a:xfrm>
                <a:off x="4842923" y="1146412"/>
                <a:ext cx="93001" cy="93001"/>
              </a:xfrm>
              <a:custGeom>
                <a:avLst/>
                <a:gdLst/>
                <a:ahLst/>
                <a:cxnLst/>
                <a:rect l="l" t="t" r="r" b="b"/>
                <a:pathLst>
                  <a:path w="1444" h="1444" extrusionOk="0">
                    <a:moveTo>
                      <a:pt x="716" y="0"/>
                    </a:moveTo>
                    <a:lnTo>
                      <a:pt x="1"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1"/>
              <p:cNvSpPr/>
              <p:nvPr/>
            </p:nvSpPr>
            <p:spPr>
              <a:xfrm>
                <a:off x="5130491" y="1128894"/>
                <a:ext cx="128810" cy="128746"/>
              </a:xfrm>
              <a:custGeom>
                <a:avLst/>
                <a:gdLst/>
                <a:ahLst/>
                <a:cxnLst/>
                <a:rect l="l" t="t" r="r" b="b"/>
                <a:pathLst>
                  <a:path w="2000" h="1999" extrusionOk="0">
                    <a:moveTo>
                      <a:pt x="999" y="1"/>
                    </a:moveTo>
                    <a:cubicBezTo>
                      <a:pt x="445" y="1"/>
                      <a:pt x="1" y="445"/>
                      <a:pt x="1" y="1000"/>
                    </a:cubicBezTo>
                    <a:cubicBezTo>
                      <a:pt x="1" y="1543"/>
                      <a:pt x="445" y="1999"/>
                      <a:pt x="999" y="1999"/>
                    </a:cubicBezTo>
                    <a:cubicBezTo>
                      <a:pt x="1542" y="1999"/>
                      <a:pt x="1999" y="1543"/>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1"/>
              <p:cNvSpPr/>
              <p:nvPr/>
            </p:nvSpPr>
            <p:spPr>
              <a:xfrm>
                <a:off x="5453804"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1"/>
              <p:cNvSpPr/>
              <p:nvPr/>
            </p:nvSpPr>
            <p:spPr>
              <a:xfrm>
                <a:off x="5740599" y="1128894"/>
                <a:ext cx="129518" cy="128746"/>
              </a:xfrm>
              <a:custGeom>
                <a:avLst/>
                <a:gdLst/>
                <a:ahLst/>
                <a:cxnLst/>
                <a:rect l="l" t="t" r="r" b="b"/>
                <a:pathLst>
                  <a:path w="2011" h="1999" extrusionOk="0">
                    <a:moveTo>
                      <a:pt x="999" y="1"/>
                    </a:moveTo>
                    <a:cubicBezTo>
                      <a:pt x="457" y="1"/>
                      <a:pt x="1" y="445"/>
                      <a:pt x="1" y="1000"/>
                    </a:cubicBezTo>
                    <a:cubicBezTo>
                      <a:pt x="1" y="1543"/>
                      <a:pt x="457" y="1999"/>
                      <a:pt x="999" y="1999"/>
                    </a:cubicBezTo>
                    <a:cubicBezTo>
                      <a:pt x="1555" y="1999"/>
                      <a:pt x="2011" y="1543"/>
                      <a:pt x="2011" y="1000"/>
                    </a:cubicBezTo>
                    <a:cubicBezTo>
                      <a:pt x="2011"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1"/>
              <p:cNvSpPr/>
              <p:nvPr/>
            </p:nvSpPr>
            <p:spPr>
              <a:xfrm>
                <a:off x="6064750"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1"/>
              <p:cNvSpPr/>
              <p:nvPr/>
            </p:nvSpPr>
            <p:spPr>
              <a:xfrm>
                <a:off x="6351481" y="1128894"/>
                <a:ext cx="128746" cy="128746"/>
              </a:xfrm>
              <a:custGeom>
                <a:avLst/>
                <a:gdLst/>
                <a:ahLst/>
                <a:cxnLst/>
                <a:rect l="l" t="t" r="r" b="b"/>
                <a:pathLst>
                  <a:path w="1999" h="1999" extrusionOk="0">
                    <a:moveTo>
                      <a:pt x="1000" y="1"/>
                    </a:moveTo>
                    <a:cubicBezTo>
                      <a:pt x="457" y="1"/>
                      <a:pt x="1" y="445"/>
                      <a:pt x="1" y="1000"/>
                    </a:cubicBezTo>
                    <a:cubicBezTo>
                      <a:pt x="1" y="1543"/>
                      <a:pt x="457"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1"/>
              <p:cNvSpPr/>
              <p:nvPr/>
            </p:nvSpPr>
            <p:spPr>
              <a:xfrm>
                <a:off x="6674858" y="1146412"/>
                <a:ext cx="92936" cy="93001"/>
              </a:xfrm>
              <a:custGeom>
                <a:avLst/>
                <a:gdLst/>
                <a:ahLst/>
                <a:cxnLst/>
                <a:rect l="l" t="t" r="r" b="b"/>
                <a:pathLst>
                  <a:path w="1443" h="1444" extrusionOk="0">
                    <a:moveTo>
                      <a:pt x="728" y="0"/>
                    </a:moveTo>
                    <a:lnTo>
                      <a:pt x="0"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1"/>
              <p:cNvSpPr/>
              <p:nvPr/>
            </p:nvSpPr>
            <p:spPr>
              <a:xfrm>
                <a:off x="6962427"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1"/>
              <p:cNvSpPr/>
              <p:nvPr/>
            </p:nvSpPr>
            <p:spPr>
              <a:xfrm>
                <a:off x="7285740" y="1146412"/>
                <a:ext cx="93001" cy="93001"/>
              </a:xfrm>
              <a:custGeom>
                <a:avLst/>
                <a:gdLst/>
                <a:ahLst/>
                <a:cxnLst/>
                <a:rect l="l" t="t" r="r" b="b"/>
                <a:pathLst>
                  <a:path w="1444" h="1444" extrusionOk="0">
                    <a:moveTo>
                      <a:pt x="715" y="0"/>
                    </a:moveTo>
                    <a:lnTo>
                      <a:pt x="0" y="728"/>
                    </a:lnTo>
                    <a:lnTo>
                      <a:pt x="715" y="1444"/>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1"/>
              <p:cNvSpPr/>
              <p:nvPr/>
            </p:nvSpPr>
            <p:spPr>
              <a:xfrm>
                <a:off x="7573308"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42" y="1999"/>
                      <a:pt x="1998" y="1543"/>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1"/>
              <p:cNvSpPr/>
              <p:nvPr/>
            </p:nvSpPr>
            <p:spPr>
              <a:xfrm>
                <a:off x="7896621"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1"/>
              <p:cNvSpPr/>
              <p:nvPr/>
            </p:nvSpPr>
            <p:spPr>
              <a:xfrm>
                <a:off x="8183417" y="1128894"/>
                <a:ext cx="128746" cy="128746"/>
              </a:xfrm>
              <a:custGeom>
                <a:avLst/>
                <a:gdLst/>
                <a:ahLst/>
                <a:cxnLst/>
                <a:rect l="l" t="t" r="r" b="b"/>
                <a:pathLst>
                  <a:path w="1999" h="1999" extrusionOk="0">
                    <a:moveTo>
                      <a:pt x="1000" y="1"/>
                    </a:moveTo>
                    <a:cubicBezTo>
                      <a:pt x="457" y="1"/>
                      <a:pt x="0" y="445"/>
                      <a:pt x="0" y="1000"/>
                    </a:cubicBezTo>
                    <a:cubicBezTo>
                      <a:pt x="0" y="1543"/>
                      <a:pt x="457"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1"/>
              <p:cNvSpPr/>
              <p:nvPr/>
            </p:nvSpPr>
            <p:spPr>
              <a:xfrm>
                <a:off x="8507503"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1"/>
              <p:cNvSpPr/>
              <p:nvPr/>
            </p:nvSpPr>
            <p:spPr>
              <a:xfrm>
                <a:off x="8794298" y="1128894"/>
                <a:ext cx="128810" cy="128746"/>
              </a:xfrm>
              <a:custGeom>
                <a:avLst/>
                <a:gdLst/>
                <a:ahLst/>
                <a:cxnLst/>
                <a:rect l="l" t="t" r="r" b="b"/>
                <a:pathLst>
                  <a:path w="2000"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1"/>
              <p:cNvSpPr/>
              <p:nvPr/>
            </p:nvSpPr>
            <p:spPr>
              <a:xfrm>
                <a:off x="9117611" y="1146412"/>
                <a:ext cx="93065" cy="93001"/>
              </a:xfrm>
              <a:custGeom>
                <a:avLst/>
                <a:gdLst/>
                <a:ahLst/>
                <a:cxnLst/>
                <a:rect l="l" t="t" r="r" b="b"/>
                <a:pathLst>
                  <a:path w="1445" h="1444" extrusionOk="0">
                    <a:moveTo>
                      <a:pt x="729" y="0"/>
                    </a:moveTo>
                    <a:lnTo>
                      <a:pt x="1" y="728"/>
                    </a:lnTo>
                    <a:lnTo>
                      <a:pt x="729" y="1444"/>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1"/>
              <p:cNvSpPr/>
              <p:nvPr/>
            </p:nvSpPr>
            <p:spPr>
              <a:xfrm>
                <a:off x="9405180"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1"/>
              <p:cNvSpPr/>
              <p:nvPr/>
            </p:nvSpPr>
            <p:spPr>
              <a:xfrm>
                <a:off x="-60166" y="1434753"/>
                <a:ext cx="128746" cy="128810"/>
              </a:xfrm>
              <a:custGeom>
                <a:avLst/>
                <a:gdLst/>
                <a:ahLst/>
                <a:cxnLst/>
                <a:rect l="l" t="t" r="r" b="b"/>
                <a:pathLst>
                  <a:path w="1999" h="2000" extrusionOk="0">
                    <a:moveTo>
                      <a:pt x="999" y="1"/>
                    </a:moveTo>
                    <a:cubicBezTo>
                      <a:pt x="445" y="1"/>
                      <a:pt x="1" y="445"/>
                      <a:pt x="1" y="1000"/>
                    </a:cubicBezTo>
                    <a:cubicBezTo>
                      <a:pt x="1" y="1542"/>
                      <a:pt x="445"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1"/>
              <p:cNvSpPr/>
              <p:nvPr/>
            </p:nvSpPr>
            <p:spPr>
              <a:xfrm>
                <a:off x="550716"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43" y="1999"/>
                      <a:pt x="1999" y="1542"/>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1"/>
              <p:cNvSpPr/>
              <p:nvPr/>
            </p:nvSpPr>
            <p:spPr>
              <a:xfrm>
                <a:off x="263147" y="1452271"/>
                <a:ext cx="93065" cy="92936"/>
              </a:xfrm>
              <a:custGeom>
                <a:avLst/>
                <a:gdLst/>
                <a:ahLst/>
                <a:cxnLst/>
                <a:rect l="l" t="t" r="r" b="b"/>
                <a:pathLst>
                  <a:path w="1445" h="1443" extrusionOk="0">
                    <a:moveTo>
                      <a:pt x="716" y="0"/>
                    </a:moveTo>
                    <a:lnTo>
                      <a:pt x="0" y="728"/>
                    </a:lnTo>
                    <a:lnTo>
                      <a:pt x="716" y="1443"/>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1"/>
              <p:cNvSpPr/>
              <p:nvPr/>
            </p:nvSpPr>
            <p:spPr>
              <a:xfrm>
                <a:off x="874093"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1"/>
              <p:cNvSpPr/>
              <p:nvPr/>
            </p:nvSpPr>
            <p:spPr>
              <a:xfrm>
                <a:off x="1160824"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1"/>
              <p:cNvSpPr/>
              <p:nvPr/>
            </p:nvSpPr>
            <p:spPr>
              <a:xfrm>
                <a:off x="1484910"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1"/>
              <p:cNvSpPr/>
              <p:nvPr/>
            </p:nvSpPr>
            <p:spPr>
              <a:xfrm>
                <a:off x="1771770" y="1434753"/>
                <a:ext cx="128746" cy="128810"/>
              </a:xfrm>
              <a:custGeom>
                <a:avLst/>
                <a:gdLst/>
                <a:ahLst/>
                <a:cxnLst/>
                <a:rect l="l" t="t" r="r" b="b"/>
                <a:pathLst>
                  <a:path w="1999" h="2000" extrusionOk="0">
                    <a:moveTo>
                      <a:pt x="999" y="1"/>
                    </a:moveTo>
                    <a:cubicBezTo>
                      <a:pt x="456" y="1"/>
                      <a:pt x="0" y="445"/>
                      <a:pt x="0" y="1000"/>
                    </a:cubicBezTo>
                    <a:cubicBezTo>
                      <a:pt x="0" y="1542"/>
                      <a:pt x="456" y="1999"/>
                      <a:pt x="999" y="1999"/>
                    </a:cubicBezTo>
                    <a:cubicBezTo>
                      <a:pt x="1554" y="1999"/>
                      <a:pt x="1998" y="1542"/>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1"/>
              <p:cNvSpPr/>
              <p:nvPr/>
            </p:nvSpPr>
            <p:spPr>
              <a:xfrm>
                <a:off x="2095019" y="1452271"/>
                <a:ext cx="93065" cy="92936"/>
              </a:xfrm>
              <a:custGeom>
                <a:avLst/>
                <a:gdLst/>
                <a:ahLst/>
                <a:cxnLst/>
                <a:rect l="l" t="t" r="r" b="b"/>
                <a:pathLst>
                  <a:path w="1445" h="1443" extrusionOk="0">
                    <a:moveTo>
                      <a:pt x="729" y="0"/>
                    </a:moveTo>
                    <a:lnTo>
                      <a:pt x="1" y="728"/>
                    </a:lnTo>
                    <a:lnTo>
                      <a:pt x="729" y="1443"/>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1"/>
              <p:cNvSpPr/>
              <p:nvPr/>
            </p:nvSpPr>
            <p:spPr>
              <a:xfrm>
                <a:off x="2382652"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1"/>
              <p:cNvSpPr/>
              <p:nvPr/>
            </p:nvSpPr>
            <p:spPr>
              <a:xfrm>
                <a:off x="2705965" y="1452271"/>
                <a:ext cx="93001" cy="92936"/>
              </a:xfrm>
              <a:custGeom>
                <a:avLst/>
                <a:gdLst/>
                <a:ahLst/>
                <a:cxnLst/>
                <a:rect l="l" t="t" r="r" b="b"/>
                <a:pathLst>
                  <a:path w="1444" h="1443" extrusionOk="0">
                    <a:moveTo>
                      <a:pt x="716" y="0"/>
                    </a:moveTo>
                    <a:lnTo>
                      <a:pt x="1"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1"/>
              <p:cNvSpPr/>
              <p:nvPr/>
            </p:nvSpPr>
            <p:spPr>
              <a:xfrm>
                <a:off x="2993533" y="1434753"/>
                <a:ext cx="128810" cy="128810"/>
              </a:xfrm>
              <a:custGeom>
                <a:avLst/>
                <a:gdLst/>
                <a:ahLst/>
                <a:cxnLst/>
                <a:rect l="l" t="t" r="r" b="b"/>
                <a:pathLst>
                  <a:path w="2000" h="2000" extrusionOk="0">
                    <a:moveTo>
                      <a:pt x="999" y="1"/>
                    </a:moveTo>
                    <a:cubicBezTo>
                      <a:pt x="445" y="1"/>
                      <a:pt x="1" y="445"/>
                      <a:pt x="1" y="1000"/>
                    </a:cubicBezTo>
                    <a:cubicBezTo>
                      <a:pt x="1"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1"/>
              <p:cNvSpPr/>
              <p:nvPr/>
            </p:nvSpPr>
            <p:spPr>
              <a:xfrm>
                <a:off x="3316846"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1"/>
              <p:cNvSpPr/>
              <p:nvPr/>
            </p:nvSpPr>
            <p:spPr>
              <a:xfrm>
                <a:off x="3603642" y="1434753"/>
                <a:ext cx="128746" cy="128810"/>
              </a:xfrm>
              <a:custGeom>
                <a:avLst/>
                <a:gdLst/>
                <a:ahLst/>
                <a:cxnLst/>
                <a:rect l="l" t="t" r="r" b="b"/>
                <a:pathLst>
                  <a:path w="1999" h="2000" extrusionOk="0">
                    <a:moveTo>
                      <a:pt x="1012" y="1"/>
                    </a:moveTo>
                    <a:cubicBezTo>
                      <a:pt x="457" y="1"/>
                      <a:pt x="1" y="445"/>
                      <a:pt x="1" y="1000"/>
                    </a:cubicBezTo>
                    <a:cubicBezTo>
                      <a:pt x="1"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1"/>
              <p:cNvSpPr/>
              <p:nvPr/>
            </p:nvSpPr>
            <p:spPr>
              <a:xfrm>
                <a:off x="3927792"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1"/>
              <p:cNvSpPr/>
              <p:nvPr/>
            </p:nvSpPr>
            <p:spPr>
              <a:xfrm>
                <a:off x="4214523" y="1434753"/>
                <a:ext cx="128746" cy="128810"/>
              </a:xfrm>
              <a:custGeom>
                <a:avLst/>
                <a:gdLst/>
                <a:ahLst/>
                <a:cxnLst/>
                <a:rect l="l" t="t" r="r" b="b"/>
                <a:pathLst>
                  <a:path w="1999"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1"/>
              <p:cNvSpPr/>
              <p:nvPr/>
            </p:nvSpPr>
            <p:spPr>
              <a:xfrm>
                <a:off x="4537900" y="1452271"/>
                <a:ext cx="92936" cy="92936"/>
              </a:xfrm>
              <a:custGeom>
                <a:avLst/>
                <a:gdLst/>
                <a:ahLst/>
                <a:cxnLst/>
                <a:rect l="l" t="t" r="r" b="b"/>
                <a:pathLst>
                  <a:path w="1443" h="1443" extrusionOk="0">
                    <a:moveTo>
                      <a:pt x="728" y="0"/>
                    </a:moveTo>
                    <a:lnTo>
                      <a:pt x="0" y="728"/>
                    </a:lnTo>
                    <a:lnTo>
                      <a:pt x="728" y="1443"/>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1"/>
              <p:cNvSpPr/>
              <p:nvPr/>
            </p:nvSpPr>
            <p:spPr>
              <a:xfrm>
                <a:off x="4825469" y="1434753"/>
                <a:ext cx="128746" cy="128810"/>
              </a:xfrm>
              <a:custGeom>
                <a:avLst/>
                <a:gdLst/>
                <a:ahLst/>
                <a:cxnLst/>
                <a:rect l="l" t="t" r="r" b="b"/>
                <a:pathLst>
                  <a:path w="1999" h="2000" extrusionOk="0">
                    <a:moveTo>
                      <a:pt x="999" y="1"/>
                    </a:moveTo>
                    <a:cubicBezTo>
                      <a:pt x="444" y="1"/>
                      <a:pt x="0" y="445"/>
                      <a:pt x="0" y="1000"/>
                    </a:cubicBezTo>
                    <a:cubicBezTo>
                      <a:pt x="0" y="1542"/>
                      <a:pt x="444"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1"/>
              <p:cNvSpPr/>
              <p:nvPr/>
            </p:nvSpPr>
            <p:spPr>
              <a:xfrm>
                <a:off x="5148782" y="1452271"/>
                <a:ext cx="93001" cy="92936"/>
              </a:xfrm>
              <a:custGeom>
                <a:avLst/>
                <a:gdLst/>
                <a:ahLst/>
                <a:cxnLst/>
                <a:rect l="l" t="t" r="r" b="b"/>
                <a:pathLst>
                  <a:path w="1444" h="1443" extrusionOk="0">
                    <a:moveTo>
                      <a:pt x="715" y="0"/>
                    </a:moveTo>
                    <a:lnTo>
                      <a:pt x="0" y="728"/>
                    </a:lnTo>
                    <a:lnTo>
                      <a:pt x="715" y="1443"/>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1"/>
              <p:cNvSpPr/>
              <p:nvPr/>
            </p:nvSpPr>
            <p:spPr>
              <a:xfrm>
                <a:off x="5436350"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42" y="1999"/>
                      <a:pt x="1998" y="1542"/>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1"/>
              <p:cNvSpPr/>
              <p:nvPr/>
            </p:nvSpPr>
            <p:spPr>
              <a:xfrm>
                <a:off x="5759663"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1"/>
              <p:cNvSpPr/>
              <p:nvPr/>
            </p:nvSpPr>
            <p:spPr>
              <a:xfrm>
                <a:off x="6046459"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4" y="1999"/>
                      <a:pt x="1998" y="1542"/>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1"/>
              <p:cNvSpPr/>
              <p:nvPr/>
            </p:nvSpPr>
            <p:spPr>
              <a:xfrm>
                <a:off x="6370545"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1"/>
              <p:cNvSpPr/>
              <p:nvPr/>
            </p:nvSpPr>
            <p:spPr>
              <a:xfrm>
                <a:off x="6657340" y="1434753"/>
                <a:ext cx="128810" cy="128810"/>
              </a:xfrm>
              <a:custGeom>
                <a:avLst/>
                <a:gdLst/>
                <a:ahLst/>
                <a:cxnLst/>
                <a:rect l="l" t="t" r="r" b="b"/>
                <a:pathLst>
                  <a:path w="2000"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1"/>
              <p:cNvSpPr/>
              <p:nvPr/>
            </p:nvSpPr>
            <p:spPr>
              <a:xfrm>
                <a:off x="6980653" y="1452271"/>
                <a:ext cx="93065" cy="92936"/>
              </a:xfrm>
              <a:custGeom>
                <a:avLst/>
                <a:gdLst/>
                <a:ahLst/>
                <a:cxnLst/>
                <a:rect l="l" t="t" r="r" b="b"/>
                <a:pathLst>
                  <a:path w="1445" h="1443" extrusionOk="0">
                    <a:moveTo>
                      <a:pt x="729" y="0"/>
                    </a:moveTo>
                    <a:lnTo>
                      <a:pt x="1" y="728"/>
                    </a:lnTo>
                    <a:lnTo>
                      <a:pt x="729" y="1443"/>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1"/>
              <p:cNvSpPr/>
              <p:nvPr/>
            </p:nvSpPr>
            <p:spPr>
              <a:xfrm>
                <a:off x="7268222"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1"/>
              <p:cNvSpPr/>
              <p:nvPr/>
            </p:nvSpPr>
            <p:spPr>
              <a:xfrm>
                <a:off x="7591599" y="1452271"/>
                <a:ext cx="92936" cy="92936"/>
              </a:xfrm>
              <a:custGeom>
                <a:avLst/>
                <a:gdLst/>
                <a:ahLst/>
                <a:cxnLst/>
                <a:rect l="l" t="t" r="r" b="b"/>
                <a:pathLst>
                  <a:path w="1443" h="1443" extrusionOk="0">
                    <a:moveTo>
                      <a:pt x="716" y="0"/>
                    </a:moveTo>
                    <a:lnTo>
                      <a:pt x="0"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1"/>
              <p:cNvSpPr/>
              <p:nvPr/>
            </p:nvSpPr>
            <p:spPr>
              <a:xfrm>
                <a:off x="7879168" y="1434753"/>
                <a:ext cx="128746" cy="128810"/>
              </a:xfrm>
              <a:custGeom>
                <a:avLst/>
                <a:gdLst/>
                <a:ahLst/>
                <a:cxnLst/>
                <a:rect l="l" t="t" r="r" b="b"/>
                <a:pathLst>
                  <a:path w="1999" h="2000" extrusionOk="0">
                    <a:moveTo>
                      <a:pt x="999" y="1"/>
                    </a:moveTo>
                    <a:cubicBezTo>
                      <a:pt x="445" y="1"/>
                      <a:pt x="0" y="445"/>
                      <a:pt x="0" y="1000"/>
                    </a:cubicBezTo>
                    <a:cubicBezTo>
                      <a:pt x="0"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1"/>
              <p:cNvSpPr/>
              <p:nvPr/>
            </p:nvSpPr>
            <p:spPr>
              <a:xfrm>
                <a:off x="8202481" y="1452271"/>
                <a:ext cx="92164" cy="92936"/>
              </a:xfrm>
              <a:custGeom>
                <a:avLst/>
                <a:gdLst/>
                <a:ahLst/>
                <a:cxnLst/>
                <a:rect l="l" t="t" r="r" b="b"/>
                <a:pathLst>
                  <a:path w="1431"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1"/>
              <p:cNvSpPr/>
              <p:nvPr/>
            </p:nvSpPr>
            <p:spPr>
              <a:xfrm>
                <a:off x="8489276" y="1434753"/>
                <a:ext cx="128746" cy="128810"/>
              </a:xfrm>
              <a:custGeom>
                <a:avLst/>
                <a:gdLst/>
                <a:ahLst/>
                <a:cxnLst/>
                <a:rect l="l" t="t" r="r" b="b"/>
                <a:pathLst>
                  <a:path w="1999" h="2000" extrusionOk="0">
                    <a:moveTo>
                      <a:pt x="1012" y="1"/>
                    </a:moveTo>
                    <a:cubicBezTo>
                      <a:pt x="456" y="1"/>
                      <a:pt x="0" y="445"/>
                      <a:pt x="0" y="1000"/>
                    </a:cubicBezTo>
                    <a:cubicBezTo>
                      <a:pt x="0" y="1542"/>
                      <a:pt x="456"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1"/>
              <p:cNvSpPr/>
              <p:nvPr/>
            </p:nvSpPr>
            <p:spPr>
              <a:xfrm>
                <a:off x="8813362"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1"/>
              <p:cNvSpPr/>
              <p:nvPr/>
            </p:nvSpPr>
            <p:spPr>
              <a:xfrm>
                <a:off x="9100158" y="1434753"/>
                <a:ext cx="128746" cy="128810"/>
              </a:xfrm>
              <a:custGeom>
                <a:avLst/>
                <a:gdLst/>
                <a:ahLst/>
                <a:cxnLst/>
                <a:rect l="l" t="t" r="r" b="b"/>
                <a:pathLst>
                  <a:path w="1999" h="2000" extrusionOk="0">
                    <a:moveTo>
                      <a:pt x="1000" y="1"/>
                    </a:moveTo>
                    <a:cubicBezTo>
                      <a:pt x="457" y="1"/>
                      <a:pt x="0" y="445"/>
                      <a:pt x="0" y="1000"/>
                    </a:cubicBezTo>
                    <a:cubicBezTo>
                      <a:pt x="0" y="1542"/>
                      <a:pt x="457"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1"/>
              <p:cNvSpPr/>
              <p:nvPr/>
            </p:nvSpPr>
            <p:spPr>
              <a:xfrm>
                <a:off x="-366025"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1"/>
              <p:cNvSpPr/>
              <p:nvPr/>
            </p:nvSpPr>
            <p:spPr>
              <a:xfrm>
                <a:off x="244921"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42" y="1999"/>
                      <a:pt x="1998" y="1554"/>
                      <a:pt x="1998" y="1000"/>
                    </a:cubicBezTo>
                    <a:cubicBezTo>
                      <a:pt x="1998"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1"/>
              <p:cNvSpPr/>
              <p:nvPr/>
            </p:nvSpPr>
            <p:spPr>
              <a:xfrm>
                <a:off x="-42648" y="1758903"/>
                <a:ext cx="92936" cy="92228"/>
              </a:xfrm>
              <a:custGeom>
                <a:avLst/>
                <a:gdLst/>
                <a:ahLst/>
                <a:cxnLst/>
                <a:rect l="l" t="t" r="r" b="b"/>
                <a:pathLst>
                  <a:path w="1443" h="1432" extrusionOk="0">
                    <a:moveTo>
                      <a:pt x="716" y="0"/>
                    </a:moveTo>
                    <a:lnTo>
                      <a:pt x="0"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1"/>
              <p:cNvSpPr/>
              <p:nvPr/>
            </p:nvSpPr>
            <p:spPr>
              <a:xfrm>
                <a:off x="568169"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1"/>
              <p:cNvSpPr/>
              <p:nvPr/>
            </p:nvSpPr>
            <p:spPr>
              <a:xfrm>
                <a:off x="855029" y="1740612"/>
                <a:ext cx="129518" cy="128746"/>
              </a:xfrm>
              <a:custGeom>
                <a:avLst/>
                <a:gdLst/>
                <a:ahLst/>
                <a:cxnLst/>
                <a:rect l="l" t="t" r="r" b="b"/>
                <a:pathLst>
                  <a:path w="2011" h="1999" extrusionOk="0">
                    <a:moveTo>
                      <a:pt x="1012" y="0"/>
                    </a:moveTo>
                    <a:cubicBezTo>
                      <a:pt x="456" y="0"/>
                      <a:pt x="0" y="444"/>
                      <a:pt x="0" y="1000"/>
                    </a:cubicBezTo>
                    <a:cubicBezTo>
                      <a:pt x="0" y="1554"/>
                      <a:pt x="456" y="1999"/>
                      <a:pt x="1012" y="1999"/>
                    </a:cubicBezTo>
                    <a:cubicBezTo>
                      <a:pt x="1554" y="1999"/>
                      <a:pt x="2010" y="1554"/>
                      <a:pt x="2010" y="1000"/>
                    </a:cubicBezTo>
                    <a:cubicBezTo>
                      <a:pt x="2010" y="444"/>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1"/>
              <p:cNvSpPr/>
              <p:nvPr/>
            </p:nvSpPr>
            <p:spPr>
              <a:xfrm>
                <a:off x="1179115"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1"/>
              <p:cNvSpPr/>
              <p:nvPr/>
            </p:nvSpPr>
            <p:spPr>
              <a:xfrm>
                <a:off x="1465846" y="1740612"/>
                <a:ext cx="128810" cy="128746"/>
              </a:xfrm>
              <a:custGeom>
                <a:avLst/>
                <a:gdLst/>
                <a:ahLst/>
                <a:cxnLst/>
                <a:rect l="l" t="t" r="r" b="b"/>
                <a:pathLst>
                  <a:path w="2000" h="1999" extrusionOk="0">
                    <a:moveTo>
                      <a:pt x="1001" y="0"/>
                    </a:moveTo>
                    <a:cubicBezTo>
                      <a:pt x="458" y="0"/>
                      <a:pt x="1" y="444"/>
                      <a:pt x="1" y="1000"/>
                    </a:cubicBezTo>
                    <a:cubicBezTo>
                      <a:pt x="1" y="1554"/>
                      <a:pt x="458" y="1999"/>
                      <a:pt x="1001" y="1999"/>
                    </a:cubicBezTo>
                    <a:cubicBezTo>
                      <a:pt x="1555" y="1999"/>
                      <a:pt x="1999" y="1554"/>
                      <a:pt x="1999" y="1000"/>
                    </a:cubicBezTo>
                    <a:cubicBezTo>
                      <a:pt x="1999" y="444"/>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1"/>
              <p:cNvSpPr/>
              <p:nvPr/>
            </p:nvSpPr>
            <p:spPr>
              <a:xfrm>
                <a:off x="1789224" y="1758903"/>
                <a:ext cx="93001" cy="92228"/>
              </a:xfrm>
              <a:custGeom>
                <a:avLst/>
                <a:gdLst/>
                <a:ahLst/>
                <a:cxnLst/>
                <a:rect l="l" t="t" r="r" b="b"/>
                <a:pathLst>
                  <a:path w="1444" h="1432" extrusionOk="0">
                    <a:moveTo>
                      <a:pt x="728" y="0"/>
                    </a:moveTo>
                    <a:lnTo>
                      <a:pt x="1"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1"/>
              <p:cNvSpPr/>
              <p:nvPr/>
            </p:nvSpPr>
            <p:spPr>
              <a:xfrm>
                <a:off x="2076792" y="1740612"/>
                <a:ext cx="128746" cy="128746"/>
              </a:xfrm>
              <a:custGeom>
                <a:avLst/>
                <a:gdLst/>
                <a:ahLst/>
                <a:cxnLst/>
                <a:rect l="l" t="t" r="r" b="b"/>
                <a:pathLst>
                  <a:path w="1999" h="1999" extrusionOk="0">
                    <a:moveTo>
                      <a:pt x="999" y="0"/>
                    </a:moveTo>
                    <a:cubicBezTo>
                      <a:pt x="445" y="0"/>
                      <a:pt x="1" y="444"/>
                      <a:pt x="1" y="1000"/>
                    </a:cubicBezTo>
                    <a:cubicBezTo>
                      <a:pt x="1" y="1554"/>
                      <a:pt x="445"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1"/>
              <p:cNvSpPr/>
              <p:nvPr/>
            </p:nvSpPr>
            <p:spPr>
              <a:xfrm>
                <a:off x="2400105" y="1758903"/>
                <a:ext cx="93065" cy="92228"/>
              </a:xfrm>
              <a:custGeom>
                <a:avLst/>
                <a:gdLst/>
                <a:ahLst/>
                <a:cxnLst/>
                <a:rect l="l" t="t" r="r" b="b"/>
                <a:pathLst>
                  <a:path w="1445" h="1432" extrusionOk="0">
                    <a:moveTo>
                      <a:pt x="716" y="0"/>
                    </a:moveTo>
                    <a:lnTo>
                      <a:pt x="0" y="716"/>
                    </a:lnTo>
                    <a:lnTo>
                      <a:pt x="716" y="1431"/>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1"/>
              <p:cNvSpPr/>
              <p:nvPr/>
            </p:nvSpPr>
            <p:spPr>
              <a:xfrm>
                <a:off x="2687674"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43" y="1999"/>
                      <a:pt x="1999" y="1554"/>
                      <a:pt x="1999" y="1000"/>
                    </a:cubicBezTo>
                    <a:cubicBezTo>
                      <a:pt x="1999" y="444"/>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1"/>
              <p:cNvSpPr/>
              <p:nvPr/>
            </p:nvSpPr>
            <p:spPr>
              <a:xfrm>
                <a:off x="3011051"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1"/>
              <p:cNvSpPr/>
              <p:nvPr/>
            </p:nvSpPr>
            <p:spPr>
              <a:xfrm>
                <a:off x="3297782" y="1740612"/>
                <a:ext cx="128746" cy="128746"/>
              </a:xfrm>
              <a:custGeom>
                <a:avLst/>
                <a:gdLst/>
                <a:ahLst/>
                <a:cxnLst/>
                <a:rect l="l" t="t" r="r" b="b"/>
                <a:pathLst>
                  <a:path w="1999" h="1999" extrusionOk="0">
                    <a:moveTo>
                      <a:pt x="1012" y="0"/>
                    </a:moveTo>
                    <a:cubicBezTo>
                      <a:pt x="457" y="0"/>
                      <a:pt x="0" y="444"/>
                      <a:pt x="0" y="1000"/>
                    </a:cubicBezTo>
                    <a:cubicBezTo>
                      <a:pt x="0" y="1554"/>
                      <a:pt x="457" y="1999"/>
                      <a:pt x="1012" y="1999"/>
                    </a:cubicBezTo>
                    <a:cubicBezTo>
                      <a:pt x="1555" y="1999"/>
                      <a:pt x="1999" y="1554"/>
                      <a:pt x="1999" y="1000"/>
                    </a:cubicBezTo>
                    <a:cubicBezTo>
                      <a:pt x="1999" y="444"/>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1"/>
              <p:cNvSpPr/>
              <p:nvPr/>
            </p:nvSpPr>
            <p:spPr>
              <a:xfrm>
                <a:off x="3621868"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1"/>
              <p:cNvSpPr/>
              <p:nvPr/>
            </p:nvSpPr>
            <p:spPr>
              <a:xfrm>
                <a:off x="3908728" y="1740612"/>
                <a:ext cx="128746" cy="128746"/>
              </a:xfrm>
              <a:custGeom>
                <a:avLst/>
                <a:gdLst/>
                <a:ahLst/>
                <a:cxnLst/>
                <a:rect l="l" t="t" r="r" b="b"/>
                <a:pathLst>
                  <a:path w="1999" h="1999" extrusionOk="0">
                    <a:moveTo>
                      <a:pt x="999" y="0"/>
                    </a:moveTo>
                    <a:cubicBezTo>
                      <a:pt x="456" y="0"/>
                      <a:pt x="0" y="444"/>
                      <a:pt x="0" y="1000"/>
                    </a:cubicBezTo>
                    <a:cubicBezTo>
                      <a:pt x="0" y="1554"/>
                      <a:pt x="456" y="1999"/>
                      <a:pt x="999" y="1999"/>
                    </a:cubicBezTo>
                    <a:cubicBezTo>
                      <a:pt x="1554" y="1999"/>
                      <a:pt x="1998" y="1554"/>
                      <a:pt x="1998" y="1000"/>
                    </a:cubicBezTo>
                    <a:cubicBezTo>
                      <a:pt x="1998" y="444"/>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1"/>
              <p:cNvSpPr/>
              <p:nvPr/>
            </p:nvSpPr>
            <p:spPr>
              <a:xfrm>
                <a:off x="4231977" y="1758903"/>
                <a:ext cx="93065" cy="92228"/>
              </a:xfrm>
              <a:custGeom>
                <a:avLst/>
                <a:gdLst/>
                <a:ahLst/>
                <a:cxnLst/>
                <a:rect l="l" t="t" r="r" b="b"/>
                <a:pathLst>
                  <a:path w="1445" h="1432" extrusionOk="0">
                    <a:moveTo>
                      <a:pt x="729" y="0"/>
                    </a:moveTo>
                    <a:lnTo>
                      <a:pt x="1" y="716"/>
                    </a:lnTo>
                    <a:lnTo>
                      <a:pt x="729" y="1431"/>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1"/>
              <p:cNvSpPr/>
              <p:nvPr/>
            </p:nvSpPr>
            <p:spPr>
              <a:xfrm>
                <a:off x="4519609"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1"/>
              <p:cNvSpPr/>
              <p:nvPr/>
            </p:nvSpPr>
            <p:spPr>
              <a:xfrm>
                <a:off x="4842923" y="1758903"/>
                <a:ext cx="93001" cy="92228"/>
              </a:xfrm>
              <a:custGeom>
                <a:avLst/>
                <a:gdLst/>
                <a:ahLst/>
                <a:cxnLst/>
                <a:rect l="l" t="t" r="r" b="b"/>
                <a:pathLst>
                  <a:path w="1444" h="1432" extrusionOk="0">
                    <a:moveTo>
                      <a:pt x="716" y="0"/>
                    </a:moveTo>
                    <a:lnTo>
                      <a:pt x="1"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1"/>
              <p:cNvSpPr/>
              <p:nvPr/>
            </p:nvSpPr>
            <p:spPr>
              <a:xfrm>
                <a:off x="5130491" y="1740612"/>
                <a:ext cx="128810" cy="128746"/>
              </a:xfrm>
              <a:custGeom>
                <a:avLst/>
                <a:gdLst/>
                <a:ahLst/>
                <a:cxnLst/>
                <a:rect l="l" t="t" r="r" b="b"/>
                <a:pathLst>
                  <a:path w="2000" h="1999" extrusionOk="0">
                    <a:moveTo>
                      <a:pt x="999" y="0"/>
                    </a:moveTo>
                    <a:cubicBezTo>
                      <a:pt x="445" y="0"/>
                      <a:pt x="1" y="444"/>
                      <a:pt x="1" y="1000"/>
                    </a:cubicBezTo>
                    <a:cubicBezTo>
                      <a:pt x="1" y="1554"/>
                      <a:pt x="445" y="1999"/>
                      <a:pt x="999" y="1999"/>
                    </a:cubicBezTo>
                    <a:cubicBezTo>
                      <a:pt x="1542" y="1999"/>
                      <a:pt x="1999" y="1554"/>
                      <a:pt x="1999" y="1000"/>
                    </a:cubicBezTo>
                    <a:cubicBezTo>
                      <a:pt x="1999"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1"/>
              <p:cNvSpPr/>
              <p:nvPr/>
            </p:nvSpPr>
            <p:spPr>
              <a:xfrm>
                <a:off x="5453804"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1"/>
              <p:cNvSpPr/>
              <p:nvPr/>
            </p:nvSpPr>
            <p:spPr>
              <a:xfrm>
                <a:off x="5740599" y="1740612"/>
                <a:ext cx="129518" cy="128746"/>
              </a:xfrm>
              <a:custGeom>
                <a:avLst/>
                <a:gdLst/>
                <a:ahLst/>
                <a:cxnLst/>
                <a:rect l="l" t="t" r="r" b="b"/>
                <a:pathLst>
                  <a:path w="2011" h="1999" extrusionOk="0">
                    <a:moveTo>
                      <a:pt x="999" y="0"/>
                    </a:moveTo>
                    <a:cubicBezTo>
                      <a:pt x="457" y="0"/>
                      <a:pt x="1" y="444"/>
                      <a:pt x="1" y="1000"/>
                    </a:cubicBezTo>
                    <a:cubicBezTo>
                      <a:pt x="1" y="1554"/>
                      <a:pt x="457" y="1999"/>
                      <a:pt x="999" y="1999"/>
                    </a:cubicBezTo>
                    <a:cubicBezTo>
                      <a:pt x="1555" y="1999"/>
                      <a:pt x="2011" y="1554"/>
                      <a:pt x="2011" y="1000"/>
                    </a:cubicBezTo>
                    <a:cubicBezTo>
                      <a:pt x="2011"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1"/>
              <p:cNvSpPr/>
              <p:nvPr/>
            </p:nvSpPr>
            <p:spPr>
              <a:xfrm>
                <a:off x="6064750"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1"/>
              <p:cNvSpPr/>
              <p:nvPr/>
            </p:nvSpPr>
            <p:spPr>
              <a:xfrm>
                <a:off x="6351481" y="1740612"/>
                <a:ext cx="128746" cy="128746"/>
              </a:xfrm>
              <a:custGeom>
                <a:avLst/>
                <a:gdLst/>
                <a:ahLst/>
                <a:cxnLst/>
                <a:rect l="l" t="t" r="r" b="b"/>
                <a:pathLst>
                  <a:path w="1999" h="1999" extrusionOk="0">
                    <a:moveTo>
                      <a:pt x="1000" y="0"/>
                    </a:moveTo>
                    <a:cubicBezTo>
                      <a:pt x="457" y="0"/>
                      <a:pt x="1" y="444"/>
                      <a:pt x="1" y="1000"/>
                    </a:cubicBezTo>
                    <a:cubicBezTo>
                      <a:pt x="1" y="1554"/>
                      <a:pt x="457"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1"/>
              <p:cNvSpPr/>
              <p:nvPr/>
            </p:nvSpPr>
            <p:spPr>
              <a:xfrm>
                <a:off x="6674858" y="1758903"/>
                <a:ext cx="92936" cy="92228"/>
              </a:xfrm>
              <a:custGeom>
                <a:avLst/>
                <a:gdLst/>
                <a:ahLst/>
                <a:cxnLst/>
                <a:rect l="l" t="t" r="r" b="b"/>
                <a:pathLst>
                  <a:path w="1443" h="1432" extrusionOk="0">
                    <a:moveTo>
                      <a:pt x="728" y="0"/>
                    </a:moveTo>
                    <a:lnTo>
                      <a:pt x="0"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1"/>
              <p:cNvSpPr/>
              <p:nvPr/>
            </p:nvSpPr>
            <p:spPr>
              <a:xfrm>
                <a:off x="6962427"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1"/>
              <p:cNvSpPr/>
              <p:nvPr/>
            </p:nvSpPr>
            <p:spPr>
              <a:xfrm>
                <a:off x="7285740" y="1758903"/>
                <a:ext cx="93001" cy="92228"/>
              </a:xfrm>
              <a:custGeom>
                <a:avLst/>
                <a:gdLst/>
                <a:ahLst/>
                <a:cxnLst/>
                <a:rect l="l" t="t" r="r" b="b"/>
                <a:pathLst>
                  <a:path w="1444" h="1432" extrusionOk="0">
                    <a:moveTo>
                      <a:pt x="715" y="0"/>
                    </a:moveTo>
                    <a:lnTo>
                      <a:pt x="0" y="716"/>
                    </a:lnTo>
                    <a:lnTo>
                      <a:pt x="715" y="1431"/>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1"/>
              <p:cNvSpPr/>
              <p:nvPr/>
            </p:nvSpPr>
            <p:spPr>
              <a:xfrm>
                <a:off x="7573308"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42" y="1999"/>
                      <a:pt x="1998" y="1554"/>
                      <a:pt x="1998" y="1000"/>
                    </a:cubicBezTo>
                    <a:cubicBezTo>
                      <a:pt x="1998" y="444"/>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1"/>
              <p:cNvSpPr/>
              <p:nvPr/>
            </p:nvSpPr>
            <p:spPr>
              <a:xfrm>
                <a:off x="7896621"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1"/>
              <p:cNvSpPr/>
              <p:nvPr/>
            </p:nvSpPr>
            <p:spPr>
              <a:xfrm>
                <a:off x="8183417" y="1740612"/>
                <a:ext cx="128746" cy="128746"/>
              </a:xfrm>
              <a:custGeom>
                <a:avLst/>
                <a:gdLst/>
                <a:ahLst/>
                <a:cxnLst/>
                <a:rect l="l" t="t" r="r" b="b"/>
                <a:pathLst>
                  <a:path w="1999" h="1999" extrusionOk="0">
                    <a:moveTo>
                      <a:pt x="1000" y="0"/>
                    </a:moveTo>
                    <a:cubicBezTo>
                      <a:pt x="457" y="0"/>
                      <a:pt x="0" y="444"/>
                      <a:pt x="0" y="1000"/>
                    </a:cubicBezTo>
                    <a:cubicBezTo>
                      <a:pt x="0" y="1554"/>
                      <a:pt x="457"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1"/>
              <p:cNvSpPr/>
              <p:nvPr/>
            </p:nvSpPr>
            <p:spPr>
              <a:xfrm>
                <a:off x="8507503"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1"/>
              <p:cNvSpPr/>
              <p:nvPr/>
            </p:nvSpPr>
            <p:spPr>
              <a:xfrm>
                <a:off x="8794298" y="1740612"/>
                <a:ext cx="128810" cy="128746"/>
              </a:xfrm>
              <a:custGeom>
                <a:avLst/>
                <a:gdLst/>
                <a:ahLst/>
                <a:cxnLst/>
                <a:rect l="l" t="t" r="r" b="b"/>
                <a:pathLst>
                  <a:path w="2000"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1"/>
              <p:cNvSpPr/>
              <p:nvPr/>
            </p:nvSpPr>
            <p:spPr>
              <a:xfrm>
                <a:off x="9117611" y="1758903"/>
                <a:ext cx="93065" cy="92228"/>
              </a:xfrm>
              <a:custGeom>
                <a:avLst/>
                <a:gdLst/>
                <a:ahLst/>
                <a:cxnLst/>
                <a:rect l="l" t="t" r="r" b="b"/>
                <a:pathLst>
                  <a:path w="1445" h="1432" extrusionOk="0">
                    <a:moveTo>
                      <a:pt x="729" y="0"/>
                    </a:moveTo>
                    <a:lnTo>
                      <a:pt x="1" y="716"/>
                    </a:lnTo>
                    <a:lnTo>
                      <a:pt x="729" y="1431"/>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1"/>
              <p:cNvSpPr/>
              <p:nvPr/>
            </p:nvSpPr>
            <p:spPr>
              <a:xfrm>
                <a:off x="9405180"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1"/>
              <p:cNvSpPr/>
              <p:nvPr/>
            </p:nvSpPr>
            <p:spPr>
              <a:xfrm>
                <a:off x="-60166" y="2046471"/>
                <a:ext cx="128746" cy="128746"/>
              </a:xfrm>
              <a:custGeom>
                <a:avLst/>
                <a:gdLst/>
                <a:ahLst/>
                <a:cxnLst/>
                <a:rect l="l" t="t" r="r" b="b"/>
                <a:pathLst>
                  <a:path w="1999" h="1999" extrusionOk="0">
                    <a:moveTo>
                      <a:pt x="999" y="1"/>
                    </a:moveTo>
                    <a:cubicBezTo>
                      <a:pt x="445" y="1"/>
                      <a:pt x="1" y="445"/>
                      <a:pt x="1" y="999"/>
                    </a:cubicBezTo>
                    <a:cubicBezTo>
                      <a:pt x="1" y="1555"/>
                      <a:pt x="445"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1"/>
              <p:cNvSpPr/>
              <p:nvPr/>
            </p:nvSpPr>
            <p:spPr>
              <a:xfrm>
                <a:off x="550716"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43" y="1999"/>
                      <a:pt x="1999" y="1555"/>
                      <a:pt x="1999" y="999"/>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1"/>
              <p:cNvSpPr/>
              <p:nvPr/>
            </p:nvSpPr>
            <p:spPr>
              <a:xfrm>
                <a:off x="263147" y="2064698"/>
                <a:ext cx="93065" cy="92228"/>
              </a:xfrm>
              <a:custGeom>
                <a:avLst/>
                <a:gdLst/>
                <a:ahLst/>
                <a:cxnLst/>
                <a:rect l="l" t="t" r="r" b="b"/>
                <a:pathLst>
                  <a:path w="1445" h="1432" extrusionOk="0">
                    <a:moveTo>
                      <a:pt x="716" y="1"/>
                    </a:moveTo>
                    <a:lnTo>
                      <a:pt x="0" y="716"/>
                    </a:lnTo>
                    <a:lnTo>
                      <a:pt x="716" y="1432"/>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1"/>
              <p:cNvSpPr/>
              <p:nvPr/>
            </p:nvSpPr>
            <p:spPr>
              <a:xfrm>
                <a:off x="874093"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1"/>
              <p:cNvSpPr/>
              <p:nvPr/>
            </p:nvSpPr>
            <p:spPr>
              <a:xfrm>
                <a:off x="1160824"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1"/>
              <p:cNvSpPr/>
              <p:nvPr/>
            </p:nvSpPr>
            <p:spPr>
              <a:xfrm>
                <a:off x="1484910"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1"/>
              <p:cNvSpPr/>
              <p:nvPr/>
            </p:nvSpPr>
            <p:spPr>
              <a:xfrm>
                <a:off x="1771770" y="2046471"/>
                <a:ext cx="128746" cy="128746"/>
              </a:xfrm>
              <a:custGeom>
                <a:avLst/>
                <a:gdLst/>
                <a:ahLst/>
                <a:cxnLst/>
                <a:rect l="l" t="t" r="r" b="b"/>
                <a:pathLst>
                  <a:path w="1999" h="1999" extrusionOk="0">
                    <a:moveTo>
                      <a:pt x="999" y="1"/>
                    </a:moveTo>
                    <a:cubicBezTo>
                      <a:pt x="456" y="1"/>
                      <a:pt x="0" y="445"/>
                      <a:pt x="0" y="999"/>
                    </a:cubicBezTo>
                    <a:cubicBezTo>
                      <a:pt x="0" y="1555"/>
                      <a:pt x="456" y="1999"/>
                      <a:pt x="999" y="1999"/>
                    </a:cubicBezTo>
                    <a:cubicBezTo>
                      <a:pt x="1554" y="1999"/>
                      <a:pt x="1998" y="1555"/>
                      <a:pt x="1998" y="999"/>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1"/>
              <p:cNvSpPr/>
              <p:nvPr/>
            </p:nvSpPr>
            <p:spPr>
              <a:xfrm>
                <a:off x="2095019" y="2064698"/>
                <a:ext cx="93065" cy="92228"/>
              </a:xfrm>
              <a:custGeom>
                <a:avLst/>
                <a:gdLst/>
                <a:ahLst/>
                <a:cxnLst/>
                <a:rect l="l" t="t" r="r" b="b"/>
                <a:pathLst>
                  <a:path w="1445" h="1432" extrusionOk="0">
                    <a:moveTo>
                      <a:pt x="729" y="1"/>
                    </a:moveTo>
                    <a:lnTo>
                      <a:pt x="1" y="716"/>
                    </a:lnTo>
                    <a:lnTo>
                      <a:pt x="729" y="1432"/>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1"/>
              <p:cNvSpPr/>
              <p:nvPr/>
            </p:nvSpPr>
            <p:spPr>
              <a:xfrm>
                <a:off x="2382652"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1"/>
              <p:cNvSpPr/>
              <p:nvPr/>
            </p:nvSpPr>
            <p:spPr>
              <a:xfrm>
                <a:off x="2705965" y="2064698"/>
                <a:ext cx="93001" cy="92228"/>
              </a:xfrm>
              <a:custGeom>
                <a:avLst/>
                <a:gdLst/>
                <a:ahLst/>
                <a:cxnLst/>
                <a:rect l="l" t="t" r="r" b="b"/>
                <a:pathLst>
                  <a:path w="1444" h="1432" extrusionOk="0">
                    <a:moveTo>
                      <a:pt x="716" y="1"/>
                    </a:moveTo>
                    <a:lnTo>
                      <a:pt x="1"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1"/>
              <p:cNvSpPr/>
              <p:nvPr/>
            </p:nvSpPr>
            <p:spPr>
              <a:xfrm>
                <a:off x="2993533" y="2046471"/>
                <a:ext cx="128810" cy="128746"/>
              </a:xfrm>
              <a:custGeom>
                <a:avLst/>
                <a:gdLst/>
                <a:ahLst/>
                <a:cxnLst/>
                <a:rect l="l" t="t" r="r" b="b"/>
                <a:pathLst>
                  <a:path w="2000" h="1999" extrusionOk="0">
                    <a:moveTo>
                      <a:pt x="999" y="1"/>
                    </a:moveTo>
                    <a:cubicBezTo>
                      <a:pt x="445" y="1"/>
                      <a:pt x="1" y="445"/>
                      <a:pt x="1" y="999"/>
                    </a:cubicBezTo>
                    <a:cubicBezTo>
                      <a:pt x="1"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1"/>
              <p:cNvSpPr/>
              <p:nvPr/>
            </p:nvSpPr>
            <p:spPr>
              <a:xfrm>
                <a:off x="3316846"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1"/>
              <p:cNvSpPr/>
              <p:nvPr/>
            </p:nvSpPr>
            <p:spPr>
              <a:xfrm>
                <a:off x="3603642" y="2046471"/>
                <a:ext cx="128746" cy="128746"/>
              </a:xfrm>
              <a:custGeom>
                <a:avLst/>
                <a:gdLst/>
                <a:ahLst/>
                <a:cxnLst/>
                <a:rect l="l" t="t" r="r" b="b"/>
                <a:pathLst>
                  <a:path w="1999" h="1999" extrusionOk="0">
                    <a:moveTo>
                      <a:pt x="1012" y="1"/>
                    </a:moveTo>
                    <a:cubicBezTo>
                      <a:pt x="457" y="1"/>
                      <a:pt x="1" y="445"/>
                      <a:pt x="1" y="999"/>
                    </a:cubicBezTo>
                    <a:cubicBezTo>
                      <a:pt x="1"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1"/>
              <p:cNvSpPr/>
              <p:nvPr/>
            </p:nvSpPr>
            <p:spPr>
              <a:xfrm>
                <a:off x="3927792"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1"/>
              <p:cNvSpPr/>
              <p:nvPr/>
            </p:nvSpPr>
            <p:spPr>
              <a:xfrm>
                <a:off x="4214523" y="2046471"/>
                <a:ext cx="128746" cy="128746"/>
              </a:xfrm>
              <a:custGeom>
                <a:avLst/>
                <a:gdLst/>
                <a:ahLst/>
                <a:cxnLst/>
                <a:rect l="l" t="t" r="r" b="b"/>
                <a:pathLst>
                  <a:path w="1999"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1"/>
              <p:cNvSpPr/>
              <p:nvPr/>
            </p:nvSpPr>
            <p:spPr>
              <a:xfrm>
                <a:off x="4537900" y="2064698"/>
                <a:ext cx="92936" cy="92228"/>
              </a:xfrm>
              <a:custGeom>
                <a:avLst/>
                <a:gdLst/>
                <a:ahLst/>
                <a:cxnLst/>
                <a:rect l="l" t="t" r="r" b="b"/>
                <a:pathLst>
                  <a:path w="1443" h="1432" extrusionOk="0">
                    <a:moveTo>
                      <a:pt x="728" y="1"/>
                    </a:moveTo>
                    <a:lnTo>
                      <a:pt x="0" y="716"/>
                    </a:lnTo>
                    <a:lnTo>
                      <a:pt x="728" y="1432"/>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1"/>
              <p:cNvSpPr/>
              <p:nvPr/>
            </p:nvSpPr>
            <p:spPr>
              <a:xfrm>
                <a:off x="4825469" y="2046471"/>
                <a:ext cx="128746" cy="128746"/>
              </a:xfrm>
              <a:custGeom>
                <a:avLst/>
                <a:gdLst/>
                <a:ahLst/>
                <a:cxnLst/>
                <a:rect l="l" t="t" r="r" b="b"/>
                <a:pathLst>
                  <a:path w="1999" h="1999" extrusionOk="0">
                    <a:moveTo>
                      <a:pt x="999" y="1"/>
                    </a:moveTo>
                    <a:cubicBezTo>
                      <a:pt x="444" y="1"/>
                      <a:pt x="0" y="445"/>
                      <a:pt x="0" y="999"/>
                    </a:cubicBezTo>
                    <a:cubicBezTo>
                      <a:pt x="0" y="1555"/>
                      <a:pt x="444"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1"/>
              <p:cNvSpPr/>
              <p:nvPr/>
            </p:nvSpPr>
            <p:spPr>
              <a:xfrm>
                <a:off x="5148782" y="2064698"/>
                <a:ext cx="93001" cy="92228"/>
              </a:xfrm>
              <a:custGeom>
                <a:avLst/>
                <a:gdLst/>
                <a:ahLst/>
                <a:cxnLst/>
                <a:rect l="l" t="t" r="r" b="b"/>
                <a:pathLst>
                  <a:path w="1444" h="1432" extrusionOk="0">
                    <a:moveTo>
                      <a:pt x="715" y="1"/>
                    </a:moveTo>
                    <a:lnTo>
                      <a:pt x="0" y="716"/>
                    </a:lnTo>
                    <a:lnTo>
                      <a:pt x="715" y="1432"/>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1"/>
              <p:cNvSpPr/>
              <p:nvPr/>
            </p:nvSpPr>
            <p:spPr>
              <a:xfrm>
                <a:off x="5436350"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42" y="1999"/>
                      <a:pt x="1998" y="1555"/>
                      <a:pt x="1998" y="999"/>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1"/>
              <p:cNvSpPr/>
              <p:nvPr/>
            </p:nvSpPr>
            <p:spPr>
              <a:xfrm>
                <a:off x="5759663"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1"/>
              <p:cNvSpPr/>
              <p:nvPr/>
            </p:nvSpPr>
            <p:spPr>
              <a:xfrm>
                <a:off x="6046459"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4" y="1999"/>
                      <a:pt x="1998" y="1555"/>
                      <a:pt x="1998" y="999"/>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1"/>
              <p:cNvSpPr/>
              <p:nvPr/>
            </p:nvSpPr>
            <p:spPr>
              <a:xfrm>
                <a:off x="6370545"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1"/>
              <p:cNvSpPr/>
              <p:nvPr/>
            </p:nvSpPr>
            <p:spPr>
              <a:xfrm>
                <a:off x="6657340" y="2046471"/>
                <a:ext cx="128810" cy="128746"/>
              </a:xfrm>
              <a:custGeom>
                <a:avLst/>
                <a:gdLst/>
                <a:ahLst/>
                <a:cxnLst/>
                <a:rect l="l" t="t" r="r" b="b"/>
                <a:pathLst>
                  <a:path w="2000"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1"/>
              <p:cNvSpPr/>
              <p:nvPr/>
            </p:nvSpPr>
            <p:spPr>
              <a:xfrm>
                <a:off x="6980653" y="2064698"/>
                <a:ext cx="93065" cy="92228"/>
              </a:xfrm>
              <a:custGeom>
                <a:avLst/>
                <a:gdLst/>
                <a:ahLst/>
                <a:cxnLst/>
                <a:rect l="l" t="t" r="r" b="b"/>
                <a:pathLst>
                  <a:path w="1445" h="1432" extrusionOk="0">
                    <a:moveTo>
                      <a:pt x="729" y="1"/>
                    </a:moveTo>
                    <a:lnTo>
                      <a:pt x="1" y="716"/>
                    </a:lnTo>
                    <a:lnTo>
                      <a:pt x="729" y="1432"/>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1"/>
              <p:cNvSpPr/>
              <p:nvPr/>
            </p:nvSpPr>
            <p:spPr>
              <a:xfrm>
                <a:off x="7268222"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1"/>
              <p:cNvSpPr/>
              <p:nvPr/>
            </p:nvSpPr>
            <p:spPr>
              <a:xfrm>
                <a:off x="7591599" y="2064698"/>
                <a:ext cx="92936" cy="92228"/>
              </a:xfrm>
              <a:custGeom>
                <a:avLst/>
                <a:gdLst/>
                <a:ahLst/>
                <a:cxnLst/>
                <a:rect l="l" t="t" r="r" b="b"/>
                <a:pathLst>
                  <a:path w="1443" h="1432" extrusionOk="0">
                    <a:moveTo>
                      <a:pt x="716" y="1"/>
                    </a:moveTo>
                    <a:lnTo>
                      <a:pt x="0"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1"/>
              <p:cNvSpPr/>
              <p:nvPr/>
            </p:nvSpPr>
            <p:spPr>
              <a:xfrm>
                <a:off x="7879168" y="2046471"/>
                <a:ext cx="128746" cy="128746"/>
              </a:xfrm>
              <a:custGeom>
                <a:avLst/>
                <a:gdLst/>
                <a:ahLst/>
                <a:cxnLst/>
                <a:rect l="l" t="t" r="r" b="b"/>
                <a:pathLst>
                  <a:path w="1999" h="1999" extrusionOk="0">
                    <a:moveTo>
                      <a:pt x="999" y="1"/>
                    </a:moveTo>
                    <a:cubicBezTo>
                      <a:pt x="445" y="1"/>
                      <a:pt x="0" y="445"/>
                      <a:pt x="0" y="999"/>
                    </a:cubicBezTo>
                    <a:cubicBezTo>
                      <a:pt x="0"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1"/>
              <p:cNvSpPr/>
              <p:nvPr/>
            </p:nvSpPr>
            <p:spPr>
              <a:xfrm>
                <a:off x="8202481" y="2064698"/>
                <a:ext cx="92164" cy="92228"/>
              </a:xfrm>
              <a:custGeom>
                <a:avLst/>
                <a:gdLst/>
                <a:ahLst/>
                <a:cxnLst/>
                <a:rect l="l" t="t" r="r" b="b"/>
                <a:pathLst>
                  <a:path w="1431"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1"/>
              <p:cNvSpPr/>
              <p:nvPr/>
            </p:nvSpPr>
            <p:spPr>
              <a:xfrm>
                <a:off x="8489276" y="2046471"/>
                <a:ext cx="128746" cy="128746"/>
              </a:xfrm>
              <a:custGeom>
                <a:avLst/>
                <a:gdLst/>
                <a:ahLst/>
                <a:cxnLst/>
                <a:rect l="l" t="t" r="r" b="b"/>
                <a:pathLst>
                  <a:path w="1999" h="1999" extrusionOk="0">
                    <a:moveTo>
                      <a:pt x="1012" y="1"/>
                    </a:moveTo>
                    <a:cubicBezTo>
                      <a:pt x="456" y="1"/>
                      <a:pt x="0" y="445"/>
                      <a:pt x="0" y="999"/>
                    </a:cubicBezTo>
                    <a:cubicBezTo>
                      <a:pt x="0" y="1555"/>
                      <a:pt x="456"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1"/>
              <p:cNvSpPr/>
              <p:nvPr/>
            </p:nvSpPr>
            <p:spPr>
              <a:xfrm>
                <a:off x="8813362"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1"/>
              <p:cNvSpPr/>
              <p:nvPr/>
            </p:nvSpPr>
            <p:spPr>
              <a:xfrm>
                <a:off x="9100158" y="2046471"/>
                <a:ext cx="128746" cy="128746"/>
              </a:xfrm>
              <a:custGeom>
                <a:avLst/>
                <a:gdLst/>
                <a:ahLst/>
                <a:cxnLst/>
                <a:rect l="l" t="t" r="r" b="b"/>
                <a:pathLst>
                  <a:path w="1999" h="1999" extrusionOk="0">
                    <a:moveTo>
                      <a:pt x="1000" y="1"/>
                    </a:moveTo>
                    <a:cubicBezTo>
                      <a:pt x="457" y="1"/>
                      <a:pt x="0" y="445"/>
                      <a:pt x="0" y="999"/>
                    </a:cubicBezTo>
                    <a:cubicBezTo>
                      <a:pt x="0" y="1555"/>
                      <a:pt x="457"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1"/>
              <p:cNvSpPr/>
              <p:nvPr/>
            </p:nvSpPr>
            <p:spPr>
              <a:xfrm>
                <a:off x="-366025"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1"/>
              <p:cNvSpPr/>
              <p:nvPr/>
            </p:nvSpPr>
            <p:spPr>
              <a:xfrm>
                <a:off x="244921"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42" y="1999"/>
                      <a:pt x="1998" y="1555"/>
                      <a:pt x="1998" y="1001"/>
                    </a:cubicBezTo>
                    <a:cubicBezTo>
                      <a:pt x="1998"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1"/>
              <p:cNvSpPr/>
              <p:nvPr/>
            </p:nvSpPr>
            <p:spPr>
              <a:xfrm>
                <a:off x="-42648" y="2370621"/>
                <a:ext cx="92936" cy="92936"/>
              </a:xfrm>
              <a:custGeom>
                <a:avLst/>
                <a:gdLst/>
                <a:ahLst/>
                <a:cxnLst/>
                <a:rect l="l" t="t" r="r" b="b"/>
                <a:pathLst>
                  <a:path w="1443" h="1443" extrusionOk="0">
                    <a:moveTo>
                      <a:pt x="716" y="0"/>
                    </a:moveTo>
                    <a:lnTo>
                      <a:pt x="0"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1"/>
              <p:cNvSpPr/>
              <p:nvPr/>
            </p:nvSpPr>
            <p:spPr>
              <a:xfrm>
                <a:off x="568169"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1"/>
              <p:cNvSpPr/>
              <p:nvPr/>
            </p:nvSpPr>
            <p:spPr>
              <a:xfrm>
                <a:off x="855029" y="2352266"/>
                <a:ext cx="129518" cy="128810"/>
              </a:xfrm>
              <a:custGeom>
                <a:avLst/>
                <a:gdLst/>
                <a:ahLst/>
                <a:cxnLst/>
                <a:rect l="l" t="t" r="r" b="b"/>
                <a:pathLst>
                  <a:path w="2011" h="2000" extrusionOk="0">
                    <a:moveTo>
                      <a:pt x="1012" y="1"/>
                    </a:moveTo>
                    <a:cubicBezTo>
                      <a:pt x="456" y="1"/>
                      <a:pt x="0" y="458"/>
                      <a:pt x="0" y="1001"/>
                    </a:cubicBezTo>
                    <a:cubicBezTo>
                      <a:pt x="0" y="1555"/>
                      <a:pt x="456" y="1999"/>
                      <a:pt x="1012" y="1999"/>
                    </a:cubicBezTo>
                    <a:cubicBezTo>
                      <a:pt x="1554" y="1999"/>
                      <a:pt x="2010" y="1555"/>
                      <a:pt x="2010" y="1001"/>
                    </a:cubicBezTo>
                    <a:cubicBezTo>
                      <a:pt x="2010" y="458"/>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1"/>
              <p:cNvSpPr/>
              <p:nvPr/>
            </p:nvSpPr>
            <p:spPr>
              <a:xfrm>
                <a:off x="1179115"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1"/>
              <p:cNvSpPr/>
              <p:nvPr/>
            </p:nvSpPr>
            <p:spPr>
              <a:xfrm>
                <a:off x="1465846" y="2352266"/>
                <a:ext cx="128810" cy="128810"/>
              </a:xfrm>
              <a:custGeom>
                <a:avLst/>
                <a:gdLst/>
                <a:ahLst/>
                <a:cxnLst/>
                <a:rect l="l" t="t" r="r" b="b"/>
                <a:pathLst>
                  <a:path w="2000" h="2000" extrusionOk="0">
                    <a:moveTo>
                      <a:pt x="1001" y="1"/>
                    </a:moveTo>
                    <a:cubicBezTo>
                      <a:pt x="458" y="1"/>
                      <a:pt x="1" y="458"/>
                      <a:pt x="1" y="1001"/>
                    </a:cubicBezTo>
                    <a:cubicBezTo>
                      <a:pt x="1" y="1555"/>
                      <a:pt x="458" y="1999"/>
                      <a:pt x="1001" y="1999"/>
                    </a:cubicBezTo>
                    <a:cubicBezTo>
                      <a:pt x="1555" y="1999"/>
                      <a:pt x="1999" y="1555"/>
                      <a:pt x="1999" y="1001"/>
                    </a:cubicBezTo>
                    <a:cubicBezTo>
                      <a:pt x="1999" y="458"/>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1"/>
              <p:cNvSpPr/>
              <p:nvPr/>
            </p:nvSpPr>
            <p:spPr>
              <a:xfrm>
                <a:off x="1789224" y="2370621"/>
                <a:ext cx="93001" cy="92936"/>
              </a:xfrm>
              <a:custGeom>
                <a:avLst/>
                <a:gdLst/>
                <a:ahLst/>
                <a:cxnLst/>
                <a:rect l="l" t="t" r="r" b="b"/>
                <a:pathLst>
                  <a:path w="1444" h="1443" extrusionOk="0">
                    <a:moveTo>
                      <a:pt x="728" y="0"/>
                    </a:moveTo>
                    <a:lnTo>
                      <a:pt x="1"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1"/>
              <p:cNvSpPr/>
              <p:nvPr/>
            </p:nvSpPr>
            <p:spPr>
              <a:xfrm>
                <a:off x="2076792" y="2352266"/>
                <a:ext cx="128746" cy="128810"/>
              </a:xfrm>
              <a:custGeom>
                <a:avLst/>
                <a:gdLst/>
                <a:ahLst/>
                <a:cxnLst/>
                <a:rect l="l" t="t" r="r" b="b"/>
                <a:pathLst>
                  <a:path w="1999" h="2000" extrusionOk="0">
                    <a:moveTo>
                      <a:pt x="999" y="1"/>
                    </a:moveTo>
                    <a:cubicBezTo>
                      <a:pt x="445" y="1"/>
                      <a:pt x="1" y="458"/>
                      <a:pt x="1" y="1001"/>
                    </a:cubicBezTo>
                    <a:cubicBezTo>
                      <a:pt x="1" y="1555"/>
                      <a:pt x="445"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1"/>
              <p:cNvSpPr/>
              <p:nvPr/>
            </p:nvSpPr>
            <p:spPr>
              <a:xfrm>
                <a:off x="2400105" y="2370621"/>
                <a:ext cx="93065" cy="92936"/>
              </a:xfrm>
              <a:custGeom>
                <a:avLst/>
                <a:gdLst/>
                <a:ahLst/>
                <a:cxnLst/>
                <a:rect l="l" t="t" r="r" b="b"/>
                <a:pathLst>
                  <a:path w="1445" h="1443" extrusionOk="0">
                    <a:moveTo>
                      <a:pt x="716" y="0"/>
                    </a:moveTo>
                    <a:lnTo>
                      <a:pt x="0" y="716"/>
                    </a:lnTo>
                    <a:lnTo>
                      <a:pt x="716" y="1443"/>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1"/>
              <p:cNvSpPr/>
              <p:nvPr/>
            </p:nvSpPr>
            <p:spPr>
              <a:xfrm>
                <a:off x="2687674"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43" y="1999"/>
                      <a:pt x="1999" y="1555"/>
                      <a:pt x="1999" y="1001"/>
                    </a:cubicBezTo>
                    <a:cubicBezTo>
                      <a:pt x="1999" y="458"/>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1"/>
              <p:cNvSpPr/>
              <p:nvPr/>
            </p:nvSpPr>
            <p:spPr>
              <a:xfrm>
                <a:off x="3011051"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1"/>
              <p:cNvSpPr/>
              <p:nvPr/>
            </p:nvSpPr>
            <p:spPr>
              <a:xfrm>
                <a:off x="3297782" y="2352266"/>
                <a:ext cx="128746" cy="128810"/>
              </a:xfrm>
              <a:custGeom>
                <a:avLst/>
                <a:gdLst/>
                <a:ahLst/>
                <a:cxnLst/>
                <a:rect l="l" t="t" r="r" b="b"/>
                <a:pathLst>
                  <a:path w="1999" h="2000" extrusionOk="0">
                    <a:moveTo>
                      <a:pt x="1012" y="1"/>
                    </a:moveTo>
                    <a:cubicBezTo>
                      <a:pt x="457" y="1"/>
                      <a:pt x="0" y="458"/>
                      <a:pt x="0" y="1001"/>
                    </a:cubicBezTo>
                    <a:cubicBezTo>
                      <a:pt x="0" y="1555"/>
                      <a:pt x="457" y="1999"/>
                      <a:pt x="1012" y="1999"/>
                    </a:cubicBezTo>
                    <a:cubicBezTo>
                      <a:pt x="1555" y="1999"/>
                      <a:pt x="1999" y="1555"/>
                      <a:pt x="1999" y="1001"/>
                    </a:cubicBezTo>
                    <a:cubicBezTo>
                      <a:pt x="1999" y="458"/>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1"/>
              <p:cNvSpPr/>
              <p:nvPr/>
            </p:nvSpPr>
            <p:spPr>
              <a:xfrm>
                <a:off x="3621868"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1"/>
              <p:cNvSpPr/>
              <p:nvPr/>
            </p:nvSpPr>
            <p:spPr>
              <a:xfrm>
                <a:off x="3908728" y="2352266"/>
                <a:ext cx="128746" cy="128810"/>
              </a:xfrm>
              <a:custGeom>
                <a:avLst/>
                <a:gdLst/>
                <a:ahLst/>
                <a:cxnLst/>
                <a:rect l="l" t="t" r="r" b="b"/>
                <a:pathLst>
                  <a:path w="1999" h="2000" extrusionOk="0">
                    <a:moveTo>
                      <a:pt x="999" y="1"/>
                    </a:moveTo>
                    <a:cubicBezTo>
                      <a:pt x="456" y="1"/>
                      <a:pt x="0" y="458"/>
                      <a:pt x="0" y="1001"/>
                    </a:cubicBezTo>
                    <a:cubicBezTo>
                      <a:pt x="0" y="1555"/>
                      <a:pt x="456" y="1999"/>
                      <a:pt x="999" y="1999"/>
                    </a:cubicBezTo>
                    <a:cubicBezTo>
                      <a:pt x="1554" y="1999"/>
                      <a:pt x="1998" y="1555"/>
                      <a:pt x="1998" y="1001"/>
                    </a:cubicBezTo>
                    <a:cubicBezTo>
                      <a:pt x="1998" y="458"/>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1"/>
              <p:cNvSpPr/>
              <p:nvPr/>
            </p:nvSpPr>
            <p:spPr>
              <a:xfrm>
                <a:off x="4231977" y="2370621"/>
                <a:ext cx="93065" cy="92936"/>
              </a:xfrm>
              <a:custGeom>
                <a:avLst/>
                <a:gdLst/>
                <a:ahLst/>
                <a:cxnLst/>
                <a:rect l="l" t="t" r="r" b="b"/>
                <a:pathLst>
                  <a:path w="1445" h="1443" extrusionOk="0">
                    <a:moveTo>
                      <a:pt x="729" y="0"/>
                    </a:moveTo>
                    <a:lnTo>
                      <a:pt x="1" y="716"/>
                    </a:lnTo>
                    <a:lnTo>
                      <a:pt x="729" y="1443"/>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1"/>
              <p:cNvSpPr/>
              <p:nvPr/>
            </p:nvSpPr>
            <p:spPr>
              <a:xfrm>
                <a:off x="4519609"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1"/>
              <p:cNvSpPr/>
              <p:nvPr/>
            </p:nvSpPr>
            <p:spPr>
              <a:xfrm>
                <a:off x="4842923" y="2370621"/>
                <a:ext cx="93001" cy="92936"/>
              </a:xfrm>
              <a:custGeom>
                <a:avLst/>
                <a:gdLst/>
                <a:ahLst/>
                <a:cxnLst/>
                <a:rect l="l" t="t" r="r" b="b"/>
                <a:pathLst>
                  <a:path w="1444" h="1443" extrusionOk="0">
                    <a:moveTo>
                      <a:pt x="716" y="0"/>
                    </a:moveTo>
                    <a:lnTo>
                      <a:pt x="1"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1"/>
              <p:cNvSpPr/>
              <p:nvPr/>
            </p:nvSpPr>
            <p:spPr>
              <a:xfrm>
                <a:off x="5130491" y="2352266"/>
                <a:ext cx="128810" cy="128810"/>
              </a:xfrm>
              <a:custGeom>
                <a:avLst/>
                <a:gdLst/>
                <a:ahLst/>
                <a:cxnLst/>
                <a:rect l="l" t="t" r="r" b="b"/>
                <a:pathLst>
                  <a:path w="2000" h="2000" extrusionOk="0">
                    <a:moveTo>
                      <a:pt x="999" y="1"/>
                    </a:moveTo>
                    <a:cubicBezTo>
                      <a:pt x="445" y="1"/>
                      <a:pt x="1" y="458"/>
                      <a:pt x="1" y="1001"/>
                    </a:cubicBezTo>
                    <a:cubicBezTo>
                      <a:pt x="1" y="1555"/>
                      <a:pt x="445" y="1999"/>
                      <a:pt x="999" y="1999"/>
                    </a:cubicBezTo>
                    <a:cubicBezTo>
                      <a:pt x="1542" y="1999"/>
                      <a:pt x="1999" y="1555"/>
                      <a:pt x="1999" y="1001"/>
                    </a:cubicBezTo>
                    <a:cubicBezTo>
                      <a:pt x="1999"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1"/>
              <p:cNvSpPr/>
              <p:nvPr/>
            </p:nvSpPr>
            <p:spPr>
              <a:xfrm>
                <a:off x="5453804"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1"/>
              <p:cNvSpPr/>
              <p:nvPr/>
            </p:nvSpPr>
            <p:spPr>
              <a:xfrm>
                <a:off x="5740599" y="2352266"/>
                <a:ext cx="129518" cy="128810"/>
              </a:xfrm>
              <a:custGeom>
                <a:avLst/>
                <a:gdLst/>
                <a:ahLst/>
                <a:cxnLst/>
                <a:rect l="l" t="t" r="r" b="b"/>
                <a:pathLst>
                  <a:path w="2011" h="2000" extrusionOk="0">
                    <a:moveTo>
                      <a:pt x="999" y="1"/>
                    </a:moveTo>
                    <a:cubicBezTo>
                      <a:pt x="457" y="1"/>
                      <a:pt x="1" y="458"/>
                      <a:pt x="1" y="1001"/>
                    </a:cubicBezTo>
                    <a:cubicBezTo>
                      <a:pt x="1" y="1555"/>
                      <a:pt x="457" y="1999"/>
                      <a:pt x="999" y="1999"/>
                    </a:cubicBezTo>
                    <a:cubicBezTo>
                      <a:pt x="1555" y="1999"/>
                      <a:pt x="2011" y="1555"/>
                      <a:pt x="2011" y="1001"/>
                    </a:cubicBezTo>
                    <a:cubicBezTo>
                      <a:pt x="2011"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1"/>
              <p:cNvSpPr/>
              <p:nvPr/>
            </p:nvSpPr>
            <p:spPr>
              <a:xfrm>
                <a:off x="6064750"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1"/>
              <p:cNvSpPr/>
              <p:nvPr/>
            </p:nvSpPr>
            <p:spPr>
              <a:xfrm>
                <a:off x="6351481" y="2352266"/>
                <a:ext cx="128746" cy="128810"/>
              </a:xfrm>
              <a:custGeom>
                <a:avLst/>
                <a:gdLst/>
                <a:ahLst/>
                <a:cxnLst/>
                <a:rect l="l" t="t" r="r" b="b"/>
                <a:pathLst>
                  <a:path w="1999" h="2000" extrusionOk="0">
                    <a:moveTo>
                      <a:pt x="1000" y="1"/>
                    </a:moveTo>
                    <a:cubicBezTo>
                      <a:pt x="457" y="1"/>
                      <a:pt x="1" y="458"/>
                      <a:pt x="1" y="1001"/>
                    </a:cubicBezTo>
                    <a:cubicBezTo>
                      <a:pt x="1" y="1555"/>
                      <a:pt x="457"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1"/>
              <p:cNvSpPr/>
              <p:nvPr/>
            </p:nvSpPr>
            <p:spPr>
              <a:xfrm>
                <a:off x="6674858" y="2370621"/>
                <a:ext cx="92936" cy="92936"/>
              </a:xfrm>
              <a:custGeom>
                <a:avLst/>
                <a:gdLst/>
                <a:ahLst/>
                <a:cxnLst/>
                <a:rect l="l" t="t" r="r" b="b"/>
                <a:pathLst>
                  <a:path w="1443" h="1443" extrusionOk="0">
                    <a:moveTo>
                      <a:pt x="728" y="0"/>
                    </a:moveTo>
                    <a:lnTo>
                      <a:pt x="0"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1"/>
              <p:cNvSpPr/>
              <p:nvPr/>
            </p:nvSpPr>
            <p:spPr>
              <a:xfrm>
                <a:off x="6962427"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1"/>
              <p:cNvSpPr/>
              <p:nvPr/>
            </p:nvSpPr>
            <p:spPr>
              <a:xfrm>
                <a:off x="7285740" y="2370621"/>
                <a:ext cx="93001" cy="92936"/>
              </a:xfrm>
              <a:custGeom>
                <a:avLst/>
                <a:gdLst/>
                <a:ahLst/>
                <a:cxnLst/>
                <a:rect l="l" t="t" r="r" b="b"/>
                <a:pathLst>
                  <a:path w="1444" h="1443" extrusionOk="0">
                    <a:moveTo>
                      <a:pt x="715" y="0"/>
                    </a:moveTo>
                    <a:lnTo>
                      <a:pt x="0" y="716"/>
                    </a:lnTo>
                    <a:lnTo>
                      <a:pt x="715" y="1443"/>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1"/>
              <p:cNvSpPr/>
              <p:nvPr/>
            </p:nvSpPr>
            <p:spPr>
              <a:xfrm>
                <a:off x="7573308"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42" y="1999"/>
                      <a:pt x="1998" y="1555"/>
                      <a:pt x="1998" y="1001"/>
                    </a:cubicBezTo>
                    <a:cubicBezTo>
                      <a:pt x="1998" y="458"/>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1"/>
              <p:cNvSpPr/>
              <p:nvPr/>
            </p:nvSpPr>
            <p:spPr>
              <a:xfrm>
                <a:off x="7896621"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1"/>
              <p:cNvSpPr/>
              <p:nvPr/>
            </p:nvSpPr>
            <p:spPr>
              <a:xfrm>
                <a:off x="8183417" y="2352266"/>
                <a:ext cx="128746" cy="128810"/>
              </a:xfrm>
              <a:custGeom>
                <a:avLst/>
                <a:gdLst/>
                <a:ahLst/>
                <a:cxnLst/>
                <a:rect l="l" t="t" r="r" b="b"/>
                <a:pathLst>
                  <a:path w="1999" h="2000" extrusionOk="0">
                    <a:moveTo>
                      <a:pt x="1000" y="1"/>
                    </a:moveTo>
                    <a:cubicBezTo>
                      <a:pt x="457" y="1"/>
                      <a:pt x="0" y="458"/>
                      <a:pt x="0" y="1001"/>
                    </a:cubicBezTo>
                    <a:cubicBezTo>
                      <a:pt x="0" y="1555"/>
                      <a:pt x="457"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1"/>
              <p:cNvSpPr/>
              <p:nvPr/>
            </p:nvSpPr>
            <p:spPr>
              <a:xfrm>
                <a:off x="8507503"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1"/>
              <p:cNvSpPr/>
              <p:nvPr/>
            </p:nvSpPr>
            <p:spPr>
              <a:xfrm>
                <a:off x="8794298" y="2352266"/>
                <a:ext cx="128810" cy="128810"/>
              </a:xfrm>
              <a:custGeom>
                <a:avLst/>
                <a:gdLst/>
                <a:ahLst/>
                <a:cxnLst/>
                <a:rect l="l" t="t" r="r" b="b"/>
                <a:pathLst>
                  <a:path w="2000"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1"/>
              <p:cNvSpPr/>
              <p:nvPr/>
            </p:nvSpPr>
            <p:spPr>
              <a:xfrm>
                <a:off x="9117611" y="2370621"/>
                <a:ext cx="93065" cy="92936"/>
              </a:xfrm>
              <a:custGeom>
                <a:avLst/>
                <a:gdLst/>
                <a:ahLst/>
                <a:cxnLst/>
                <a:rect l="l" t="t" r="r" b="b"/>
                <a:pathLst>
                  <a:path w="1445" h="1443" extrusionOk="0">
                    <a:moveTo>
                      <a:pt x="729" y="0"/>
                    </a:moveTo>
                    <a:lnTo>
                      <a:pt x="1" y="716"/>
                    </a:lnTo>
                    <a:lnTo>
                      <a:pt x="729" y="1443"/>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1"/>
              <p:cNvSpPr/>
              <p:nvPr/>
            </p:nvSpPr>
            <p:spPr>
              <a:xfrm>
                <a:off x="9405180"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2" name="Google Shape;2492;p11"/>
            <p:cNvGrpSpPr/>
            <p:nvPr/>
          </p:nvGrpSpPr>
          <p:grpSpPr>
            <a:xfrm>
              <a:off x="-366025" y="2348662"/>
              <a:ext cx="9899950" cy="2576326"/>
              <a:chOff x="-366025" y="-95250"/>
              <a:chExt cx="9899950" cy="2576326"/>
            </a:xfrm>
          </p:grpSpPr>
          <p:sp>
            <p:nvSpPr>
              <p:cNvPr id="2493" name="Google Shape;2493;p11"/>
              <p:cNvSpPr/>
              <p:nvPr/>
            </p:nvSpPr>
            <p:spPr>
              <a:xfrm>
                <a:off x="-366025"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1"/>
              <p:cNvSpPr/>
              <p:nvPr/>
            </p:nvSpPr>
            <p:spPr>
              <a:xfrm>
                <a:off x="244921"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42" y="1999"/>
                      <a:pt x="1998" y="1555"/>
                      <a:pt x="1998" y="999"/>
                    </a:cubicBezTo>
                    <a:cubicBezTo>
                      <a:pt x="1998"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1"/>
              <p:cNvSpPr/>
              <p:nvPr/>
            </p:nvSpPr>
            <p:spPr>
              <a:xfrm>
                <a:off x="-42648" y="-77023"/>
                <a:ext cx="92936" cy="93065"/>
              </a:xfrm>
              <a:custGeom>
                <a:avLst/>
                <a:gdLst/>
                <a:ahLst/>
                <a:cxnLst/>
                <a:rect l="l" t="t" r="r" b="b"/>
                <a:pathLst>
                  <a:path w="1443" h="1445" extrusionOk="0">
                    <a:moveTo>
                      <a:pt x="716" y="1"/>
                    </a:moveTo>
                    <a:lnTo>
                      <a:pt x="0"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1"/>
              <p:cNvSpPr/>
              <p:nvPr/>
            </p:nvSpPr>
            <p:spPr>
              <a:xfrm>
                <a:off x="568169"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1"/>
              <p:cNvSpPr/>
              <p:nvPr/>
            </p:nvSpPr>
            <p:spPr>
              <a:xfrm>
                <a:off x="855029" y="-95250"/>
                <a:ext cx="129518" cy="128746"/>
              </a:xfrm>
              <a:custGeom>
                <a:avLst/>
                <a:gdLst/>
                <a:ahLst/>
                <a:cxnLst/>
                <a:rect l="l" t="t" r="r" b="b"/>
                <a:pathLst>
                  <a:path w="2011" h="1999" extrusionOk="0">
                    <a:moveTo>
                      <a:pt x="1012" y="1"/>
                    </a:moveTo>
                    <a:cubicBezTo>
                      <a:pt x="456" y="1"/>
                      <a:pt x="0" y="456"/>
                      <a:pt x="0" y="999"/>
                    </a:cubicBezTo>
                    <a:cubicBezTo>
                      <a:pt x="0" y="1555"/>
                      <a:pt x="456" y="1999"/>
                      <a:pt x="1012" y="1999"/>
                    </a:cubicBezTo>
                    <a:cubicBezTo>
                      <a:pt x="1554" y="1999"/>
                      <a:pt x="2010" y="1555"/>
                      <a:pt x="2010" y="999"/>
                    </a:cubicBezTo>
                    <a:cubicBezTo>
                      <a:pt x="2010" y="456"/>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1"/>
              <p:cNvSpPr/>
              <p:nvPr/>
            </p:nvSpPr>
            <p:spPr>
              <a:xfrm>
                <a:off x="1179115"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1"/>
              <p:cNvSpPr/>
              <p:nvPr/>
            </p:nvSpPr>
            <p:spPr>
              <a:xfrm>
                <a:off x="1465846" y="-95250"/>
                <a:ext cx="128810" cy="128746"/>
              </a:xfrm>
              <a:custGeom>
                <a:avLst/>
                <a:gdLst/>
                <a:ahLst/>
                <a:cxnLst/>
                <a:rect l="l" t="t" r="r" b="b"/>
                <a:pathLst>
                  <a:path w="2000" h="1999" extrusionOk="0">
                    <a:moveTo>
                      <a:pt x="1001" y="1"/>
                    </a:moveTo>
                    <a:cubicBezTo>
                      <a:pt x="458" y="1"/>
                      <a:pt x="1" y="456"/>
                      <a:pt x="1" y="999"/>
                    </a:cubicBezTo>
                    <a:cubicBezTo>
                      <a:pt x="1" y="1555"/>
                      <a:pt x="458" y="1999"/>
                      <a:pt x="1001" y="1999"/>
                    </a:cubicBezTo>
                    <a:cubicBezTo>
                      <a:pt x="1555" y="1999"/>
                      <a:pt x="1999" y="1555"/>
                      <a:pt x="1999" y="999"/>
                    </a:cubicBezTo>
                    <a:cubicBezTo>
                      <a:pt x="1999" y="456"/>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1"/>
              <p:cNvSpPr/>
              <p:nvPr/>
            </p:nvSpPr>
            <p:spPr>
              <a:xfrm>
                <a:off x="1789224" y="-77023"/>
                <a:ext cx="93001" cy="93065"/>
              </a:xfrm>
              <a:custGeom>
                <a:avLst/>
                <a:gdLst/>
                <a:ahLst/>
                <a:cxnLst/>
                <a:rect l="l" t="t" r="r" b="b"/>
                <a:pathLst>
                  <a:path w="1444" h="1445" extrusionOk="0">
                    <a:moveTo>
                      <a:pt x="728" y="1"/>
                    </a:moveTo>
                    <a:lnTo>
                      <a:pt x="1"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1"/>
              <p:cNvSpPr/>
              <p:nvPr/>
            </p:nvSpPr>
            <p:spPr>
              <a:xfrm>
                <a:off x="2076792" y="-95250"/>
                <a:ext cx="128746" cy="128746"/>
              </a:xfrm>
              <a:custGeom>
                <a:avLst/>
                <a:gdLst/>
                <a:ahLst/>
                <a:cxnLst/>
                <a:rect l="l" t="t" r="r" b="b"/>
                <a:pathLst>
                  <a:path w="1999" h="1999" extrusionOk="0">
                    <a:moveTo>
                      <a:pt x="999" y="1"/>
                    </a:moveTo>
                    <a:cubicBezTo>
                      <a:pt x="445" y="1"/>
                      <a:pt x="1" y="456"/>
                      <a:pt x="1" y="999"/>
                    </a:cubicBezTo>
                    <a:cubicBezTo>
                      <a:pt x="1" y="1555"/>
                      <a:pt x="445"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1"/>
              <p:cNvSpPr/>
              <p:nvPr/>
            </p:nvSpPr>
            <p:spPr>
              <a:xfrm>
                <a:off x="2400105" y="-77023"/>
                <a:ext cx="93065" cy="93065"/>
              </a:xfrm>
              <a:custGeom>
                <a:avLst/>
                <a:gdLst/>
                <a:ahLst/>
                <a:cxnLst/>
                <a:rect l="l" t="t" r="r" b="b"/>
                <a:pathLst>
                  <a:path w="1445" h="1445" extrusionOk="0">
                    <a:moveTo>
                      <a:pt x="716" y="1"/>
                    </a:moveTo>
                    <a:lnTo>
                      <a:pt x="0" y="716"/>
                    </a:lnTo>
                    <a:lnTo>
                      <a:pt x="716" y="1444"/>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1"/>
              <p:cNvSpPr/>
              <p:nvPr/>
            </p:nvSpPr>
            <p:spPr>
              <a:xfrm>
                <a:off x="2687674"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43" y="1999"/>
                      <a:pt x="1999" y="1555"/>
                      <a:pt x="1999" y="999"/>
                    </a:cubicBezTo>
                    <a:cubicBezTo>
                      <a:pt x="1999" y="456"/>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1"/>
              <p:cNvSpPr/>
              <p:nvPr/>
            </p:nvSpPr>
            <p:spPr>
              <a:xfrm>
                <a:off x="3011051"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1"/>
              <p:cNvSpPr/>
              <p:nvPr/>
            </p:nvSpPr>
            <p:spPr>
              <a:xfrm>
                <a:off x="3297782" y="-95250"/>
                <a:ext cx="128746" cy="128746"/>
              </a:xfrm>
              <a:custGeom>
                <a:avLst/>
                <a:gdLst/>
                <a:ahLst/>
                <a:cxnLst/>
                <a:rect l="l" t="t" r="r" b="b"/>
                <a:pathLst>
                  <a:path w="1999" h="1999" extrusionOk="0">
                    <a:moveTo>
                      <a:pt x="1012" y="1"/>
                    </a:moveTo>
                    <a:cubicBezTo>
                      <a:pt x="457" y="1"/>
                      <a:pt x="0" y="456"/>
                      <a:pt x="0" y="999"/>
                    </a:cubicBezTo>
                    <a:cubicBezTo>
                      <a:pt x="0" y="1555"/>
                      <a:pt x="457" y="1999"/>
                      <a:pt x="1012" y="1999"/>
                    </a:cubicBezTo>
                    <a:cubicBezTo>
                      <a:pt x="1555" y="1999"/>
                      <a:pt x="1999" y="1555"/>
                      <a:pt x="1999" y="999"/>
                    </a:cubicBezTo>
                    <a:cubicBezTo>
                      <a:pt x="1999" y="456"/>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1"/>
              <p:cNvSpPr/>
              <p:nvPr/>
            </p:nvSpPr>
            <p:spPr>
              <a:xfrm>
                <a:off x="3621868"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1"/>
              <p:cNvSpPr/>
              <p:nvPr/>
            </p:nvSpPr>
            <p:spPr>
              <a:xfrm>
                <a:off x="3908728" y="-95250"/>
                <a:ext cx="128746" cy="128746"/>
              </a:xfrm>
              <a:custGeom>
                <a:avLst/>
                <a:gdLst/>
                <a:ahLst/>
                <a:cxnLst/>
                <a:rect l="l" t="t" r="r" b="b"/>
                <a:pathLst>
                  <a:path w="1999" h="1999" extrusionOk="0">
                    <a:moveTo>
                      <a:pt x="999" y="1"/>
                    </a:moveTo>
                    <a:cubicBezTo>
                      <a:pt x="456" y="1"/>
                      <a:pt x="0" y="456"/>
                      <a:pt x="0" y="999"/>
                    </a:cubicBezTo>
                    <a:cubicBezTo>
                      <a:pt x="0" y="1555"/>
                      <a:pt x="456" y="1999"/>
                      <a:pt x="999" y="1999"/>
                    </a:cubicBezTo>
                    <a:cubicBezTo>
                      <a:pt x="1554" y="1999"/>
                      <a:pt x="1998" y="1555"/>
                      <a:pt x="1998" y="999"/>
                    </a:cubicBezTo>
                    <a:cubicBezTo>
                      <a:pt x="1998" y="456"/>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1"/>
              <p:cNvSpPr/>
              <p:nvPr/>
            </p:nvSpPr>
            <p:spPr>
              <a:xfrm>
                <a:off x="4231977" y="-77023"/>
                <a:ext cx="93065" cy="93065"/>
              </a:xfrm>
              <a:custGeom>
                <a:avLst/>
                <a:gdLst/>
                <a:ahLst/>
                <a:cxnLst/>
                <a:rect l="l" t="t" r="r" b="b"/>
                <a:pathLst>
                  <a:path w="1445" h="1445" extrusionOk="0">
                    <a:moveTo>
                      <a:pt x="729" y="1"/>
                    </a:moveTo>
                    <a:lnTo>
                      <a:pt x="1" y="716"/>
                    </a:lnTo>
                    <a:lnTo>
                      <a:pt x="729" y="1444"/>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1"/>
              <p:cNvSpPr/>
              <p:nvPr/>
            </p:nvSpPr>
            <p:spPr>
              <a:xfrm>
                <a:off x="4519609"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1"/>
              <p:cNvSpPr/>
              <p:nvPr/>
            </p:nvSpPr>
            <p:spPr>
              <a:xfrm>
                <a:off x="4842923" y="-77023"/>
                <a:ext cx="93001" cy="93065"/>
              </a:xfrm>
              <a:custGeom>
                <a:avLst/>
                <a:gdLst/>
                <a:ahLst/>
                <a:cxnLst/>
                <a:rect l="l" t="t" r="r" b="b"/>
                <a:pathLst>
                  <a:path w="1444" h="1445" extrusionOk="0">
                    <a:moveTo>
                      <a:pt x="716" y="1"/>
                    </a:moveTo>
                    <a:lnTo>
                      <a:pt x="1"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1"/>
              <p:cNvSpPr/>
              <p:nvPr/>
            </p:nvSpPr>
            <p:spPr>
              <a:xfrm>
                <a:off x="5130491" y="-95250"/>
                <a:ext cx="128810" cy="128746"/>
              </a:xfrm>
              <a:custGeom>
                <a:avLst/>
                <a:gdLst/>
                <a:ahLst/>
                <a:cxnLst/>
                <a:rect l="l" t="t" r="r" b="b"/>
                <a:pathLst>
                  <a:path w="2000" h="1999" extrusionOk="0">
                    <a:moveTo>
                      <a:pt x="999" y="1"/>
                    </a:moveTo>
                    <a:cubicBezTo>
                      <a:pt x="445" y="1"/>
                      <a:pt x="1" y="456"/>
                      <a:pt x="1" y="999"/>
                    </a:cubicBezTo>
                    <a:cubicBezTo>
                      <a:pt x="1" y="1555"/>
                      <a:pt x="445" y="1999"/>
                      <a:pt x="999" y="1999"/>
                    </a:cubicBezTo>
                    <a:cubicBezTo>
                      <a:pt x="1542" y="1999"/>
                      <a:pt x="1999" y="1555"/>
                      <a:pt x="1999" y="999"/>
                    </a:cubicBezTo>
                    <a:cubicBezTo>
                      <a:pt x="1999"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1"/>
              <p:cNvSpPr/>
              <p:nvPr/>
            </p:nvSpPr>
            <p:spPr>
              <a:xfrm>
                <a:off x="5453804"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1"/>
              <p:cNvSpPr/>
              <p:nvPr/>
            </p:nvSpPr>
            <p:spPr>
              <a:xfrm>
                <a:off x="5740599" y="-95250"/>
                <a:ext cx="129518" cy="128746"/>
              </a:xfrm>
              <a:custGeom>
                <a:avLst/>
                <a:gdLst/>
                <a:ahLst/>
                <a:cxnLst/>
                <a:rect l="l" t="t" r="r" b="b"/>
                <a:pathLst>
                  <a:path w="2011" h="1999" extrusionOk="0">
                    <a:moveTo>
                      <a:pt x="999" y="1"/>
                    </a:moveTo>
                    <a:cubicBezTo>
                      <a:pt x="457" y="1"/>
                      <a:pt x="1" y="456"/>
                      <a:pt x="1" y="999"/>
                    </a:cubicBezTo>
                    <a:cubicBezTo>
                      <a:pt x="1" y="1555"/>
                      <a:pt x="457" y="1999"/>
                      <a:pt x="999" y="1999"/>
                    </a:cubicBezTo>
                    <a:cubicBezTo>
                      <a:pt x="1555" y="1999"/>
                      <a:pt x="2011" y="1555"/>
                      <a:pt x="2011" y="999"/>
                    </a:cubicBezTo>
                    <a:cubicBezTo>
                      <a:pt x="2011"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1"/>
              <p:cNvSpPr/>
              <p:nvPr/>
            </p:nvSpPr>
            <p:spPr>
              <a:xfrm>
                <a:off x="6064750"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1"/>
              <p:cNvSpPr/>
              <p:nvPr/>
            </p:nvSpPr>
            <p:spPr>
              <a:xfrm>
                <a:off x="6351481" y="-95250"/>
                <a:ext cx="128746" cy="128746"/>
              </a:xfrm>
              <a:custGeom>
                <a:avLst/>
                <a:gdLst/>
                <a:ahLst/>
                <a:cxnLst/>
                <a:rect l="l" t="t" r="r" b="b"/>
                <a:pathLst>
                  <a:path w="1999" h="1999" extrusionOk="0">
                    <a:moveTo>
                      <a:pt x="1000" y="1"/>
                    </a:moveTo>
                    <a:cubicBezTo>
                      <a:pt x="457" y="1"/>
                      <a:pt x="1" y="456"/>
                      <a:pt x="1" y="999"/>
                    </a:cubicBezTo>
                    <a:cubicBezTo>
                      <a:pt x="1" y="1555"/>
                      <a:pt x="457"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1"/>
              <p:cNvSpPr/>
              <p:nvPr/>
            </p:nvSpPr>
            <p:spPr>
              <a:xfrm>
                <a:off x="6674858" y="-77023"/>
                <a:ext cx="92936" cy="93065"/>
              </a:xfrm>
              <a:custGeom>
                <a:avLst/>
                <a:gdLst/>
                <a:ahLst/>
                <a:cxnLst/>
                <a:rect l="l" t="t" r="r" b="b"/>
                <a:pathLst>
                  <a:path w="1443" h="1445" extrusionOk="0">
                    <a:moveTo>
                      <a:pt x="728" y="1"/>
                    </a:moveTo>
                    <a:lnTo>
                      <a:pt x="0"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1"/>
              <p:cNvSpPr/>
              <p:nvPr/>
            </p:nvSpPr>
            <p:spPr>
              <a:xfrm>
                <a:off x="6962427"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1"/>
              <p:cNvSpPr/>
              <p:nvPr/>
            </p:nvSpPr>
            <p:spPr>
              <a:xfrm>
                <a:off x="7285740" y="-77023"/>
                <a:ext cx="93001" cy="93065"/>
              </a:xfrm>
              <a:custGeom>
                <a:avLst/>
                <a:gdLst/>
                <a:ahLst/>
                <a:cxnLst/>
                <a:rect l="l" t="t" r="r" b="b"/>
                <a:pathLst>
                  <a:path w="1444" h="1445" extrusionOk="0">
                    <a:moveTo>
                      <a:pt x="715" y="1"/>
                    </a:moveTo>
                    <a:lnTo>
                      <a:pt x="0" y="716"/>
                    </a:lnTo>
                    <a:lnTo>
                      <a:pt x="715" y="1444"/>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1"/>
              <p:cNvSpPr/>
              <p:nvPr/>
            </p:nvSpPr>
            <p:spPr>
              <a:xfrm>
                <a:off x="7573308"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42" y="1999"/>
                      <a:pt x="1998" y="1555"/>
                      <a:pt x="1998" y="999"/>
                    </a:cubicBezTo>
                    <a:cubicBezTo>
                      <a:pt x="1998" y="456"/>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1"/>
              <p:cNvSpPr/>
              <p:nvPr/>
            </p:nvSpPr>
            <p:spPr>
              <a:xfrm>
                <a:off x="7896621"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1"/>
              <p:cNvSpPr/>
              <p:nvPr/>
            </p:nvSpPr>
            <p:spPr>
              <a:xfrm>
                <a:off x="8183417" y="-95250"/>
                <a:ext cx="128746" cy="128746"/>
              </a:xfrm>
              <a:custGeom>
                <a:avLst/>
                <a:gdLst/>
                <a:ahLst/>
                <a:cxnLst/>
                <a:rect l="l" t="t" r="r" b="b"/>
                <a:pathLst>
                  <a:path w="1999" h="1999" extrusionOk="0">
                    <a:moveTo>
                      <a:pt x="1000" y="1"/>
                    </a:moveTo>
                    <a:cubicBezTo>
                      <a:pt x="457" y="1"/>
                      <a:pt x="0" y="456"/>
                      <a:pt x="0" y="999"/>
                    </a:cubicBezTo>
                    <a:cubicBezTo>
                      <a:pt x="0" y="1555"/>
                      <a:pt x="457"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1"/>
              <p:cNvSpPr/>
              <p:nvPr/>
            </p:nvSpPr>
            <p:spPr>
              <a:xfrm>
                <a:off x="8507503"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1"/>
              <p:cNvSpPr/>
              <p:nvPr/>
            </p:nvSpPr>
            <p:spPr>
              <a:xfrm>
                <a:off x="8794298" y="-95250"/>
                <a:ext cx="128810" cy="128746"/>
              </a:xfrm>
              <a:custGeom>
                <a:avLst/>
                <a:gdLst/>
                <a:ahLst/>
                <a:cxnLst/>
                <a:rect l="l" t="t" r="r" b="b"/>
                <a:pathLst>
                  <a:path w="2000"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1"/>
              <p:cNvSpPr/>
              <p:nvPr/>
            </p:nvSpPr>
            <p:spPr>
              <a:xfrm>
                <a:off x="9117611" y="-77023"/>
                <a:ext cx="93065" cy="93065"/>
              </a:xfrm>
              <a:custGeom>
                <a:avLst/>
                <a:gdLst/>
                <a:ahLst/>
                <a:cxnLst/>
                <a:rect l="l" t="t" r="r" b="b"/>
                <a:pathLst>
                  <a:path w="1445" h="1445" extrusionOk="0">
                    <a:moveTo>
                      <a:pt x="729" y="1"/>
                    </a:moveTo>
                    <a:lnTo>
                      <a:pt x="1" y="716"/>
                    </a:lnTo>
                    <a:lnTo>
                      <a:pt x="729" y="1444"/>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1"/>
              <p:cNvSpPr/>
              <p:nvPr/>
            </p:nvSpPr>
            <p:spPr>
              <a:xfrm>
                <a:off x="9405180"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1"/>
              <p:cNvSpPr/>
              <p:nvPr/>
            </p:nvSpPr>
            <p:spPr>
              <a:xfrm>
                <a:off x="-60166" y="210544"/>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1"/>
              <p:cNvSpPr/>
              <p:nvPr/>
            </p:nvSpPr>
            <p:spPr>
              <a:xfrm>
                <a:off x="550716"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1"/>
              <p:cNvSpPr/>
              <p:nvPr/>
            </p:nvSpPr>
            <p:spPr>
              <a:xfrm>
                <a:off x="263147" y="228900"/>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1"/>
              <p:cNvSpPr/>
              <p:nvPr/>
            </p:nvSpPr>
            <p:spPr>
              <a:xfrm>
                <a:off x="874093"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1"/>
              <p:cNvSpPr/>
              <p:nvPr/>
            </p:nvSpPr>
            <p:spPr>
              <a:xfrm>
                <a:off x="1160824"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1"/>
              <p:cNvSpPr/>
              <p:nvPr/>
            </p:nvSpPr>
            <p:spPr>
              <a:xfrm>
                <a:off x="1484910"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1"/>
              <p:cNvSpPr/>
              <p:nvPr/>
            </p:nvSpPr>
            <p:spPr>
              <a:xfrm>
                <a:off x="1771770" y="210544"/>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1"/>
              <p:cNvSpPr/>
              <p:nvPr/>
            </p:nvSpPr>
            <p:spPr>
              <a:xfrm>
                <a:off x="2095019" y="228900"/>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1"/>
              <p:cNvSpPr/>
              <p:nvPr/>
            </p:nvSpPr>
            <p:spPr>
              <a:xfrm>
                <a:off x="2382652"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1"/>
              <p:cNvSpPr/>
              <p:nvPr/>
            </p:nvSpPr>
            <p:spPr>
              <a:xfrm>
                <a:off x="2705965" y="228900"/>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1"/>
              <p:cNvSpPr/>
              <p:nvPr/>
            </p:nvSpPr>
            <p:spPr>
              <a:xfrm>
                <a:off x="2993533" y="210544"/>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1"/>
              <p:cNvSpPr/>
              <p:nvPr/>
            </p:nvSpPr>
            <p:spPr>
              <a:xfrm>
                <a:off x="3316846"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1"/>
              <p:cNvSpPr/>
              <p:nvPr/>
            </p:nvSpPr>
            <p:spPr>
              <a:xfrm>
                <a:off x="3603642" y="210544"/>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1"/>
              <p:cNvSpPr/>
              <p:nvPr/>
            </p:nvSpPr>
            <p:spPr>
              <a:xfrm>
                <a:off x="3927792"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1"/>
              <p:cNvSpPr/>
              <p:nvPr/>
            </p:nvSpPr>
            <p:spPr>
              <a:xfrm>
                <a:off x="4214523" y="210544"/>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1"/>
              <p:cNvSpPr/>
              <p:nvPr/>
            </p:nvSpPr>
            <p:spPr>
              <a:xfrm>
                <a:off x="4537900" y="228900"/>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1"/>
              <p:cNvSpPr/>
              <p:nvPr/>
            </p:nvSpPr>
            <p:spPr>
              <a:xfrm>
                <a:off x="4825469" y="210544"/>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1"/>
              <p:cNvSpPr/>
              <p:nvPr/>
            </p:nvSpPr>
            <p:spPr>
              <a:xfrm>
                <a:off x="5148782" y="228900"/>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1"/>
              <p:cNvSpPr/>
              <p:nvPr/>
            </p:nvSpPr>
            <p:spPr>
              <a:xfrm>
                <a:off x="5436350"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1"/>
              <p:cNvSpPr/>
              <p:nvPr/>
            </p:nvSpPr>
            <p:spPr>
              <a:xfrm>
                <a:off x="5759663"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1"/>
              <p:cNvSpPr/>
              <p:nvPr/>
            </p:nvSpPr>
            <p:spPr>
              <a:xfrm>
                <a:off x="6046459"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1"/>
              <p:cNvSpPr/>
              <p:nvPr/>
            </p:nvSpPr>
            <p:spPr>
              <a:xfrm>
                <a:off x="6370545"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1"/>
              <p:cNvSpPr/>
              <p:nvPr/>
            </p:nvSpPr>
            <p:spPr>
              <a:xfrm>
                <a:off x="6657340" y="210544"/>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1"/>
              <p:cNvSpPr/>
              <p:nvPr/>
            </p:nvSpPr>
            <p:spPr>
              <a:xfrm>
                <a:off x="6980653" y="228900"/>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1"/>
              <p:cNvSpPr/>
              <p:nvPr/>
            </p:nvSpPr>
            <p:spPr>
              <a:xfrm>
                <a:off x="7268222"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1"/>
              <p:cNvSpPr/>
              <p:nvPr/>
            </p:nvSpPr>
            <p:spPr>
              <a:xfrm>
                <a:off x="7591599" y="228900"/>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1"/>
              <p:cNvSpPr/>
              <p:nvPr/>
            </p:nvSpPr>
            <p:spPr>
              <a:xfrm>
                <a:off x="7879168" y="210544"/>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1"/>
              <p:cNvSpPr/>
              <p:nvPr/>
            </p:nvSpPr>
            <p:spPr>
              <a:xfrm>
                <a:off x="8202481" y="228900"/>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1"/>
              <p:cNvSpPr/>
              <p:nvPr/>
            </p:nvSpPr>
            <p:spPr>
              <a:xfrm>
                <a:off x="8489276" y="210544"/>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1"/>
              <p:cNvSpPr/>
              <p:nvPr/>
            </p:nvSpPr>
            <p:spPr>
              <a:xfrm>
                <a:off x="8813362"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1"/>
              <p:cNvSpPr/>
              <p:nvPr/>
            </p:nvSpPr>
            <p:spPr>
              <a:xfrm>
                <a:off x="9100158" y="210544"/>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1"/>
              <p:cNvSpPr/>
              <p:nvPr/>
            </p:nvSpPr>
            <p:spPr>
              <a:xfrm>
                <a:off x="-366025"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1"/>
              <p:cNvSpPr/>
              <p:nvPr/>
            </p:nvSpPr>
            <p:spPr>
              <a:xfrm>
                <a:off x="244921"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42" y="1998"/>
                      <a:pt x="1998" y="1554"/>
                      <a:pt x="1998" y="999"/>
                    </a:cubicBezTo>
                    <a:cubicBezTo>
                      <a:pt x="1998"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1"/>
              <p:cNvSpPr/>
              <p:nvPr/>
            </p:nvSpPr>
            <p:spPr>
              <a:xfrm>
                <a:off x="-42648" y="534694"/>
                <a:ext cx="92936" cy="93065"/>
              </a:xfrm>
              <a:custGeom>
                <a:avLst/>
                <a:gdLst/>
                <a:ahLst/>
                <a:cxnLst/>
                <a:rect l="l" t="t" r="r" b="b"/>
                <a:pathLst>
                  <a:path w="1443" h="1445" extrusionOk="0">
                    <a:moveTo>
                      <a:pt x="716" y="0"/>
                    </a:moveTo>
                    <a:lnTo>
                      <a:pt x="0"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1"/>
              <p:cNvSpPr/>
              <p:nvPr/>
            </p:nvSpPr>
            <p:spPr>
              <a:xfrm>
                <a:off x="568169"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1"/>
              <p:cNvSpPr/>
              <p:nvPr/>
            </p:nvSpPr>
            <p:spPr>
              <a:xfrm>
                <a:off x="855029" y="516468"/>
                <a:ext cx="129518" cy="128746"/>
              </a:xfrm>
              <a:custGeom>
                <a:avLst/>
                <a:gdLst/>
                <a:ahLst/>
                <a:cxnLst/>
                <a:rect l="l" t="t" r="r" b="b"/>
                <a:pathLst>
                  <a:path w="2011" h="1999" extrusionOk="0">
                    <a:moveTo>
                      <a:pt x="1012" y="0"/>
                    </a:moveTo>
                    <a:cubicBezTo>
                      <a:pt x="456" y="0"/>
                      <a:pt x="0" y="456"/>
                      <a:pt x="0" y="999"/>
                    </a:cubicBezTo>
                    <a:cubicBezTo>
                      <a:pt x="0" y="1554"/>
                      <a:pt x="456" y="1998"/>
                      <a:pt x="1012" y="1998"/>
                    </a:cubicBezTo>
                    <a:cubicBezTo>
                      <a:pt x="1554" y="1998"/>
                      <a:pt x="2010" y="1554"/>
                      <a:pt x="2010" y="999"/>
                    </a:cubicBezTo>
                    <a:cubicBezTo>
                      <a:pt x="2010" y="456"/>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1"/>
              <p:cNvSpPr/>
              <p:nvPr/>
            </p:nvSpPr>
            <p:spPr>
              <a:xfrm>
                <a:off x="1179115"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1"/>
              <p:cNvSpPr/>
              <p:nvPr/>
            </p:nvSpPr>
            <p:spPr>
              <a:xfrm>
                <a:off x="1465846" y="516468"/>
                <a:ext cx="128810" cy="128746"/>
              </a:xfrm>
              <a:custGeom>
                <a:avLst/>
                <a:gdLst/>
                <a:ahLst/>
                <a:cxnLst/>
                <a:rect l="l" t="t" r="r" b="b"/>
                <a:pathLst>
                  <a:path w="2000" h="1999" extrusionOk="0">
                    <a:moveTo>
                      <a:pt x="1001" y="0"/>
                    </a:moveTo>
                    <a:cubicBezTo>
                      <a:pt x="458" y="0"/>
                      <a:pt x="1" y="456"/>
                      <a:pt x="1" y="999"/>
                    </a:cubicBezTo>
                    <a:cubicBezTo>
                      <a:pt x="1" y="1554"/>
                      <a:pt x="458" y="1998"/>
                      <a:pt x="1001" y="1998"/>
                    </a:cubicBezTo>
                    <a:cubicBezTo>
                      <a:pt x="1555" y="1998"/>
                      <a:pt x="1999" y="1554"/>
                      <a:pt x="1999" y="999"/>
                    </a:cubicBezTo>
                    <a:cubicBezTo>
                      <a:pt x="1999" y="456"/>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1"/>
              <p:cNvSpPr/>
              <p:nvPr/>
            </p:nvSpPr>
            <p:spPr>
              <a:xfrm>
                <a:off x="1789224" y="534694"/>
                <a:ext cx="93001" cy="93065"/>
              </a:xfrm>
              <a:custGeom>
                <a:avLst/>
                <a:gdLst/>
                <a:ahLst/>
                <a:cxnLst/>
                <a:rect l="l" t="t" r="r" b="b"/>
                <a:pathLst>
                  <a:path w="1444" h="1445" extrusionOk="0">
                    <a:moveTo>
                      <a:pt x="728" y="0"/>
                    </a:moveTo>
                    <a:lnTo>
                      <a:pt x="1"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1"/>
              <p:cNvSpPr/>
              <p:nvPr/>
            </p:nvSpPr>
            <p:spPr>
              <a:xfrm>
                <a:off x="2076792" y="516468"/>
                <a:ext cx="128746" cy="128746"/>
              </a:xfrm>
              <a:custGeom>
                <a:avLst/>
                <a:gdLst/>
                <a:ahLst/>
                <a:cxnLst/>
                <a:rect l="l" t="t" r="r" b="b"/>
                <a:pathLst>
                  <a:path w="1999" h="1999" extrusionOk="0">
                    <a:moveTo>
                      <a:pt x="999" y="0"/>
                    </a:moveTo>
                    <a:cubicBezTo>
                      <a:pt x="445" y="0"/>
                      <a:pt x="1" y="456"/>
                      <a:pt x="1" y="999"/>
                    </a:cubicBezTo>
                    <a:cubicBezTo>
                      <a:pt x="1" y="1554"/>
                      <a:pt x="445"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1"/>
              <p:cNvSpPr/>
              <p:nvPr/>
            </p:nvSpPr>
            <p:spPr>
              <a:xfrm>
                <a:off x="2400105" y="534694"/>
                <a:ext cx="93065" cy="93065"/>
              </a:xfrm>
              <a:custGeom>
                <a:avLst/>
                <a:gdLst/>
                <a:ahLst/>
                <a:cxnLst/>
                <a:rect l="l" t="t" r="r" b="b"/>
                <a:pathLst>
                  <a:path w="1445" h="1445" extrusionOk="0">
                    <a:moveTo>
                      <a:pt x="716" y="0"/>
                    </a:moveTo>
                    <a:lnTo>
                      <a:pt x="0" y="716"/>
                    </a:lnTo>
                    <a:lnTo>
                      <a:pt x="716" y="1444"/>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1"/>
              <p:cNvSpPr/>
              <p:nvPr/>
            </p:nvSpPr>
            <p:spPr>
              <a:xfrm>
                <a:off x="2687674"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43" y="1998"/>
                      <a:pt x="1999" y="1554"/>
                      <a:pt x="1999" y="999"/>
                    </a:cubicBezTo>
                    <a:cubicBezTo>
                      <a:pt x="1999" y="456"/>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1"/>
              <p:cNvSpPr/>
              <p:nvPr/>
            </p:nvSpPr>
            <p:spPr>
              <a:xfrm>
                <a:off x="3011051"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1"/>
              <p:cNvSpPr/>
              <p:nvPr/>
            </p:nvSpPr>
            <p:spPr>
              <a:xfrm>
                <a:off x="3297782" y="516468"/>
                <a:ext cx="128746" cy="128746"/>
              </a:xfrm>
              <a:custGeom>
                <a:avLst/>
                <a:gdLst/>
                <a:ahLst/>
                <a:cxnLst/>
                <a:rect l="l" t="t" r="r" b="b"/>
                <a:pathLst>
                  <a:path w="1999" h="1999" extrusionOk="0">
                    <a:moveTo>
                      <a:pt x="1012" y="0"/>
                    </a:moveTo>
                    <a:cubicBezTo>
                      <a:pt x="457" y="0"/>
                      <a:pt x="0" y="456"/>
                      <a:pt x="0" y="999"/>
                    </a:cubicBezTo>
                    <a:cubicBezTo>
                      <a:pt x="0" y="1554"/>
                      <a:pt x="457" y="1998"/>
                      <a:pt x="1012" y="1998"/>
                    </a:cubicBezTo>
                    <a:cubicBezTo>
                      <a:pt x="1555" y="1998"/>
                      <a:pt x="1999" y="1554"/>
                      <a:pt x="1999" y="999"/>
                    </a:cubicBezTo>
                    <a:cubicBezTo>
                      <a:pt x="1999" y="456"/>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1"/>
              <p:cNvSpPr/>
              <p:nvPr/>
            </p:nvSpPr>
            <p:spPr>
              <a:xfrm>
                <a:off x="3621868"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1"/>
              <p:cNvSpPr/>
              <p:nvPr/>
            </p:nvSpPr>
            <p:spPr>
              <a:xfrm>
                <a:off x="3908728" y="516468"/>
                <a:ext cx="128746" cy="128746"/>
              </a:xfrm>
              <a:custGeom>
                <a:avLst/>
                <a:gdLst/>
                <a:ahLst/>
                <a:cxnLst/>
                <a:rect l="l" t="t" r="r" b="b"/>
                <a:pathLst>
                  <a:path w="1999" h="1999" extrusionOk="0">
                    <a:moveTo>
                      <a:pt x="999" y="0"/>
                    </a:moveTo>
                    <a:cubicBezTo>
                      <a:pt x="456" y="0"/>
                      <a:pt x="0" y="456"/>
                      <a:pt x="0" y="999"/>
                    </a:cubicBezTo>
                    <a:cubicBezTo>
                      <a:pt x="0" y="1554"/>
                      <a:pt x="456" y="1998"/>
                      <a:pt x="999" y="1998"/>
                    </a:cubicBezTo>
                    <a:cubicBezTo>
                      <a:pt x="1554" y="1998"/>
                      <a:pt x="1998" y="1554"/>
                      <a:pt x="1998" y="999"/>
                    </a:cubicBezTo>
                    <a:cubicBezTo>
                      <a:pt x="1998" y="456"/>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1"/>
              <p:cNvSpPr/>
              <p:nvPr/>
            </p:nvSpPr>
            <p:spPr>
              <a:xfrm>
                <a:off x="4231977" y="534694"/>
                <a:ext cx="93065" cy="93065"/>
              </a:xfrm>
              <a:custGeom>
                <a:avLst/>
                <a:gdLst/>
                <a:ahLst/>
                <a:cxnLst/>
                <a:rect l="l" t="t" r="r" b="b"/>
                <a:pathLst>
                  <a:path w="1445" h="1445" extrusionOk="0">
                    <a:moveTo>
                      <a:pt x="729" y="0"/>
                    </a:moveTo>
                    <a:lnTo>
                      <a:pt x="1" y="716"/>
                    </a:lnTo>
                    <a:lnTo>
                      <a:pt x="729" y="1444"/>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1"/>
              <p:cNvSpPr/>
              <p:nvPr/>
            </p:nvSpPr>
            <p:spPr>
              <a:xfrm>
                <a:off x="4519609"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1"/>
              <p:cNvSpPr/>
              <p:nvPr/>
            </p:nvSpPr>
            <p:spPr>
              <a:xfrm>
                <a:off x="4842923" y="534694"/>
                <a:ext cx="93001" cy="93065"/>
              </a:xfrm>
              <a:custGeom>
                <a:avLst/>
                <a:gdLst/>
                <a:ahLst/>
                <a:cxnLst/>
                <a:rect l="l" t="t" r="r" b="b"/>
                <a:pathLst>
                  <a:path w="1444" h="1445" extrusionOk="0">
                    <a:moveTo>
                      <a:pt x="716" y="0"/>
                    </a:moveTo>
                    <a:lnTo>
                      <a:pt x="1"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1"/>
              <p:cNvSpPr/>
              <p:nvPr/>
            </p:nvSpPr>
            <p:spPr>
              <a:xfrm>
                <a:off x="5130491" y="516468"/>
                <a:ext cx="128810" cy="128746"/>
              </a:xfrm>
              <a:custGeom>
                <a:avLst/>
                <a:gdLst/>
                <a:ahLst/>
                <a:cxnLst/>
                <a:rect l="l" t="t" r="r" b="b"/>
                <a:pathLst>
                  <a:path w="2000" h="1999" extrusionOk="0">
                    <a:moveTo>
                      <a:pt x="999" y="0"/>
                    </a:moveTo>
                    <a:cubicBezTo>
                      <a:pt x="445" y="0"/>
                      <a:pt x="1" y="456"/>
                      <a:pt x="1" y="999"/>
                    </a:cubicBezTo>
                    <a:cubicBezTo>
                      <a:pt x="1" y="1554"/>
                      <a:pt x="445" y="1998"/>
                      <a:pt x="999" y="1998"/>
                    </a:cubicBezTo>
                    <a:cubicBezTo>
                      <a:pt x="1542" y="1998"/>
                      <a:pt x="1999" y="1554"/>
                      <a:pt x="1999" y="999"/>
                    </a:cubicBezTo>
                    <a:cubicBezTo>
                      <a:pt x="1999"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1"/>
              <p:cNvSpPr/>
              <p:nvPr/>
            </p:nvSpPr>
            <p:spPr>
              <a:xfrm>
                <a:off x="5453804"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1"/>
              <p:cNvSpPr/>
              <p:nvPr/>
            </p:nvSpPr>
            <p:spPr>
              <a:xfrm>
                <a:off x="5740599" y="516468"/>
                <a:ext cx="129518" cy="128746"/>
              </a:xfrm>
              <a:custGeom>
                <a:avLst/>
                <a:gdLst/>
                <a:ahLst/>
                <a:cxnLst/>
                <a:rect l="l" t="t" r="r" b="b"/>
                <a:pathLst>
                  <a:path w="2011" h="1999" extrusionOk="0">
                    <a:moveTo>
                      <a:pt x="999" y="0"/>
                    </a:moveTo>
                    <a:cubicBezTo>
                      <a:pt x="457" y="0"/>
                      <a:pt x="1" y="456"/>
                      <a:pt x="1" y="999"/>
                    </a:cubicBezTo>
                    <a:cubicBezTo>
                      <a:pt x="1" y="1554"/>
                      <a:pt x="457" y="1998"/>
                      <a:pt x="999" y="1998"/>
                    </a:cubicBezTo>
                    <a:cubicBezTo>
                      <a:pt x="1555" y="1998"/>
                      <a:pt x="2011" y="1554"/>
                      <a:pt x="2011" y="999"/>
                    </a:cubicBezTo>
                    <a:cubicBezTo>
                      <a:pt x="2011"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1"/>
              <p:cNvSpPr/>
              <p:nvPr/>
            </p:nvSpPr>
            <p:spPr>
              <a:xfrm>
                <a:off x="6064750"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1"/>
              <p:cNvSpPr/>
              <p:nvPr/>
            </p:nvSpPr>
            <p:spPr>
              <a:xfrm>
                <a:off x="6351481" y="516468"/>
                <a:ext cx="128746" cy="128746"/>
              </a:xfrm>
              <a:custGeom>
                <a:avLst/>
                <a:gdLst/>
                <a:ahLst/>
                <a:cxnLst/>
                <a:rect l="l" t="t" r="r" b="b"/>
                <a:pathLst>
                  <a:path w="1999" h="1999" extrusionOk="0">
                    <a:moveTo>
                      <a:pt x="1000" y="0"/>
                    </a:moveTo>
                    <a:cubicBezTo>
                      <a:pt x="457" y="0"/>
                      <a:pt x="1" y="456"/>
                      <a:pt x="1" y="999"/>
                    </a:cubicBezTo>
                    <a:cubicBezTo>
                      <a:pt x="1" y="1554"/>
                      <a:pt x="457"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1"/>
              <p:cNvSpPr/>
              <p:nvPr/>
            </p:nvSpPr>
            <p:spPr>
              <a:xfrm>
                <a:off x="6674858" y="534694"/>
                <a:ext cx="92936" cy="93065"/>
              </a:xfrm>
              <a:custGeom>
                <a:avLst/>
                <a:gdLst/>
                <a:ahLst/>
                <a:cxnLst/>
                <a:rect l="l" t="t" r="r" b="b"/>
                <a:pathLst>
                  <a:path w="1443" h="1445" extrusionOk="0">
                    <a:moveTo>
                      <a:pt x="728" y="0"/>
                    </a:moveTo>
                    <a:lnTo>
                      <a:pt x="0"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1"/>
              <p:cNvSpPr/>
              <p:nvPr/>
            </p:nvSpPr>
            <p:spPr>
              <a:xfrm>
                <a:off x="6962427"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1"/>
              <p:cNvSpPr/>
              <p:nvPr/>
            </p:nvSpPr>
            <p:spPr>
              <a:xfrm>
                <a:off x="7285740" y="534694"/>
                <a:ext cx="93001" cy="93065"/>
              </a:xfrm>
              <a:custGeom>
                <a:avLst/>
                <a:gdLst/>
                <a:ahLst/>
                <a:cxnLst/>
                <a:rect l="l" t="t" r="r" b="b"/>
                <a:pathLst>
                  <a:path w="1444" h="1445" extrusionOk="0">
                    <a:moveTo>
                      <a:pt x="715" y="0"/>
                    </a:moveTo>
                    <a:lnTo>
                      <a:pt x="0" y="716"/>
                    </a:lnTo>
                    <a:lnTo>
                      <a:pt x="715" y="1444"/>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1"/>
              <p:cNvSpPr/>
              <p:nvPr/>
            </p:nvSpPr>
            <p:spPr>
              <a:xfrm>
                <a:off x="7573308"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42" y="1998"/>
                      <a:pt x="1998" y="1554"/>
                      <a:pt x="1998" y="999"/>
                    </a:cubicBezTo>
                    <a:cubicBezTo>
                      <a:pt x="1998" y="456"/>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1"/>
              <p:cNvSpPr/>
              <p:nvPr/>
            </p:nvSpPr>
            <p:spPr>
              <a:xfrm>
                <a:off x="7896621"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1"/>
              <p:cNvSpPr/>
              <p:nvPr/>
            </p:nvSpPr>
            <p:spPr>
              <a:xfrm>
                <a:off x="8183417" y="516468"/>
                <a:ext cx="128746" cy="128746"/>
              </a:xfrm>
              <a:custGeom>
                <a:avLst/>
                <a:gdLst/>
                <a:ahLst/>
                <a:cxnLst/>
                <a:rect l="l" t="t" r="r" b="b"/>
                <a:pathLst>
                  <a:path w="1999" h="1999" extrusionOk="0">
                    <a:moveTo>
                      <a:pt x="1000" y="0"/>
                    </a:moveTo>
                    <a:cubicBezTo>
                      <a:pt x="457" y="0"/>
                      <a:pt x="0" y="456"/>
                      <a:pt x="0" y="999"/>
                    </a:cubicBezTo>
                    <a:cubicBezTo>
                      <a:pt x="0" y="1554"/>
                      <a:pt x="457"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1"/>
              <p:cNvSpPr/>
              <p:nvPr/>
            </p:nvSpPr>
            <p:spPr>
              <a:xfrm>
                <a:off x="8507503"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1"/>
              <p:cNvSpPr/>
              <p:nvPr/>
            </p:nvSpPr>
            <p:spPr>
              <a:xfrm>
                <a:off x="8794298" y="516468"/>
                <a:ext cx="128810" cy="128746"/>
              </a:xfrm>
              <a:custGeom>
                <a:avLst/>
                <a:gdLst/>
                <a:ahLst/>
                <a:cxnLst/>
                <a:rect l="l" t="t" r="r" b="b"/>
                <a:pathLst>
                  <a:path w="2000"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1"/>
              <p:cNvSpPr/>
              <p:nvPr/>
            </p:nvSpPr>
            <p:spPr>
              <a:xfrm>
                <a:off x="9117611" y="534694"/>
                <a:ext cx="93065" cy="93065"/>
              </a:xfrm>
              <a:custGeom>
                <a:avLst/>
                <a:gdLst/>
                <a:ahLst/>
                <a:cxnLst/>
                <a:rect l="l" t="t" r="r" b="b"/>
                <a:pathLst>
                  <a:path w="1445" h="1445" extrusionOk="0">
                    <a:moveTo>
                      <a:pt x="729" y="0"/>
                    </a:moveTo>
                    <a:lnTo>
                      <a:pt x="1" y="716"/>
                    </a:lnTo>
                    <a:lnTo>
                      <a:pt x="729" y="1444"/>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1"/>
              <p:cNvSpPr/>
              <p:nvPr/>
            </p:nvSpPr>
            <p:spPr>
              <a:xfrm>
                <a:off x="9405180"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1"/>
              <p:cNvSpPr/>
              <p:nvPr/>
            </p:nvSpPr>
            <p:spPr>
              <a:xfrm>
                <a:off x="-60166" y="822262"/>
                <a:ext cx="128746" cy="128746"/>
              </a:xfrm>
              <a:custGeom>
                <a:avLst/>
                <a:gdLst/>
                <a:ahLst/>
                <a:cxnLst/>
                <a:rect l="l" t="t" r="r" b="b"/>
                <a:pathLst>
                  <a:path w="1999" h="1999" extrusionOk="0">
                    <a:moveTo>
                      <a:pt x="999" y="1"/>
                    </a:moveTo>
                    <a:cubicBezTo>
                      <a:pt x="445" y="1"/>
                      <a:pt x="1" y="457"/>
                      <a:pt x="1" y="1000"/>
                    </a:cubicBezTo>
                    <a:cubicBezTo>
                      <a:pt x="1" y="1555"/>
                      <a:pt x="445"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1"/>
              <p:cNvSpPr/>
              <p:nvPr/>
            </p:nvSpPr>
            <p:spPr>
              <a:xfrm>
                <a:off x="550716"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43" y="1999"/>
                      <a:pt x="1999" y="1555"/>
                      <a:pt x="1999" y="1000"/>
                    </a:cubicBezTo>
                    <a:cubicBezTo>
                      <a:pt x="1999" y="457"/>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1"/>
              <p:cNvSpPr/>
              <p:nvPr/>
            </p:nvSpPr>
            <p:spPr>
              <a:xfrm>
                <a:off x="263147" y="840553"/>
                <a:ext cx="93065" cy="93001"/>
              </a:xfrm>
              <a:custGeom>
                <a:avLst/>
                <a:gdLst/>
                <a:ahLst/>
                <a:cxnLst/>
                <a:rect l="l" t="t" r="r" b="b"/>
                <a:pathLst>
                  <a:path w="1445" h="1444" extrusionOk="0">
                    <a:moveTo>
                      <a:pt x="716" y="1"/>
                    </a:moveTo>
                    <a:lnTo>
                      <a:pt x="0" y="716"/>
                    </a:lnTo>
                    <a:lnTo>
                      <a:pt x="716" y="1443"/>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1"/>
              <p:cNvSpPr/>
              <p:nvPr/>
            </p:nvSpPr>
            <p:spPr>
              <a:xfrm>
                <a:off x="874093"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1"/>
              <p:cNvSpPr/>
              <p:nvPr/>
            </p:nvSpPr>
            <p:spPr>
              <a:xfrm>
                <a:off x="1160824"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1"/>
              <p:cNvSpPr/>
              <p:nvPr/>
            </p:nvSpPr>
            <p:spPr>
              <a:xfrm>
                <a:off x="1484910"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1"/>
              <p:cNvSpPr/>
              <p:nvPr/>
            </p:nvSpPr>
            <p:spPr>
              <a:xfrm>
                <a:off x="1771770" y="822262"/>
                <a:ext cx="128746" cy="128746"/>
              </a:xfrm>
              <a:custGeom>
                <a:avLst/>
                <a:gdLst/>
                <a:ahLst/>
                <a:cxnLst/>
                <a:rect l="l" t="t" r="r" b="b"/>
                <a:pathLst>
                  <a:path w="1999" h="1999" extrusionOk="0">
                    <a:moveTo>
                      <a:pt x="999" y="1"/>
                    </a:moveTo>
                    <a:cubicBezTo>
                      <a:pt x="456" y="1"/>
                      <a:pt x="0" y="457"/>
                      <a:pt x="0" y="1000"/>
                    </a:cubicBezTo>
                    <a:cubicBezTo>
                      <a:pt x="0" y="1555"/>
                      <a:pt x="456" y="1999"/>
                      <a:pt x="999" y="1999"/>
                    </a:cubicBezTo>
                    <a:cubicBezTo>
                      <a:pt x="1554" y="1999"/>
                      <a:pt x="1998" y="1555"/>
                      <a:pt x="1998" y="1000"/>
                    </a:cubicBezTo>
                    <a:cubicBezTo>
                      <a:pt x="1998" y="457"/>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1"/>
              <p:cNvSpPr/>
              <p:nvPr/>
            </p:nvSpPr>
            <p:spPr>
              <a:xfrm>
                <a:off x="2095019" y="840553"/>
                <a:ext cx="93065" cy="93001"/>
              </a:xfrm>
              <a:custGeom>
                <a:avLst/>
                <a:gdLst/>
                <a:ahLst/>
                <a:cxnLst/>
                <a:rect l="l" t="t" r="r" b="b"/>
                <a:pathLst>
                  <a:path w="1445" h="1444" extrusionOk="0">
                    <a:moveTo>
                      <a:pt x="729" y="1"/>
                    </a:moveTo>
                    <a:lnTo>
                      <a:pt x="1" y="716"/>
                    </a:lnTo>
                    <a:lnTo>
                      <a:pt x="729" y="1443"/>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1"/>
              <p:cNvSpPr/>
              <p:nvPr/>
            </p:nvSpPr>
            <p:spPr>
              <a:xfrm>
                <a:off x="2382652"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1"/>
              <p:cNvSpPr/>
              <p:nvPr/>
            </p:nvSpPr>
            <p:spPr>
              <a:xfrm>
                <a:off x="2705965" y="840553"/>
                <a:ext cx="93001" cy="93001"/>
              </a:xfrm>
              <a:custGeom>
                <a:avLst/>
                <a:gdLst/>
                <a:ahLst/>
                <a:cxnLst/>
                <a:rect l="l" t="t" r="r" b="b"/>
                <a:pathLst>
                  <a:path w="1444" h="1444" extrusionOk="0">
                    <a:moveTo>
                      <a:pt x="716" y="1"/>
                    </a:moveTo>
                    <a:lnTo>
                      <a:pt x="1"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1"/>
              <p:cNvSpPr/>
              <p:nvPr/>
            </p:nvSpPr>
            <p:spPr>
              <a:xfrm>
                <a:off x="2993533" y="822262"/>
                <a:ext cx="128810" cy="128746"/>
              </a:xfrm>
              <a:custGeom>
                <a:avLst/>
                <a:gdLst/>
                <a:ahLst/>
                <a:cxnLst/>
                <a:rect l="l" t="t" r="r" b="b"/>
                <a:pathLst>
                  <a:path w="2000" h="1999" extrusionOk="0">
                    <a:moveTo>
                      <a:pt x="999" y="1"/>
                    </a:moveTo>
                    <a:cubicBezTo>
                      <a:pt x="445" y="1"/>
                      <a:pt x="1" y="457"/>
                      <a:pt x="1" y="1000"/>
                    </a:cubicBezTo>
                    <a:cubicBezTo>
                      <a:pt x="1"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1"/>
              <p:cNvSpPr/>
              <p:nvPr/>
            </p:nvSpPr>
            <p:spPr>
              <a:xfrm>
                <a:off x="3316846"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1"/>
              <p:cNvSpPr/>
              <p:nvPr/>
            </p:nvSpPr>
            <p:spPr>
              <a:xfrm>
                <a:off x="3603642" y="822262"/>
                <a:ext cx="128746" cy="128746"/>
              </a:xfrm>
              <a:custGeom>
                <a:avLst/>
                <a:gdLst/>
                <a:ahLst/>
                <a:cxnLst/>
                <a:rect l="l" t="t" r="r" b="b"/>
                <a:pathLst>
                  <a:path w="1999" h="1999" extrusionOk="0">
                    <a:moveTo>
                      <a:pt x="1012" y="1"/>
                    </a:moveTo>
                    <a:cubicBezTo>
                      <a:pt x="457" y="1"/>
                      <a:pt x="1" y="457"/>
                      <a:pt x="1" y="1000"/>
                    </a:cubicBezTo>
                    <a:cubicBezTo>
                      <a:pt x="1"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1"/>
              <p:cNvSpPr/>
              <p:nvPr/>
            </p:nvSpPr>
            <p:spPr>
              <a:xfrm>
                <a:off x="3927792"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1"/>
              <p:cNvSpPr/>
              <p:nvPr/>
            </p:nvSpPr>
            <p:spPr>
              <a:xfrm>
                <a:off x="4214523" y="822262"/>
                <a:ext cx="128746" cy="128746"/>
              </a:xfrm>
              <a:custGeom>
                <a:avLst/>
                <a:gdLst/>
                <a:ahLst/>
                <a:cxnLst/>
                <a:rect l="l" t="t" r="r" b="b"/>
                <a:pathLst>
                  <a:path w="1999"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1"/>
              <p:cNvSpPr/>
              <p:nvPr/>
            </p:nvSpPr>
            <p:spPr>
              <a:xfrm>
                <a:off x="4537900" y="840553"/>
                <a:ext cx="92936" cy="93001"/>
              </a:xfrm>
              <a:custGeom>
                <a:avLst/>
                <a:gdLst/>
                <a:ahLst/>
                <a:cxnLst/>
                <a:rect l="l" t="t" r="r" b="b"/>
                <a:pathLst>
                  <a:path w="1443" h="1444" extrusionOk="0">
                    <a:moveTo>
                      <a:pt x="728" y="1"/>
                    </a:moveTo>
                    <a:lnTo>
                      <a:pt x="0" y="716"/>
                    </a:lnTo>
                    <a:lnTo>
                      <a:pt x="728" y="1443"/>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1"/>
              <p:cNvSpPr/>
              <p:nvPr/>
            </p:nvSpPr>
            <p:spPr>
              <a:xfrm>
                <a:off x="4825469" y="822262"/>
                <a:ext cx="128746" cy="128746"/>
              </a:xfrm>
              <a:custGeom>
                <a:avLst/>
                <a:gdLst/>
                <a:ahLst/>
                <a:cxnLst/>
                <a:rect l="l" t="t" r="r" b="b"/>
                <a:pathLst>
                  <a:path w="1999" h="1999" extrusionOk="0">
                    <a:moveTo>
                      <a:pt x="999" y="1"/>
                    </a:moveTo>
                    <a:cubicBezTo>
                      <a:pt x="444" y="1"/>
                      <a:pt x="0" y="457"/>
                      <a:pt x="0" y="1000"/>
                    </a:cubicBezTo>
                    <a:cubicBezTo>
                      <a:pt x="0" y="1555"/>
                      <a:pt x="444"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1"/>
              <p:cNvSpPr/>
              <p:nvPr/>
            </p:nvSpPr>
            <p:spPr>
              <a:xfrm>
                <a:off x="5148782" y="840553"/>
                <a:ext cx="93001" cy="93001"/>
              </a:xfrm>
              <a:custGeom>
                <a:avLst/>
                <a:gdLst/>
                <a:ahLst/>
                <a:cxnLst/>
                <a:rect l="l" t="t" r="r" b="b"/>
                <a:pathLst>
                  <a:path w="1444" h="1444" extrusionOk="0">
                    <a:moveTo>
                      <a:pt x="715" y="1"/>
                    </a:moveTo>
                    <a:lnTo>
                      <a:pt x="0" y="716"/>
                    </a:lnTo>
                    <a:lnTo>
                      <a:pt x="715" y="1443"/>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1"/>
              <p:cNvSpPr/>
              <p:nvPr/>
            </p:nvSpPr>
            <p:spPr>
              <a:xfrm>
                <a:off x="5436350"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42" y="1999"/>
                      <a:pt x="1998" y="1555"/>
                      <a:pt x="1998" y="1000"/>
                    </a:cubicBezTo>
                    <a:cubicBezTo>
                      <a:pt x="1998" y="457"/>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1"/>
              <p:cNvSpPr/>
              <p:nvPr/>
            </p:nvSpPr>
            <p:spPr>
              <a:xfrm>
                <a:off x="5759663"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1"/>
              <p:cNvSpPr/>
              <p:nvPr/>
            </p:nvSpPr>
            <p:spPr>
              <a:xfrm>
                <a:off x="6046459"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4" y="1999"/>
                      <a:pt x="1998" y="1555"/>
                      <a:pt x="1998" y="1000"/>
                    </a:cubicBezTo>
                    <a:cubicBezTo>
                      <a:pt x="1998" y="457"/>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1"/>
              <p:cNvSpPr/>
              <p:nvPr/>
            </p:nvSpPr>
            <p:spPr>
              <a:xfrm>
                <a:off x="6370545"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1"/>
              <p:cNvSpPr/>
              <p:nvPr/>
            </p:nvSpPr>
            <p:spPr>
              <a:xfrm>
                <a:off x="6657340" y="822262"/>
                <a:ext cx="128810" cy="128746"/>
              </a:xfrm>
              <a:custGeom>
                <a:avLst/>
                <a:gdLst/>
                <a:ahLst/>
                <a:cxnLst/>
                <a:rect l="l" t="t" r="r" b="b"/>
                <a:pathLst>
                  <a:path w="2000"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1"/>
              <p:cNvSpPr/>
              <p:nvPr/>
            </p:nvSpPr>
            <p:spPr>
              <a:xfrm>
                <a:off x="6980653" y="840553"/>
                <a:ext cx="93065" cy="93001"/>
              </a:xfrm>
              <a:custGeom>
                <a:avLst/>
                <a:gdLst/>
                <a:ahLst/>
                <a:cxnLst/>
                <a:rect l="l" t="t" r="r" b="b"/>
                <a:pathLst>
                  <a:path w="1445" h="1444" extrusionOk="0">
                    <a:moveTo>
                      <a:pt x="729" y="1"/>
                    </a:moveTo>
                    <a:lnTo>
                      <a:pt x="1" y="716"/>
                    </a:lnTo>
                    <a:lnTo>
                      <a:pt x="729" y="1443"/>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1"/>
              <p:cNvSpPr/>
              <p:nvPr/>
            </p:nvSpPr>
            <p:spPr>
              <a:xfrm>
                <a:off x="7268222"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1"/>
              <p:cNvSpPr/>
              <p:nvPr/>
            </p:nvSpPr>
            <p:spPr>
              <a:xfrm>
                <a:off x="7591599" y="840553"/>
                <a:ext cx="92936" cy="93001"/>
              </a:xfrm>
              <a:custGeom>
                <a:avLst/>
                <a:gdLst/>
                <a:ahLst/>
                <a:cxnLst/>
                <a:rect l="l" t="t" r="r" b="b"/>
                <a:pathLst>
                  <a:path w="1443" h="1444" extrusionOk="0">
                    <a:moveTo>
                      <a:pt x="716" y="1"/>
                    </a:moveTo>
                    <a:lnTo>
                      <a:pt x="0"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1"/>
              <p:cNvSpPr/>
              <p:nvPr/>
            </p:nvSpPr>
            <p:spPr>
              <a:xfrm>
                <a:off x="7879168" y="822262"/>
                <a:ext cx="128746" cy="128746"/>
              </a:xfrm>
              <a:custGeom>
                <a:avLst/>
                <a:gdLst/>
                <a:ahLst/>
                <a:cxnLst/>
                <a:rect l="l" t="t" r="r" b="b"/>
                <a:pathLst>
                  <a:path w="1999" h="1999" extrusionOk="0">
                    <a:moveTo>
                      <a:pt x="999" y="1"/>
                    </a:moveTo>
                    <a:cubicBezTo>
                      <a:pt x="445" y="1"/>
                      <a:pt x="0" y="457"/>
                      <a:pt x="0" y="1000"/>
                    </a:cubicBezTo>
                    <a:cubicBezTo>
                      <a:pt x="0"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1"/>
              <p:cNvSpPr/>
              <p:nvPr/>
            </p:nvSpPr>
            <p:spPr>
              <a:xfrm>
                <a:off x="8202481" y="840553"/>
                <a:ext cx="92164" cy="93001"/>
              </a:xfrm>
              <a:custGeom>
                <a:avLst/>
                <a:gdLst/>
                <a:ahLst/>
                <a:cxnLst/>
                <a:rect l="l" t="t" r="r" b="b"/>
                <a:pathLst>
                  <a:path w="1431"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1"/>
              <p:cNvSpPr/>
              <p:nvPr/>
            </p:nvSpPr>
            <p:spPr>
              <a:xfrm>
                <a:off x="8489276" y="822262"/>
                <a:ext cx="128746" cy="128746"/>
              </a:xfrm>
              <a:custGeom>
                <a:avLst/>
                <a:gdLst/>
                <a:ahLst/>
                <a:cxnLst/>
                <a:rect l="l" t="t" r="r" b="b"/>
                <a:pathLst>
                  <a:path w="1999" h="1999" extrusionOk="0">
                    <a:moveTo>
                      <a:pt x="1012" y="1"/>
                    </a:moveTo>
                    <a:cubicBezTo>
                      <a:pt x="456" y="1"/>
                      <a:pt x="0" y="457"/>
                      <a:pt x="0" y="1000"/>
                    </a:cubicBezTo>
                    <a:cubicBezTo>
                      <a:pt x="0" y="1555"/>
                      <a:pt x="456"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1"/>
              <p:cNvSpPr/>
              <p:nvPr/>
            </p:nvSpPr>
            <p:spPr>
              <a:xfrm>
                <a:off x="8813362"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1"/>
              <p:cNvSpPr/>
              <p:nvPr/>
            </p:nvSpPr>
            <p:spPr>
              <a:xfrm>
                <a:off x="9100158" y="822262"/>
                <a:ext cx="128746" cy="128746"/>
              </a:xfrm>
              <a:custGeom>
                <a:avLst/>
                <a:gdLst/>
                <a:ahLst/>
                <a:cxnLst/>
                <a:rect l="l" t="t" r="r" b="b"/>
                <a:pathLst>
                  <a:path w="1999" h="1999" extrusionOk="0">
                    <a:moveTo>
                      <a:pt x="1000" y="1"/>
                    </a:moveTo>
                    <a:cubicBezTo>
                      <a:pt x="457" y="1"/>
                      <a:pt x="0" y="457"/>
                      <a:pt x="0" y="1000"/>
                    </a:cubicBezTo>
                    <a:cubicBezTo>
                      <a:pt x="0" y="1555"/>
                      <a:pt x="457"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1"/>
              <p:cNvSpPr/>
              <p:nvPr/>
            </p:nvSpPr>
            <p:spPr>
              <a:xfrm>
                <a:off x="-366025"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1"/>
              <p:cNvSpPr/>
              <p:nvPr/>
            </p:nvSpPr>
            <p:spPr>
              <a:xfrm>
                <a:off x="244921"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42" y="1999"/>
                      <a:pt x="1998" y="1543"/>
                      <a:pt x="1998" y="1000"/>
                    </a:cubicBezTo>
                    <a:cubicBezTo>
                      <a:pt x="1998"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1"/>
              <p:cNvSpPr/>
              <p:nvPr/>
            </p:nvSpPr>
            <p:spPr>
              <a:xfrm>
                <a:off x="-42648" y="1146412"/>
                <a:ext cx="92936" cy="93001"/>
              </a:xfrm>
              <a:custGeom>
                <a:avLst/>
                <a:gdLst/>
                <a:ahLst/>
                <a:cxnLst/>
                <a:rect l="l" t="t" r="r" b="b"/>
                <a:pathLst>
                  <a:path w="1443" h="1444" extrusionOk="0">
                    <a:moveTo>
                      <a:pt x="716" y="0"/>
                    </a:moveTo>
                    <a:lnTo>
                      <a:pt x="0"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1"/>
              <p:cNvSpPr/>
              <p:nvPr/>
            </p:nvSpPr>
            <p:spPr>
              <a:xfrm>
                <a:off x="568169"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1"/>
              <p:cNvSpPr/>
              <p:nvPr/>
            </p:nvSpPr>
            <p:spPr>
              <a:xfrm>
                <a:off x="855029" y="1128894"/>
                <a:ext cx="129518" cy="128746"/>
              </a:xfrm>
              <a:custGeom>
                <a:avLst/>
                <a:gdLst/>
                <a:ahLst/>
                <a:cxnLst/>
                <a:rect l="l" t="t" r="r" b="b"/>
                <a:pathLst>
                  <a:path w="2011" h="1999" extrusionOk="0">
                    <a:moveTo>
                      <a:pt x="1012" y="1"/>
                    </a:moveTo>
                    <a:cubicBezTo>
                      <a:pt x="456" y="1"/>
                      <a:pt x="0" y="445"/>
                      <a:pt x="0" y="1000"/>
                    </a:cubicBezTo>
                    <a:cubicBezTo>
                      <a:pt x="0" y="1543"/>
                      <a:pt x="456" y="1999"/>
                      <a:pt x="1012" y="1999"/>
                    </a:cubicBezTo>
                    <a:cubicBezTo>
                      <a:pt x="1554" y="1999"/>
                      <a:pt x="2010" y="1543"/>
                      <a:pt x="2010" y="1000"/>
                    </a:cubicBezTo>
                    <a:cubicBezTo>
                      <a:pt x="2010"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1"/>
              <p:cNvSpPr/>
              <p:nvPr/>
            </p:nvSpPr>
            <p:spPr>
              <a:xfrm>
                <a:off x="1179115"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1"/>
              <p:cNvSpPr/>
              <p:nvPr/>
            </p:nvSpPr>
            <p:spPr>
              <a:xfrm>
                <a:off x="1465846" y="1128894"/>
                <a:ext cx="128810" cy="128746"/>
              </a:xfrm>
              <a:custGeom>
                <a:avLst/>
                <a:gdLst/>
                <a:ahLst/>
                <a:cxnLst/>
                <a:rect l="l" t="t" r="r" b="b"/>
                <a:pathLst>
                  <a:path w="2000" h="1999" extrusionOk="0">
                    <a:moveTo>
                      <a:pt x="1001" y="1"/>
                    </a:moveTo>
                    <a:cubicBezTo>
                      <a:pt x="458" y="1"/>
                      <a:pt x="1" y="445"/>
                      <a:pt x="1" y="1000"/>
                    </a:cubicBezTo>
                    <a:cubicBezTo>
                      <a:pt x="1" y="1543"/>
                      <a:pt x="458" y="1999"/>
                      <a:pt x="1001" y="1999"/>
                    </a:cubicBezTo>
                    <a:cubicBezTo>
                      <a:pt x="1555" y="1999"/>
                      <a:pt x="1999" y="1543"/>
                      <a:pt x="1999" y="1000"/>
                    </a:cubicBezTo>
                    <a:cubicBezTo>
                      <a:pt x="1999" y="445"/>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1"/>
              <p:cNvSpPr/>
              <p:nvPr/>
            </p:nvSpPr>
            <p:spPr>
              <a:xfrm>
                <a:off x="1789224" y="1146412"/>
                <a:ext cx="93001" cy="93001"/>
              </a:xfrm>
              <a:custGeom>
                <a:avLst/>
                <a:gdLst/>
                <a:ahLst/>
                <a:cxnLst/>
                <a:rect l="l" t="t" r="r" b="b"/>
                <a:pathLst>
                  <a:path w="1444" h="1444" extrusionOk="0">
                    <a:moveTo>
                      <a:pt x="728" y="0"/>
                    </a:moveTo>
                    <a:lnTo>
                      <a:pt x="1"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1"/>
              <p:cNvSpPr/>
              <p:nvPr/>
            </p:nvSpPr>
            <p:spPr>
              <a:xfrm>
                <a:off x="2076792" y="1128894"/>
                <a:ext cx="128746" cy="128746"/>
              </a:xfrm>
              <a:custGeom>
                <a:avLst/>
                <a:gdLst/>
                <a:ahLst/>
                <a:cxnLst/>
                <a:rect l="l" t="t" r="r" b="b"/>
                <a:pathLst>
                  <a:path w="1999" h="1999" extrusionOk="0">
                    <a:moveTo>
                      <a:pt x="999" y="1"/>
                    </a:moveTo>
                    <a:cubicBezTo>
                      <a:pt x="445" y="1"/>
                      <a:pt x="1" y="445"/>
                      <a:pt x="1" y="1000"/>
                    </a:cubicBezTo>
                    <a:cubicBezTo>
                      <a:pt x="1" y="1543"/>
                      <a:pt x="445"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1"/>
              <p:cNvSpPr/>
              <p:nvPr/>
            </p:nvSpPr>
            <p:spPr>
              <a:xfrm>
                <a:off x="2400105" y="1146412"/>
                <a:ext cx="93065" cy="93001"/>
              </a:xfrm>
              <a:custGeom>
                <a:avLst/>
                <a:gdLst/>
                <a:ahLst/>
                <a:cxnLst/>
                <a:rect l="l" t="t" r="r" b="b"/>
                <a:pathLst>
                  <a:path w="1445" h="1444" extrusionOk="0">
                    <a:moveTo>
                      <a:pt x="716" y="0"/>
                    </a:moveTo>
                    <a:lnTo>
                      <a:pt x="0" y="728"/>
                    </a:lnTo>
                    <a:lnTo>
                      <a:pt x="716" y="1444"/>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1"/>
              <p:cNvSpPr/>
              <p:nvPr/>
            </p:nvSpPr>
            <p:spPr>
              <a:xfrm>
                <a:off x="2687674"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43" y="1999"/>
                      <a:pt x="1999" y="1543"/>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1"/>
              <p:cNvSpPr/>
              <p:nvPr/>
            </p:nvSpPr>
            <p:spPr>
              <a:xfrm>
                <a:off x="3011051"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1"/>
              <p:cNvSpPr/>
              <p:nvPr/>
            </p:nvSpPr>
            <p:spPr>
              <a:xfrm>
                <a:off x="3297782" y="1128894"/>
                <a:ext cx="128746" cy="128746"/>
              </a:xfrm>
              <a:custGeom>
                <a:avLst/>
                <a:gdLst/>
                <a:ahLst/>
                <a:cxnLst/>
                <a:rect l="l" t="t" r="r" b="b"/>
                <a:pathLst>
                  <a:path w="1999" h="1999" extrusionOk="0">
                    <a:moveTo>
                      <a:pt x="1012" y="1"/>
                    </a:moveTo>
                    <a:cubicBezTo>
                      <a:pt x="457" y="1"/>
                      <a:pt x="0" y="445"/>
                      <a:pt x="0" y="1000"/>
                    </a:cubicBezTo>
                    <a:cubicBezTo>
                      <a:pt x="0" y="1543"/>
                      <a:pt x="457" y="1999"/>
                      <a:pt x="1012" y="1999"/>
                    </a:cubicBezTo>
                    <a:cubicBezTo>
                      <a:pt x="1555" y="1999"/>
                      <a:pt x="1999" y="1543"/>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1"/>
              <p:cNvSpPr/>
              <p:nvPr/>
            </p:nvSpPr>
            <p:spPr>
              <a:xfrm>
                <a:off x="3621868"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1"/>
              <p:cNvSpPr/>
              <p:nvPr/>
            </p:nvSpPr>
            <p:spPr>
              <a:xfrm>
                <a:off x="3908728" y="1128894"/>
                <a:ext cx="128746" cy="128746"/>
              </a:xfrm>
              <a:custGeom>
                <a:avLst/>
                <a:gdLst/>
                <a:ahLst/>
                <a:cxnLst/>
                <a:rect l="l" t="t" r="r" b="b"/>
                <a:pathLst>
                  <a:path w="1999" h="1999" extrusionOk="0">
                    <a:moveTo>
                      <a:pt x="999" y="1"/>
                    </a:moveTo>
                    <a:cubicBezTo>
                      <a:pt x="456" y="1"/>
                      <a:pt x="0" y="445"/>
                      <a:pt x="0" y="1000"/>
                    </a:cubicBezTo>
                    <a:cubicBezTo>
                      <a:pt x="0" y="1543"/>
                      <a:pt x="456" y="1999"/>
                      <a:pt x="999" y="1999"/>
                    </a:cubicBezTo>
                    <a:cubicBezTo>
                      <a:pt x="1554" y="1999"/>
                      <a:pt x="1998" y="1543"/>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1"/>
              <p:cNvSpPr/>
              <p:nvPr/>
            </p:nvSpPr>
            <p:spPr>
              <a:xfrm>
                <a:off x="4231977" y="1146412"/>
                <a:ext cx="93065" cy="93001"/>
              </a:xfrm>
              <a:custGeom>
                <a:avLst/>
                <a:gdLst/>
                <a:ahLst/>
                <a:cxnLst/>
                <a:rect l="l" t="t" r="r" b="b"/>
                <a:pathLst>
                  <a:path w="1445" h="1444" extrusionOk="0">
                    <a:moveTo>
                      <a:pt x="729" y="0"/>
                    </a:moveTo>
                    <a:lnTo>
                      <a:pt x="1" y="728"/>
                    </a:lnTo>
                    <a:lnTo>
                      <a:pt x="729" y="1444"/>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1"/>
              <p:cNvSpPr/>
              <p:nvPr/>
            </p:nvSpPr>
            <p:spPr>
              <a:xfrm>
                <a:off x="4519609"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1"/>
              <p:cNvSpPr/>
              <p:nvPr/>
            </p:nvSpPr>
            <p:spPr>
              <a:xfrm>
                <a:off x="4842923" y="1146412"/>
                <a:ext cx="93001" cy="93001"/>
              </a:xfrm>
              <a:custGeom>
                <a:avLst/>
                <a:gdLst/>
                <a:ahLst/>
                <a:cxnLst/>
                <a:rect l="l" t="t" r="r" b="b"/>
                <a:pathLst>
                  <a:path w="1444" h="1444" extrusionOk="0">
                    <a:moveTo>
                      <a:pt x="716" y="0"/>
                    </a:moveTo>
                    <a:lnTo>
                      <a:pt x="1"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1"/>
              <p:cNvSpPr/>
              <p:nvPr/>
            </p:nvSpPr>
            <p:spPr>
              <a:xfrm>
                <a:off x="5130491" y="1128894"/>
                <a:ext cx="128810" cy="128746"/>
              </a:xfrm>
              <a:custGeom>
                <a:avLst/>
                <a:gdLst/>
                <a:ahLst/>
                <a:cxnLst/>
                <a:rect l="l" t="t" r="r" b="b"/>
                <a:pathLst>
                  <a:path w="2000" h="1999" extrusionOk="0">
                    <a:moveTo>
                      <a:pt x="999" y="1"/>
                    </a:moveTo>
                    <a:cubicBezTo>
                      <a:pt x="445" y="1"/>
                      <a:pt x="1" y="445"/>
                      <a:pt x="1" y="1000"/>
                    </a:cubicBezTo>
                    <a:cubicBezTo>
                      <a:pt x="1" y="1543"/>
                      <a:pt x="445" y="1999"/>
                      <a:pt x="999" y="1999"/>
                    </a:cubicBezTo>
                    <a:cubicBezTo>
                      <a:pt x="1542" y="1999"/>
                      <a:pt x="1999" y="1543"/>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1"/>
              <p:cNvSpPr/>
              <p:nvPr/>
            </p:nvSpPr>
            <p:spPr>
              <a:xfrm>
                <a:off x="5453804"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1"/>
              <p:cNvSpPr/>
              <p:nvPr/>
            </p:nvSpPr>
            <p:spPr>
              <a:xfrm>
                <a:off x="5740599" y="1128894"/>
                <a:ext cx="129518" cy="128746"/>
              </a:xfrm>
              <a:custGeom>
                <a:avLst/>
                <a:gdLst/>
                <a:ahLst/>
                <a:cxnLst/>
                <a:rect l="l" t="t" r="r" b="b"/>
                <a:pathLst>
                  <a:path w="2011" h="1999" extrusionOk="0">
                    <a:moveTo>
                      <a:pt x="999" y="1"/>
                    </a:moveTo>
                    <a:cubicBezTo>
                      <a:pt x="457" y="1"/>
                      <a:pt x="1" y="445"/>
                      <a:pt x="1" y="1000"/>
                    </a:cubicBezTo>
                    <a:cubicBezTo>
                      <a:pt x="1" y="1543"/>
                      <a:pt x="457" y="1999"/>
                      <a:pt x="999" y="1999"/>
                    </a:cubicBezTo>
                    <a:cubicBezTo>
                      <a:pt x="1555" y="1999"/>
                      <a:pt x="2011" y="1543"/>
                      <a:pt x="2011" y="1000"/>
                    </a:cubicBezTo>
                    <a:cubicBezTo>
                      <a:pt x="2011"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1"/>
              <p:cNvSpPr/>
              <p:nvPr/>
            </p:nvSpPr>
            <p:spPr>
              <a:xfrm>
                <a:off x="6064750"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1"/>
              <p:cNvSpPr/>
              <p:nvPr/>
            </p:nvSpPr>
            <p:spPr>
              <a:xfrm>
                <a:off x="6351481" y="1128894"/>
                <a:ext cx="128746" cy="128746"/>
              </a:xfrm>
              <a:custGeom>
                <a:avLst/>
                <a:gdLst/>
                <a:ahLst/>
                <a:cxnLst/>
                <a:rect l="l" t="t" r="r" b="b"/>
                <a:pathLst>
                  <a:path w="1999" h="1999" extrusionOk="0">
                    <a:moveTo>
                      <a:pt x="1000" y="1"/>
                    </a:moveTo>
                    <a:cubicBezTo>
                      <a:pt x="457" y="1"/>
                      <a:pt x="1" y="445"/>
                      <a:pt x="1" y="1000"/>
                    </a:cubicBezTo>
                    <a:cubicBezTo>
                      <a:pt x="1" y="1543"/>
                      <a:pt x="457"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1"/>
              <p:cNvSpPr/>
              <p:nvPr/>
            </p:nvSpPr>
            <p:spPr>
              <a:xfrm>
                <a:off x="6674858" y="1146412"/>
                <a:ext cx="92936" cy="93001"/>
              </a:xfrm>
              <a:custGeom>
                <a:avLst/>
                <a:gdLst/>
                <a:ahLst/>
                <a:cxnLst/>
                <a:rect l="l" t="t" r="r" b="b"/>
                <a:pathLst>
                  <a:path w="1443" h="1444" extrusionOk="0">
                    <a:moveTo>
                      <a:pt x="728" y="0"/>
                    </a:moveTo>
                    <a:lnTo>
                      <a:pt x="0"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1"/>
              <p:cNvSpPr/>
              <p:nvPr/>
            </p:nvSpPr>
            <p:spPr>
              <a:xfrm>
                <a:off x="6962427"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1"/>
              <p:cNvSpPr/>
              <p:nvPr/>
            </p:nvSpPr>
            <p:spPr>
              <a:xfrm>
                <a:off x="7285740" y="1146412"/>
                <a:ext cx="93001" cy="93001"/>
              </a:xfrm>
              <a:custGeom>
                <a:avLst/>
                <a:gdLst/>
                <a:ahLst/>
                <a:cxnLst/>
                <a:rect l="l" t="t" r="r" b="b"/>
                <a:pathLst>
                  <a:path w="1444" h="1444" extrusionOk="0">
                    <a:moveTo>
                      <a:pt x="715" y="0"/>
                    </a:moveTo>
                    <a:lnTo>
                      <a:pt x="0" y="728"/>
                    </a:lnTo>
                    <a:lnTo>
                      <a:pt x="715" y="1444"/>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1"/>
              <p:cNvSpPr/>
              <p:nvPr/>
            </p:nvSpPr>
            <p:spPr>
              <a:xfrm>
                <a:off x="7573308"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42" y="1999"/>
                      <a:pt x="1998" y="1543"/>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1"/>
              <p:cNvSpPr/>
              <p:nvPr/>
            </p:nvSpPr>
            <p:spPr>
              <a:xfrm>
                <a:off x="7896621"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1"/>
              <p:cNvSpPr/>
              <p:nvPr/>
            </p:nvSpPr>
            <p:spPr>
              <a:xfrm>
                <a:off x="8183417" y="1128894"/>
                <a:ext cx="128746" cy="128746"/>
              </a:xfrm>
              <a:custGeom>
                <a:avLst/>
                <a:gdLst/>
                <a:ahLst/>
                <a:cxnLst/>
                <a:rect l="l" t="t" r="r" b="b"/>
                <a:pathLst>
                  <a:path w="1999" h="1999" extrusionOk="0">
                    <a:moveTo>
                      <a:pt x="1000" y="1"/>
                    </a:moveTo>
                    <a:cubicBezTo>
                      <a:pt x="457" y="1"/>
                      <a:pt x="0" y="445"/>
                      <a:pt x="0" y="1000"/>
                    </a:cubicBezTo>
                    <a:cubicBezTo>
                      <a:pt x="0" y="1543"/>
                      <a:pt x="457"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1"/>
              <p:cNvSpPr/>
              <p:nvPr/>
            </p:nvSpPr>
            <p:spPr>
              <a:xfrm>
                <a:off x="8507503"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1"/>
              <p:cNvSpPr/>
              <p:nvPr/>
            </p:nvSpPr>
            <p:spPr>
              <a:xfrm>
                <a:off x="8794298" y="1128894"/>
                <a:ext cx="128810" cy="128746"/>
              </a:xfrm>
              <a:custGeom>
                <a:avLst/>
                <a:gdLst/>
                <a:ahLst/>
                <a:cxnLst/>
                <a:rect l="l" t="t" r="r" b="b"/>
                <a:pathLst>
                  <a:path w="2000"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1"/>
              <p:cNvSpPr/>
              <p:nvPr/>
            </p:nvSpPr>
            <p:spPr>
              <a:xfrm>
                <a:off x="9117611" y="1146412"/>
                <a:ext cx="93065" cy="93001"/>
              </a:xfrm>
              <a:custGeom>
                <a:avLst/>
                <a:gdLst/>
                <a:ahLst/>
                <a:cxnLst/>
                <a:rect l="l" t="t" r="r" b="b"/>
                <a:pathLst>
                  <a:path w="1445" h="1444" extrusionOk="0">
                    <a:moveTo>
                      <a:pt x="729" y="0"/>
                    </a:moveTo>
                    <a:lnTo>
                      <a:pt x="1" y="728"/>
                    </a:lnTo>
                    <a:lnTo>
                      <a:pt x="729" y="1444"/>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1"/>
              <p:cNvSpPr/>
              <p:nvPr/>
            </p:nvSpPr>
            <p:spPr>
              <a:xfrm>
                <a:off x="9405180"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1"/>
              <p:cNvSpPr/>
              <p:nvPr/>
            </p:nvSpPr>
            <p:spPr>
              <a:xfrm>
                <a:off x="-60166" y="1434753"/>
                <a:ext cx="128746" cy="128810"/>
              </a:xfrm>
              <a:custGeom>
                <a:avLst/>
                <a:gdLst/>
                <a:ahLst/>
                <a:cxnLst/>
                <a:rect l="l" t="t" r="r" b="b"/>
                <a:pathLst>
                  <a:path w="1999" h="2000" extrusionOk="0">
                    <a:moveTo>
                      <a:pt x="999" y="1"/>
                    </a:moveTo>
                    <a:cubicBezTo>
                      <a:pt x="445" y="1"/>
                      <a:pt x="1" y="445"/>
                      <a:pt x="1" y="1000"/>
                    </a:cubicBezTo>
                    <a:cubicBezTo>
                      <a:pt x="1" y="1542"/>
                      <a:pt x="445"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1"/>
              <p:cNvSpPr/>
              <p:nvPr/>
            </p:nvSpPr>
            <p:spPr>
              <a:xfrm>
                <a:off x="550716"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43" y="1999"/>
                      <a:pt x="1999" y="1542"/>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1"/>
              <p:cNvSpPr/>
              <p:nvPr/>
            </p:nvSpPr>
            <p:spPr>
              <a:xfrm>
                <a:off x="263147" y="1452271"/>
                <a:ext cx="93065" cy="92936"/>
              </a:xfrm>
              <a:custGeom>
                <a:avLst/>
                <a:gdLst/>
                <a:ahLst/>
                <a:cxnLst/>
                <a:rect l="l" t="t" r="r" b="b"/>
                <a:pathLst>
                  <a:path w="1445" h="1443" extrusionOk="0">
                    <a:moveTo>
                      <a:pt x="716" y="0"/>
                    </a:moveTo>
                    <a:lnTo>
                      <a:pt x="0" y="728"/>
                    </a:lnTo>
                    <a:lnTo>
                      <a:pt x="716" y="1443"/>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1"/>
              <p:cNvSpPr/>
              <p:nvPr/>
            </p:nvSpPr>
            <p:spPr>
              <a:xfrm>
                <a:off x="874093"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1"/>
              <p:cNvSpPr/>
              <p:nvPr/>
            </p:nvSpPr>
            <p:spPr>
              <a:xfrm>
                <a:off x="1160824"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1"/>
              <p:cNvSpPr/>
              <p:nvPr/>
            </p:nvSpPr>
            <p:spPr>
              <a:xfrm>
                <a:off x="1484910"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1"/>
              <p:cNvSpPr/>
              <p:nvPr/>
            </p:nvSpPr>
            <p:spPr>
              <a:xfrm>
                <a:off x="1771770" y="1434753"/>
                <a:ext cx="128746" cy="128810"/>
              </a:xfrm>
              <a:custGeom>
                <a:avLst/>
                <a:gdLst/>
                <a:ahLst/>
                <a:cxnLst/>
                <a:rect l="l" t="t" r="r" b="b"/>
                <a:pathLst>
                  <a:path w="1999" h="2000" extrusionOk="0">
                    <a:moveTo>
                      <a:pt x="999" y="1"/>
                    </a:moveTo>
                    <a:cubicBezTo>
                      <a:pt x="456" y="1"/>
                      <a:pt x="0" y="445"/>
                      <a:pt x="0" y="1000"/>
                    </a:cubicBezTo>
                    <a:cubicBezTo>
                      <a:pt x="0" y="1542"/>
                      <a:pt x="456" y="1999"/>
                      <a:pt x="999" y="1999"/>
                    </a:cubicBezTo>
                    <a:cubicBezTo>
                      <a:pt x="1554" y="1999"/>
                      <a:pt x="1998" y="1542"/>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1"/>
              <p:cNvSpPr/>
              <p:nvPr/>
            </p:nvSpPr>
            <p:spPr>
              <a:xfrm>
                <a:off x="2095019" y="1452271"/>
                <a:ext cx="93065" cy="92936"/>
              </a:xfrm>
              <a:custGeom>
                <a:avLst/>
                <a:gdLst/>
                <a:ahLst/>
                <a:cxnLst/>
                <a:rect l="l" t="t" r="r" b="b"/>
                <a:pathLst>
                  <a:path w="1445" h="1443" extrusionOk="0">
                    <a:moveTo>
                      <a:pt x="729" y="0"/>
                    </a:moveTo>
                    <a:lnTo>
                      <a:pt x="1" y="728"/>
                    </a:lnTo>
                    <a:lnTo>
                      <a:pt x="729" y="1443"/>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1"/>
              <p:cNvSpPr/>
              <p:nvPr/>
            </p:nvSpPr>
            <p:spPr>
              <a:xfrm>
                <a:off x="2382652"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1"/>
              <p:cNvSpPr/>
              <p:nvPr/>
            </p:nvSpPr>
            <p:spPr>
              <a:xfrm>
                <a:off x="2705965" y="1452271"/>
                <a:ext cx="93001" cy="92936"/>
              </a:xfrm>
              <a:custGeom>
                <a:avLst/>
                <a:gdLst/>
                <a:ahLst/>
                <a:cxnLst/>
                <a:rect l="l" t="t" r="r" b="b"/>
                <a:pathLst>
                  <a:path w="1444" h="1443" extrusionOk="0">
                    <a:moveTo>
                      <a:pt x="716" y="0"/>
                    </a:moveTo>
                    <a:lnTo>
                      <a:pt x="1"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1"/>
              <p:cNvSpPr/>
              <p:nvPr/>
            </p:nvSpPr>
            <p:spPr>
              <a:xfrm>
                <a:off x="2993533" y="1434753"/>
                <a:ext cx="128810" cy="128810"/>
              </a:xfrm>
              <a:custGeom>
                <a:avLst/>
                <a:gdLst/>
                <a:ahLst/>
                <a:cxnLst/>
                <a:rect l="l" t="t" r="r" b="b"/>
                <a:pathLst>
                  <a:path w="2000" h="2000" extrusionOk="0">
                    <a:moveTo>
                      <a:pt x="999" y="1"/>
                    </a:moveTo>
                    <a:cubicBezTo>
                      <a:pt x="445" y="1"/>
                      <a:pt x="1" y="445"/>
                      <a:pt x="1" y="1000"/>
                    </a:cubicBezTo>
                    <a:cubicBezTo>
                      <a:pt x="1"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1"/>
              <p:cNvSpPr/>
              <p:nvPr/>
            </p:nvSpPr>
            <p:spPr>
              <a:xfrm>
                <a:off x="3316846"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1"/>
              <p:cNvSpPr/>
              <p:nvPr/>
            </p:nvSpPr>
            <p:spPr>
              <a:xfrm>
                <a:off x="3603642" y="1434753"/>
                <a:ext cx="128746" cy="128810"/>
              </a:xfrm>
              <a:custGeom>
                <a:avLst/>
                <a:gdLst/>
                <a:ahLst/>
                <a:cxnLst/>
                <a:rect l="l" t="t" r="r" b="b"/>
                <a:pathLst>
                  <a:path w="1999" h="2000" extrusionOk="0">
                    <a:moveTo>
                      <a:pt x="1012" y="1"/>
                    </a:moveTo>
                    <a:cubicBezTo>
                      <a:pt x="457" y="1"/>
                      <a:pt x="1" y="445"/>
                      <a:pt x="1" y="1000"/>
                    </a:cubicBezTo>
                    <a:cubicBezTo>
                      <a:pt x="1"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1"/>
              <p:cNvSpPr/>
              <p:nvPr/>
            </p:nvSpPr>
            <p:spPr>
              <a:xfrm>
                <a:off x="3927792"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1"/>
              <p:cNvSpPr/>
              <p:nvPr/>
            </p:nvSpPr>
            <p:spPr>
              <a:xfrm>
                <a:off x="4214523" y="1434753"/>
                <a:ext cx="128746" cy="128810"/>
              </a:xfrm>
              <a:custGeom>
                <a:avLst/>
                <a:gdLst/>
                <a:ahLst/>
                <a:cxnLst/>
                <a:rect l="l" t="t" r="r" b="b"/>
                <a:pathLst>
                  <a:path w="1999"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1"/>
              <p:cNvSpPr/>
              <p:nvPr/>
            </p:nvSpPr>
            <p:spPr>
              <a:xfrm>
                <a:off x="4537900" y="1452271"/>
                <a:ext cx="92936" cy="92936"/>
              </a:xfrm>
              <a:custGeom>
                <a:avLst/>
                <a:gdLst/>
                <a:ahLst/>
                <a:cxnLst/>
                <a:rect l="l" t="t" r="r" b="b"/>
                <a:pathLst>
                  <a:path w="1443" h="1443" extrusionOk="0">
                    <a:moveTo>
                      <a:pt x="728" y="0"/>
                    </a:moveTo>
                    <a:lnTo>
                      <a:pt x="0" y="728"/>
                    </a:lnTo>
                    <a:lnTo>
                      <a:pt x="728" y="1443"/>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1"/>
              <p:cNvSpPr/>
              <p:nvPr/>
            </p:nvSpPr>
            <p:spPr>
              <a:xfrm>
                <a:off x="4825469" y="1434753"/>
                <a:ext cx="128746" cy="128810"/>
              </a:xfrm>
              <a:custGeom>
                <a:avLst/>
                <a:gdLst/>
                <a:ahLst/>
                <a:cxnLst/>
                <a:rect l="l" t="t" r="r" b="b"/>
                <a:pathLst>
                  <a:path w="1999" h="2000" extrusionOk="0">
                    <a:moveTo>
                      <a:pt x="999" y="1"/>
                    </a:moveTo>
                    <a:cubicBezTo>
                      <a:pt x="444" y="1"/>
                      <a:pt x="0" y="445"/>
                      <a:pt x="0" y="1000"/>
                    </a:cubicBezTo>
                    <a:cubicBezTo>
                      <a:pt x="0" y="1542"/>
                      <a:pt x="444"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1"/>
              <p:cNvSpPr/>
              <p:nvPr/>
            </p:nvSpPr>
            <p:spPr>
              <a:xfrm>
                <a:off x="5148782" y="1452271"/>
                <a:ext cx="93001" cy="92936"/>
              </a:xfrm>
              <a:custGeom>
                <a:avLst/>
                <a:gdLst/>
                <a:ahLst/>
                <a:cxnLst/>
                <a:rect l="l" t="t" r="r" b="b"/>
                <a:pathLst>
                  <a:path w="1444" h="1443" extrusionOk="0">
                    <a:moveTo>
                      <a:pt x="715" y="0"/>
                    </a:moveTo>
                    <a:lnTo>
                      <a:pt x="0" y="728"/>
                    </a:lnTo>
                    <a:lnTo>
                      <a:pt x="715" y="1443"/>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1"/>
              <p:cNvSpPr/>
              <p:nvPr/>
            </p:nvSpPr>
            <p:spPr>
              <a:xfrm>
                <a:off x="5436350"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42" y="1999"/>
                      <a:pt x="1998" y="1542"/>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1"/>
              <p:cNvSpPr/>
              <p:nvPr/>
            </p:nvSpPr>
            <p:spPr>
              <a:xfrm>
                <a:off x="5759663"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1"/>
              <p:cNvSpPr/>
              <p:nvPr/>
            </p:nvSpPr>
            <p:spPr>
              <a:xfrm>
                <a:off x="6046459"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4" y="1999"/>
                      <a:pt x="1998" y="1542"/>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1"/>
              <p:cNvSpPr/>
              <p:nvPr/>
            </p:nvSpPr>
            <p:spPr>
              <a:xfrm>
                <a:off x="6370545"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1"/>
              <p:cNvSpPr/>
              <p:nvPr/>
            </p:nvSpPr>
            <p:spPr>
              <a:xfrm>
                <a:off x="6657340" y="1434753"/>
                <a:ext cx="128810" cy="128810"/>
              </a:xfrm>
              <a:custGeom>
                <a:avLst/>
                <a:gdLst/>
                <a:ahLst/>
                <a:cxnLst/>
                <a:rect l="l" t="t" r="r" b="b"/>
                <a:pathLst>
                  <a:path w="2000"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1"/>
              <p:cNvSpPr/>
              <p:nvPr/>
            </p:nvSpPr>
            <p:spPr>
              <a:xfrm>
                <a:off x="6980653" y="1452271"/>
                <a:ext cx="93065" cy="92936"/>
              </a:xfrm>
              <a:custGeom>
                <a:avLst/>
                <a:gdLst/>
                <a:ahLst/>
                <a:cxnLst/>
                <a:rect l="l" t="t" r="r" b="b"/>
                <a:pathLst>
                  <a:path w="1445" h="1443" extrusionOk="0">
                    <a:moveTo>
                      <a:pt x="729" y="0"/>
                    </a:moveTo>
                    <a:lnTo>
                      <a:pt x="1" y="728"/>
                    </a:lnTo>
                    <a:lnTo>
                      <a:pt x="729" y="1443"/>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1"/>
              <p:cNvSpPr/>
              <p:nvPr/>
            </p:nvSpPr>
            <p:spPr>
              <a:xfrm>
                <a:off x="7268222"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1"/>
              <p:cNvSpPr/>
              <p:nvPr/>
            </p:nvSpPr>
            <p:spPr>
              <a:xfrm>
                <a:off x="7591599" y="1452271"/>
                <a:ext cx="92936" cy="92936"/>
              </a:xfrm>
              <a:custGeom>
                <a:avLst/>
                <a:gdLst/>
                <a:ahLst/>
                <a:cxnLst/>
                <a:rect l="l" t="t" r="r" b="b"/>
                <a:pathLst>
                  <a:path w="1443" h="1443" extrusionOk="0">
                    <a:moveTo>
                      <a:pt x="716" y="0"/>
                    </a:moveTo>
                    <a:lnTo>
                      <a:pt x="0"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1"/>
              <p:cNvSpPr/>
              <p:nvPr/>
            </p:nvSpPr>
            <p:spPr>
              <a:xfrm>
                <a:off x="7879168" y="1434753"/>
                <a:ext cx="128746" cy="128810"/>
              </a:xfrm>
              <a:custGeom>
                <a:avLst/>
                <a:gdLst/>
                <a:ahLst/>
                <a:cxnLst/>
                <a:rect l="l" t="t" r="r" b="b"/>
                <a:pathLst>
                  <a:path w="1999" h="2000" extrusionOk="0">
                    <a:moveTo>
                      <a:pt x="999" y="1"/>
                    </a:moveTo>
                    <a:cubicBezTo>
                      <a:pt x="445" y="1"/>
                      <a:pt x="0" y="445"/>
                      <a:pt x="0" y="1000"/>
                    </a:cubicBezTo>
                    <a:cubicBezTo>
                      <a:pt x="0"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1"/>
              <p:cNvSpPr/>
              <p:nvPr/>
            </p:nvSpPr>
            <p:spPr>
              <a:xfrm>
                <a:off x="8202481" y="1452271"/>
                <a:ext cx="92164" cy="92936"/>
              </a:xfrm>
              <a:custGeom>
                <a:avLst/>
                <a:gdLst/>
                <a:ahLst/>
                <a:cxnLst/>
                <a:rect l="l" t="t" r="r" b="b"/>
                <a:pathLst>
                  <a:path w="1431"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1"/>
              <p:cNvSpPr/>
              <p:nvPr/>
            </p:nvSpPr>
            <p:spPr>
              <a:xfrm>
                <a:off x="8489276" y="1434753"/>
                <a:ext cx="128746" cy="128810"/>
              </a:xfrm>
              <a:custGeom>
                <a:avLst/>
                <a:gdLst/>
                <a:ahLst/>
                <a:cxnLst/>
                <a:rect l="l" t="t" r="r" b="b"/>
                <a:pathLst>
                  <a:path w="1999" h="2000" extrusionOk="0">
                    <a:moveTo>
                      <a:pt x="1012" y="1"/>
                    </a:moveTo>
                    <a:cubicBezTo>
                      <a:pt x="456" y="1"/>
                      <a:pt x="0" y="445"/>
                      <a:pt x="0" y="1000"/>
                    </a:cubicBezTo>
                    <a:cubicBezTo>
                      <a:pt x="0" y="1542"/>
                      <a:pt x="456"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1"/>
              <p:cNvSpPr/>
              <p:nvPr/>
            </p:nvSpPr>
            <p:spPr>
              <a:xfrm>
                <a:off x="8813362"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1"/>
              <p:cNvSpPr/>
              <p:nvPr/>
            </p:nvSpPr>
            <p:spPr>
              <a:xfrm>
                <a:off x="9100158" y="1434753"/>
                <a:ext cx="128746" cy="128810"/>
              </a:xfrm>
              <a:custGeom>
                <a:avLst/>
                <a:gdLst/>
                <a:ahLst/>
                <a:cxnLst/>
                <a:rect l="l" t="t" r="r" b="b"/>
                <a:pathLst>
                  <a:path w="1999" h="2000" extrusionOk="0">
                    <a:moveTo>
                      <a:pt x="1000" y="1"/>
                    </a:moveTo>
                    <a:cubicBezTo>
                      <a:pt x="457" y="1"/>
                      <a:pt x="0" y="445"/>
                      <a:pt x="0" y="1000"/>
                    </a:cubicBezTo>
                    <a:cubicBezTo>
                      <a:pt x="0" y="1542"/>
                      <a:pt x="457"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1"/>
              <p:cNvSpPr/>
              <p:nvPr/>
            </p:nvSpPr>
            <p:spPr>
              <a:xfrm>
                <a:off x="-366025"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1"/>
              <p:cNvSpPr/>
              <p:nvPr/>
            </p:nvSpPr>
            <p:spPr>
              <a:xfrm>
                <a:off x="244921"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42" y="1999"/>
                      <a:pt x="1998" y="1554"/>
                      <a:pt x="1998" y="1000"/>
                    </a:cubicBezTo>
                    <a:cubicBezTo>
                      <a:pt x="1998"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1"/>
              <p:cNvSpPr/>
              <p:nvPr/>
            </p:nvSpPr>
            <p:spPr>
              <a:xfrm>
                <a:off x="-42648" y="1758903"/>
                <a:ext cx="92936" cy="92228"/>
              </a:xfrm>
              <a:custGeom>
                <a:avLst/>
                <a:gdLst/>
                <a:ahLst/>
                <a:cxnLst/>
                <a:rect l="l" t="t" r="r" b="b"/>
                <a:pathLst>
                  <a:path w="1443" h="1432" extrusionOk="0">
                    <a:moveTo>
                      <a:pt x="716" y="0"/>
                    </a:moveTo>
                    <a:lnTo>
                      <a:pt x="0"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1"/>
              <p:cNvSpPr/>
              <p:nvPr/>
            </p:nvSpPr>
            <p:spPr>
              <a:xfrm>
                <a:off x="568169"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1"/>
              <p:cNvSpPr/>
              <p:nvPr/>
            </p:nvSpPr>
            <p:spPr>
              <a:xfrm>
                <a:off x="855029" y="1740612"/>
                <a:ext cx="129518" cy="128746"/>
              </a:xfrm>
              <a:custGeom>
                <a:avLst/>
                <a:gdLst/>
                <a:ahLst/>
                <a:cxnLst/>
                <a:rect l="l" t="t" r="r" b="b"/>
                <a:pathLst>
                  <a:path w="2011" h="1999" extrusionOk="0">
                    <a:moveTo>
                      <a:pt x="1012" y="0"/>
                    </a:moveTo>
                    <a:cubicBezTo>
                      <a:pt x="456" y="0"/>
                      <a:pt x="0" y="444"/>
                      <a:pt x="0" y="1000"/>
                    </a:cubicBezTo>
                    <a:cubicBezTo>
                      <a:pt x="0" y="1554"/>
                      <a:pt x="456" y="1999"/>
                      <a:pt x="1012" y="1999"/>
                    </a:cubicBezTo>
                    <a:cubicBezTo>
                      <a:pt x="1554" y="1999"/>
                      <a:pt x="2010" y="1554"/>
                      <a:pt x="2010" y="1000"/>
                    </a:cubicBezTo>
                    <a:cubicBezTo>
                      <a:pt x="2010" y="444"/>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1"/>
              <p:cNvSpPr/>
              <p:nvPr/>
            </p:nvSpPr>
            <p:spPr>
              <a:xfrm>
                <a:off x="1179115"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1"/>
              <p:cNvSpPr/>
              <p:nvPr/>
            </p:nvSpPr>
            <p:spPr>
              <a:xfrm>
                <a:off x="1465846" y="1740612"/>
                <a:ext cx="128810" cy="128746"/>
              </a:xfrm>
              <a:custGeom>
                <a:avLst/>
                <a:gdLst/>
                <a:ahLst/>
                <a:cxnLst/>
                <a:rect l="l" t="t" r="r" b="b"/>
                <a:pathLst>
                  <a:path w="2000" h="1999" extrusionOk="0">
                    <a:moveTo>
                      <a:pt x="1001" y="0"/>
                    </a:moveTo>
                    <a:cubicBezTo>
                      <a:pt x="458" y="0"/>
                      <a:pt x="1" y="444"/>
                      <a:pt x="1" y="1000"/>
                    </a:cubicBezTo>
                    <a:cubicBezTo>
                      <a:pt x="1" y="1554"/>
                      <a:pt x="458" y="1999"/>
                      <a:pt x="1001" y="1999"/>
                    </a:cubicBezTo>
                    <a:cubicBezTo>
                      <a:pt x="1555" y="1999"/>
                      <a:pt x="1999" y="1554"/>
                      <a:pt x="1999" y="1000"/>
                    </a:cubicBezTo>
                    <a:cubicBezTo>
                      <a:pt x="1999" y="444"/>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1"/>
              <p:cNvSpPr/>
              <p:nvPr/>
            </p:nvSpPr>
            <p:spPr>
              <a:xfrm>
                <a:off x="1789224" y="1758903"/>
                <a:ext cx="93001" cy="92228"/>
              </a:xfrm>
              <a:custGeom>
                <a:avLst/>
                <a:gdLst/>
                <a:ahLst/>
                <a:cxnLst/>
                <a:rect l="l" t="t" r="r" b="b"/>
                <a:pathLst>
                  <a:path w="1444" h="1432" extrusionOk="0">
                    <a:moveTo>
                      <a:pt x="728" y="0"/>
                    </a:moveTo>
                    <a:lnTo>
                      <a:pt x="1"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1"/>
              <p:cNvSpPr/>
              <p:nvPr/>
            </p:nvSpPr>
            <p:spPr>
              <a:xfrm>
                <a:off x="2076792" y="1740612"/>
                <a:ext cx="128746" cy="128746"/>
              </a:xfrm>
              <a:custGeom>
                <a:avLst/>
                <a:gdLst/>
                <a:ahLst/>
                <a:cxnLst/>
                <a:rect l="l" t="t" r="r" b="b"/>
                <a:pathLst>
                  <a:path w="1999" h="1999" extrusionOk="0">
                    <a:moveTo>
                      <a:pt x="999" y="0"/>
                    </a:moveTo>
                    <a:cubicBezTo>
                      <a:pt x="445" y="0"/>
                      <a:pt x="1" y="444"/>
                      <a:pt x="1" y="1000"/>
                    </a:cubicBezTo>
                    <a:cubicBezTo>
                      <a:pt x="1" y="1554"/>
                      <a:pt x="445"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1"/>
              <p:cNvSpPr/>
              <p:nvPr/>
            </p:nvSpPr>
            <p:spPr>
              <a:xfrm>
                <a:off x="2400105" y="1758903"/>
                <a:ext cx="93065" cy="92228"/>
              </a:xfrm>
              <a:custGeom>
                <a:avLst/>
                <a:gdLst/>
                <a:ahLst/>
                <a:cxnLst/>
                <a:rect l="l" t="t" r="r" b="b"/>
                <a:pathLst>
                  <a:path w="1445" h="1432" extrusionOk="0">
                    <a:moveTo>
                      <a:pt x="716" y="0"/>
                    </a:moveTo>
                    <a:lnTo>
                      <a:pt x="0" y="716"/>
                    </a:lnTo>
                    <a:lnTo>
                      <a:pt x="716" y="1431"/>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1"/>
              <p:cNvSpPr/>
              <p:nvPr/>
            </p:nvSpPr>
            <p:spPr>
              <a:xfrm>
                <a:off x="2687674"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43" y="1999"/>
                      <a:pt x="1999" y="1554"/>
                      <a:pt x="1999" y="1000"/>
                    </a:cubicBezTo>
                    <a:cubicBezTo>
                      <a:pt x="1999" y="444"/>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1"/>
              <p:cNvSpPr/>
              <p:nvPr/>
            </p:nvSpPr>
            <p:spPr>
              <a:xfrm>
                <a:off x="3011051"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1"/>
              <p:cNvSpPr/>
              <p:nvPr/>
            </p:nvSpPr>
            <p:spPr>
              <a:xfrm>
                <a:off x="3297782" y="1740612"/>
                <a:ext cx="128746" cy="128746"/>
              </a:xfrm>
              <a:custGeom>
                <a:avLst/>
                <a:gdLst/>
                <a:ahLst/>
                <a:cxnLst/>
                <a:rect l="l" t="t" r="r" b="b"/>
                <a:pathLst>
                  <a:path w="1999" h="1999" extrusionOk="0">
                    <a:moveTo>
                      <a:pt x="1012" y="0"/>
                    </a:moveTo>
                    <a:cubicBezTo>
                      <a:pt x="457" y="0"/>
                      <a:pt x="0" y="444"/>
                      <a:pt x="0" y="1000"/>
                    </a:cubicBezTo>
                    <a:cubicBezTo>
                      <a:pt x="0" y="1554"/>
                      <a:pt x="457" y="1999"/>
                      <a:pt x="1012" y="1999"/>
                    </a:cubicBezTo>
                    <a:cubicBezTo>
                      <a:pt x="1555" y="1999"/>
                      <a:pt x="1999" y="1554"/>
                      <a:pt x="1999" y="1000"/>
                    </a:cubicBezTo>
                    <a:cubicBezTo>
                      <a:pt x="1999" y="444"/>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1"/>
              <p:cNvSpPr/>
              <p:nvPr/>
            </p:nvSpPr>
            <p:spPr>
              <a:xfrm>
                <a:off x="3621868"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1"/>
              <p:cNvSpPr/>
              <p:nvPr/>
            </p:nvSpPr>
            <p:spPr>
              <a:xfrm>
                <a:off x="3908728" y="1740612"/>
                <a:ext cx="128746" cy="128746"/>
              </a:xfrm>
              <a:custGeom>
                <a:avLst/>
                <a:gdLst/>
                <a:ahLst/>
                <a:cxnLst/>
                <a:rect l="l" t="t" r="r" b="b"/>
                <a:pathLst>
                  <a:path w="1999" h="1999" extrusionOk="0">
                    <a:moveTo>
                      <a:pt x="999" y="0"/>
                    </a:moveTo>
                    <a:cubicBezTo>
                      <a:pt x="456" y="0"/>
                      <a:pt x="0" y="444"/>
                      <a:pt x="0" y="1000"/>
                    </a:cubicBezTo>
                    <a:cubicBezTo>
                      <a:pt x="0" y="1554"/>
                      <a:pt x="456" y="1999"/>
                      <a:pt x="999" y="1999"/>
                    </a:cubicBezTo>
                    <a:cubicBezTo>
                      <a:pt x="1554" y="1999"/>
                      <a:pt x="1998" y="1554"/>
                      <a:pt x="1998" y="1000"/>
                    </a:cubicBezTo>
                    <a:cubicBezTo>
                      <a:pt x="1998" y="444"/>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1"/>
              <p:cNvSpPr/>
              <p:nvPr/>
            </p:nvSpPr>
            <p:spPr>
              <a:xfrm>
                <a:off x="4231977" y="1758903"/>
                <a:ext cx="93065" cy="92228"/>
              </a:xfrm>
              <a:custGeom>
                <a:avLst/>
                <a:gdLst/>
                <a:ahLst/>
                <a:cxnLst/>
                <a:rect l="l" t="t" r="r" b="b"/>
                <a:pathLst>
                  <a:path w="1445" h="1432" extrusionOk="0">
                    <a:moveTo>
                      <a:pt x="729" y="0"/>
                    </a:moveTo>
                    <a:lnTo>
                      <a:pt x="1" y="716"/>
                    </a:lnTo>
                    <a:lnTo>
                      <a:pt x="729" y="1431"/>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1"/>
              <p:cNvSpPr/>
              <p:nvPr/>
            </p:nvSpPr>
            <p:spPr>
              <a:xfrm>
                <a:off x="4519609"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1"/>
              <p:cNvSpPr/>
              <p:nvPr/>
            </p:nvSpPr>
            <p:spPr>
              <a:xfrm>
                <a:off x="4842923" y="1758903"/>
                <a:ext cx="93001" cy="92228"/>
              </a:xfrm>
              <a:custGeom>
                <a:avLst/>
                <a:gdLst/>
                <a:ahLst/>
                <a:cxnLst/>
                <a:rect l="l" t="t" r="r" b="b"/>
                <a:pathLst>
                  <a:path w="1444" h="1432" extrusionOk="0">
                    <a:moveTo>
                      <a:pt x="716" y="0"/>
                    </a:moveTo>
                    <a:lnTo>
                      <a:pt x="1"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1"/>
              <p:cNvSpPr/>
              <p:nvPr/>
            </p:nvSpPr>
            <p:spPr>
              <a:xfrm>
                <a:off x="5130491" y="1740612"/>
                <a:ext cx="128810" cy="128746"/>
              </a:xfrm>
              <a:custGeom>
                <a:avLst/>
                <a:gdLst/>
                <a:ahLst/>
                <a:cxnLst/>
                <a:rect l="l" t="t" r="r" b="b"/>
                <a:pathLst>
                  <a:path w="2000" h="1999" extrusionOk="0">
                    <a:moveTo>
                      <a:pt x="999" y="0"/>
                    </a:moveTo>
                    <a:cubicBezTo>
                      <a:pt x="445" y="0"/>
                      <a:pt x="1" y="444"/>
                      <a:pt x="1" y="1000"/>
                    </a:cubicBezTo>
                    <a:cubicBezTo>
                      <a:pt x="1" y="1554"/>
                      <a:pt x="445" y="1999"/>
                      <a:pt x="999" y="1999"/>
                    </a:cubicBezTo>
                    <a:cubicBezTo>
                      <a:pt x="1542" y="1999"/>
                      <a:pt x="1999" y="1554"/>
                      <a:pt x="1999" y="1000"/>
                    </a:cubicBezTo>
                    <a:cubicBezTo>
                      <a:pt x="1999"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1"/>
              <p:cNvSpPr/>
              <p:nvPr/>
            </p:nvSpPr>
            <p:spPr>
              <a:xfrm>
                <a:off x="5453804"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1"/>
              <p:cNvSpPr/>
              <p:nvPr/>
            </p:nvSpPr>
            <p:spPr>
              <a:xfrm>
                <a:off x="5740599" y="1740612"/>
                <a:ext cx="129518" cy="128746"/>
              </a:xfrm>
              <a:custGeom>
                <a:avLst/>
                <a:gdLst/>
                <a:ahLst/>
                <a:cxnLst/>
                <a:rect l="l" t="t" r="r" b="b"/>
                <a:pathLst>
                  <a:path w="2011" h="1999" extrusionOk="0">
                    <a:moveTo>
                      <a:pt x="999" y="0"/>
                    </a:moveTo>
                    <a:cubicBezTo>
                      <a:pt x="457" y="0"/>
                      <a:pt x="1" y="444"/>
                      <a:pt x="1" y="1000"/>
                    </a:cubicBezTo>
                    <a:cubicBezTo>
                      <a:pt x="1" y="1554"/>
                      <a:pt x="457" y="1999"/>
                      <a:pt x="999" y="1999"/>
                    </a:cubicBezTo>
                    <a:cubicBezTo>
                      <a:pt x="1555" y="1999"/>
                      <a:pt x="2011" y="1554"/>
                      <a:pt x="2011" y="1000"/>
                    </a:cubicBezTo>
                    <a:cubicBezTo>
                      <a:pt x="2011"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1"/>
              <p:cNvSpPr/>
              <p:nvPr/>
            </p:nvSpPr>
            <p:spPr>
              <a:xfrm>
                <a:off x="6064750"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1"/>
              <p:cNvSpPr/>
              <p:nvPr/>
            </p:nvSpPr>
            <p:spPr>
              <a:xfrm>
                <a:off x="6351481" y="1740612"/>
                <a:ext cx="128746" cy="128746"/>
              </a:xfrm>
              <a:custGeom>
                <a:avLst/>
                <a:gdLst/>
                <a:ahLst/>
                <a:cxnLst/>
                <a:rect l="l" t="t" r="r" b="b"/>
                <a:pathLst>
                  <a:path w="1999" h="1999" extrusionOk="0">
                    <a:moveTo>
                      <a:pt x="1000" y="0"/>
                    </a:moveTo>
                    <a:cubicBezTo>
                      <a:pt x="457" y="0"/>
                      <a:pt x="1" y="444"/>
                      <a:pt x="1" y="1000"/>
                    </a:cubicBezTo>
                    <a:cubicBezTo>
                      <a:pt x="1" y="1554"/>
                      <a:pt x="457"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1"/>
              <p:cNvSpPr/>
              <p:nvPr/>
            </p:nvSpPr>
            <p:spPr>
              <a:xfrm>
                <a:off x="6674858" y="1758903"/>
                <a:ext cx="92936" cy="92228"/>
              </a:xfrm>
              <a:custGeom>
                <a:avLst/>
                <a:gdLst/>
                <a:ahLst/>
                <a:cxnLst/>
                <a:rect l="l" t="t" r="r" b="b"/>
                <a:pathLst>
                  <a:path w="1443" h="1432" extrusionOk="0">
                    <a:moveTo>
                      <a:pt x="728" y="0"/>
                    </a:moveTo>
                    <a:lnTo>
                      <a:pt x="0"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1"/>
              <p:cNvSpPr/>
              <p:nvPr/>
            </p:nvSpPr>
            <p:spPr>
              <a:xfrm>
                <a:off x="6962427"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1"/>
              <p:cNvSpPr/>
              <p:nvPr/>
            </p:nvSpPr>
            <p:spPr>
              <a:xfrm>
                <a:off x="7285740" y="1758903"/>
                <a:ext cx="93001" cy="92228"/>
              </a:xfrm>
              <a:custGeom>
                <a:avLst/>
                <a:gdLst/>
                <a:ahLst/>
                <a:cxnLst/>
                <a:rect l="l" t="t" r="r" b="b"/>
                <a:pathLst>
                  <a:path w="1444" h="1432" extrusionOk="0">
                    <a:moveTo>
                      <a:pt x="715" y="0"/>
                    </a:moveTo>
                    <a:lnTo>
                      <a:pt x="0" y="716"/>
                    </a:lnTo>
                    <a:lnTo>
                      <a:pt x="715" y="1431"/>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1"/>
              <p:cNvSpPr/>
              <p:nvPr/>
            </p:nvSpPr>
            <p:spPr>
              <a:xfrm>
                <a:off x="7573308"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42" y="1999"/>
                      <a:pt x="1998" y="1554"/>
                      <a:pt x="1998" y="1000"/>
                    </a:cubicBezTo>
                    <a:cubicBezTo>
                      <a:pt x="1998" y="444"/>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1"/>
              <p:cNvSpPr/>
              <p:nvPr/>
            </p:nvSpPr>
            <p:spPr>
              <a:xfrm>
                <a:off x="7896621"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1"/>
              <p:cNvSpPr/>
              <p:nvPr/>
            </p:nvSpPr>
            <p:spPr>
              <a:xfrm>
                <a:off x="8183417" y="1740612"/>
                <a:ext cx="128746" cy="128746"/>
              </a:xfrm>
              <a:custGeom>
                <a:avLst/>
                <a:gdLst/>
                <a:ahLst/>
                <a:cxnLst/>
                <a:rect l="l" t="t" r="r" b="b"/>
                <a:pathLst>
                  <a:path w="1999" h="1999" extrusionOk="0">
                    <a:moveTo>
                      <a:pt x="1000" y="0"/>
                    </a:moveTo>
                    <a:cubicBezTo>
                      <a:pt x="457" y="0"/>
                      <a:pt x="0" y="444"/>
                      <a:pt x="0" y="1000"/>
                    </a:cubicBezTo>
                    <a:cubicBezTo>
                      <a:pt x="0" y="1554"/>
                      <a:pt x="457"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1"/>
              <p:cNvSpPr/>
              <p:nvPr/>
            </p:nvSpPr>
            <p:spPr>
              <a:xfrm>
                <a:off x="8507503"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1"/>
              <p:cNvSpPr/>
              <p:nvPr/>
            </p:nvSpPr>
            <p:spPr>
              <a:xfrm>
                <a:off x="8794298" y="1740612"/>
                <a:ext cx="128810" cy="128746"/>
              </a:xfrm>
              <a:custGeom>
                <a:avLst/>
                <a:gdLst/>
                <a:ahLst/>
                <a:cxnLst/>
                <a:rect l="l" t="t" r="r" b="b"/>
                <a:pathLst>
                  <a:path w="2000"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1"/>
              <p:cNvSpPr/>
              <p:nvPr/>
            </p:nvSpPr>
            <p:spPr>
              <a:xfrm>
                <a:off x="9117611" y="1758903"/>
                <a:ext cx="93065" cy="92228"/>
              </a:xfrm>
              <a:custGeom>
                <a:avLst/>
                <a:gdLst/>
                <a:ahLst/>
                <a:cxnLst/>
                <a:rect l="l" t="t" r="r" b="b"/>
                <a:pathLst>
                  <a:path w="1445" h="1432" extrusionOk="0">
                    <a:moveTo>
                      <a:pt x="729" y="0"/>
                    </a:moveTo>
                    <a:lnTo>
                      <a:pt x="1" y="716"/>
                    </a:lnTo>
                    <a:lnTo>
                      <a:pt x="729" y="1431"/>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1"/>
              <p:cNvSpPr/>
              <p:nvPr/>
            </p:nvSpPr>
            <p:spPr>
              <a:xfrm>
                <a:off x="9405180"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1"/>
              <p:cNvSpPr/>
              <p:nvPr/>
            </p:nvSpPr>
            <p:spPr>
              <a:xfrm>
                <a:off x="-60166" y="2046471"/>
                <a:ext cx="128746" cy="128746"/>
              </a:xfrm>
              <a:custGeom>
                <a:avLst/>
                <a:gdLst/>
                <a:ahLst/>
                <a:cxnLst/>
                <a:rect l="l" t="t" r="r" b="b"/>
                <a:pathLst>
                  <a:path w="1999" h="1999" extrusionOk="0">
                    <a:moveTo>
                      <a:pt x="999" y="1"/>
                    </a:moveTo>
                    <a:cubicBezTo>
                      <a:pt x="445" y="1"/>
                      <a:pt x="1" y="445"/>
                      <a:pt x="1" y="999"/>
                    </a:cubicBezTo>
                    <a:cubicBezTo>
                      <a:pt x="1" y="1555"/>
                      <a:pt x="445"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1"/>
              <p:cNvSpPr/>
              <p:nvPr/>
            </p:nvSpPr>
            <p:spPr>
              <a:xfrm>
                <a:off x="550716"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43" y="1999"/>
                      <a:pt x="1999" y="1555"/>
                      <a:pt x="1999" y="999"/>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1"/>
              <p:cNvSpPr/>
              <p:nvPr/>
            </p:nvSpPr>
            <p:spPr>
              <a:xfrm>
                <a:off x="263147" y="2064698"/>
                <a:ext cx="93065" cy="92228"/>
              </a:xfrm>
              <a:custGeom>
                <a:avLst/>
                <a:gdLst/>
                <a:ahLst/>
                <a:cxnLst/>
                <a:rect l="l" t="t" r="r" b="b"/>
                <a:pathLst>
                  <a:path w="1445" h="1432" extrusionOk="0">
                    <a:moveTo>
                      <a:pt x="716" y="1"/>
                    </a:moveTo>
                    <a:lnTo>
                      <a:pt x="0" y="716"/>
                    </a:lnTo>
                    <a:lnTo>
                      <a:pt x="716" y="1432"/>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1"/>
              <p:cNvSpPr/>
              <p:nvPr/>
            </p:nvSpPr>
            <p:spPr>
              <a:xfrm>
                <a:off x="874093"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1"/>
              <p:cNvSpPr/>
              <p:nvPr/>
            </p:nvSpPr>
            <p:spPr>
              <a:xfrm>
                <a:off x="1160824"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1"/>
              <p:cNvSpPr/>
              <p:nvPr/>
            </p:nvSpPr>
            <p:spPr>
              <a:xfrm>
                <a:off x="1484910"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1"/>
              <p:cNvSpPr/>
              <p:nvPr/>
            </p:nvSpPr>
            <p:spPr>
              <a:xfrm>
                <a:off x="1771770" y="2046471"/>
                <a:ext cx="128746" cy="128746"/>
              </a:xfrm>
              <a:custGeom>
                <a:avLst/>
                <a:gdLst/>
                <a:ahLst/>
                <a:cxnLst/>
                <a:rect l="l" t="t" r="r" b="b"/>
                <a:pathLst>
                  <a:path w="1999" h="1999" extrusionOk="0">
                    <a:moveTo>
                      <a:pt x="999" y="1"/>
                    </a:moveTo>
                    <a:cubicBezTo>
                      <a:pt x="456" y="1"/>
                      <a:pt x="0" y="445"/>
                      <a:pt x="0" y="999"/>
                    </a:cubicBezTo>
                    <a:cubicBezTo>
                      <a:pt x="0" y="1555"/>
                      <a:pt x="456" y="1999"/>
                      <a:pt x="999" y="1999"/>
                    </a:cubicBezTo>
                    <a:cubicBezTo>
                      <a:pt x="1554" y="1999"/>
                      <a:pt x="1998" y="1555"/>
                      <a:pt x="1998" y="999"/>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1"/>
              <p:cNvSpPr/>
              <p:nvPr/>
            </p:nvSpPr>
            <p:spPr>
              <a:xfrm>
                <a:off x="2095019" y="2064698"/>
                <a:ext cx="93065" cy="92228"/>
              </a:xfrm>
              <a:custGeom>
                <a:avLst/>
                <a:gdLst/>
                <a:ahLst/>
                <a:cxnLst/>
                <a:rect l="l" t="t" r="r" b="b"/>
                <a:pathLst>
                  <a:path w="1445" h="1432" extrusionOk="0">
                    <a:moveTo>
                      <a:pt x="729" y="1"/>
                    </a:moveTo>
                    <a:lnTo>
                      <a:pt x="1" y="716"/>
                    </a:lnTo>
                    <a:lnTo>
                      <a:pt x="729" y="1432"/>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1"/>
              <p:cNvSpPr/>
              <p:nvPr/>
            </p:nvSpPr>
            <p:spPr>
              <a:xfrm>
                <a:off x="2382652"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1"/>
              <p:cNvSpPr/>
              <p:nvPr/>
            </p:nvSpPr>
            <p:spPr>
              <a:xfrm>
                <a:off x="2705965" y="2064698"/>
                <a:ext cx="93001" cy="92228"/>
              </a:xfrm>
              <a:custGeom>
                <a:avLst/>
                <a:gdLst/>
                <a:ahLst/>
                <a:cxnLst/>
                <a:rect l="l" t="t" r="r" b="b"/>
                <a:pathLst>
                  <a:path w="1444" h="1432" extrusionOk="0">
                    <a:moveTo>
                      <a:pt x="716" y="1"/>
                    </a:moveTo>
                    <a:lnTo>
                      <a:pt x="1"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1"/>
              <p:cNvSpPr/>
              <p:nvPr/>
            </p:nvSpPr>
            <p:spPr>
              <a:xfrm>
                <a:off x="2993533" y="2046471"/>
                <a:ext cx="128810" cy="128746"/>
              </a:xfrm>
              <a:custGeom>
                <a:avLst/>
                <a:gdLst/>
                <a:ahLst/>
                <a:cxnLst/>
                <a:rect l="l" t="t" r="r" b="b"/>
                <a:pathLst>
                  <a:path w="2000" h="1999" extrusionOk="0">
                    <a:moveTo>
                      <a:pt x="999" y="1"/>
                    </a:moveTo>
                    <a:cubicBezTo>
                      <a:pt x="445" y="1"/>
                      <a:pt x="1" y="445"/>
                      <a:pt x="1" y="999"/>
                    </a:cubicBezTo>
                    <a:cubicBezTo>
                      <a:pt x="1"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1"/>
              <p:cNvSpPr/>
              <p:nvPr/>
            </p:nvSpPr>
            <p:spPr>
              <a:xfrm>
                <a:off x="3316846"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1"/>
              <p:cNvSpPr/>
              <p:nvPr/>
            </p:nvSpPr>
            <p:spPr>
              <a:xfrm>
                <a:off x="3603642" y="2046471"/>
                <a:ext cx="128746" cy="128746"/>
              </a:xfrm>
              <a:custGeom>
                <a:avLst/>
                <a:gdLst/>
                <a:ahLst/>
                <a:cxnLst/>
                <a:rect l="l" t="t" r="r" b="b"/>
                <a:pathLst>
                  <a:path w="1999" h="1999" extrusionOk="0">
                    <a:moveTo>
                      <a:pt x="1012" y="1"/>
                    </a:moveTo>
                    <a:cubicBezTo>
                      <a:pt x="457" y="1"/>
                      <a:pt x="1" y="445"/>
                      <a:pt x="1" y="999"/>
                    </a:cubicBezTo>
                    <a:cubicBezTo>
                      <a:pt x="1"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1"/>
              <p:cNvSpPr/>
              <p:nvPr/>
            </p:nvSpPr>
            <p:spPr>
              <a:xfrm>
                <a:off x="3927792"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1"/>
              <p:cNvSpPr/>
              <p:nvPr/>
            </p:nvSpPr>
            <p:spPr>
              <a:xfrm>
                <a:off x="4214523" y="2046471"/>
                <a:ext cx="128746" cy="128746"/>
              </a:xfrm>
              <a:custGeom>
                <a:avLst/>
                <a:gdLst/>
                <a:ahLst/>
                <a:cxnLst/>
                <a:rect l="l" t="t" r="r" b="b"/>
                <a:pathLst>
                  <a:path w="1999"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1"/>
              <p:cNvSpPr/>
              <p:nvPr/>
            </p:nvSpPr>
            <p:spPr>
              <a:xfrm>
                <a:off x="4537900" y="2064698"/>
                <a:ext cx="92936" cy="92228"/>
              </a:xfrm>
              <a:custGeom>
                <a:avLst/>
                <a:gdLst/>
                <a:ahLst/>
                <a:cxnLst/>
                <a:rect l="l" t="t" r="r" b="b"/>
                <a:pathLst>
                  <a:path w="1443" h="1432" extrusionOk="0">
                    <a:moveTo>
                      <a:pt x="728" y="1"/>
                    </a:moveTo>
                    <a:lnTo>
                      <a:pt x="0" y="716"/>
                    </a:lnTo>
                    <a:lnTo>
                      <a:pt x="728" y="1432"/>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1"/>
              <p:cNvSpPr/>
              <p:nvPr/>
            </p:nvSpPr>
            <p:spPr>
              <a:xfrm>
                <a:off x="4825469" y="2046471"/>
                <a:ext cx="128746" cy="128746"/>
              </a:xfrm>
              <a:custGeom>
                <a:avLst/>
                <a:gdLst/>
                <a:ahLst/>
                <a:cxnLst/>
                <a:rect l="l" t="t" r="r" b="b"/>
                <a:pathLst>
                  <a:path w="1999" h="1999" extrusionOk="0">
                    <a:moveTo>
                      <a:pt x="999" y="1"/>
                    </a:moveTo>
                    <a:cubicBezTo>
                      <a:pt x="444" y="1"/>
                      <a:pt x="0" y="445"/>
                      <a:pt x="0" y="999"/>
                    </a:cubicBezTo>
                    <a:cubicBezTo>
                      <a:pt x="0" y="1555"/>
                      <a:pt x="444"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1"/>
              <p:cNvSpPr/>
              <p:nvPr/>
            </p:nvSpPr>
            <p:spPr>
              <a:xfrm>
                <a:off x="5148782" y="2064698"/>
                <a:ext cx="93001" cy="92228"/>
              </a:xfrm>
              <a:custGeom>
                <a:avLst/>
                <a:gdLst/>
                <a:ahLst/>
                <a:cxnLst/>
                <a:rect l="l" t="t" r="r" b="b"/>
                <a:pathLst>
                  <a:path w="1444" h="1432" extrusionOk="0">
                    <a:moveTo>
                      <a:pt x="715" y="1"/>
                    </a:moveTo>
                    <a:lnTo>
                      <a:pt x="0" y="716"/>
                    </a:lnTo>
                    <a:lnTo>
                      <a:pt x="715" y="1432"/>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1"/>
              <p:cNvSpPr/>
              <p:nvPr/>
            </p:nvSpPr>
            <p:spPr>
              <a:xfrm>
                <a:off x="5436350"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42" y="1999"/>
                      <a:pt x="1998" y="1555"/>
                      <a:pt x="1998" y="999"/>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1"/>
              <p:cNvSpPr/>
              <p:nvPr/>
            </p:nvSpPr>
            <p:spPr>
              <a:xfrm>
                <a:off x="5759663"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1"/>
              <p:cNvSpPr/>
              <p:nvPr/>
            </p:nvSpPr>
            <p:spPr>
              <a:xfrm>
                <a:off x="6046459"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4" y="1999"/>
                      <a:pt x="1998" y="1555"/>
                      <a:pt x="1998" y="999"/>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1"/>
              <p:cNvSpPr/>
              <p:nvPr/>
            </p:nvSpPr>
            <p:spPr>
              <a:xfrm>
                <a:off x="6370545"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1"/>
              <p:cNvSpPr/>
              <p:nvPr/>
            </p:nvSpPr>
            <p:spPr>
              <a:xfrm>
                <a:off x="6657340" y="2046471"/>
                <a:ext cx="128810" cy="128746"/>
              </a:xfrm>
              <a:custGeom>
                <a:avLst/>
                <a:gdLst/>
                <a:ahLst/>
                <a:cxnLst/>
                <a:rect l="l" t="t" r="r" b="b"/>
                <a:pathLst>
                  <a:path w="2000"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1"/>
              <p:cNvSpPr/>
              <p:nvPr/>
            </p:nvSpPr>
            <p:spPr>
              <a:xfrm>
                <a:off x="6980653" y="2064698"/>
                <a:ext cx="93065" cy="92228"/>
              </a:xfrm>
              <a:custGeom>
                <a:avLst/>
                <a:gdLst/>
                <a:ahLst/>
                <a:cxnLst/>
                <a:rect l="l" t="t" r="r" b="b"/>
                <a:pathLst>
                  <a:path w="1445" h="1432" extrusionOk="0">
                    <a:moveTo>
                      <a:pt x="729" y="1"/>
                    </a:moveTo>
                    <a:lnTo>
                      <a:pt x="1" y="716"/>
                    </a:lnTo>
                    <a:lnTo>
                      <a:pt x="729" y="1432"/>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1"/>
              <p:cNvSpPr/>
              <p:nvPr/>
            </p:nvSpPr>
            <p:spPr>
              <a:xfrm>
                <a:off x="7268222"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1"/>
              <p:cNvSpPr/>
              <p:nvPr/>
            </p:nvSpPr>
            <p:spPr>
              <a:xfrm>
                <a:off x="7591599" y="2064698"/>
                <a:ext cx="92936" cy="92228"/>
              </a:xfrm>
              <a:custGeom>
                <a:avLst/>
                <a:gdLst/>
                <a:ahLst/>
                <a:cxnLst/>
                <a:rect l="l" t="t" r="r" b="b"/>
                <a:pathLst>
                  <a:path w="1443" h="1432" extrusionOk="0">
                    <a:moveTo>
                      <a:pt x="716" y="1"/>
                    </a:moveTo>
                    <a:lnTo>
                      <a:pt x="0"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1"/>
              <p:cNvSpPr/>
              <p:nvPr/>
            </p:nvSpPr>
            <p:spPr>
              <a:xfrm>
                <a:off x="7879168" y="2046471"/>
                <a:ext cx="128746" cy="128746"/>
              </a:xfrm>
              <a:custGeom>
                <a:avLst/>
                <a:gdLst/>
                <a:ahLst/>
                <a:cxnLst/>
                <a:rect l="l" t="t" r="r" b="b"/>
                <a:pathLst>
                  <a:path w="1999" h="1999" extrusionOk="0">
                    <a:moveTo>
                      <a:pt x="999" y="1"/>
                    </a:moveTo>
                    <a:cubicBezTo>
                      <a:pt x="445" y="1"/>
                      <a:pt x="0" y="445"/>
                      <a:pt x="0" y="999"/>
                    </a:cubicBezTo>
                    <a:cubicBezTo>
                      <a:pt x="0"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1"/>
              <p:cNvSpPr/>
              <p:nvPr/>
            </p:nvSpPr>
            <p:spPr>
              <a:xfrm>
                <a:off x="8202481" y="2064698"/>
                <a:ext cx="92164" cy="92228"/>
              </a:xfrm>
              <a:custGeom>
                <a:avLst/>
                <a:gdLst/>
                <a:ahLst/>
                <a:cxnLst/>
                <a:rect l="l" t="t" r="r" b="b"/>
                <a:pathLst>
                  <a:path w="1431"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1"/>
              <p:cNvSpPr/>
              <p:nvPr/>
            </p:nvSpPr>
            <p:spPr>
              <a:xfrm>
                <a:off x="8489276" y="2046471"/>
                <a:ext cx="128746" cy="128746"/>
              </a:xfrm>
              <a:custGeom>
                <a:avLst/>
                <a:gdLst/>
                <a:ahLst/>
                <a:cxnLst/>
                <a:rect l="l" t="t" r="r" b="b"/>
                <a:pathLst>
                  <a:path w="1999" h="1999" extrusionOk="0">
                    <a:moveTo>
                      <a:pt x="1012" y="1"/>
                    </a:moveTo>
                    <a:cubicBezTo>
                      <a:pt x="456" y="1"/>
                      <a:pt x="0" y="445"/>
                      <a:pt x="0" y="999"/>
                    </a:cubicBezTo>
                    <a:cubicBezTo>
                      <a:pt x="0" y="1555"/>
                      <a:pt x="456"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1"/>
              <p:cNvSpPr/>
              <p:nvPr/>
            </p:nvSpPr>
            <p:spPr>
              <a:xfrm>
                <a:off x="8813362"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1"/>
              <p:cNvSpPr/>
              <p:nvPr/>
            </p:nvSpPr>
            <p:spPr>
              <a:xfrm>
                <a:off x="9100158" y="2046471"/>
                <a:ext cx="128746" cy="128746"/>
              </a:xfrm>
              <a:custGeom>
                <a:avLst/>
                <a:gdLst/>
                <a:ahLst/>
                <a:cxnLst/>
                <a:rect l="l" t="t" r="r" b="b"/>
                <a:pathLst>
                  <a:path w="1999" h="1999" extrusionOk="0">
                    <a:moveTo>
                      <a:pt x="1000" y="1"/>
                    </a:moveTo>
                    <a:cubicBezTo>
                      <a:pt x="457" y="1"/>
                      <a:pt x="0" y="445"/>
                      <a:pt x="0" y="999"/>
                    </a:cubicBezTo>
                    <a:cubicBezTo>
                      <a:pt x="0" y="1555"/>
                      <a:pt x="457"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1"/>
              <p:cNvSpPr/>
              <p:nvPr/>
            </p:nvSpPr>
            <p:spPr>
              <a:xfrm>
                <a:off x="-366025"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1"/>
              <p:cNvSpPr/>
              <p:nvPr/>
            </p:nvSpPr>
            <p:spPr>
              <a:xfrm>
                <a:off x="244921"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42" y="1999"/>
                      <a:pt x="1998" y="1555"/>
                      <a:pt x="1998" y="1001"/>
                    </a:cubicBezTo>
                    <a:cubicBezTo>
                      <a:pt x="1998"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1"/>
              <p:cNvSpPr/>
              <p:nvPr/>
            </p:nvSpPr>
            <p:spPr>
              <a:xfrm>
                <a:off x="-42648" y="2370621"/>
                <a:ext cx="92936" cy="92936"/>
              </a:xfrm>
              <a:custGeom>
                <a:avLst/>
                <a:gdLst/>
                <a:ahLst/>
                <a:cxnLst/>
                <a:rect l="l" t="t" r="r" b="b"/>
                <a:pathLst>
                  <a:path w="1443" h="1443" extrusionOk="0">
                    <a:moveTo>
                      <a:pt x="716" y="0"/>
                    </a:moveTo>
                    <a:lnTo>
                      <a:pt x="0"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1"/>
              <p:cNvSpPr/>
              <p:nvPr/>
            </p:nvSpPr>
            <p:spPr>
              <a:xfrm>
                <a:off x="568169"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1"/>
              <p:cNvSpPr/>
              <p:nvPr/>
            </p:nvSpPr>
            <p:spPr>
              <a:xfrm>
                <a:off x="855029" y="2352266"/>
                <a:ext cx="129518" cy="128810"/>
              </a:xfrm>
              <a:custGeom>
                <a:avLst/>
                <a:gdLst/>
                <a:ahLst/>
                <a:cxnLst/>
                <a:rect l="l" t="t" r="r" b="b"/>
                <a:pathLst>
                  <a:path w="2011" h="2000" extrusionOk="0">
                    <a:moveTo>
                      <a:pt x="1012" y="1"/>
                    </a:moveTo>
                    <a:cubicBezTo>
                      <a:pt x="456" y="1"/>
                      <a:pt x="0" y="458"/>
                      <a:pt x="0" y="1001"/>
                    </a:cubicBezTo>
                    <a:cubicBezTo>
                      <a:pt x="0" y="1555"/>
                      <a:pt x="456" y="1999"/>
                      <a:pt x="1012" y="1999"/>
                    </a:cubicBezTo>
                    <a:cubicBezTo>
                      <a:pt x="1554" y="1999"/>
                      <a:pt x="2010" y="1555"/>
                      <a:pt x="2010" y="1001"/>
                    </a:cubicBezTo>
                    <a:cubicBezTo>
                      <a:pt x="2010" y="458"/>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1"/>
              <p:cNvSpPr/>
              <p:nvPr/>
            </p:nvSpPr>
            <p:spPr>
              <a:xfrm>
                <a:off x="1179115"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1"/>
              <p:cNvSpPr/>
              <p:nvPr/>
            </p:nvSpPr>
            <p:spPr>
              <a:xfrm>
                <a:off x="1465846" y="2352266"/>
                <a:ext cx="128810" cy="128810"/>
              </a:xfrm>
              <a:custGeom>
                <a:avLst/>
                <a:gdLst/>
                <a:ahLst/>
                <a:cxnLst/>
                <a:rect l="l" t="t" r="r" b="b"/>
                <a:pathLst>
                  <a:path w="2000" h="2000" extrusionOk="0">
                    <a:moveTo>
                      <a:pt x="1001" y="1"/>
                    </a:moveTo>
                    <a:cubicBezTo>
                      <a:pt x="458" y="1"/>
                      <a:pt x="1" y="458"/>
                      <a:pt x="1" y="1001"/>
                    </a:cubicBezTo>
                    <a:cubicBezTo>
                      <a:pt x="1" y="1555"/>
                      <a:pt x="458" y="1999"/>
                      <a:pt x="1001" y="1999"/>
                    </a:cubicBezTo>
                    <a:cubicBezTo>
                      <a:pt x="1555" y="1999"/>
                      <a:pt x="1999" y="1555"/>
                      <a:pt x="1999" y="1001"/>
                    </a:cubicBezTo>
                    <a:cubicBezTo>
                      <a:pt x="1999" y="458"/>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1"/>
              <p:cNvSpPr/>
              <p:nvPr/>
            </p:nvSpPr>
            <p:spPr>
              <a:xfrm>
                <a:off x="1789224" y="2370621"/>
                <a:ext cx="93001" cy="92936"/>
              </a:xfrm>
              <a:custGeom>
                <a:avLst/>
                <a:gdLst/>
                <a:ahLst/>
                <a:cxnLst/>
                <a:rect l="l" t="t" r="r" b="b"/>
                <a:pathLst>
                  <a:path w="1444" h="1443" extrusionOk="0">
                    <a:moveTo>
                      <a:pt x="728" y="0"/>
                    </a:moveTo>
                    <a:lnTo>
                      <a:pt x="1"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1"/>
              <p:cNvSpPr/>
              <p:nvPr/>
            </p:nvSpPr>
            <p:spPr>
              <a:xfrm>
                <a:off x="2076792" y="2352266"/>
                <a:ext cx="128746" cy="128810"/>
              </a:xfrm>
              <a:custGeom>
                <a:avLst/>
                <a:gdLst/>
                <a:ahLst/>
                <a:cxnLst/>
                <a:rect l="l" t="t" r="r" b="b"/>
                <a:pathLst>
                  <a:path w="1999" h="2000" extrusionOk="0">
                    <a:moveTo>
                      <a:pt x="999" y="1"/>
                    </a:moveTo>
                    <a:cubicBezTo>
                      <a:pt x="445" y="1"/>
                      <a:pt x="1" y="458"/>
                      <a:pt x="1" y="1001"/>
                    </a:cubicBezTo>
                    <a:cubicBezTo>
                      <a:pt x="1" y="1555"/>
                      <a:pt x="445"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1"/>
              <p:cNvSpPr/>
              <p:nvPr/>
            </p:nvSpPr>
            <p:spPr>
              <a:xfrm>
                <a:off x="2400105" y="2370621"/>
                <a:ext cx="93065" cy="92936"/>
              </a:xfrm>
              <a:custGeom>
                <a:avLst/>
                <a:gdLst/>
                <a:ahLst/>
                <a:cxnLst/>
                <a:rect l="l" t="t" r="r" b="b"/>
                <a:pathLst>
                  <a:path w="1445" h="1443" extrusionOk="0">
                    <a:moveTo>
                      <a:pt x="716" y="0"/>
                    </a:moveTo>
                    <a:lnTo>
                      <a:pt x="0" y="716"/>
                    </a:lnTo>
                    <a:lnTo>
                      <a:pt x="716" y="1443"/>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1"/>
              <p:cNvSpPr/>
              <p:nvPr/>
            </p:nvSpPr>
            <p:spPr>
              <a:xfrm>
                <a:off x="2687674"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43" y="1999"/>
                      <a:pt x="1999" y="1555"/>
                      <a:pt x="1999" y="1001"/>
                    </a:cubicBezTo>
                    <a:cubicBezTo>
                      <a:pt x="1999" y="458"/>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1"/>
              <p:cNvSpPr/>
              <p:nvPr/>
            </p:nvSpPr>
            <p:spPr>
              <a:xfrm>
                <a:off x="3011051"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1"/>
              <p:cNvSpPr/>
              <p:nvPr/>
            </p:nvSpPr>
            <p:spPr>
              <a:xfrm>
                <a:off x="3297782" y="2352266"/>
                <a:ext cx="128746" cy="128810"/>
              </a:xfrm>
              <a:custGeom>
                <a:avLst/>
                <a:gdLst/>
                <a:ahLst/>
                <a:cxnLst/>
                <a:rect l="l" t="t" r="r" b="b"/>
                <a:pathLst>
                  <a:path w="1999" h="2000" extrusionOk="0">
                    <a:moveTo>
                      <a:pt x="1012" y="1"/>
                    </a:moveTo>
                    <a:cubicBezTo>
                      <a:pt x="457" y="1"/>
                      <a:pt x="0" y="458"/>
                      <a:pt x="0" y="1001"/>
                    </a:cubicBezTo>
                    <a:cubicBezTo>
                      <a:pt x="0" y="1555"/>
                      <a:pt x="457" y="1999"/>
                      <a:pt x="1012" y="1999"/>
                    </a:cubicBezTo>
                    <a:cubicBezTo>
                      <a:pt x="1555" y="1999"/>
                      <a:pt x="1999" y="1555"/>
                      <a:pt x="1999" y="1001"/>
                    </a:cubicBezTo>
                    <a:cubicBezTo>
                      <a:pt x="1999" y="458"/>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1"/>
              <p:cNvSpPr/>
              <p:nvPr/>
            </p:nvSpPr>
            <p:spPr>
              <a:xfrm>
                <a:off x="3621868"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1"/>
              <p:cNvSpPr/>
              <p:nvPr/>
            </p:nvSpPr>
            <p:spPr>
              <a:xfrm>
                <a:off x="3908728" y="2352266"/>
                <a:ext cx="128746" cy="128810"/>
              </a:xfrm>
              <a:custGeom>
                <a:avLst/>
                <a:gdLst/>
                <a:ahLst/>
                <a:cxnLst/>
                <a:rect l="l" t="t" r="r" b="b"/>
                <a:pathLst>
                  <a:path w="1999" h="2000" extrusionOk="0">
                    <a:moveTo>
                      <a:pt x="999" y="1"/>
                    </a:moveTo>
                    <a:cubicBezTo>
                      <a:pt x="456" y="1"/>
                      <a:pt x="0" y="458"/>
                      <a:pt x="0" y="1001"/>
                    </a:cubicBezTo>
                    <a:cubicBezTo>
                      <a:pt x="0" y="1555"/>
                      <a:pt x="456" y="1999"/>
                      <a:pt x="999" y="1999"/>
                    </a:cubicBezTo>
                    <a:cubicBezTo>
                      <a:pt x="1554" y="1999"/>
                      <a:pt x="1998" y="1555"/>
                      <a:pt x="1998" y="1001"/>
                    </a:cubicBezTo>
                    <a:cubicBezTo>
                      <a:pt x="1998" y="458"/>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1"/>
              <p:cNvSpPr/>
              <p:nvPr/>
            </p:nvSpPr>
            <p:spPr>
              <a:xfrm>
                <a:off x="4231977" y="2370621"/>
                <a:ext cx="93065" cy="92936"/>
              </a:xfrm>
              <a:custGeom>
                <a:avLst/>
                <a:gdLst/>
                <a:ahLst/>
                <a:cxnLst/>
                <a:rect l="l" t="t" r="r" b="b"/>
                <a:pathLst>
                  <a:path w="1445" h="1443" extrusionOk="0">
                    <a:moveTo>
                      <a:pt x="729" y="0"/>
                    </a:moveTo>
                    <a:lnTo>
                      <a:pt x="1" y="716"/>
                    </a:lnTo>
                    <a:lnTo>
                      <a:pt x="729" y="1443"/>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1"/>
              <p:cNvSpPr/>
              <p:nvPr/>
            </p:nvSpPr>
            <p:spPr>
              <a:xfrm>
                <a:off x="4519609"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1"/>
              <p:cNvSpPr/>
              <p:nvPr/>
            </p:nvSpPr>
            <p:spPr>
              <a:xfrm>
                <a:off x="4842923" y="2370621"/>
                <a:ext cx="93001" cy="92936"/>
              </a:xfrm>
              <a:custGeom>
                <a:avLst/>
                <a:gdLst/>
                <a:ahLst/>
                <a:cxnLst/>
                <a:rect l="l" t="t" r="r" b="b"/>
                <a:pathLst>
                  <a:path w="1444" h="1443" extrusionOk="0">
                    <a:moveTo>
                      <a:pt x="716" y="0"/>
                    </a:moveTo>
                    <a:lnTo>
                      <a:pt x="1"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1"/>
              <p:cNvSpPr/>
              <p:nvPr/>
            </p:nvSpPr>
            <p:spPr>
              <a:xfrm>
                <a:off x="5130491" y="2352266"/>
                <a:ext cx="128810" cy="128810"/>
              </a:xfrm>
              <a:custGeom>
                <a:avLst/>
                <a:gdLst/>
                <a:ahLst/>
                <a:cxnLst/>
                <a:rect l="l" t="t" r="r" b="b"/>
                <a:pathLst>
                  <a:path w="2000" h="2000" extrusionOk="0">
                    <a:moveTo>
                      <a:pt x="999" y="1"/>
                    </a:moveTo>
                    <a:cubicBezTo>
                      <a:pt x="445" y="1"/>
                      <a:pt x="1" y="458"/>
                      <a:pt x="1" y="1001"/>
                    </a:cubicBezTo>
                    <a:cubicBezTo>
                      <a:pt x="1" y="1555"/>
                      <a:pt x="445" y="1999"/>
                      <a:pt x="999" y="1999"/>
                    </a:cubicBezTo>
                    <a:cubicBezTo>
                      <a:pt x="1542" y="1999"/>
                      <a:pt x="1999" y="1555"/>
                      <a:pt x="1999" y="1001"/>
                    </a:cubicBezTo>
                    <a:cubicBezTo>
                      <a:pt x="1999"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1"/>
              <p:cNvSpPr/>
              <p:nvPr/>
            </p:nvSpPr>
            <p:spPr>
              <a:xfrm>
                <a:off x="5453804"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1"/>
              <p:cNvSpPr/>
              <p:nvPr/>
            </p:nvSpPr>
            <p:spPr>
              <a:xfrm>
                <a:off x="5740599" y="2352266"/>
                <a:ext cx="129518" cy="128810"/>
              </a:xfrm>
              <a:custGeom>
                <a:avLst/>
                <a:gdLst/>
                <a:ahLst/>
                <a:cxnLst/>
                <a:rect l="l" t="t" r="r" b="b"/>
                <a:pathLst>
                  <a:path w="2011" h="2000" extrusionOk="0">
                    <a:moveTo>
                      <a:pt x="999" y="1"/>
                    </a:moveTo>
                    <a:cubicBezTo>
                      <a:pt x="457" y="1"/>
                      <a:pt x="1" y="458"/>
                      <a:pt x="1" y="1001"/>
                    </a:cubicBezTo>
                    <a:cubicBezTo>
                      <a:pt x="1" y="1555"/>
                      <a:pt x="457" y="1999"/>
                      <a:pt x="999" y="1999"/>
                    </a:cubicBezTo>
                    <a:cubicBezTo>
                      <a:pt x="1555" y="1999"/>
                      <a:pt x="2011" y="1555"/>
                      <a:pt x="2011" y="1001"/>
                    </a:cubicBezTo>
                    <a:cubicBezTo>
                      <a:pt x="2011"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1"/>
              <p:cNvSpPr/>
              <p:nvPr/>
            </p:nvSpPr>
            <p:spPr>
              <a:xfrm>
                <a:off x="6064750"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1"/>
              <p:cNvSpPr/>
              <p:nvPr/>
            </p:nvSpPr>
            <p:spPr>
              <a:xfrm>
                <a:off x="6351481" y="2352266"/>
                <a:ext cx="128746" cy="128810"/>
              </a:xfrm>
              <a:custGeom>
                <a:avLst/>
                <a:gdLst/>
                <a:ahLst/>
                <a:cxnLst/>
                <a:rect l="l" t="t" r="r" b="b"/>
                <a:pathLst>
                  <a:path w="1999" h="2000" extrusionOk="0">
                    <a:moveTo>
                      <a:pt x="1000" y="1"/>
                    </a:moveTo>
                    <a:cubicBezTo>
                      <a:pt x="457" y="1"/>
                      <a:pt x="1" y="458"/>
                      <a:pt x="1" y="1001"/>
                    </a:cubicBezTo>
                    <a:cubicBezTo>
                      <a:pt x="1" y="1555"/>
                      <a:pt x="457"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1"/>
              <p:cNvSpPr/>
              <p:nvPr/>
            </p:nvSpPr>
            <p:spPr>
              <a:xfrm>
                <a:off x="6674858" y="2370621"/>
                <a:ext cx="92936" cy="92936"/>
              </a:xfrm>
              <a:custGeom>
                <a:avLst/>
                <a:gdLst/>
                <a:ahLst/>
                <a:cxnLst/>
                <a:rect l="l" t="t" r="r" b="b"/>
                <a:pathLst>
                  <a:path w="1443" h="1443" extrusionOk="0">
                    <a:moveTo>
                      <a:pt x="728" y="0"/>
                    </a:moveTo>
                    <a:lnTo>
                      <a:pt x="0"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1"/>
              <p:cNvSpPr/>
              <p:nvPr/>
            </p:nvSpPr>
            <p:spPr>
              <a:xfrm>
                <a:off x="6962427"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1"/>
              <p:cNvSpPr/>
              <p:nvPr/>
            </p:nvSpPr>
            <p:spPr>
              <a:xfrm>
                <a:off x="7285740" y="2370621"/>
                <a:ext cx="93001" cy="92936"/>
              </a:xfrm>
              <a:custGeom>
                <a:avLst/>
                <a:gdLst/>
                <a:ahLst/>
                <a:cxnLst/>
                <a:rect l="l" t="t" r="r" b="b"/>
                <a:pathLst>
                  <a:path w="1444" h="1443" extrusionOk="0">
                    <a:moveTo>
                      <a:pt x="715" y="0"/>
                    </a:moveTo>
                    <a:lnTo>
                      <a:pt x="0" y="716"/>
                    </a:lnTo>
                    <a:lnTo>
                      <a:pt x="715" y="1443"/>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1"/>
              <p:cNvSpPr/>
              <p:nvPr/>
            </p:nvSpPr>
            <p:spPr>
              <a:xfrm>
                <a:off x="7573308"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42" y="1999"/>
                      <a:pt x="1998" y="1555"/>
                      <a:pt x="1998" y="1001"/>
                    </a:cubicBezTo>
                    <a:cubicBezTo>
                      <a:pt x="1998" y="458"/>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1"/>
              <p:cNvSpPr/>
              <p:nvPr/>
            </p:nvSpPr>
            <p:spPr>
              <a:xfrm>
                <a:off x="7896621"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1"/>
              <p:cNvSpPr/>
              <p:nvPr/>
            </p:nvSpPr>
            <p:spPr>
              <a:xfrm>
                <a:off x="8183417" y="2352266"/>
                <a:ext cx="128746" cy="128810"/>
              </a:xfrm>
              <a:custGeom>
                <a:avLst/>
                <a:gdLst/>
                <a:ahLst/>
                <a:cxnLst/>
                <a:rect l="l" t="t" r="r" b="b"/>
                <a:pathLst>
                  <a:path w="1999" h="2000" extrusionOk="0">
                    <a:moveTo>
                      <a:pt x="1000" y="1"/>
                    </a:moveTo>
                    <a:cubicBezTo>
                      <a:pt x="457" y="1"/>
                      <a:pt x="0" y="458"/>
                      <a:pt x="0" y="1001"/>
                    </a:cubicBezTo>
                    <a:cubicBezTo>
                      <a:pt x="0" y="1555"/>
                      <a:pt x="457"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1"/>
              <p:cNvSpPr/>
              <p:nvPr/>
            </p:nvSpPr>
            <p:spPr>
              <a:xfrm>
                <a:off x="8507503"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1"/>
              <p:cNvSpPr/>
              <p:nvPr/>
            </p:nvSpPr>
            <p:spPr>
              <a:xfrm>
                <a:off x="8794298" y="2352266"/>
                <a:ext cx="128810" cy="128810"/>
              </a:xfrm>
              <a:custGeom>
                <a:avLst/>
                <a:gdLst/>
                <a:ahLst/>
                <a:cxnLst/>
                <a:rect l="l" t="t" r="r" b="b"/>
                <a:pathLst>
                  <a:path w="2000"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1"/>
              <p:cNvSpPr/>
              <p:nvPr/>
            </p:nvSpPr>
            <p:spPr>
              <a:xfrm>
                <a:off x="9117611" y="2370621"/>
                <a:ext cx="93065" cy="92936"/>
              </a:xfrm>
              <a:custGeom>
                <a:avLst/>
                <a:gdLst/>
                <a:ahLst/>
                <a:cxnLst/>
                <a:rect l="l" t="t" r="r" b="b"/>
                <a:pathLst>
                  <a:path w="1445" h="1443" extrusionOk="0">
                    <a:moveTo>
                      <a:pt x="729" y="0"/>
                    </a:moveTo>
                    <a:lnTo>
                      <a:pt x="1" y="716"/>
                    </a:lnTo>
                    <a:lnTo>
                      <a:pt x="729" y="1443"/>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1"/>
              <p:cNvSpPr/>
              <p:nvPr/>
            </p:nvSpPr>
            <p:spPr>
              <a:xfrm>
                <a:off x="9405180"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2" name="Google Shape;2782;p11"/>
            <p:cNvSpPr/>
            <p:nvPr/>
          </p:nvSpPr>
          <p:spPr>
            <a:xfrm>
              <a:off x="-60166" y="5065382"/>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1"/>
            <p:cNvSpPr/>
            <p:nvPr/>
          </p:nvSpPr>
          <p:spPr>
            <a:xfrm>
              <a:off x="550716" y="5065382"/>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1"/>
            <p:cNvSpPr/>
            <p:nvPr/>
          </p:nvSpPr>
          <p:spPr>
            <a:xfrm>
              <a:off x="263147" y="5083737"/>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1"/>
            <p:cNvSpPr/>
            <p:nvPr/>
          </p:nvSpPr>
          <p:spPr>
            <a:xfrm>
              <a:off x="874093" y="5083737"/>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1"/>
            <p:cNvSpPr/>
            <p:nvPr/>
          </p:nvSpPr>
          <p:spPr>
            <a:xfrm>
              <a:off x="1160824" y="5065382"/>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1"/>
            <p:cNvSpPr/>
            <p:nvPr/>
          </p:nvSpPr>
          <p:spPr>
            <a:xfrm>
              <a:off x="1484910"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1"/>
            <p:cNvSpPr/>
            <p:nvPr/>
          </p:nvSpPr>
          <p:spPr>
            <a:xfrm>
              <a:off x="1771770" y="5065382"/>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1"/>
            <p:cNvSpPr/>
            <p:nvPr/>
          </p:nvSpPr>
          <p:spPr>
            <a:xfrm>
              <a:off x="2095019" y="5083737"/>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1"/>
            <p:cNvSpPr/>
            <p:nvPr/>
          </p:nvSpPr>
          <p:spPr>
            <a:xfrm>
              <a:off x="2382652" y="5065382"/>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1"/>
            <p:cNvSpPr/>
            <p:nvPr/>
          </p:nvSpPr>
          <p:spPr>
            <a:xfrm>
              <a:off x="2705965" y="5083737"/>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1"/>
            <p:cNvSpPr/>
            <p:nvPr/>
          </p:nvSpPr>
          <p:spPr>
            <a:xfrm>
              <a:off x="2993533" y="5065382"/>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1"/>
            <p:cNvSpPr/>
            <p:nvPr/>
          </p:nvSpPr>
          <p:spPr>
            <a:xfrm>
              <a:off x="3316846" y="5083737"/>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1"/>
            <p:cNvSpPr/>
            <p:nvPr/>
          </p:nvSpPr>
          <p:spPr>
            <a:xfrm>
              <a:off x="3603642" y="5065382"/>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1"/>
            <p:cNvSpPr/>
            <p:nvPr/>
          </p:nvSpPr>
          <p:spPr>
            <a:xfrm>
              <a:off x="3927792" y="5083737"/>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1"/>
            <p:cNvSpPr/>
            <p:nvPr/>
          </p:nvSpPr>
          <p:spPr>
            <a:xfrm>
              <a:off x="4214523" y="5065382"/>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1"/>
            <p:cNvSpPr/>
            <p:nvPr/>
          </p:nvSpPr>
          <p:spPr>
            <a:xfrm>
              <a:off x="4537900" y="5083737"/>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1"/>
            <p:cNvSpPr/>
            <p:nvPr/>
          </p:nvSpPr>
          <p:spPr>
            <a:xfrm>
              <a:off x="4825469" y="5065382"/>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1"/>
            <p:cNvSpPr/>
            <p:nvPr/>
          </p:nvSpPr>
          <p:spPr>
            <a:xfrm>
              <a:off x="5148782" y="5083737"/>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1"/>
            <p:cNvSpPr/>
            <p:nvPr/>
          </p:nvSpPr>
          <p:spPr>
            <a:xfrm>
              <a:off x="5436350" y="5065382"/>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1"/>
            <p:cNvSpPr/>
            <p:nvPr/>
          </p:nvSpPr>
          <p:spPr>
            <a:xfrm>
              <a:off x="5759663"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1"/>
            <p:cNvSpPr/>
            <p:nvPr/>
          </p:nvSpPr>
          <p:spPr>
            <a:xfrm>
              <a:off x="6046459" y="5065382"/>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1"/>
            <p:cNvSpPr/>
            <p:nvPr/>
          </p:nvSpPr>
          <p:spPr>
            <a:xfrm>
              <a:off x="6370545" y="5083737"/>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1"/>
            <p:cNvSpPr/>
            <p:nvPr/>
          </p:nvSpPr>
          <p:spPr>
            <a:xfrm>
              <a:off x="6657340" y="5065382"/>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1"/>
            <p:cNvSpPr/>
            <p:nvPr/>
          </p:nvSpPr>
          <p:spPr>
            <a:xfrm>
              <a:off x="6980653" y="5083737"/>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1"/>
            <p:cNvSpPr/>
            <p:nvPr/>
          </p:nvSpPr>
          <p:spPr>
            <a:xfrm>
              <a:off x="7268222" y="5065382"/>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1"/>
            <p:cNvSpPr/>
            <p:nvPr/>
          </p:nvSpPr>
          <p:spPr>
            <a:xfrm>
              <a:off x="7591599" y="5083737"/>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1"/>
            <p:cNvSpPr/>
            <p:nvPr/>
          </p:nvSpPr>
          <p:spPr>
            <a:xfrm>
              <a:off x="7879168" y="5065382"/>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1"/>
            <p:cNvSpPr/>
            <p:nvPr/>
          </p:nvSpPr>
          <p:spPr>
            <a:xfrm>
              <a:off x="8202481" y="5083737"/>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1"/>
            <p:cNvSpPr/>
            <p:nvPr/>
          </p:nvSpPr>
          <p:spPr>
            <a:xfrm>
              <a:off x="8489276" y="5065382"/>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1"/>
            <p:cNvSpPr/>
            <p:nvPr/>
          </p:nvSpPr>
          <p:spPr>
            <a:xfrm>
              <a:off x="8813362"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1"/>
            <p:cNvSpPr/>
            <p:nvPr/>
          </p:nvSpPr>
          <p:spPr>
            <a:xfrm>
              <a:off x="9100158" y="5065382"/>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3" name="Google Shape;2813;p11"/>
          <p:cNvSpPr txBox="1">
            <a:spLocks noGrp="1"/>
          </p:cNvSpPr>
          <p:nvPr>
            <p:ph type="title" hasCustomPrompt="1"/>
          </p:nvPr>
        </p:nvSpPr>
        <p:spPr>
          <a:xfrm>
            <a:off x="2052150" y="1879175"/>
            <a:ext cx="5039700" cy="1372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814" name="Google Shape;2814;p11"/>
          <p:cNvSpPr txBox="1">
            <a:spLocks noGrp="1"/>
          </p:cNvSpPr>
          <p:nvPr>
            <p:ph type="subTitle" idx="1"/>
          </p:nvPr>
        </p:nvSpPr>
        <p:spPr>
          <a:xfrm>
            <a:off x="3428950" y="3199975"/>
            <a:ext cx="2286900" cy="5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1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074"/>
        <p:cNvGrpSpPr/>
        <p:nvPr/>
      </p:nvGrpSpPr>
      <p:grpSpPr>
        <a:xfrm>
          <a:off x="0" y="0"/>
          <a:ext cx="0" cy="0"/>
          <a:chOff x="0" y="0"/>
          <a:chExt cx="0" cy="0"/>
        </a:xfrm>
      </p:grpSpPr>
      <p:grpSp>
        <p:nvGrpSpPr>
          <p:cNvPr id="4075" name="Google Shape;4075;p15"/>
          <p:cNvGrpSpPr/>
          <p:nvPr/>
        </p:nvGrpSpPr>
        <p:grpSpPr>
          <a:xfrm>
            <a:off x="-366025" y="-74771"/>
            <a:ext cx="9899950" cy="5289442"/>
            <a:chOff x="-366025" y="-95250"/>
            <a:chExt cx="9899950" cy="5289442"/>
          </a:xfrm>
        </p:grpSpPr>
        <p:grpSp>
          <p:nvGrpSpPr>
            <p:cNvPr id="4076" name="Google Shape;4076;p15"/>
            <p:cNvGrpSpPr/>
            <p:nvPr/>
          </p:nvGrpSpPr>
          <p:grpSpPr>
            <a:xfrm>
              <a:off x="-366025" y="-95250"/>
              <a:ext cx="9899950" cy="2576326"/>
              <a:chOff x="-366025" y="-95250"/>
              <a:chExt cx="9899950" cy="2576326"/>
            </a:xfrm>
          </p:grpSpPr>
          <p:sp>
            <p:nvSpPr>
              <p:cNvPr id="4077" name="Google Shape;4077;p15"/>
              <p:cNvSpPr/>
              <p:nvPr/>
            </p:nvSpPr>
            <p:spPr>
              <a:xfrm>
                <a:off x="-366025"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5"/>
              <p:cNvSpPr/>
              <p:nvPr/>
            </p:nvSpPr>
            <p:spPr>
              <a:xfrm>
                <a:off x="244921"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42" y="1999"/>
                      <a:pt x="1998" y="1555"/>
                      <a:pt x="1998" y="999"/>
                    </a:cubicBezTo>
                    <a:cubicBezTo>
                      <a:pt x="1998"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5"/>
              <p:cNvSpPr/>
              <p:nvPr/>
            </p:nvSpPr>
            <p:spPr>
              <a:xfrm>
                <a:off x="-42648" y="-77023"/>
                <a:ext cx="92936" cy="93065"/>
              </a:xfrm>
              <a:custGeom>
                <a:avLst/>
                <a:gdLst/>
                <a:ahLst/>
                <a:cxnLst/>
                <a:rect l="l" t="t" r="r" b="b"/>
                <a:pathLst>
                  <a:path w="1443" h="1445" extrusionOk="0">
                    <a:moveTo>
                      <a:pt x="716" y="1"/>
                    </a:moveTo>
                    <a:lnTo>
                      <a:pt x="0"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5"/>
              <p:cNvSpPr/>
              <p:nvPr/>
            </p:nvSpPr>
            <p:spPr>
              <a:xfrm>
                <a:off x="568169"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5"/>
              <p:cNvSpPr/>
              <p:nvPr/>
            </p:nvSpPr>
            <p:spPr>
              <a:xfrm>
                <a:off x="855029" y="-95250"/>
                <a:ext cx="129518" cy="128746"/>
              </a:xfrm>
              <a:custGeom>
                <a:avLst/>
                <a:gdLst/>
                <a:ahLst/>
                <a:cxnLst/>
                <a:rect l="l" t="t" r="r" b="b"/>
                <a:pathLst>
                  <a:path w="2011" h="1999" extrusionOk="0">
                    <a:moveTo>
                      <a:pt x="1012" y="1"/>
                    </a:moveTo>
                    <a:cubicBezTo>
                      <a:pt x="456" y="1"/>
                      <a:pt x="0" y="456"/>
                      <a:pt x="0" y="999"/>
                    </a:cubicBezTo>
                    <a:cubicBezTo>
                      <a:pt x="0" y="1555"/>
                      <a:pt x="456" y="1999"/>
                      <a:pt x="1012" y="1999"/>
                    </a:cubicBezTo>
                    <a:cubicBezTo>
                      <a:pt x="1554" y="1999"/>
                      <a:pt x="2010" y="1555"/>
                      <a:pt x="2010" y="999"/>
                    </a:cubicBezTo>
                    <a:cubicBezTo>
                      <a:pt x="2010" y="456"/>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5"/>
              <p:cNvSpPr/>
              <p:nvPr/>
            </p:nvSpPr>
            <p:spPr>
              <a:xfrm>
                <a:off x="1179115"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5"/>
              <p:cNvSpPr/>
              <p:nvPr/>
            </p:nvSpPr>
            <p:spPr>
              <a:xfrm>
                <a:off x="1465846" y="-95250"/>
                <a:ext cx="128810" cy="128746"/>
              </a:xfrm>
              <a:custGeom>
                <a:avLst/>
                <a:gdLst/>
                <a:ahLst/>
                <a:cxnLst/>
                <a:rect l="l" t="t" r="r" b="b"/>
                <a:pathLst>
                  <a:path w="2000" h="1999" extrusionOk="0">
                    <a:moveTo>
                      <a:pt x="1001" y="1"/>
                    </a:moveTo>
                    <a:cubicBezTo>
                      <a:pt x="458" y="1"/>
                      <a:pt x="1" y="456"/>
                      <a:pt x="1" y="999"/>
                    </a:cubicBezTo>
                    <a:cubicBezTo>
                      <a:pt x="1" y="1555"/>
                      <a:pt x="458" y="1999"/>
                      <a:pt x="1001" y="1999"/>
                    </a:cubicBezTo>
                    <a:cubicBezTo>
                      <a:pt x="1555" y="1999"/>
                      <a:pt x="1999" y="1555"/>
                      <a:pt x="1999" y="999"/>
                    </a:cubicBezTo>
                    <a:cubicBezTo>
                      <a:pt x="1999" y="456"/>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5"/>
              <p:cNvSpPr/>
              <p:nvPr/>
            </p:nvSpPr>
            <p:spPr>
              <a:xfrm>
                <a:off x="1789224" y="-77023"/>
                <a:ext cx="93001" cy="93065"/>
              </a:xfrm>
              <a:custGeom>
                <a:avLst/>
                <a:gdLst/>
                <a:ahLst/>
                <a:cxnLst/>
                <a:rect l="l" t="t" r="r" b="b"/>
                <a:pathLst>
                  <a:path w="1444" h="1445" extrusionOk="0">
                    <a:moveTo>
                      <a:pt x="728" y="1"/>
                    </a:moveTo>
                    <a:lnTo>
                      <a:pt x="1"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5"/>
              <p:cNvSpPr/>
              <p:nvPr/>
            </p:nvSpPr>
            <p:spPr>
              <a:xfrm>
                <a:off x="2076792" y="-95250"/>
                <a:ext cx="128746" cy="128746"/>
              </a:xfrm>
              <a:custGeom>
                <a:avLst/>
                <a:gdLst/>
                <a:ahLst/>
                <a:cxnLst/>
                <a:rect l="l" t="t" r="r" b="b"/>
                <a:pathLst>
                  <a:path w="1999" h="1999" extrusionOk="0">
                    <a:moveTo>
                      <a:pt x="999" y="1"/>
                    </a:moveTo>
                    <a:cubicBezTo>
                      <a:pt x="445" y="1"/>
                      <a:pt x="1" y="456"/>
                      <a:pt x="1" y="999"/>
                    </a:cubicBezTo>
                    <a:cubicBezTo>
                      <a:pt x="1" y="1555"/>
                      <a:pt x="445"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5"/>
              <p:cNvSpPr/>
              <p:nvPr/>
            </p:nvSpPr>
            <p:spPr>
              <a:xfrm>
                <a:off x="2400105" y="-77023"/>
                <a:ext cx="93065" cy="93065"/>
              </a:xfrm>
              <a:custGeom>
                <a:avLst/>
                <a:gdLst/>
                <a:ahLst/>
                <a:cxnLst/>
                <a:rect l="l" t="t" r="r" b="b"/>
                <a:pathLst>
                  <a:path w="1445" h="1445" extrusionOk="0">
                    <a:moveTo>
                      <a:pt x="716" y="1"/>
                    </a:moveTo>
                    <a:lnTo>
                      <a:pt x="0" y="716"/>
                    </a:lnTo>
                    <a:lnTo>
                      <a:pt x="716" y="1444"/>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5"/>
              <p:cNvSpPr/>
              <p:nvPr/>
            </p:nvSpPr>
            <p:spPr>
              <a:xfrm>
                <a:off x="2687674"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43" y="1999"/>
                      <a:pt x="1999" y="1555"/>
                      <a:pt x="1999" y="999"/>
                    </a:cubicBezTo>
                    <a:cubicBezTo>
                      <a:pt x="1999" y="456"/>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5"/>
              <p:cNvSpPr/>
              <p:nvPr/>
            </p:nvSpPr>
            <p:spPr>
              <a:xfrm>
                <a:off x="3011051"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5"/>
              <p:cNvSpPr/>
              <p:nvPr/>
            </p:nvSpPr>
            <p:spPr>
              <a:xfrm>
                <a:off x="3297782" y="-95250"/>
                <a:ext cx="128746" cy="128746"/>
              </a:xfrm>
              <a:custGeom>
                <a:avLst/>
                <a:gdLst/>
                <a:ahLst/>
                <a:cxnLst/>
                <a:rect l="l" t="t" r="r" b="b"/>
                <a:pathLst>
                  <a:path w="1999" h="1999" extrusionOk="0">
                    <a:moveTo>
                      <a:pt x="1012" y="1"/>
                    </a:moveTo>
                    <a:cubicBezTo>
                      <a:pt x="457" y="1"/>
                      <a:pt x="0" y="456"/>
                      <a:pt x="0" y="999"/>
                    </a:cubicBezTo>
                    <a:cubicBezTo>
                      <a:pt x="0" y="1555"/>
                      <a:pt x="457" y="1999"/>
                      <a:pt x="1012" y="1999"/>
                    </a:cubicBezTo>
                    <a:cubicBezTo>
                      <a:pt x="1555" y="1999"/>
                      <a:pt x="1999" y="1555"/>
                      <a:pt x="1999" y="999"/>
                    </a:cubicBezTo>
                    <a:cubicBezTo>
                      <a:pt x="1999" y="456"/>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5"/>
              <p:cNvSpPr/>
              <p:nvPr/>
            </p:nvSpPr>
            <p:spPr>
              <a:xfrm>
                <a:off x="3621868"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5"/>
              <p:cNvSpPr/>
              <p:nvPr/>
            </p:nvSpPr>
            <p:spPr>
              <a:xfrm>
                <a:off x="3908728" y="-95250"/>
                <a:ext cx="128746" cy="128746"/>
              </a:xfrm>
              <a:custGeom>
                <a:avLst/>
                <a:gdLst/>
                <a:ahLst/>
                <a:cxnLst/>
                <a:rect l="l" t="t" r="r" b="b"/>
                <a:pathLst>
                  <a:path w="1999" h="1999" extrusionOk="0">
                    <a:moveTo>
                      <a:pt x="999" y="1"/>
                    </a:moveTo>
                    <a:cubicBezTo>
                      <a:pt x="456" y="1"/>
                      <a:pt x="0" y="456"/>
                      <a:pt x="0" y="999"/>
                    </a:cubicBezTo>
                    <a:cubicBezTo>
                      <a:pt x="0" y="1555"/>
                      <a:pt x="456" y="1999"/>
                      <a:pt x="999" y="1999"/>
                    </a:cubicBezTo>
                    <a:cubicBezTo>
                      <a:pt x="1554" y="1999"/>
                      <a:pt x="1998" y="1555"/>
                      <a:pt x="1998" y="999"/>
                    </a:cubicBezTo>
                    <a:cubicBezTo>
                      <a:pt x="1998" y="456"/>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5"/>
              <p:cNvSpPr/>
              <p:nvPr/>
            </p:nvSpPr>
            <p:spPr>
              <a:xfrm>
                <a:off x="4231977" y="-77023"/>
                <a:ext cx="93065" cy="93065"/>
              </a:xfrm>
              <a:custGeom>
                <a:avLst/>
                <a:gdLst/>
                <a:ahLst/>
                <a:cxnLst/>
                <a:rect l="l" t="t" r="r" b="b"/>
                <a:pathLst>
                  <a:path w="1445" h="1445" extrusionOk="0">
                    <a:moveTo>
                      <a:pt x="729" y="1"/>
                    </a:moveTo>
                    <a:lnTo>
                      <a:pt x="1" y="716"/>
                    </a:lnTo>
                    <a:lnTo>
                      <a:pt x="729" y="1444"/>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5"/>
              <p:cNvSpPr/>
              <p:nvPr/>
            </p:nvSpPr>
            <p:spPr>
              <a:xfrm>
                <a:off x="4519609"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5"/>
              <p:cNvSpPr/>
              <p:nvPr/>
            </p:nvSpPr>
            <p:spPr>
              <a:xfrm>
                <a:off x="4842923" y="-77023"/>
                <a:ext cx="93001" cy="93065"/>
              </a:xfrm>
              <a:custGeom>
                <a:avLst/>
                <a:gdLst/>
                <a:ahLst/>
                <a:cxnLst/>
                <a:rect l="l" t="t" r="r" b="b"/>
                <a:pathLst>
                  <a:path w="1444" h="1445" extrusionOk="0">
                    <a:moveTo>
                      <a:pt x="716" y="1"/>
                    </a:moveTo>
                    <a:lnTo>
                      <a:pt x="1"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5"/>
              <p:cNvSpPr/>
              <p:nvPr/>
            </p:nvSpPr>
            <p:spPr>
              <a:xfrm>
                <a:off x="5130491" y="-95250"/>
                <a:ext cx="128810" cy="128746"/>
              </a:xfrm>
              <a:custGeom>
                <a:avLst/>
                <a:gdLst/>
                <a:ahLst/>
                <a:cxnLst/>
                <a:rect l="l" t="t" r="r" b="b"/>
                <a:pathLst>
                  <a:path w="2000" h="1999" extrusionOk="0">
                    <a:moveTo>
                      <a:pt x="999" y="1"/>
                    </a:moveTo>
                    <a:cubicBezTo>
                      <a:pt x="445" y="1"/>
                      <a:pt x="1" y="456"/>
                      <a:pt x="1" y="999"/>
                    </a:cubicBezTo>
                    <a:cubicBezTo>
                      <a:pt x="1" y="1555"/>
                      <a:pt x="445" y="1999"/>
                      <a:pt x="999" y="1999"/>
                    </a:cubicBezTo>
                    <a:cubicBezTo>
                      <a:pt x="1542" y="1999"/>
                      <a:pt x="1999" y="1555"/>
                      <a:pt x="1999" y="999"/>
                    </a:cubicBezTo>
                    <a:cubicBezTo>
                      <a:pt x="1999"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5"/>
              <p:cNvSpPr/>
              <p:nvPr/>
            </p:nvSpPr>
            <p:spPr>
              <a:xfrm>
                <a:off x="5453804"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5"/>
              <p:cNvSpPr/>
              <p:nvPr/>
            </p:nvSpPr>
            <p:spPr>
              <a:xfrm>
                <a:off x="5740599" y="-95250"/>
                <a:ext cx="129518" cy="128746"/>
              </a:xfrm>
              <a:custGeom>
                <a:avLst/>
                <a:gdLst/>
                <a:ahLst/>
                <a:cxnLst/>
                <a:rect l="l" t="t" r="r" b="b"/>
                <a:pathLst>
                  <a:path w="2011" h="1999" extrusionOk="0">
                    <a:moveTo>
                      <a:pt x="999" y="1"/>
                    </a:moveTo>
                    <a:cubicBezTo>
                      <a:pt x="457" y="1"/>
                      <a:pt x="1" y="456"/>
                      <a:pt x="1" y="999"/>
                    </a:cubicBezTo>
                    <a:cubicBezTo>
                      <a:pt x="1" y="1555"/>
                      <a:pt x="457" y="1999"/>
                      <a:pt x="999" y="1999"/>
                    </a:cubicBezTo>
                    <a:cubicBezTo>
                      <a:pt x="1555" y="1999"/>
                      <a:pt x="2011" y="1555"/>
                      <a:pt x="2011" y="999"/>
                    </a:cubicBezTo>
                    <a:cubicBezTo>
                      <a:pt x="2011"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5"/>
              <p:cNvSpPr/>
              <p:nvPr/>
            </p:nvSpPr>
            <p:spPr>
              <a:xfrm>
                <a:off x="6064750"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5"/>
              <p:cNvSpPr/>
              <p:nvPr/>
            </p:nvSpPr>
            <p:spPr>
              <a:xfrm>
                <a:off x="6351481" y="-95250"/>
                <a:ext cx="128746" cy="128746"/>
              </a:xfrm>
              <a:custGeom>
                <a:avLst/>
                <a:gdLst/>
                <a:ahLst/>
                <a:cxnLst/>
                <a:rect l="l" t="t" r="r" b="b"/>
                <a:pathLst>
                  <a:path w="1999" h="1999" extrusionOk="0">
                    <a:moveTo>
                      <a:pt x="1000" y="1"/>
                    </a:moveTo>
                    <a:cubicBezTo>
                      <a:pt x="457" y="1"/>
                      <a:pt x="1" y="456"/>
                      <a:pt x="1" y="999"/>
                    </a:cubicBezTo>
                    <a:cubicBezTo>
                      <a:pt x="1" y="1555"/>
                      <a:pt x="457"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5"/>
              <p:cNvSpPr/>
              <p:nvPr/>
            </p:nvSpPr>
            <p:spPr>
              <a:xfrm>
                <a:off x="6674858" y="-77023"/>
                <a:ext cx="92936" cy="93065"/>
              </a:xfrm>
              <a:custGeom>
                <a:avLst/>
                <a:gdLst/>
                <a:ahLst/>
                <a:cxnLst/>
                <a:rect l="l" t="t" r="r" b="b"/>
                <a:pathLst>
                  <a:path w="1443" h="1445" extrusionOk="0">
                    <a:moveTo>
                      <a:pt x="728" y="1"/>
                    </a:moveTo>
                    <a:lnTo>
                      <a:pt x="0"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5"/>
              <p:cNvSpPr/>
              <p:nvPr/>
            </p:nvSpPr>
            <p:spPr>
              <a:xfrm>
                <a:off x="6962427"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5"/>
              <p:cNvSpPr/>
              <p:nvPr/>
            </p:nvSpPr>
            <p:spPr>
              <a:xfrm>
                <a:off x="7285740" y="-77023"/>
                <a:ext cx="93001" cy="93065"/>
              </a:xfrm>
              <a:custGeom>
                <a:avLst/>
                <a:gdLst/>
                <a:ahLst/>
                <a:cxnLst/>
                <a:rect l="l" t="t" r="r" b="b"/>
                <a:pathLst>
                  <a:path w="1444" h="1445" extrusionOk="0">
                    <a:moveTo>
                      <a:pt x="715" y="1"/>
                    </a:moveTo>
                    <a:lnTo>
                      <a:pt x="0" y="716"/>
                    </a:lnTo>
                    <a:lnTo>
                      <a:pt x="715" y="1444"/>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5"/>
              <p:cNvSpPr/>
              <p:nvPr/>
            </p:nvSpPr>
            <p:spPr>
              <a:xfrm>
                <a:off x="7573308"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42" y="1999"/>
                      <a:pt x="1998" y="1555"/>
                      <a:pt x="1998" y="999"/>
                    </a:cubicBezTo>
                    <a:cubicBezTo>
                      <a:pt x="1998" y="456"/>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5"/>
              <p:cNvSpPr/>
              <p:nvPr/>
            </p:nvSpPr>
            <p:spPr>
              <a:xfrm>
                <a:off x="7896621"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5"/>
              <p:cNvSpPr/>
              <p:nvPr/>
            </p:nvSpPr>
            <p:spPr>
              <a:xfrm>
                <a:off x="8183417" y="-95250"/>
                <a:ext cx="128746" cy="128746"/>
              </a:xfrm>
              <a:custGeom>
                <a:avLst/>
                <a:gdLst/>
                <a:ahLst/>
                <a:cxnLst/>
                <a:rect l="l" t="t" r="r" b="b"/>
                <a:pathLst>
                  <a:path w="1999" h="1999" extrusionOk="0">
                    <a:moveTo>
                      <a:pt x="1000" y="1"/>
                    </a:moveTo>
                    <a:cubicBezTo>
                      <a:pt x="457" y="1"/>
                      <a:pt x="0" y="456"/>
                      <a:pt x="0" y="999"/>
                    </a:cubicBezTo>
                    <a:cubicBezTo>
                      <a:pt x="0" y="1555"/>
                      <a:pt x="457"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5"/>
              <p:cNvSpPr/>
              <p:nvPr/>
            </p:nvSpPr>
            <p:spPr>
              <a:xfrm>
                <a:off x="8507503"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5"/>
              <p:cNvSpPr/>
              <p:nvPr/>
            </p:nvSpPr>
            <p:spPr>
              <a:xfrm>
                <a:off x="8794298" y="-95250"/>
                <a:ext cx="128810" cy="128746"/>
              </a:xfrm>
              <a:custGeom>
                <a:avLst/>
                <a:gdLst/>
                <a:ahLst/>
                <a:cxnLst/>
                <a:rect l="l" t="t" r="r" b="b"/>
                <a:pathLst>
                  <a:path w="2000"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5"/>
              <p:cNvSpPr/>
              <p:nvPr/>
            </p:nvSpPr>
            <p:spPr>
              <a:xfrm>
                <a:off x="9117611" y="-77023"/>
                <a:ext cx="93065" cy="93065"/>
              </a:xfrm>
              <a:custGeom>
                <a:avLst/>
                <a:gdLst/>
                <a:ahLst/>
                <a:cxnLst/>
                <a:rect l="l" t="t" r="r" b="b"/>
                <a:pathLst>
                  <a:path w="1445" h="1445" extrusionOk="0">
                    <a:moveTo>
                      <a:pt x="729" y="1"/>
                    </a:moveTo>
                    <a:lnTo>
                      <a:pt x="1" y="716"/>
                    </a:lnTo>
                    <a:lnTo>
                      <a:pt x="729" y="1444"/>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5"/>
              <p:cNvSpPr/>
              <p:nvPr/>
            </p:nvSpPr>
            <p:spPr>
              <a:xfrm>
                <a:off x="9405180"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5"/>
              <p:cNvSpPr/>
              <p:nvPr/>
            </p:nvSpPr>
            <p:spPr>
              <a:xfrm>
                <a:off x="-60166" y="210544"/>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5"/>
              <p:cNvSpPr/>
              <p:nvPr/>
            </p:nvSpPr>
            <p:spPr>
              <a:xfrm>
                <a:off x="550716"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5"/>
              <p:cNvSpPr/>
              <p:nvPr/>
            </p:nvSpPr>
            <p:spPr>
              <a:xfrm>
                <a:off x="263147" y="228900"/>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5"/>
              <p:cNvSpPr/>
              <p:nvPr/>
            </p:nvSpPr>
            <p:spPr>
              <a:xfrm>
                <a:off x="874093"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5"/>
              <p:cNvSpPr/>
              <p:nvPr/>
            </p:nvSpPr>
            <p:spPr>
              <a:xfrm>
                <a:off x="1160824"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5"/>
              <p:cNvSpPr/>
              <p:nvPr/>
            </p:nvSpPr>
            <p:spPr>
              <a:xfrm>
                <a:off x="1484910"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5"/>
              <p:cNvSpPr/>
              <p:nvPr/>
            </p:nvSpPr>
            <p:spPr>
              <a:xfrm>
                <a:off x="1771770" y="210544"/>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5"/>
              <p:cNvSpPr/>
              <p:nvPr/>
            </p:nvSpPr>
            <p:spPr>
              <a:xfrm>
                <a:off x="2095019" y="228900"/>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5"/>
              <p:cNvSpPr/>
              <p:nvPr/>
            </p:nvSpPr>
            <p:spPr>
              <a:xfrm>
                <a:off x="2382652"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5"/>
              <p:cNvSpPr/>
              <p:nvPr/>
            </p:nvSpPr>
            <p:spPr>
              <a:xfrm>
                <a:off x="2705965" y="228900"/>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5"/>
              <p:cNvSpPr/>
              <p:nvPr/>
            </p:nvSpPr>
            <p:spPr>
              <a:xfrm>
                <a:off x="2993533" y="210544"/>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5"/>
              <p:cNvSpPr/>
              <p:nvPr/>
            </p:nvSpPr>
            <p:spPr>
              <a:xfrm>
                <a:off x="3316846"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5"/>
              <p:cNvSpPr/>
              <p:nvPr/>
            </p:nvSpPr>
            <p:spPr>
              <a:xfrm>
                <a:off x="3603642" y="210544"/>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5"/>
              <p:cNvSpPr/>
              <p:nvPr/>
            </p:nvSpPr>
            <p:spPr>
              <a:xfrm>
                <a:off x="3927792"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5"/>
              <p:cNvSpPr/>
              <p:nvPr/>
            </p:nvSpPr>
            <p:spPr>
              <a:xfrm>
                <a:off x="4214523" y="210544"/>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5"/>
              <p:cNvSpPr/>
              <p:nvPr/>
            </p:nvSpPr>
            <p:spPr>
              <a:xfrm>
                <a:off x="4537900" y="228900"/>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5"/>
              <p:cNvSpPr/>
              <p:nvPr/>
            </p:nvSpPr>
            <p:spPr>
              <a:xfrm>
                <a:off x="4825469" y="210544"/>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5"/>
              <p:cNvSpPr/>
              <p:nvPr/>
            </p:nvSpPr>
            <p:spPr>
              <a:xfrm>
                <a:off x="5148782" y="228900"/>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5"/>
              <p:cNvSpPr/>
              <p:nvPr/>
            </p:nvSpPr>
            <p:spPr>
              <a:xfrm>
                <a:off x="5436350"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5"/>
              <p:cNvSpPr/>
              <p:nvPr/>
            </p:nvSpPr>
            <p:spPr>
              <a:xfrm>
                <a:off x="5759663"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5"/>
              <p:cNvSpPr/>
              <p:nvPr/>
            </p:nvSpPr>
            <p:spPr>
              <a:xfrm>
                <a:off x="6046459"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5"/>
              <p:cNvSpPr/>
              <p:nvPr/>
            </p:nvSpPr>
            <p:spPr>
              <a:xfrm>
                <a:off x="6370545"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5"/>
              <p:cNvSpPr/>
              <p:nvPr/>
            </p:nvSpPr>
            <p:spPr>
              <a:xfrm>
                <a:off x="6657340" y="210544"/>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5"/>
              <p:cNvSpPr/>
              <p:nvPr/>
            </p:nvSpPr>
            <p:spPr>
              <a:xfrm>
                <a:off x="6980653" y="228900"/>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5"/>
              <p:cNvSpPr/>
              <p:nvPr/>
            </p:nvSpPr>
            <p:spPr>
              <a:xfrm>
                <a:off x="7268222"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5"/>
              <p:cNvSpPr/>
              <p:nvPr/>
            </p:nvSpPr>
            <p:spPr>
              <a:xfrm>
                <a:off x="7591599" y="228900"/>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5"/>
              <p:cNvSpPr/>
              <p:nvPr/>
            </p:nvSpPr>
            <p:spPr>
              <a:xfrm>
                <a:off x="7879168" y="210544"/>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5"/>
              <p:cNvSpPr/>
              <p:nvPr/>
            </p:nvSpPr>
            <p:spPr>
              <a:xfrm>
                <a:off x="8202481" y="228900"/>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5"/>
              <p:cNvSpPr/>
              <p:nvPr/>
            </p:nvSpPr>
            <p:spPr>
              <a:xfrm>
                <a:off x="8489276" y="210544"/>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5"/>
              <p:cNvSpPr/>
              <p:nvPr/>
            </p:nvSpPr>
            <p:spPr>
              <a:xfrm>
                <a:off x="8813362"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5"/>
              <p:cNvSpPr/>
              <p:nvPr/>
            </p:nvSpPr>
            <p:spPr>
              <a:xfrm>
                <a:off x="9100158" y="210544"/>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5"/>
              <p:cNvSpPr/>
              <p:nvPr/>
            </p:nvSpPr>
            <p:spPr>
              <a:xfrm>
                <a:off x="-366025"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5"/>
              <p:cNvSpPr/>
              <p:nvPr/>
            </p:nvSpPr>
            <p:spPr>
              <a:xfrm>
                <a:off x="244921"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42" y="1998"/>
                      <a:pt x="1998" y="1554"/>
                      <a:pt x="1998" y="999"/>
                    </a:cubicBezTo>
                    <a:cubicBezTo>
                      <a:pt x="1998"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5"/>
              <p:cNvSpPr/>
              <p:nvPr/>
            </p:nvSpPr>
            <p:spPr>
              <a:xfrm>
                <a:off x="-42648" y="534694"/>
                <a:ext cx="92936" cy="93065"/>
              </a:xfrm>
              <a:custGeom>
                <a:avLst/>
                <a:gdLst/>
                <a:ahLst/>
                <a:cxnLst/>
                <a:rect l="l" t="t" r="r" b="b"/>
                <a:pathLst>
                  <a:path w="1443" h="1445" extrusionOk="0">
                    <a:moveTo>
                      <a:pt x="716" y="0"/>
                    </a:moveTo>
                    <a:lnTo>
                      <a:pt x="0"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5"/>
              <p:cNvSpPr/>
              <p:nvPr/>
            </p:nvSpPr>
            <p:spPr>
              <a:xfrm>
                <a:off x="568169"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5"/>
              <p:cNvSpPr/>
              <p:nvPr/>
            </p:nvSpPr>
            <p:spPr>
              <a:xfrm>
                <a:off x="855029" y="516468"/>
                <a:ext cx="129518" cy="128746"/>
              </a:xfrm>
              <a:custGeom>
                <a:avLst/>
                <a:gdLst/>
                <a:ahLst/>
                <a:cxnLst/>
                <a:rect l="l" t="t" r="r" b="b"/>
                <a:pathLst>
                  <a:path w="2011" h="1999" extrusionOk="0">
                    <a:moveTo>
                      <a:pt x="1012" y="0"/>
                    </a:moveTo>
                    <a:cubicBezTo>
                      <a:pt x="456" y="0"/>
                      <a:pt x="0" y="456"/>
                      <a:pt x="0" y="999"/>
                    </a:cubicBezTo>
                    <a:cubicBezTo>
                      <a:pt x="0" y="1554"/>
                      <a:pt x="456" y="1998"/>
                      <a:pt x="1012" y="1998"/>
                    </a:cubicBezTo>
                    <a:cubicBezTo>
                      <a:pt x="1554" y="1998"/>
                      <a:pt x="2010" y="1554"/>
                      <a:pt x="2010" y="999"/>
                    </a:cubicBezTo>
                    <a:cubicBezTo>
                      <a:pt x="2010" y="456"/>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5"/>
              <p:cNvSpPr/>
              <p:nvPr/>
            </p:nvSpPr>
            <p:spPr>
              <a:xfrm>
                <a:off x="1179115"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5"/>
              <p:cNvSpPr/>
              <p:nvPr/>
            </p:nvSpPr>
            <p:spPr>
              <a:xfrm>
                <a:off x="1465846" y="516468"/>
                <a:ext cx="128810" cy="128746"/>
              </a:xfrm>
              <a:custGeom>
                <a:avLst/>
                <a:gdLst/>
                <a:ahLst/>
                <a:cxnLst/>
                <a:rect l="l" t="t" r="r" b="b"/>
                <a:pathLst>
                  <a:path w="2000" h="1999" extrusionOk="0">
                    <a:moveTo>
                      <a:pt x="1001" y="0"/>
                    </a:moveTo>
                    <a:cubicBezTo>
                      <a:pt x="458" y="0"/>
                      <a:pt x="1" y="456"/>
                      <a:pt x="1" y="999"/>
                    </a:cubicBezTo>
                    <a:cubicBezTo>
                      <a:pt x="1" y="1554"/>
                      <a:pt x="458" y="1998"/>
                      <a:pt x="1001" y="1998"/>
                    </a:cubicBezTo>
                    <a:cubicBezTo>
                      <a:pt x="1555" y="1998"/>
                      <a:pt x="1999" y="1554"/>
                      <a:pt x="1999" y="999"/>
                    </a:cubicBezTo>
                    <a:cubicBezTo>
                      <a:pt x="1999" y="456"/>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5"/>
              <p:cNvSpPr/>
              <p:nvPr/>
            </p:nvSpPr>
            <p:spPr>
              <a:xfrm>
                <a:off x="1789224" y="534694"/>
                <a:ext cx="93001" cy="93065"/>
              </a:xfrm>
              <a:custGeom>
                <a:avLst/>
                <a:gdLst/>
                <a:ahLst/>
                <a:cxnLst/>
                <a:rect l="l" t="t" r="r" b="b"/>
                <a:pathLst>
                  <a:path w="1444" h="1445" extrusionOk="0">
                    <a:moveTo>
                      <a:pt x="728" y="0"/>
                    </a:moveTo>
                    <a:lnTo>
                      <a:pt x="1"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5"/>
              <p:cNvSpPr/>
              <p:nvPr/>
            </p:nvSpPr>
            <p:spPr>
              <a:xfrm>
                <a:off x="2076792" y="516468"/>
                <a:ext cx="128746" cy="128746"/>
              </a:xfrm>
              <a:custGeom>
                <a:avLst/>
                <a:gdLst/>
                <a:ahLst/>
                <a:cxnLst/>
                <a:rect l="l" t="t" r="r" b="b"/>
                <a:pathLst>
                  <a:path w="1999" h="1999" extrusionOk="0">
                    <a:moveTo>
                      <a:pt x="999" y="0"/>
                    </a:moveTo>
                    <a:cubicBezTo>
                      <a:pt x="445" y="0"/>
                      <a:pt x="1" y="456"/>
                      <a:pt x="1" y="999"/>
                    </a:cubicBezTo>
                    <a:cubicBezTo>
                      <a:pt x="1" y="1554"/>
                      <a:pt x="445"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5"/>
              <p:cNvSpPr/>
              <p:nvPr/>
            </p:nvSpPr>
            <p:spPr>
              <a:xfrm>
                <a:off x="2400105" y="534694"/>
                <a:ext cx="93065" cy="93065"/>
              </a:xfrm>
              <a:custGeom>
                <a:avLst/>
                <a:gdLst/>
                <a:ahLst/>
                <a:cxnLst/>
                <a:rect l="l" t="t" r="r" b="b"/>
                <a:pathLst>
                  <a:path w="1445" h="1445" extrusionOk="0">
                    <a:moveTo>
                      <a:pt x="716" y="0"/>
                    </a:moveTo>
                    <a:lnTo>
                      <a:pt x="0" y="716"/>
                    </a:lnTo>
                    <a:lnTo>
                      <a:pt x="716" y="1444"/>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5"/>
              <p:cNvSpPr/>
              <p:nvPr/>
            </p:nvSpPr>
            <p:spPr>
              <a:xfrm>
                <a:off x="2687674"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43" y="1998"/>
                      <a:pt x="1999" y="1554"/>
                      <a:pt x="1999" y="999"/>
                    </a:cubicBezTo>
                    <a:cubicBezTo>
                      <a:pt x="1999" y="456"/>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5"/>
              <p:cNvSpPr/>
              <p:nvPr/>
            </p:nvSpPr>
            <p:spPr>
              <a:xfrm>
                <a:off x="3011051"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5"/>
              <p:cNvSpPr/>
              <p:nvPr/>
            </p:nvSpPr>
            <p:spPr>
              <a:xfrm>
                <a:off x="3297782" y="516468"/>
                <a:ext cx="128746" cy="128746"/>
              </a:xfrm>
              <a:custGeom>
                <a:avLst/>
                <a:gdLst/>
                <a:ahLst/>
                <a:cxnLst/>
                <a:rect l="l" t="t" r="r" b="b"/>
                <a:pathLst>
                  <a:path w="1999" h="1999" extrusionOk="0">
                    <a:moveTo>
                      <a:pt x="1012" y="0"/>
                    </a:moveTo>
                    <a:cubicBezTo>
                      <a:pt x="457" y="0"/>
                      <a:pt x="0" y="456"/>
                      <a:pt x="0" y="999"/>
                    </a:cubicBezTo>
                    <a:cubicBezTo>
                      <a:pt x="0" y="1554"/>
                      <a:pt x="457" y="1998"/>
                      <a:pt x="1012" y="1998"/>
                    </a:cubicBezTo>
                    <a:cubicBezTo>
                      <a:pt x="1555" y="1998"/>
                      <a:pt x="1999" y="1554"/>
                      <a:pt x="1999" y="999"/>
                    </a:cubicBezTo>
                    <a:cubicBezTo>
                      <a:pt x="1999" y="456"/>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5"/>
              <p:cNvSpPr/>
              <p:nvPr/>
            </p:nvSpPr>
            <p:spPr>
              <a:xfrm>
                <a:off x="3621868"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5"/>
              <p:cNvSpPr/>
              <p:nvPr/>
            </p:nvSpPr>
            <p:spPr>
              <a:xfrm>
                <a:off x="3908728" y="516468"/>
                <a:ext cx="128746" cy="128746"/>
              </a:xfrm>
              <a:custGeom>
                <a:avLst/>
                <a:gdLst/>
                <a:ahLst/>
                <a:cxnLst/>
                <a:rect l="l" t="t" r="r" b="b"/>
                <a:pathLst>
                  <a:path w="1999" h="1999" extrusionOk="0">
                    <a:moveTo>
                      <a:pt x="999" y="0"/>
                    </a:moveTo>
                    <a:cubicBezTo>
                      <a:pt x="456" y="0"/>
                      <a:pt x="0" y="456"/>
                      <a:pt x="0" y="999"/>
                    </a:cubicBezTo>
                    <a:cubicBezTo>
                      <a:pt x="0" y="1554"/>
                      <a:pt x="456" y="1998"/>
                      <a:pt x="999" y="1998"/>
                    </a:cubicBezTo>
                    <a:cubicBezTo>
                      <a:pt x="1554" y="1998"/>
                      <a:pt x="1998" y="1554"/>
                      <a:pt x="1998" y="999"/>
                    </a:cubicBezTo>
                    <a:cubicBezTo>
                      <a:pt x="1998" y="456"/>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5"/>
              <p:cNvSpPr/>
              <p:nvPr/>
            </p:nvSpPr>
            <p:spPr>
              <a:xfrm>
                <a:off x="4231977" y="534694"/>
                <a:ext cx="93065" cy="93065"/>
              </a:xfrm>
              <a:custGeom>
                <a:avLst/>
                <a:gdLst/>
                <a:ahLst/>
                <a:cxnLst/>
                <a:rect l="l" t="t" r="r" b="b"/>
                <a:pathLst>
                  <a:path w="1445" h="1445" extrusionOk="0">
                    <a:moveTo>
                      <a:pt x="729" y="0"/>
                    </a:moveTo>
                    <a:lnTo>
                      <a:pt x="1" y="716"/>
                    </a:lnTo>
                    <a:lnTo>
                      <a:pt x="729" y="1444"/>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5"/>
              <p:cNvSpPr/>
              <p:nvPr/>
            </p:nvSpPr>
            <p:spPr>
              <a:xfrm>
                <a:off x="4519609"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5"/>
              <p:cNvSpPr/>
              <p:nvPr/>
            </p:nvSpPr>
            <p:spPr>
              <a:xfrm>
                <a:off x="4842923" y="534694"/>
                <a:ext cx="93001" cy="93065"/>
              </a:xfrm>
              <a:custGeom>
                <a:avLst/>
                <a:gdLst/>
                <a:ahLst/>
                <a:cxnLst/>
                <a:rect l="l" t="t" r="r" b="b"/>
                <a:pathLst>
                  <a:path w="1444" h="1445" extrusionOk="0">
                    <a:moveTo>
                      <a:pt x="716" y="0"/>
                    </a:moveTo>
                    <a:lnTo>
                      <a:pt x="1"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5"/>
              <p:cNvSpPr/>
              <p:nvPr/>
            </p:nvSpPr>
            <p:spPr>
              <a:xfrm>
                <a:off x="5130491" y="516468"/>
                <a:ext cx="128810" cy="128746"/>
              </a:xfrm>
              <a:custGeom>
                <a:avLst/>
                <a:gdLst/>
                <a:ahLst/>
                <a:cxnLst/>
                <a:rect l="l" t="t" r="r" b="b"/>
                <a:pathLst>
                  <a:path w="2000" h="1999" extrusionOk="0">
                    <a:moveTo>
                      <a:pt x="999" y="0"/>
                    </a:moveTo>
                    <a:cubicBezTo>
                      <a:pt x="445" y="0"/>
                      <a:pt x="1" y="456"/>
                      <a:pt x="1" y="999"/>
                    </a:cubicBezTo>
                    <a:cubicBezTo>
                      <a:pt x="1" y="1554"/>
                      <a:pt x="445" y="1998"/>
                      <a:pt x="999" y="1998"/>
                    </a:cubicBezTo>
                    <a:cubicBezTo>
                      <a:pt x="1542" y="1998"/>
                      <a:pt x="1999" y="1554"/>
                      <a:pt x="1999" y="999"/>
                    </a:cubicBezTo>
                    <a:cubicBezTo>
                      <a:pt x="1999"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5"/>
              <p:cNvSpPr/>
              <p:nvPr/>
            </p:nvSpPr>
            <p:spPr>
              <a:xfrm>
                <a:off x="5453804"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5"/>
              <p:cNvSpPr/>
              <p:nvPr/>
            </p:nvSpPr>
            <p:spPr>
              <a:xfrm>
                <a:off x="5740599" y="516468"/>
                <a:ext cx="129518" cy="128746"/>
              </a:xfrm>
              <a:custGeom>
                <a:avLst/>
                <a:gdLst/>
                <a:ahLst/>
                <a:cxnLst/>
                <a:rect l="l" t="t" r="r" b="b"/>
                <a:pathLst>
                  <a:path w="2011" h="1999" extrusionOk="0">
                    <a:moveTo>
                      <a:pt x="999" y="0"/>
                    </a:moveTo>
                    <a:cubicBezTo>
                      <a:pt x="457" y="0"/>
                      <a:pt x="1" y="456"/>
                      <a:pt x="1" y="999"/>
                    </a:cubicBezTo>
                    <a:cubicBezTo>
                      <a:pt x="1" y="1554"/>
                      <a:pt x="457" y="1998"/>
                      <a:pt x="999" y="1998"/>
                    </a:cubicBezTo>
                    <a:cubicBezTo>
                      <a:pt x="1555" y="1998"/>
                      <a:pt x="2011" y="1554"/>
                      <a:pt x="2011" y="999"/>
                    </a:cubicBezTo>
                    <a:cubicBezTo>
                      <a:pt x="2011"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5"/>
              <p:cNvSpPr/>
              <p:nvPr/>
            </p:nvSpPr>
            <p:spPr>
              <a:xfrm>
                <a:off x="6064750"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5"/>
              <p:cNvSpPr/>
              <p:nvPr/>
            </p:nvSpPr>
            <p:spPr>
              <a:xfrm>
                <a:off x="6351481" y="516468"/>
                <a:ext cx="128746" cy="128746"/>
              </a:xfrm>
              <a:custGeom>
                <a:avLst/>
                <a:gdLst/>
                <a:ahLst/>
                <a:cxnLst/>
                <a:rect l="l" t="t" r="r" b="b"/>
                <a:pathLst>
                  <a:path w="1999" h="1999" extrusionOk="0">
                    <a:moveTo>
                      <a:pt x="1000" y="0"/>
                    </a:moveTo>
                    <a:cubicBezTo>
                      <a:pt x="457" y="0"/>
                      <a:pt x="1" y="456"/>
                      <a:pt x="1" y="999"/>
                    </a:cubicBezTo>
                    <a:cubicBezTo>
                      <a:pt x="1" y="1554"/>
                      <a:pt x="457"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5"/>
              <p:cNvSpPr/>
              <p:nvPr/>
            </p:nvSpPr>
            <p:spPr>
              <a:xfrm>
                <a:off x="6674858" y="534694"/>
                <a:ext cx="92936" cy="93065"/>
              </a:xfrm>
              <a:custGeom>
                <a:avLst/>
                <a:gdLst/>
                <a:ahLst/>
                <a:cxnLst/>
                <a:rect l="l" t="t" r="r" b="b"/>
                <a:pathLst>
                  <a:path w="1443" h="1445" extrusionOk="0">
                    <a:moveTo>
                      <a:pt x="728" y="0"/>
                    </a:moveTo>
                    <a:lnTo>
                      <a:pt x="0"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5"/>
              <p:cNvSpPr/>
              <p:nvPr/>
            </p:nvSpPr>
            <p:spPr>
              <a:xfrm>
                <a:off x="6962427"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5"/>
              <p:cNvSpPr/>
              <p:nvPr/>
            </p:nvSpPr>
            <p:spPr>
              <a:xfrm>
                <a:off x="7285740" y="534694"/>
                <a:ext cx="93001" cy="93065"/>
              </a:xfrm>
              <a:custGeom>
                <a:avLst/>
                <a:gdLst/>
                <a:ahLst/>
                <a:cxnLst/>
                <a:rect l="l" t="t" r="r" b="b"/>
                <a:pathLst>
                  <a:path w="1444" h="1445" extrusionOk="0">
                    <a:moveTo>
                      <a:pt x="715" y="0"/>
                    </a:moveTo>
                    <a:lnTo>
                      <a:pt x="0" y="716"/>
                    </a:lnTo>
                    <a:lnTo>
                      <a:pt x="715" y="1444"/>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5"/>
              <p:cNvSpPr/>
              <p:nvPr/>
            </p:nvSpPr>
            <p:spPr>
              <a:xfrm>
                <a:off x="7573308"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42" y="1998"/>
                      <a:pt x="1998" y="1554"/>
                      <a:pt x="1998" y="999"/>
                    </a:cubicBezTo>
                    <a:cubicBezTo>
                      <a:pt x="1998" y="456"/>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5"/>
              <p:cNvSpPr/>
              <p:nvPr/>
            </p:nvSpPr>
            <p:spPr>
              <a:xfrm>
                <a:off x="7896621"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5"/>
              <p:cNvSpPr/>
              <p:nvPr/>
            </p:nvSpPr>
            <p:spPr>
              <a:xfrm>
                <a:off x="8183417" y="516468"/>
                <a:ext cx="128746" cy="128746"/>
              </a:xfrm>
              <a:custGeom>
                <a:avLst/>
                <a:gdLst/>
                <a:ahLst/>
                <a:cxnLst/>
                <a:rect l="l" t="t" r="r" b="b"/>
                <a:pathLst>
                  <a:path w="1999" h="1999" extrusionOk="0">
                    <a:moveTo>
                      <a:pt x="1000" y="0"/>
                    </a:moveTo>
                    <a:cubicBezTo>
                      <a:pt x="457" y="0"/>
                      <a:pt x="0" y="456"/>
                      <a:pt x="0" y="999"/>
                    </a:cubicBezTo>
                    <a:cubicBezTo>
                      <a:pt x="0" y="1554"/>
                      <a:pt x="457"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5"/>
              <p:cNvSpPr/>
              <p:nvPr/>
            </p:nvSpPr>
            <p:spPr>
              <a:xfrm>
                <a:off x="8507503"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5"/>
              <p:cNvSpPr/>
              <p:nvPr/>
            </p:nvSpPr>
            <p:spPr>
              <a:xfrm>
                <a:off x="8794298" y="516468"/>
                <a:ext cx="128810" cy="128746"/>
              </a:xfrm>
              <a:custGeom>
                <a:avLst/>
                <a:gdLst/>
                <a:ahLst/>
                <a:cxnLst/>
                <a:rect l="l" t="t" r="r" b="b"/>
                <a:pathLst>
                  <a:path w="2000"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5"/>
              <p:cNvSpPr/>
              <p:nvPr/>
            </p:nvSpPr>
            <p:spPr>
              <a:xfrm>
                <a:off x="9117611" y="534694"/>
                <a:ext cx="93065" cy="93065"/>
              </a:xfrm>
              <a:custGeom>
                <a:avLst/>
                <a:gdLst/>
                <a:ahLst/>
                <a:cxnLst/>
                <a:rect l="l" t="t" r="r" b="b"/>
                <a:pathLst>
                  <a:path w="1445" h="1445" extrusionOk="0">
                    <a:moveTo>
                      <a:pt x="729" y="0"/>
                    </a:moveTo>
                    <a:lnTo>
                      <a:pt x="1" y="716"/>
                    </a:lnTo>
                    <a:lnTo>
                      <a:pt x="729" y="1444"/>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5"/>
              <p:cNvSpPr/>
              <p:nvPr/>
            </p:nvSpPr>
            <p:spPr>
              <a:xfrm>
                <a:off x="9405180"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5"/>
              <p:cNvSpPr/>
              <p:nvPr/>
            </p:nvSpPr>
            <p:spPr>
              <a:xfrm>
                <a:off x="-60166" y="822262"/>
                <a:ext cx="128746" cy="128746"/>
              </a:xfrm>
              <a:custGeom>
                <a:avLst/>
                <a:gdLst/>
                <a:ahLst/>
                <a:cxnLst/>
                <a:rect l="l" t="t" r="r" b="b"/>
                <a:pathLst>
                  <a:path w="1999" h="1999" extrusionOk="0">
                    <a:moveTo>
                      <a:pt x="999" y="1"/>
                    </a:moveTo>
                    <a:cubicBezTo>
                      <a:pt x="445" y="1"/>
                      <a:pt x="1" y="457"/>
                      <a:pt x="1" y="1000"/>
                    </a:cubicBezTo>
                    <a:cubicBezTo>
                      <a:pt x="1" y="1555"/>
                      <a:pt x="445"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5"/>
              <p:cNvSpPr/>
              <p:nvPr/>
            </p:nvSpPr>
            <p:spPr>
              <a:xfrm>
                <a:off x="550716"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43" y="1999"/>
                      <a:pt x="1999" y="1555"/>
                      <a:pt x="1999" y="1000"/>
                    </a:cubicBezTo>
                    <a:cubicBezTo>
                      <a:pt x="1999" y="457"/>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5"/>
              <p:cNvSpPr/>
              <p:nvPr/>
            </p:nvSpPr>
            <p:spPr>
              <a:xfrm>
                <a:off x="263147" y="840553"/>
                <a:ext cx="93065" cy="93001"/>
              </a:xfrm>
              <a:custGeom>
                <a:avLst/>
                <a:gdLst/>
                <a:ahLst/>
                <a:cxnLst/>
                <a:rect l="l" t="t" r="r" b="b"/>
                <a:pathLst>
                  <a:path w="1445" h="1444" extrusionOk="0">
                    <a:moveTo>
                      <a:pt x="716" y="1"/>
                    </a:moveTo>
                    <a:lnTo>
                      <a:pt x="0" y="716"/>
                    </a:lnTo>
                    <a:lnTo>
                      <a:pt x="716" y="1443"/>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5"/>
              <p:cNvSpPr/>
              <p:nvPr/>
            </p:nvSpPr>
            <p:spPr>
              <a:xfrm>
                <a:off x="874093"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5"/>
              <p:cNvSpPr/>
              <p:nvPr/>
            </p:nvSpPr>
            <p:spPr>
              <a:xfrm>
                <a:off x="1160824"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5"/>
              <p:cNvSpPr/>
              <p:nvPr/>
            </p:nvSpPr>
            <p:spPr>
              <a:xfrm>
                <a:off x="1484910"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5"/>
              <p:cNvSpPr/>
              <p:nvPr/>
            </p:nvSpPr>
            <p:spPr>
              <a:xfrm>
                <a:off x="1771770" y="822262"/>
                <a:ext cx="128746" cy="128746"/>
              </a:xfrm>
              <a:custGeom>
                <a:avLst/>
                <a:gdLst/>
                <a:ahLst/>
                <a:cxnLst/>
                <a:rect l="l" t="t" r="r" b="b"/>
                <a:pathLst>
                  <a:path w="1999" h="1999" extrusionOk="0">
                    <a:moveTo>
                      <a:pt x="999" y="1"/>
                    </a:moveTo>
                    <a:cubicBezTo>
                      <a:pt x="456" y="1"/>
                      <a:pt x="0" y="457"/>
                      <a:pt x="0" y="1000"/>
                    </a:cubicBezTo>
                    <a:cubicBezTo>
                      <a:pt x="0" y="1555"/>
                      <a:pt x="456" y="1999"/>
                      <a:pt x="999" y="1999"/>
                    </a:cubicBezTo>
                    <a:cubicBezTo>
                      <a:pt x="1554" y="1999"/>
                      <a:pt x="1998" y="1555"/>
                      <a:pt x="1998" y="1000"/>
                    </a:cubicBezTo>
                    <a:cubicBezTo>
                      <a:pt x="1998" y="457"/>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5"/>
              <p:cNvSpPr/>
              <p:nvPr/>
            </p:nvSpPr>
            <p:spPr>
              <a:xfrm>
                <a:off x="2095019" y="840553"/>
                <a:ext cx="93065" cy="93001"/>
              </a:xfrm>
              <a:custGeom>
                <a:avLst/>
                <a:gdLst/>
                <a:ahLst/>
                <a:cxnLst/>
                <a:rect l="l" t="t" r="r" b="b"/>
                <a:pathLst>
                  <a:path w="1445" h="1444" extrusionOk="0">
                    <a:moveTo>
                      <a:pt x="729" y="1"/>
                    </a:moveTo>
                    <a:lnTo>
                      <a:pt x="1" y="716"/>
                    </a:lnTo>
                    <a:lnTo>
                      <a:pt x="729" y="1443"/>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5"/>
              <p:cNvSpPr/>
              <p:nvPr/>
            </p:nvSpPr>
            <p:spPr>
              <a:xfrm>
                <a:off x="2382652"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5"/>
              <p:cNvSpPr/>
              <p:nvPr/>
            </p:nvSpPr>
            <p:spPr>
              <a:xfrm>
                <a:off x="2705965" y="840553"/>
                <a:ext cx="93001" cy="93001"/>
              </a:xfrm>
              <a:custGeom>
                <a:avLst/>
                <a:gdLst/>
                <a:ahLst/>
                <a:cxnLst/>
                <a:rect l="l" t="t" r="r" b="b"/>
                <a:pathLst>
                  <a:path w="1444" h="1444" extrusionOk="0">
                    <a:moveTo>
                      <a:pt x="716" y="1"/>
                    </a:moveTo>
                    <a:lnTo>
                      <a:pt x="1"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5"/>
              <p:cNvSpPr/>
              <p:nvPr/>
            </p:nvSpPr>
            <p:spPr>
              <a:xfrm>
                <a:off x="2993533" y="822262"/>
                <a:ext cx="128810" cy="128746"/>
              </a:xfrm>
              <a:custGeom>
                <a:avLst/>
                <a:gdLst/>
                <a:ahLst/>
                <a:cxnLst/>
                <a:rect l="l" t="t" r="r" b="b"/>
                <a:pathLst>
                  <a:path w="2000" h="1999" extrusionOk="0">
                    <a:moveTo>
                      <a:pt x="999" y="1"/>
                    </a:moveTo>
                    <a:cubicBezTo>
                      <a:pt x="445" y="1"/>
                      <a:pt x="1" y="457"/>
                      <a:pt x="1" y="1000"/>
                    </a:cubicBezTo>
                    <a:cubicBezTo>
                      <a:pt x="1"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5"/>
              <p:cNvSpPr/>
              <p:nvPr/>
            </p:nvSpPr>
            <p:spPr>
              <a:xfrm>
                <a:off x="3316846"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5"/>
              <p:cNvSpPr/>
              <p:nvPr/>
            </p:nvSpPr>
            <p:spPr>
              <a:xfrm>
                <a:off x="3603642" y="822262"/>
                <a:ext cx="128746" cy="128746"/>
              </a:xfrm>
              <a:custGeom>
                <a:avLst/>
                <a:gdLst/>
                <a:ahLst/>
                <a:cxnLst/>
                <a:rect l="l" t="t" r="r" b="b"/>
                <a:pathLst>
                  <a:path w="1999" h="1999" extrusionOk="0">
                    <a:moveTo>
                      <a:pt x="1012" y="1"/>
                    </a:moveTo>
                    <a:cubicBezTo>
                      <a:pt x="457" y="1"/>
                      <a:pt x="1" y="457"/>
                      <a:pt x="1" y="1000"/>
                    </a:cubicBezTo>
                    <a:cubicBezTo>
                      <a:pt x="1"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5"/>
              <p:cNvSpPr/>
              <p:nvPr/>
            </p:nvSpPr>
            <p:spPr>
              <a:xfrm>
                <a:off x="3927792"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5"/>
              <p:cNvSpPr/>
              <p:nvPr/>
            </p:nvSpPr>
            <p:spPr>
              <a:xfrm>
                <a:off x="4214523" y="822262"/>
                <a:ext cx="128746" cy="128746"/>
              </a:xfrm>
              <a:custGeom>
                <a:avLst/>
                <a:gdLst/>
                <a:ahLst/>
                <a:cxnLst/>
                <a:rect l="l" t="t" r="r" b="b"/>
                <a:pathLst>
                  <a:path w="1999"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5"/>
              <p:cNvSpPr/>
              <p:nvPr/>
            </p:nvSpPr>
            <p:spPr>
              <a:xfrm>
                <a:off x="4537900" y="840553"/>
                <a:ext cx="92936" cy="93001"/>
              </a:xfrm>
              <a:custGeom>
                <a:avLst/>
                <a:gdLst/>
                <a:ahLst/>
                <a:cxnLst/>
                <a:rect l="l" t="t" r="r" b="b"/>
                <a:pathLst>
                  <a:path w="1443" h="1444" extrusionOk="0">
                    <a:moveTo>
                      <a:pt x="728" y="1"/>
                    </a:moveTo>
                    <a:lnTo>
                      <a:pt x="0" y="716"/>
                    </a:lnTo>
                    <a:lnTo>
                      <a:pt x="728" y="1443"/>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5"/>
              <p:cNvSpPr/>
              <p:nvPr/>
            </p:nvSpPr>
            <p:spPr>
              <a:xfrm>
                <a:off x="4825469" y="822262"/>
                <a:ext cx="128746" cy="128746"/>
              </a:xfrm>
              <a:custGeom>
                <a:avLst/>
                <a:gdLst/>
                <a:ahLst/>
                <a:cxnLst/>
                <a:rect l="l" t="t" r="r" b="b"/>
                <a:pathLst>
                  <a:path w="1999" h="1999" extrusionOk="0">
                    <a:moveTo>
                      <a:pt x="999" y="1"/>
                    </a:moveTo>
                    <a:cubicBezTo>
                      <a:pt x="444" y="1"/>
                      <a:pt x="0" y="457"/>
                      <a:pt x="0" y="1000"/>
                    </a:cubicBezTo>
                    <a:cubicBezTo>
                      <a:pt x="0" y="1555"/>
                      <a:pt x="444"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5"/>
              <p:cNvSpPr/>
              <p:nvPr/>
            </p:nvSpPr>
            <p:spPr>
              <a:xfrm>
                <a:off x="5148782" y="840553"/>
                <a:ext cx="93001" cy="93001"/>
              </a:xfrm>
              <a:custGeom>
                <a:avLst/>
                <a:gdLst/>
                <a:ahLst/>
                <a:cxnLst/>
                <a:rect l="l" t="t" r="r" b="b"/>
                <a:pathLst>
                  <a:path w="1444" h="1444" extrusionOk="0">
                    <a:moveTo>
                      <a:pt x="715" y="1"/>
                    </a:moveTo>
                    <a:lnTo>
                      <a:pt x="0" y="716"/>
                    </a:lnTo>
                    <a:lnTo>
                      <a:pt x="715" y="1443"/>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5"/>
              <p:cNvSpPr/>
              <p:nvPr/>
            </p:nvSpPr>
            <p:spPr>
              <a:xfrm>
                <a:off x="5436350"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42" y="1999"/>
                      <a:pt x="1998" y="1555"/>
                      <a:pt x="1998" y="1000"/>
                    </a:cubicBezTo>
                    <a:cubicBezTo>
                      <a:pt x="1998" y="457"/>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5"/>
              <p:cNvSpPr/>
              <p:nvPr/>
            </p:nvSpPr>
            <p:spPr>
              <a:xfrm>
                <a:off x="5759663"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5"/>
              <p:cNvSpPr/>
              <p:nvPr/>
            </p:nvSpPr>
            <p:spPr>
              <a:xfrm>
                <a:off x="6046459"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4" y="1999"/>
                      <a:pt x="1998" y="1555"/>
                      <a:pt x="1998" y="1000"/>
                    </a:cubicBezTo>
                    <a:cubicBezTo>
                      <a:pt x="1998" y="457"/>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5"/>
              <p:cNvSpPr/>
              <p:nvPr/>
            </p:nvSpPr>
            <p:spPr>
              <a:xfrm>
                <a:off x="6370545"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5"/>
              <p:cNvSpPr/>
              <p:nvPr/>
            </p:nvSpPr>
            <p:spPr>
              <a:xfrm>
                <a:off x="6657340" y="822262"/>
                <a:ext cx="128810" cy="128746"/>
              </a:xfrm>
              <a:custGeom>
                <a:avLst/>
                <a:gdLst/>
                <a:ahLst/>
                <a:cxnLst/>
                <a:rect l="l" t="t" r="r" b="b"/>
                <a:pathLst>
                  <a:path w="2000"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5"/>
              <p:cNvSpPr/>
              <p:nvPr/>
            </p:nvSpPr>
            <p:spPr>
              <a:xfrm>
                <a:off x="6980653" y="840553"/>
                <a:ext cx="93065" cy="93001"/>
              </a:xfrm>
              <a:custGeom>
                <a:avLst/>
                <a:gdLst/>
                <a:ahLst/>
                <a:cxnLst/>
                <a:rect l="l" t="t" r="r" b="b"/>
                <a:pathLst>
                  <a:path w="1445" h="1444" extrusionOk="0">
                    <a:moveTo>
                      <a:pt x="729" y="1"/>
                    </a:moveTo>
                    <a:lnTo>
                      <a:pt x="1" y="716"/>
                    </a:lnTo>
                    <a:lnTo>
                      <a:pt x="729" y="1443"/>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5"/>
              <p:cNvSpPr/>
              <p:nvPr/>
            </p:nvSpPr>
            <p:spPr>
              <a:xfrm>
                <a:off x="7268222"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5"/>
              <p:cNvSpPr/>
              <p:nvPr/>
            </p:nvSpPr>
            <p:spPr>
              <a:xfrm>
                <a:off x="7591599" y="840553"/>
                <a:ext cx="92936" cy="93001"/>
              </a:xfrm>
              <a:custGeom>
                <a:avLst/>
                <a:gdLst/>
                <a:ahLst/>
                <a:cxnLst/>
                <a:rect l="l" t="t" r="r" b="b"/>
                <a:pathLst>
                  <a:path w="1443" h="1444" extrusionOk="0">
                    <a:moveTo>
                      <a:pt x="716" y="1"/>
                    </a:moveTo>
                    <a:lnTo>
                      <a:pt x="0"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5"/>
              <p:cNvSpPr/>
              <p:nvPr/>
            </p:nvSpPr>
            <p:spPr>
              <a:xfrm>
                <a:off x="7879168" y="822262"/>
                <a:ext cx="128746" cy="128746"/>
              </a:xfrm>
              <a:custGeom>
                <a:avLst/>
                <a:gdLst/>
                <a:ahLst/>
                <a:cxnLst/>
                <a:rect l="l" t="t" r="r" b="b"/>
                <a:pathLst>
                  <a:path w="1999" h="1999" extrusionOk="0">
                    <a:moveTo>
                      <a:pt x="999" y="1"/>
                    </a:moveTo>
                    <a:cubicBezTo>
                      <a:pt x="445" y="1"/>
                      <a:pt x="0" y="457"/>
                      <a:pt x="0" y="1000"/>
                    </a:cubicBezTo>
                    <a:cubicBezTo>
                      <a:pt x="0"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5"/>
              <p:cNvSpPr/>
              <p:nvPr/>
            </p:nvSpPr>
            <p:spPr>
              <a:xfrm>
                <a:off x="8202481" y="840553"/>
                <a:ext cx="92164" cy="93001"/>
              </a:xfrm>
              <a:custGeom>
                <a:avLst/>
                <a:gdLst/>
                <a:ahLst/>
                <a:cxnLst/>
                <a:rect l="l" t="t" r="r" b="b"/>
                <a:pathLst>
                  <a:path w="1431"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5"/>
              <p:cNvSpPr/>
              <p:nvPr/>
            </p:nvSpPr>
            <p:spPr>
              <a:xfrm>
                <a:off x="8489276" y="822262"/>
                <a:ext cx="128746" cy="128746"/>
              </a:xfrm>
              <a:custGeom>
                <a:avLst/>
                <a:gdLst/>
                <a:ahLst/>
                <a:cxnLst/>
                <a:rect l="l" t="t" r="r" b="b"/>
                <a:pathLst>
                  <a:path w="1999" h="1999" extrusionOk="0">
                    <a:moveTo>
                      <a:pt x="1012" y="1"/>
                    </a:moveTo>
                    <a:cubicBezTo>
                      <a:pt x="456" y="1"/>
                      <a:pt x="0" y="457"/>
                      <a:pt x="0" y="1000"/>
                    </a:cubicBezTo>
                    <a:cubicBezTo>
                      <a:pt x="0" y="1555"/>
                      <a:pt x="456"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5"/>
              <p:cNvSpPr/>
              <p:nvPr/>
            </p:nvSpPr>
            <p:spPr>
              <a:xfrm>
                <a:off x="8813362"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5"/>
              <p:cNvSpPr/>
              <p:nvPr/>
            </p:nvSpPr>
            <p:spPr>
              <a:xfrm>
                <a:off x="9100158" y="822262"/>
                <a:ext cx="128746" cy="128746"/>
              </a:xfrm>
              <a:custGeom>
                <a:avLst/>
                <a:gdLst/>
                <a:ahLst/>
                <a:cxnLst/>
                <a:rect l="l" t="t" r="r" b="b"/>
                <a:pathLst>
                  <a:path w="1999" h="1999" extrusionOk="0">
                    <a:moveTo>
                      <a:pt x="1000" y="1"/>
                    </a:moveTo>
                    <a:cubicBezTo>
                      <a:pt x="457" y="1"/>
                      <a:pt x="0" y="457"/>
                      <a:pt x="0" y="1000"/>
                    </a:cubicBezTo>
                    <a:cubicBezTo>
                      <a:pt x="0" y="1555"/>
                      <a:pt x="457"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5"/>
              <p:cNvSpPr/>
              <p:nvPr/>
            </p:nvSpPr>
            <p:spPr>
              <a:xfrm>
                <a:off x="-366025"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5"/>
              <p:cNvSpPr/>
              <p:nvPr/>
            </p:nvSpPr>
            <p:spPr>
              <a:xfrm>
                <a:off x="244921"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42" y="1999"/>
                      <a:pt x="1998" y="1543"/>
                      <a:pt x="1998" y="1000"/>
                    </a:cubicBezTo>
                    <a:cubicBezTo>
                      <a:pt x="1998"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5"/>
              <p:cNvSpPr/>
              <p:nvPr/>
            </p:nvSpPr>
            <p:spPr>
              <a:xfrm>
                <a:off x="-42648" y="1146412"/>
                <a:ext cx="92936" cy="93001"/>
              </a:xfrm>
              <a:custGeom>
                <a:avLst/>
                <a:gdLst/>
                <a:ahLst/>
                <a:cxnLst/>
                <a:rect l="l" t="t" r="r" b="b"/>
                <a:pathLst>
                  <a:path w="1443" h="1444" extrusionOk="0">
                    <a:moveTo>
                      <a:pt x="716" y="0"/>
                    </a:moveTo>
                    <a:lnTo>
                      <a:pt x="0"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5"/>
              <p:cNvSpPr/>
              <p:nvPr/>
            </p:nvSpPr>
            <p:spPr>
              <a:xfrm>
                <a:off x="568169"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5"/>
              <p:cNvSpPr/>
              <p:nvPr/>
            </p:nvSpPr>
            <p:spPr>
              <a:xfrm>
                <a:off x="855029" y="1128894"/>
                <a:ext cx="129518" cy="128746"/>
              </a:xfrm>
              <a:custGeom>
                <a:avLst/>
                <a:gdLst/>
                <a:ahLst/>
                <a:cxnLst/>
                <a:rect l="l" t="t" r="r" b="b"/>
                <a:pathLst>
                  <a:path w="2011" h="1999" extrusionOk="0">
                    <a:moveTo>
                      <a:pt x="1012" y="1"/>
                    </a:moveTo>
                    <a:cubicBezTo>
                      <a:pt x="456" y="1"/>
                      <a:pt x="0" y="445"/>
                      <a:pt x="0" y="1000"/>
                    </a:cubicBezTo>
                    <a:cubicBezTo>
                      <a:pt x="0" y="1543"/>
                      <a:pt x="456" y="1999"/>
                      <a:pt x="1012" y="1999"/>
                    </a:cubicBezTo>
                    <a:cubicBezTo>
                      <a:pt x="1554" y="1999"/>
                      <a:pt x="2010" y="1543"/>
                      <a:pt x="2010" y="1000"/>
                    </a:cubicBezTo>
                    <a:cubicBezTo>
                      <a:pt x="2010"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5"/>
              <p:cNvSpPr/>
              <p:nvPr/>
            </p:nvSpPr>
            <p:spPr>
              <a:xfrm>
                <a:off x="1179115"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5"/>
              <p:cNvSpPr/>
              <p:nvPr/>
            </p:nvSpPr>
            <p:spPr>
              <a:xfrm>
                <a:off x="1465846" y="1128894"/>
                <a:ext cx="128810" cy="128746"/>
              </a:xfrm>
              <a:custGeom>
                <a:avLst/>
                <a:gdLst/>
                <a:ahLst/>
                <a:cxnLst/>
                <a:rect l="l" t="t" r="r" b="b"/>
                <a:pathLst>
                  <a:path w="2000" h="1999" extrusionOk="0">
                    <a:moveTo>
                      <a:pt x="1001" y="1"/>
                    </a:moveTo>
                    <a:cubicBezTo>
                      <a:pt x="458" y="1"/>
                      <a:pt x="1" y="445"/>
                      <a:pt x="1" y="1000"/>
                    </a:cubicBezTo>
                    <a:cubicBezTo>
                      <a:pt x="1" y="1543"/>
                      <a:pt x="458" y="1999"/>
                      <a:pt x="1001" y="1999"/>
                    </a:cubicBezTo>
                    <a:cubicBezTo>
                      <a:pt x="1555" y="1999"/>
                      <a:pt x="1999" y="1543"/>
                      <a:pt x="1999" y="1000"/>
                    </a:cubicBezTo>
                    <a:cubicBezTo>
                      <a:pt x="1999" y="445"/>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5"/>
              <p:cNvSpPr/>
              <p:nvPr/>
            </p:nvSpPr>
            <p:spPr>
              <a:xfrm>
                <a:off x="1789224" y="1146412"/>
                <a:ext cx="93001" cy="93001"/>
              </a:xfrm>
              <a:custGeom>
                <a:avLst/>
                <a:gdLst/>
                <a:ahLst/>
                <a:cxnLst/>
                <a:rect l="l" t="t" r="r" b="b"/>
                <a:pathLst>
                  <a:path w="1444" h="1444" extrusionOk="0">
                    <a:moveTo>
                      <a:pt x="728" y="0"/>
                    </a:moveTo>
                    <a:lnTo>
                      <a:pt x="1"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5"/>
              <p:cNvSpPr/>
              <p:nvPr/>
            </p:nvSpPr>
            <p:spPr>
              <a:xfrm>
                <a:off x="2076792" y="1128894"/>
                <a:ext cx="128746" cy="128746"/>
              </a:xfrm>
              <a:custGeom>
                <a:avLst/>
                <a:gdLst/>
                <a:ahLst/>
                <a:cxnLst/>
                <a:rect l="l" t="t" r="r" b="b"/>
                <a:pathLst>
                  <a:path w="1999" h="1999" extrusionOk="0">
                    <a:moveTo>
                      <a:pt x="999" y="1"/>
                    </a:moveTo>
                    <a:cubicBezTo>
                      <a:pt x="445" y="1"/>
                      <a:pt x="1" y="445"/>
                      <a:pt x="1" y="1000"/>
                    </a:cubicBezTo>
                    <a:cubicBezTo>
                      <a:pt x="1" y="1543"/>
                      <a:pt x="445"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5"/>
              <p:cNvSpPr/>
              <p:nvPr/>
            </p:nvSpPr>
            <p:spPr>
              <a:xfrm>
                <a:off x="2400105" y="1146412"/>
                <a:ext cx="93065" cy="93001"/>
              </a:xfrm>
              <a:custGeom>
                <a:avLst/>
                <a:gdLst/>
                <a:ahLst/>
                <a:cxnLst/>
                <a:rect l="l" t="t" r="r" b="b"/>
                <a:pathLst>
                  <a:path w="1445" h="1444" extrusionOk="0">
                    <a:moveTo>
                      <a:pt x="716" y="0"/>
                    </a:moveTo>
                    <a:lnTo>
                      <a:pt x="0" y="728"/>
                    </a:lnTo>
                    <a:lnTo>
                      <a:pt x="716" y="1444"/>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5"/>
              <p:cNvSpPr/>
              <p:nvPr/>
            </p:nvSpPr>
            <p:spPr>
              <a:xfrm>
                <a:off x="2687674"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43" y="1999"/>
                      <a:pt x="1999" y="1543"/>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5"/>
              <p:cNvSpPr/>
              <p:nvPr/>
            </p:nvSpPr>
            <p:spPr>
              <a:xfrm>
                <a:off x="3011051"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5"/>
              <p:cNvSpPr/>
              <p:nvPr/>
            </p:nvSpPr>
            <p:spPr>
              <a:xfrm>
                <a:off x="3297782" y="1128894"/>
                <a:ext cx="128746" cy="128746"/>
              </a:xfrm>
              <a:custGeom>
                <a:avLst/>
                <a:gdLst/>
                <a:ahLst/>
                <a:cxnLst/>
                <a:rect l="l" t="t" r="r" b="b"/>
                <a:pathLst>
                  <a:path w="1999" h="1999" extrusionOk="0">
                    <a:moveTo>
                      <a:pt x="1012" y="1"/>
                    </a:moveTo>
                    <a:cubicBezTo>
                      <a:pt x="457" y="1"/>
                      <a:pt x="0" y="445"/>
                      <a:pt x="0" y="1000"/>
                    </a:cubicBezTo>
                    <a:cubicBezTo>
                      <a:pt x="0" y="1543"/>
                      <a:pt x="457" y="1999"/>
                      <a:pt x="1012" y="1999"/>
                    </a:cubicBezTo>
                    <a:cubicBezTo>
                      <a:pt x="1555" y="1999"/>
                      <a:pt x="1999" y="1543"/>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5"/>
              <p:cNvSpPr/>
              <p:nvPr/>
            </p:nvSpPr>
            <p:spPr>
              <a:xfrm>
                <a:off x="3621868"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5"/>
              <p:cNvSpPr/>
              <p:nvPr/>
            </p:nvSpPr>
            <p:spPr>
              <a:xfrm>
                <a:off x="3908728" y="1128894"/>
                <a:ext cx="128746" cy="128746"/>
              </a:xfrm>
              <a:custGeom>
                <a:avLst/>
                <a:gdLst/>
                <a:ahLst/>
                <a:cxnLst/>
                <a:rect l="l" t="t" r="r" b="b"/>
                <a:pathLst>
                  <a:path w="1999" h="1999" extrusionOk="0">
                    <a:moveTo>
                      <a:pt x="999" y="1"/>
                    </a:moveTo>
                    <a:cubicBezTo>
                      <a:pt x="456" y="1"/>
                      <a:pt x="0" y="445"/>
                      <a:pt x="0" y="1000"/>
                    </a:cubicBezTo>
                    <a:cubicBezTo>
                      <a:pt x="0" y="1543"/>
                      <a:pt x="456" y="1999"/>
                      <a:pt x="999" y="1999"/>
                    </a:cubicBezTo>
                    <a:cubicBezTo>
                      <a:pt x="1554" y="1999"/>
                      <a:pt x="1998" y="1543"/>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5"/>
              <p:cNvSpPr/>
              <p:nvPr/>
            </p:nvSpPr>
            <p:spPr>
              <a:xfrm>
                <a:off x="4231977" y="1146412"/>
                <a:ext cx="93065" cy="93001"/>
              </a:xfrm>
              <a:custGeom>
                <a:avLst/>
                <a:gdLst/>
                <a:ahLst/>
                <a:cxnLst/>
                <a:rect l="l" t="t" r="r" b="b"/>
                <a:pathLst>
                  <a:path w="1445" h="1444" extrusionOk="0">
                    <a:moveTo>
                      <a:pt x="729" y="0"/>
                    </a:moveTo>
                    <a:lnTo>
                      <a:pt x="1" y="728"/>
                    </a:lnTo>
                    <a:lnTo>
                      <a:pt x="729" y="1444"/>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5"/>
              <p:cNvSpPr/>
              <p:nvPr/>
            </p:nvSpPr>
            <p:spPr>
              <a:xfrm>
                <a:off x="4519609"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5"/>
              <p:cNvSpPr/>
              <p:nvPr/>
            </p:nvSpPr>
            <p:spPr>
              <a:xfrm>
                <a:off x="4842923" y="1146412"/>
                <a:ext cx="93001" cy="93001"/>
              </a:xfrm>
              <a:custGeom>
                <a:avLst/>
                <a:gdLst/>
                <a:ahLst/>
                <a:cxnLst/>
                <a:rect l="l" t="t" r="r" b="b"/>
                <a:pathLst>
                  <a:path w="1444" h="1444" extrusionOk="0">
                    <a:moveTo>
                      <a:pt x="716" y="0"/>
                    </a:moveTo>
                    <a:lnTo>
                      <a:pt x="1"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5"/>
              <p:cNvSpPr/>
              <p:nvPr/>
            </p:nvSpPr>
            <p:spPr>
              <a:xfrm>
                <a:off x="5130491" y="1128894"/>
                <a:ext cx="128810" cy="128746"/>
              </a:xfrm>
              <a:custGeom>
                <a:avLst/>
                <a:gdLst/>
                <a:ahLst/>
                <a:cxnLst/>
                <a:rect l="l" t="t" r="r" b="b"/>
                <a:pathLst>
                  <a:path w="2000" h="1999" extrusionOk="0">
                    <a:moveTo>
                      <a:pt x="999" y="1"/>
                    </a:moveTo>
                    <a:cubicBezTo>
                      <a:pt x="445" y="1"/>
                      <a:pt x="1" y="445"/>
                      <a:pt x="1" y="1000"/>
                    </a:cubicBezTo>
                    <a:cubicBezTo>
                      <a:pt x="1" y="1543"/>
                      <a:pt x="445" y="1999"/>
                      <a:pt x="999" y="1999"/>
                    </a:cubicBezTo>
                    <a:cubicBezTo>
                      <a:pt x="1542" y="1999"/>
                      <a:pt x="1999" y="1543"/>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5"/>
              <p:cNvSpPr/>
              <p:nvPr/>
            </p:nvSpPr>
            <p:spPr>
              <a:xfrm>
                <a:off x="5453804"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5"/>
              <p:cNvSpPr/>
              <p:nvPr/>
            </p:nvSpPr>
            <p:spPr>
              <a:xfrm>
                <a:off x="5740599" y="1128894"/>
                <a:ext cx="129518" cy="128746"/>
              </a:xfrm>
              <a:custGeom>
                <a:avLst/>
                <a:gdLst/>
                <a:ahLst/>
                <a:cxnLst/>
                <a:rect l="l" t="t" r="r" b="b"/>
                <a:pathLst>
                  <a:path w="2011" h="1999" extrusionOk="0">
                    <a:moveTo>
                      <a:pt x="999" y="1"/>
                    </a:moveTo>
                    <a:cubicBezTo>
                      <a:pt x="457" y="1"/>
                      <a:pt x="1" y="445"/>
                      <a:pt x="1" y="1000"/>
                    </a:cubicBezTo>
                    <a:cubicBezTo>
                      <a:pt x="1" y="1543"/>
                      <a:pt x="457" y="1999"/>
                      <a:pt x="999" y="1999"/>
                    </a:cubicBezTo>
                    <a:cubicBezTo>
                      <a:pt x="1555" y="1999"/>
                      <a:pt x="2011" y="1543"/>
                      <a:pt x="2011" y="1000"/>
                    </a:cubicBezTo>
                    <a:cubicBezTo>
                      <a:pt x="2011"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5"/>
              <p:cNvSpPr/>
              <p:nvPr/>
            </p:nvSpPr>
            <p:spPr>
              <a:xfrm>
                <a:off x="6064750"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5"/>
              <p:cNvSpPr/>
              <p:nvPr/>
            </p:nvSpPr>
            <p:spPr>
              <a:xfrm>
                <a:off x="6351481" y="1128894"/>
                <a:ext cx="128746" cy="128746"/>
              </a:xfrm>
              <a:custGeom>
                <a:avLst/>
                <a:gdLst/>
                <a:ahLst/>
                <a:cxnLst/>
                <a:rect l="l" t="t" r="r" b="b"/>
                <a:pathLst>
                  <a:path w="1999" h="1999" extrusionOk="0">
                    <a:moveTo>
                      <a:pt x="1000" y="1"/>
                    </a:moveTo>
                    <a:cubicBezTo>
                      <a:pt x="457" y="1"/>
                      <a:pt x="1" y="445"/>
                      <a:pt x="1" y="1000"/>
                    </a:cubicBezTo>
                    <a:cubicBezTo>
                      <a:pt x="1" y="1543"/>
                      <a:pt x="457"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5"/>
              <p:cNvSpPr/>
              <p:nvPr/>
            </p:nvSpPr>
            <p:spPr>
              <a:xfrm>
                <a:off x="6674858" y="1146412"/>
                <a:ext cx="92936" cy="93001"/>
              </a:xfrm>
              <a:custGeom>
                <a:avLst/>
                <a:gdLst/>
                <a:ahLst/>
                <a:cxnLst/>
                <a:rect l="l" t="t" r="r" b="b"/>
                <a:pathLst>
                  <a:path w="1443" h="1444" extrusionOk="0">
                    <a:moveTo>
                      <a:pt x="728" y="0"/>
                    </a:moveTo>
                    <a:lnTo>
                      <a:pt x="0"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5"/>
              <p:cNvSpPr/>
              <p:nvPr/>
            </p:nvSpPr>
            <p:spPr>
              <a:xfrm>
                <a:off x="6962427"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5"/>
              <p:cNvSpPr/>
              <p:nvPr/>
            </p:nvSpPr>
            <p:spPr>
              <a:xfrm>
                <a:off x="7285740" y="1146412"/>
                <a:ext cx="93001" cy="93001"/>
              </a:xfrm>
              <a:custGeom>
                <a:avLst/>
                <a:gdLst/>
                <a:ahLst/>
                <a:cxnLst/>
                <a:rect l="l" t="t" r="r" b="b"/>
                <a:pathLst>
                  <a:path w="1444" h="1444" extrusionOk="0">
                    <a:moveTo>
                      <a:pt x="715" y="0"/>
                    </a:moveTo>
                    <a:lnTo>
                      <a:pt x="0" y="728"/>
                    </a:lnTo>
                    <a:lnTo>
                      <a:pt x="715" y="1444"/>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5"/>
              <p:cNvSpPr/>
              <p:nvPr/>
            </p:nvSpPr>
            <p:spPr>
              <a:xfrm>
                <a:off x="7573308"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42" y="1999"/>
                      <a:pt x="1998" y="1543"/>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5"/>
              <p:cNvSpPr/>
              <p:nvPr/>
            </p:nvSpPr>
            <p:spPr>
              <a:xfrm>
                <a:off x="7896621"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5"/>
              <p:cNvSpPr/>
              <p:nvPr/>
            </p:nvSpPr>
            <p:spPr>
              <a:xfrm>
                <a:off x="8183417" y="1128894"/>
                <a:ext cx="128746" cy="128746"/>
              </a:xfrm>
              <a:custGeom>
                <a:avLst/>
                <a:gdLst/>
                <a:ahLst/>
                <a:cxnLst/>
                <a:rect l="l" t="t" r="r" b="b"/>
                <a:pathLst>
                  <a:path w="1999" h="1999" extrusionOk="0">
                    <a:moveTo>
                      <a:pt x="1000" y="1"/>
                    </a:moveTo>
                    <a:cubicBezTo>
                      <a:pt x="457" y="1"/>
                      <a:pt x="0" y="445"/>
                      <a:pt x="0" y="1000"/>
                    </a:cubicBezTo>
                    <a:cubicBezTo>
                      <a:pt x="0" y="1543"/>
                      <a:pt x="457"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5"/>
              <p:cNvSpPr/>
              <p:nvPr/>
            </p:nvSpPr>
            <p:spPr>
              <a:xfrm>
                <a:off x="8507503"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5"/>
              <p:cNvSpPr/>
              <p:nvPr/>
            </p:nvSpPr>
            <p:spPr>
              <a:xfrm>
                <a:off x="8794298" y="1128894"/>
                <a:ext cx="128810" cy="128746"/>
              </a:xfrm>
              <a:custGeom>
                <a:avLst/>
                <a:gdLst/>
                <a:ahLst/>
                <a:cxnLst/>
                <a:rect l="l" t="t" r="r" b="b"/>
                <a:pathLst>
                  <a:path w="2000"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5"/>
              <p:cNvSpPr/>
              <p:nvPr/>
            </p:nvSpPr>
            <p:spPr>
              <a:xfrm>
                <a:off x="9117611" y="1146412"/>
                <a:ext cx="93065" cy="93001"/>
              </a:xfrm>
              <a:custGeom>
                <a:avLst/>
                <a:gdLst/>
                <a:ahLst/>
                <a:cxnLst/>
                <a:rect l="l" t="t" r="r" b="b"/>
                <a:pathLst>
                  <a:path w="1445" h="1444" extrusionOk="0">
                    <a:moveTo>
                      <a:pt x="729" y="0"/>
                    </a:moveTo>
                    <a:lnTo>
                      <a:pt x="1" y="728"/>
                    </a:lnTo>
                    <a:lnTo>
                      <a:pt x="729" y="1444"/>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5"/>
              <p:cNvSpPr/>
              <p:nvPr/>
            </p:nvSpPr>
            <p:spPr>
              <a:xfrm>
                <a:off x="9405180"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5"/>
              <p:cNvSpPr/>
              <p:nvPr/>
            </p:nvSpPr>
            <p:spPr>
              <a:xfrm>
                <a:off x="-60166" y="1434753"/>
                <a:ext cx="128746" cy="128810"/>
              </a:xfrm>
              <a:custGeom>
                <a:avLst/>
                <a:gdLst/>
                <a:ahLst/>
                <a:cxnLst/>
                <a:rect l="l" t="t" r="r" b="b"/>
                <a:pathLst>
                  <a:path w="1999" h="2000" extrusionOk="0">
                    <a:moveTo>
                      <a:pt x="999" y="1"/>
                    </a:moveTo>
                    <a:cubicBezTo>
                      <a:pt x="445" y="1"/>
                      <a:pt x="1" y="445"/>
                      <a:pt x="1" y="1000"/>
                    </a:cubicBezTo>
                    <a:cubicBezTo>
                      <a:pt x="1" y="1542"/>
                      <a:pt x="445"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5"/>
              <p:cNvSpPr/>
              <p:nvPr/>
            </p:nvSpPr>
            <p:spPr>
              <a:xfrm>
                <a:off x="550716"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43" y="1999"/>
                      <a:pt x="1999" y="1542"/>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5"/>
              <p:cNvSpPr/>
              <p:nvPr/>
            </p:nvSpPr>
            <p:spPr>
              <a:xfrm>
                <a:off x="263147" y="1452271"/>
                <a:ext cx="93065" cy="92936"/>
              </a:xfrm>
              <a:custGeom>
                <a:avLst/>
                <a:gdLst/>
                <a:ahLst/>
                <a:cxnLst/>
                <a:rect l="l" t="t" r="r" b="b"/>
                <a:pathLst>
                  <a:path w="1445" h="1443" extrusionOk="0">
                    <a:moveTo>
                      <a:pt x="716" y="0"/>
                    </a:moveTo>
                    <a:lnTo>
                      <a:pt x="0" y="728"/>
                    </a:lnTo>
                    <a:lnTo>
                      <a:pt x="716" y="1443"/>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5"/>
              <p:cNvSpPr/>
              <p:nvPr/>
            </p:nvSpPr>
            <p:spPr>
              <a:xfrm>
                <a:off x="874093"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5"/>
              <p:cNvSpPr/>
              <p:nvPr/>
            </p:nvSpPr>
            <p:spPr>
              <a:xfrm>
                <a:off x="1160824"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5"/>
              <p:cNvSpPr/>
              <p:nvPr/>
            </p:nvSpPr>
            <p:spPr>
              <a:xfrm>
                <a:off x="1484910"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5"/>
              <p:cNvSpPr/>
              <p:nvPr/>
            </p:nvSpPr>
            <p:spPr>
              <a:xfrm>
                <a:off x="1771770" y="1434753"/>
                <a:ext cx="128746" cy="128810"/>
              </a:xfrm>
              <a:custGeom>
                <a:avLst/>
                <a:gdLst/>
                <a:ahLst/>
                <a:cxnLst/>
                <a:rect l="l" t="t" r="r" b="b"/>
                <a:pathLst>
                  <a:path w="1999" h="2000" extrusionOk="0">
                    <a:moveTo>
                      <a:pt x="999" y="1"/>
                    </a:moveTo>
                    <a:cubicBezTo>
                      <a:pt x="456" y="1"/>
                      <a:pt x="0" y="445"/>
                      <a:pt x="0" y="1000"/>
                    </a:cubicBezTo>
                    <a:cubicBezTo>
                      <a:pt x="0" y="1542"/>
                      <a:pt x="456" y="1999"/>
                      <a:pt x="999" y="1999"/>
                    </a:cubicBezTo>
                    <a:cubicBezTo>
                      <a:pt x="1554" y="1999"/>
                      <a:pt x="1998" y="1542"/>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5"/>
              <p:cNvSpPr/>
              <p:nvPr/>
            </p:nvSpPr>
            <p:spPr>
              <a:xfrm>
                <a:off x="2095019" y="1452271"/>
                <a:ext cx="93065" cy="92936"/>
              </a:xfrm>
              <a:custGeom>
                <a:avLst/>
                <a:gdLst/>
                <a:ahLst/>
                <a:cxnLst/>
                <a:rect l="l" t="t" r="r" b="b"/>
                <a:pathLst>
                  <a:path w="1445" h="1443" extrusionOk="0">
                    <a:moveTo>
                      <a:pt x="729" y="0"/>
                    </a:moveTo>
                    <a:lnTo>
                      <a:pt x="1" y="728"/>
                    </a:lnTo>
                    <a:lnTo>
                      <a:pt x="729" y="1443"/>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5"/>
              <p:cNvSpPr/>
              <p:nvPr/>
            </p:nvSpPr>
            <p:spPr>
              <a:xfrm>
                <a:off x="2382652"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5"/>
              <p:cNvSpPr/>
              <p:nvPr/>
            </p:nvSpPr>
            <p:spPr>
              <a:xfrm>
                <a:off x="2705965" y="1452271"/>
                <a:ext cx="93001" cy="92936"/>
              </a:xfrm>
              <a:custGeom>
                <a:avLst/>
                <a:gdLst/>
                <a:ahLst/>
                <a:cxnLst/>
                <a:rect l="l" t="t" r="r" b="b"/>
                <a:pathLst>
                  <a:path w="1444" h="1443" extrusionOk="0">
                    <a:moveTo>
                      <a:pt x="716" y="0"/>
                    </a:moveTo>
                    <a:lnTo>
                      <a:pt x="1"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5"/>
              <p:cNvSpPr/>
              <p:nvPr/>
            </p:nvSpPr>
            <p:spPr>
              <a:xfrm>
                <a:off x="2993533" y="1434753"/>
                <a:ext cx="128810" cy="128810"/>
              </a:xfrm>
              <a:custGeom>
                <a:avLst/>
                <a:gdLst/>
                <a:ahLst/>
                <a:cxnLst/>
                <a:rect l="l" t="t" r="r" b="b"/>
                <a:pathLst>
                  <a:path w="2000" h="2000" extrusionOk="0">
                    <a:moveTo>
                      <a:pt x="999" y="1"/>
                    </a:moveTo>
                    <a:cubicBezTo>
                      <a:pt x="445" y="1"/>
                      <a:pt x="1" y="445"/>
                      <a:pt x="1" y="1000"/>
                    </a:cubicBezTo>
                    <a:cubicBezTo>
                      <a:pt x="1"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5"/>
              <p:cNvSpPr/>
              <p:nvPr/>
            </p:nvSpPr>
            <p:spPr>
              <a:xfrm>
                <a:off x="3316846"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5"/>
              <p:cNvSpPr/>
              <p:nvPr/>
            </p:nvSpPr>
            <p:spPr>
              <a:xfrm>
                <a:off x="3603642" y="1434753"/>
                <a:ext cx="128746" cy="128810"/>
              </a:xfrm>
              <a:custGeom>
                <a:avLst/>
                <a:gdLst/>
                <a:ahLst/>
                <a:cxnLst/>
                <a:rect l="l" t="t" r="r" b="b"/>
                <a:pathLst>
                  <a:path w="1999" h="2000" extrusionOk="0">
                    <a:moveTo>
                      <a:pt x="1012" y="1"/>
                    </a:moveTo>
                    <a:cubicBezTo>
                      <a:pt x="457" y="1"/>
                      <a:pt x="1" y="445"/>
                      <a:pt x="1" y="1000"/>
                    </a:cubicBezTo>
                    <a:cubicBezTo>
                      <a:pt x="1"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5"/>
              <p:cNvSpPr/>
              <p:nvPr/>
            </p:nvSpPr>
            <p:spPr>
              <a:xfrm>
                <a:off x="3927792"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5"/>
              <p:cNvSpPr/>
              <p:nvPr/>
            </p:nvSpPr>
            <p:spPr>
              <a:xfrm>
                <a:off x="4214523" y="1434753"/>
                <a:ext cx="128746" cy="128810"/>
              </a:xfrm>
              <a:custGeom>
                <a:avLst/>
                <a:gdLst/>
                <a:ahLst/>
                <a:cxnLst/>
                <a:rect l="l" t="t" r="r" b="b"/>
                <a:pathLst>
                  <a:path w="1999"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5"/>
              <p:cNvSpPr/>
              <p:nvPr/>
            </p:nvSpPr>
            <p:spPr>
              <a:xfrm>
                <a:off x="4537900" y="1452271"/>
                <a:ext cx="92936" cy="92936"/>
              </a:xfrm>
              <a:custGeom>
                <a:avLst/>
                <a:gdLst/>
                <a:ahLst/>
                <a:cxnLst/>
                <a:rect l="l" t="t" r="r" b="b"/>
                <a:pathLst>
                  <a:path w="1443" h="1443" extrusionOk="0">
                    <a:moveTo>
                      <a:pt x="728" y="0"/>
                    </a:moveTo>
                    <a:lnTo>
                      <a:pt x="0" y="728"/>
                    </a:lnTo>
                    <a:lnTo>
                      <a:pt x="728" y="1443"/>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5"/>
              <p:cNvSpPr/>
              <p:nvPr/>
            </p:nvSpPr>
            <p:spPr>
              <a:xfrm>
                <a:off x="4825469" y="1434753"/>
                <a:ext cx="128746" cy="128810"/>
              </a:xfrm>
              <a:custGeom>
                <a:avLst/>
                <a:gdLst/>
                <a:ahLst/>
                <a:cxnLst/>
                <a:rect l="l" t="t" r="r" b="b"/>
                <a:pathLst>
                  <a:path w="1999" h="2000" extrusionOk="0">
                    <a:moveTo>
                      <a:pt x="999" y="1"/>
                    </a:moveTo>
                    <a:cubicBezTo>
                      <a:pt x="444" y="1"/>
                      <a:pt x="0" y="445"/>
                      <a:pt x="0" y="1000"/>
                    </a:cubicBezTo>
                    <a:cubicBezTo>
                      <a:pt x="0" y="1542"/>
                      <a:pt x="444"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5"/>
              <p:cNvSpPr/>
              <p:nvPr/>
            </p:nvSpPr>
            <p:spPr>
              <a:xfrm>
                <a:off x="5148782" y="1452271"/>
                <a:ext cx="93001" cy="92936"/>
              </a:xfrm>
              <a:custGeom>
                <a:avLst/>
                <a:gdLst/>
                <a:ahLst/>
                <a:cxnLst/>
                <a:rect l="l" t="t" r="r" b="b"/>
                <a:pathLst>
                  <a:path w="1444" h="1443" extrusionOk="0">
                    <a:moveTo>
                      <a:pt x="715" y="0"/>
                    </a:moveTo>
                    <a:lnTo>
                      <a:pt x="0" y="728"/>
                    </a:lnTo>
                    <a:lnTo>
                      <a:pt x="715" y="1443"/>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5"/>
              <p:cNvSpPr/>
              <p:nvPr/>
            </p:nvSpPr>
            <p:spPr>
              <a:xfrm>
                <a:off x="5436350"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42" y="1999"/>
                      <a:pt x="1998" y="1542"/>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5"/>
              <p:cNvSpPr/>
              <p:nvPr/>
            </p:nvSpPr>
            <p:spPr>
              <a:xfrm>
                <a:off x="5759663"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5"/>
              <p:cNvSpPr/>
              <p:nvPr/>
            </p:nvSpPr>
            <p:spPr>
              <a:xfrm>
                <a:off x="6046459"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4" y="1999"/>
                      <a:pt x="1998" y="1542"/>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5"/>
              <p:cNvSpPr/>
              <p:nvPr/>
            </p:nvSpPr>
            <p:spPr>
              <a:xfrm>
                <a:off x="6370545"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5"/>
              <p:cNvSpPr/>
              <p:nvPr/>
            </p:nvSpPr>
            <p:spPr>
              <a:xfrm>
                <a:off x="6657340" y="1434753"/>
                <a:ext cx="128810" cy="128810"/>
              </a:xfrm>
              <a:custGeom>
                <a:avLst/>
                <a:gdLst/>
                <a:ahLst/>
                <a:cxnLst/>
                <a:rect l="l" t="t" r="r" b="b"/>
                <a:pathLst>
                  <a:path w="2000"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5"/>
              <p:cNvSpPr/>
              <p:nvPr/>
            </p:nvSpPr>
            <p:spPr>
              <a:xfrm>
                <a:off x="6980653" y="1452271"/>
                <a:ext cx="93065" cy="92936"/>
              </a:xfrm>
              <a:custGeom>
                <a:avLst/>
                <a:gdLst/>
                <a:ahLst/>
                <a:cxnLst/>
                <a:rect l="l" t="t" r="r" b="b"/>
                <a:pathLst>
                  <a:path w="1445" h="1443" extrusionOk="0">
                    <a:moveTo>
                      <a:pt x="729" y="0"/>
                    </a:moveTo>
                    <a:lnTo>
                      <a:pt x="1" y="728"/>
                    </a:lnTo>
                    <a:lnTo>
                      <a:pt x="729" y="1443"/>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5"/>
              <p:cNvSpPr/>
              <p:nvPr/>
            </p:nvSpPr>
            <p:spPr>
              <a:xfrm>
                <a:off x="7268222"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5"/>
              <p:cNvSpPr/>
              <p:nvPr/>
            </p:nvSpPr>
            <p:spPr>
              <a:xfrm>
                <a:off x="7591599" y="1452271"/>
                <a:ext cx="92936" cy="92936"/>
              </a:xfrm>
              <a:custGeom>
                <a:avLst/>
                <a:gdLst/>
                <a:ahLst/>
                <a:cxnLst/>
                <a:rect l="l" t="t" r="r" b="b"/>
                <a:pathLst>
                  <a:path w="1443" h="1443" extrusionOk="0">
                    <a:moveTo>
                      <a:pt x="716" y="0"/>
                    </a:moveTo>
                    <a:lnTo>
                      <a:pt x="0"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5"/>
              <p:cNvSpPr/>
              <p:nvPr/>
            </p:nvSpPr>
            <p:spPr>
              <a:xfrm>
                <a:off x="7879168" y="1434753"/>
                <a:ext cx="128746" cy="128810"/>
              </a:xfrm>
              <a:custGeom>
                <a:avLst/>
                <a:gdLst/>
                <a:ahLst/>
                <a:cxnLst/>
                <a:rect l="l" t="t" r="r" b="b"/>
                <a:pathLst>
                  <a:path w="1999" h="2000" extrusionOk="0">
                    <a:moveTo>
                      <a:pt x="999" y="1"/>
                    </a:moveTo>
                    <a:cubicBezTo>
                      <a:pt x="445" y="1"/>
                      <a:pt x="0" y="445"/>
                      <a:pt x="0" y="1000"/>
                    </a:cubicBezTo>
                    <a:cubicBezTo>
                      <a:pt x="0"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5"/>
              <p:cNvSpPr/>
              <p:nvPr/>
            </p:nvSpPr>
            <p:spPr>
              <a:xfrm>
                <a:off x="8202481" y="1452271"/>
                <a:ext cx="92164" cy="92936"/>
              </a:xfrm>
              <a:custGeom>
                <a:avLst/>
                <a:gdLst/>
                <a:ahLst/>
                <a:cxnLst/>
                <a:rect l="l" t="t" r="r" b="b"/>
                <a:pathLst>
                  <a:path w="1431"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5"/>
              <p:cNvSpPr/>
              <p:nvPr/>
            </p:nvSpPr>
            <p:spPr>
              <a:xfrm>
                <a:off x="8489276" y="1434753"/>
                <a:ext cx="128746" cy="128810"/>
              </a:xfrm>
              <a:custGeom>
                <a:avLst/>
                <a:gdLst/>
                <a:ahLst/>
                <a:cxnLst/>
                <a:rect l="l" t="t" r="r" b="b"/>
                <a:pathLst>
                  <a:path w="1999" h="2000" extrusionOk="0">
                    <a:moveTo>
                      <a:pt x="1012" y="1"/>
                    </a:moveTo>
                    <a:cubicBezTo>
                      <a:pt x="456" y="1"/>
                      <a:pt x="0" y="445"/>
                      <a:pt x="0" y="1000"/>
                    </a:cubicBezTo>
                    <a:cubicBezTo>
                      <a:pt x="0" y="1542"/>
                      <a:pt x="456"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5"/>
              <p:cNvSpPr/>
              <p:nvPr/>
            </p:nvSpPr>
            <p:spPr>
              <a:xfrm>
                <a:off x="8813362"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5"/>
              <p:cNvSpPr/>
              <p:nvPr/>
            </p:nvSpPr>
            <p:spPr>
              <a:xfrm>
                <a:off x="9100158" y="1434753"/>
                <a:ext cx="128746" cy="128810"/>
              </a:xfrm>
              <a:custGeom>
                <a:avLst/>
                <a:gdLst/>
                <a:ahLst/>
                <a:cxnLst/>
                <a:rect l="l" t="t" r="r" b="b"/>
                <a:pathLst>
                  <a:path w="1999" h="2000" extrusionOk="0">
                    <a:moveTo>
                      <a:pt x="1000" y="1"/>
                    </a:moveTo>
                    <a:cubicBezTo>
                      <a:pt x="457" y="1"/>
                      <a:pt x="0" y="445"/>
                      <a:pt x="0" y="1000"/>
                    </a:cubicBezTo>
                    <a:cubicBezTo>
                      <a:pt x="0" y="1542"/>
                      <a:pt x="457"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5"/>
              <p:cNvSpPr/>
              <p:nvPr/>
            </p:nvSpPr>
            <p:spPr>
              <a:xfrm>
                <a:off x="-366025"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5"/>
              <p:cNvSpPr/>
              <p:nvPr/>
            </p:nvSpPr>
            <p:spPr>
              <a:xfrm>
                <a:off x="244921"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42" y="1999"/>
                      <a:pt x="1998" y="1554"/>
                      <a:pt x="1998" y="1000"/>
                    </a:cubicBezTo>
                    <a:cubicBezTo>
                      <a:pt x="1998"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5"/>
              <p:cNvSpPr/>
              <p:nvPr/>
            </p:nvSpPr>
            <p:spPr>
              <a:xfrm>
                <a:off x="-42648" y="1758903"/>
                <a:ext cx="92936" cy="92228"/>
              </a:xfrm>
              <a:custGeom>
                <a:avLst/>
                <a:gdLst/>
                <a:ahLst/>
                <a:cxnLst/>
                <a:rect l="l" t="t" r="r" b="b"/>
                <a:pathLst>
                  <a:path w="1443" h="1432" extrusionOk="0">
                    <a:moveTo>
                      <a:pt x="716" y="0"/>
                    </a:moveTo>
                    <a:lnTo>
                      <a:pt x="0"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5"/>
              <p:cNvSpPr/>
              <p:nvPr/>
            </p:nvSpPr>
            <p:spPr>
              <a:xfrm>
                <a:off x="568169"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5"/>
              <p:cNvSpPr/>
              <p:nvPr/>
            </p:nvSpPr>
            <p:spPr>
              <a:xfrm>
                <a:off x="855029" y="1740612"/>
                <a:ext cx="129518" cy="128746"/>
              </a:xfrm>
              <a:custGeom>
                <a:avLst/>
                <a:gdLst/>
                <a:ahLst/>
                <a:cxnLst/>
                <a:rect l="l" t="t" r="r" b="b"/>
                <a:pathLst>
                  <a:path w="2011" h="1999" extrusionOk="0">
                    <a:moveTo>
                      <a:pt x="1012" y="0"/>
                    </a:moveTo>
                    <a:cubicBezTo>
                      <a:pt x="456" y="0"/>
                      <a:pt x="0" y="444"/>
                      <a:pt x="0" y="1000"/>
                    </a:cubicBezTo>
                    <a:cubicBezTo>
                      <a:pt x="0" y="1554"/>
                      <a:pt x="456" y="1999"/>
                      <a:pt x="1012" y="1999"/>
                    </a:cubicBezTo>
                    <a:cubicBezTo>
                      <a:pt x="1554" y="1999"/>
                      <a:pt x="2010" y="1554"/>
                      <a:pt x="2010" y="1000"/>
                    </a:cubicBezTo>
                    <a:cubicBezTo>
                      <a:pt x="2010" y="444"/>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5"/>
              <p:cNvSpPr/>
              <p:nvPr/>
            </p:nvSpPr>
            <p:spPr>
              <a:xfrm>
                <a:off x="1179115"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5"/>
              <p:cNvSpPr/>
              <p:nvPr/>
            </p:nvSpPr>
            <p:spPr>
              <a:xfrm>
                <a:off x="1465846" y="1740612"/>
                <a:ext cx="128810" cy="128746"/>
              </a:xfrm>
              <a:custGeom>
                <a:avLst/>
                <a:gdLst/>
                <a:ahLst/>
                <a:cxnLst/>
                <a:rect l="l" t="t" r="r" b="b"/>
                <a:pathLst>
                  <a:path w="2000" h="1999" extrusionOk="0">
                    <a:moveTo>
                      <a:pt x="1001" y="0"/>
                    </a:moveTo>
                    <a:cubicBezTo>
                      <a:pt x="458" y="0"/>
                      <a:pt x="1" y="444"/>
                      <a:pt x="1" y="1000"/>
                    </a:cubicBezTo>
                    <a:cubicBezTo>
                      <a:pt x="1" y="1554"/>
                      <a:pt x="458" y="1999"/>
                      <a:pt x="1001" y="1999"/>
                    </a:cubicBezTo>
                    <a:cubicBezTo>
                      <a:pt x="1555" y="1999"/>
                      <a:pt x="1999" y="1554"/>
                      <a:pt x="1999" y="1000"/>
                    </a:cubicBezTo>
                    <a:cubicBezTo>
                      <a:pt x="1999" y="444"/>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5"/>
              <p:cNvSpPr/>
              <p:nvPr/>
            </p:nvSpPr>
            <p:spPr>
              <a:xfrm>
                <a:off x="1789224" y="1758903"/>
                <a:ext cx="93001" cy="92228"/>
              </a:xfrm>
              <a:custGeom>
                <a:avLst/>
                <a:gdLst/>
                <a:ahLst/>
                <a:cxnLst/>
                <a:rect l="l" t="t" r="r" b="b"/>
                <a:pathLst>
                  <a:path w="1444" h="1432" extrusionOk="0">
                    <a:moveTo>
                      <a:pt x="728" y="0"/>
                    </a:moveTo>
                    <a:lnTo>
                      <a:pt x="1"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5"/>
              <p:cNvSpPr/>
              <p:nvPr/>
            </p:nvSpPr>
            <p:spPr>
              <a:xfrm>
                <a:off x="2076792" y="1740612"/>
                <a:ext cx="128746" cy="128746"/>
              </a:xfrm>
              <a:custGeom>
                <a:avLst/>
                <a:gdLst/>
                <a:ahLst/>
                <a:cxnLst/>
                <a:rect l="l" t="t" r="r" b="b"/>
                <a:pathLst>
                  <a:path w="1999" h="1999" extrusionOk="0">
                    <a:moveTo>
                      <a:pt x="999" y="0"/>
                    </a:moveTo>
                    <a:cubicBezTo>
                      <a:pt x="445" y="0"/>
                      <a:pt x="1" y="444"/>
                      <a:pt x="1" y="1000"/>
                    </a:cubicBezTo>
                    <a:cubicBezTo>
                      <a:pt x="1" y="1554"/>
                      <a:pt x="445"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5"/>
              <p:cNvSpPr/>
              <p:nvPr/>
            </p:nvSpPr>
            <p:spPr>
              <a:xfrm>
                <a:off x="2400105" y="1758903"/>
                <a:ext cx="93065" cy="92228"/>
              </a:xfrm>
              <a:custGeom>
                <a:avLst/>
                <a:gdLst/>
                <a:ahLst/>
                <a:cxnLst/>
                <a:rect l="l" t="t" r="r" b="b"/>
                <a:pathLst>
                  <a:path w="1445" h="1432" extrusionOk="0">
                    <a:moveTo>
                      <a:pt x="716" y="0"/>
                    </a:moveTo>
                    <a:lnTo>
                      <a:pt x="0" y="716"/>
                    </a:lnTo>
                    <a:lnTo>
                      <a:pt x="716" y="1431"/>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5"/>
              <p:cNvSpPr/>
              <p:nvPr/>
            </p:nvSpPr>
            <p:spPr>
              <a:xfrm>
                <a:off x="2687674"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43" y="1999"/>
                      <a:pt x="1999" y="1554"/>
                      <a:pt x="1999" y="1000"/>
                    </a:cubicBezTo>
                    <a:cubicBezTo>
                      <a:pt x="1999" y="444"/>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5"/>
              <p:cNvSpPr/>
              <p:nvPr/>
            </p:nvSpPr>
            <p:spPr>
              <a:xfrm>
                <a:off x="3011051"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5"/>
              <p:cNvSpPr/>
              <p:nvPr/>
            </p:nvSpPr>
            <p:spPr>
              <a:xfrm>
                <a:off x="3297782" y="1740612"/>
                <a:ext cx="128746" cy="128746"/>
              </a:xfrm>
              <a:custGeom>
                <a:avLst/>
                <a:gdLst/>
                <a:ahLst/>
                <a:cxnLst/>
                <a:rect l="l" t="t" r="r" b="b"/>
                <a:pathLst>
                  <a:path w="1999" h="1999" extrusionOk="0">
                    <a:moveTo>
                      <a:pt x="1012" y="0"/>
                    </a:moveTo>
                    <a:cubicBezTo>
                      <a:pt x="457" y="0"/>
                      <a:pt x="0" y="444"/>
                      <a:pt x="0" y="1000"/>
                    </a:cubicBezTo>
                    <a:cubicBezTo>
                      <a:pt x="0" y="1554"/>
                      <a:pt x="457" y="1999"/>
                      <a:pt x="1012" y="1999"/>
                    </a:cubicBezTo>
                    <a:cubicBezTo>
                      <a:pt x="1555" y="1999"/>
                      <a:pt x="1999" y="1554"/>
                      <a:pt x="1999" y="1000"/>
                    </a:cubicBezTo>
                    <a:cubicBezTo>
                      <a:pt x="1999" y="444"/>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5"/>
              <p:cNvSpPr/>
              <p:nvPr/>
            </p:nvSpPr>
            <p:spPr>
              <a:xfrm>
                <a:off x="3621868"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5"/>
              <p:cNvSpPr/>
              <p:nvPr/>
            </p:nvSpPr>
            <p:spPr>
              <a:xfrm>
                <a:off x="3908728" y="1740612"/>
                <a:ext cx="128746" cy="128746"/>
              </a:xfrm>
              <a:custGeom>
                <a:avLst/>
                <a:gdLst/>
                <a:ahLst/>
                <a:cxnLst/>
                <a:rect l="l" t="t" r="r" b="b"/>
                <a:pathLst>
                  <a:path w="1999" h="1999" extrusionOk="0">
                    <a:moveTo>
                      <a:pt x="999" y="0"/>
                    </a:moveTo>
                    <a:cubicBezTo>
                      <a:pt x="456" y="0"/>
                      <a:pt x="0" y="444"/>
                      <a:pt x="0" y="1000"/>
                    </a:cubicBezTo>
                    <a:cubicBezTo>
                      <a:pt x="0" y="1554"/>
                      <a:pt x="456" y="1999"/>
                      <a:pt x="999" y="1999"/>
                    </a:cubicBezTo>
                    <a:cubicBezTo>
                      <a:pt x="1554" y="1999"/>
                      <a:pt x="1998" y="1554"/>
                      <a:pt x="1998" y="1000"/>
                    </a:cubicBezTo>
                    <a:cubicBezTo>
                      <a:pt x="1998" y="444"/>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5"/>
              <p:cNvSpPr/>
              <p:nvPr/>
            </p:nvSpPr>
            <p:spPr>
              <a:xfrm>
                <a:off x="4231977" y="1758903"/>
                <a:ext cx="93065" cy="92228"/>
              </a:xfrm>
              <a:custGeom>
                <a:avLst/>
                <a:gdLst/>
                <a:ahLst/>
                <a:cxnLst/>
                <a:rect l="l" t="t" r="r" b="b"/>
                <a:pathLst>
                  <a:path w="1445" h="1432" extrusionOk="0">
                    <a:moveTo>
                      <a:pt x="729" y="0"/>
                    </a:moveTo>
                    <a:lnTo>
                      <a:pt x="1" y="716"/>
                    </a:lnTo>
                    <a:lnTo>
                      <a:pt x="729" y="1431"/>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5"/>
              <p:cNvSpPr/>
              <p:nvPr/>
            </p:nvSpPr>
            <p:spPr>
              <a:xfrm>
                <a:off x="4519609"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5"/>
              <p:cNvSpPr/>
              <p:nvPr/>
            </p:nvSpPr>
            <p:spPr>
              <a:xfrm>
                <a:off x="4842923" y="1758903"/>
                <a:ext cx="93001" cy="92228"/>
              </a:xfrm>
              <a:custGeom>
                <a:avLst/>
                <a:gdLst/>
                <a:ahLst/>
                <a:cxnLst/>
                <a:rect l="l" t="t" r="r" b="b"/>
                <a:pathLst>
                  <a:path w="1444" h="1432" extrusionOk="0">
                    <a:moveTo>
                      <a:pt x="716" y="0"/>
                    </a:moveTo>
                    <a:lnTo>
                      <a:pt x="1"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5"/>
              <p:cNvSpPr/>
              <p:nvPr/>
            </p:nvSpPr>
            <p:spPr>
              <a:xfrm>
                <a:off x="5130491" y="1740612"/>
                <a:ext cx="128810" cy="128746"/>
              </a:xfrm>
              <a:custGeom>
                <a:avLst/>
                <a:gdLst/>
                <a:ahLst/>
                <a:cxnLst/>
                <a:rect l="l" t="t" r="r" b="b"/>
                <a:pathLst>
                  <a:path w="2000" h="1999" extrusionOk="0">
                    <a:moveTo>
                      <a:pt x="999" y="0"/>
                    </a:moveTo>
                    <a:cubicBezTo>
                      <a:pt x="445" y="0"/>
                      <a:pt x="1" y="444"/>
                      <a:pt x="1" y="1000"/>
                    </a:cubicBezTo>
                    <a:cubicBezTo>
                      <a:pt x="1" y="1554"/>
                      <a:pt x="445" y="1999"/>
                      <a:pt x="999" y="1999"/>
                    </a:cubicBezTo>
                    <a:cubicBezTo>
                      <a:pt x="1542" y="1999"/>
                      <a:pt x="1999" y="1554"/>
                      <a:pt x="1999" y="1000"/>
                    </a:cubicBezTo>
                    <a:cubicBezTo>
                      <a:pt x="1999"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5"/>
              <p:cNvSpPr/>
              <p:nvPr/>
            </p:nvSpPr>
            <p:spPr>
              <a:xfrm>
                <a:off x="5453804"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5"/>
              <p:cNvSpPr/>
              <p:nvPr/>
            </p:nvSpPr>
            <p:spPr>
              <a:xfrm>
                <a:off x="5740599" y="1740612"/>
                <a:ext cx="129518" cy="128746"/>
              </a:xfrm>
              <a:custGeom>
                <a:avLst/>
                <a:gdLst/>
                <a:ahLst/>
                <a:cxnLst/>
                <a:rect l="l" t="t" r="r" b="b"/>
                <a:pathLst>
                  <a:path w="2011" h="1999" extrusionOk="0">
                    <a:moveTo>
                      <a:pt x="999" y="0"/>
                    </a:moveTo>
                    <a:cubicBezTo>
                      <a:pt x="457" y="0"/>
                      <a:pt x="1" y="444"/>
                      <a:pt x="1" y="1000"/>
                    </a:cubicBezTo>
                    <a:cubicBezTo>
                      <a:pt x="1" y="1554"/>
                      <a:pt x="457" y="1999"/>
                      <a:pt x="999" y="1999"/>
                    </a:cubicBezTo>
                    <a:cubicBezTo>
                      <a:pt x="1555" y="1999"/>
                      <a:pt x="2011" y="1554"/>
                      <a:pt x="2011" y="1000"/>
                    </a:cubicBezTo>
                    <a:cubicBezTo>
                      <a:pt x="2011"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5"/>
              <p:cNvSpPr/>
              <p:nvPr/>
            </p:nvSpPr>
            <p:spPr>
              <a:xfrm>
                <a:off x="6064750"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5"/>
              <p:cNvSpPr/>
              <p:nvPr/>
            </p:nvSpPr>
            <p:spPr>
              <a:xfrm>
                <a:off x="6351481" y="1740612"/>
                <a:ext cx="128746" cy="128746"/>
              </a:xfrm>
              <a:custGeom>
                <a:avLst/>
                <a:gdLst/>
                <a:ahLst/>
                <a:cxnLst/>
                <a:rect l="l" t="t" r="r" b="b"/>
                <a:pathLst>
                  <a:path w="1999" h="1999" extrusionOk="0">
                    <a:moveTo>
                      <a:pt x="1000" y="0"/>
                    </a:moveTo>
                    <a:cubicBezTo>
                      <a:pt x="457" y="0"/>
                      <a:pt x="1" y="444"/>
                      <a:pt x="1" y="1000"/>
                    </a:cubicBezTo>
                    <a:cubicBezTo>
                      <a:pt x="1" y="1554"/>
                      <a:pt x="457"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5"/>
              <p:cNvSpPr/>
              <p:nvPr/>
            </p:nvSpPr>
            <p:spPr>
              <a:xfrm>
                <a:off x="6674858" y="1758903"/>
                <a:ext cx="92936" cy="92228"/>
              </a:xfrm>
              <a:custGeom>
                <a:avLst/>
                <a:gdLst/>
                <a:ahLst/>
                <a:cxnLst/>
                <a:rect l="l" t="t" r="r" b="b"/>
                <a:pathLst>
                  <a:path w="1443" h="1432" extrusionOk="0">
                    <a:moveTo>
                      <a:pt x="728" y="0"/>
                    </a:moveTo>
                    <a:lnTo>
                      <a:pt x="0"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5"/>
              <p:cNvSpPr/>
              <p:nvPr/>
            </p:nvSpPr>
            <p:spPr>
              <a:xfrm>
                <a:off x="6962427"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5"/>
              <p:cNvSpPr/>
              <p:nvPr/>
            </p:nvSpPr>
            <p:spPr>
              <a:xfrm>
                <a:off x="7285740" y="1758903"/>
                <a:ext cx="93001" cy="92228"/>
              </a:xfrm>
              <a:custGeom>
                <a:avLst/>
                <a:gdLst/>
                <a:ahLst/>
                <a:cxnLst/>
                <a:rect l="l" t="t" r="r" b="b"/>
                <a:pathLst>
                  <a:path w="1444" h="1432" extrusionOk="0">
                    <a:moveTo>
                      <a:pt x="715" y="0"/>
                    </a:moveTo>
                    <a:lnTo>
                      <a:pt x="0" y="716"/>
                    </a:lnTo>
                    <a:lnTo>
                      <a:pt x="715" y="1431"/>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5"/>
              <p:cNvSpPr/>
              <p:nvPr/>
            </p:nvSpPr>
            <p:spPr>
              <a:xfrm>
                <a:off x="7573308"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42" y="1999"/>
                      <a:pt x="1998" y="1554"/>
                      <a:pt x="1998" y="1000"/>
                    </a:cubicBezTo>
                    <a:cubicBezTo>
                      <a:pt x="1998" y="444"/>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5"/>
              <p:cNvSpPr/>
              <p:nvPr/>
            </p:nvSpPr>
            <p:spPr>
              <a:xfrm>
                <a:off x="7896621"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5"/>
              <p:cNvSpPr/>
              <p:nvPr/>
            </p:nvSpPr>
            <p:spPr>
              <a:xfrm>
                <a:off x="8183417" y="1740612"/>
                <a:ext cx="128746" cy="128746"/>
              </a:xfrm>
              <a:custGeom>
                <a:avLst/>
                <a:gdLst/>
                <a:ahLst/>
                <a:cxnLst/>
                <a:rect l="l" t="t" r="r" b="b"/>
                <a:pathLst>
                  <a:path w="1999" h="1999" extrusionOk="0">
                    <a:moveTo>
                      <a:pt x="1000" y="0"/>
                    </a:moveTo>
                    <a:cubicBezTo>
                      <a:pt x="457" y="0"/>
                      <a:pt x="0" y="444"/>
                      <a:pt x="0" y="1000"/>
                    </a:cubicBezTo>
                    <a:cubicBezTo>
                      <a:pt x="0" y="1554"/>
                      <a:pt x="457"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5"/>
              <p:cNvSpPr/>
              <p:nvPr/>
            </p:nvSpPr>
            <p:spPr>
              <a:xfrm>
                <a:off x="8507503"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5"/>
              <p:cNvSpPr/>
              <p:nvPr/>
            </p:nvSpPr>
            <p:spPr>
              <a:xfrm>
                <a:off x="8794298" y="1740612"/>
                <a:ext cx="128810" cy="128746"/>
              </a:xfrm>
              <a:custGeom>
                <a:avLst/>
                <a:gdLst/>
                <a:ahLst/>
                <a:cxnLst/>
                <a:rect l="l" t="t" r="r" b="b"/>
                <a:pathLst>
                  <a:path w="2000"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5"/>
              <p:cNvSpPr/>
              <p:nvPr/>
            </p:nvSpPr>
            <p:spPr>
              <a:xfrm>
                <a:off x="9117611" y="1758903"/>
                <a:ext cx="93065" cy="92228"/>
              </a:xfrm>
              <a:custGeom>
                <a:avLst/>
                <a:gdLst/>
                <a:ahLst/>
                <a:cxnLst/>
                <a:rect l="l" t="t" r="r" b="b"/>
                <a:pathLst>
                  <a:path w="1445" h="1432" extrusionOk="0">
                    <a:moveTo>
                      <a:pt x="729" y="0"/>
                    </a:moveTo>
                    <a:lnTo>
                      <a:pt x="1" y="716"/>
                    </a:lnTo>
                    <a:lnTo>
                      <a:pt x="729" y="1431"/>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5"/>
              <p:cNvSpPr/>
              <p:nvPr/>
            </p:nvSpPr>
            <p:spPr>
              <a:xfrm>
                <a:off x="9405180"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5"/>
              <p:cNvSpPr/>
              <p:nvPr/>
            </p:nvSpPr>
            <p:spPr>
              <a:xfrm>
                <a:off x="-60166" y="2046471"/>
                <a:ext cx="128746" cy="128746"/>
              </a:xfrm>
              <a:custGeom>
                <a:avLst/>
                <a:gdLst/>
                <a:ahLst/>
                <a:cxnLst/>
                <a:rect l="l" t="t" r="r" b="b"/>
                <a:pathLst>
                  <a:path w="1999" h="1999" extrusionOk="0">
                    <a:moveTo>
                      <a:pt x="999" y="1"/>
                    </a:moveTo>
                    <a:cubicBezTo>
                      <a:pt x="445" y="1"/>
                      <a:pt x="1" y="445"/>
                      <a:pt x="1" y="999"/>
                    </a:cubicBezTo>
                    <a:cubicBezTo>
                      <a:pt x="1" y="1555"/>
                      <a:pt x="445"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5"/>
              <p:cNvSpPr/>
              <p:nvPr/>
            </p:nvSpPr>
            <p:spPr>
              <a:xfrm>
                <a:off x="550716"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43" y="1999"/>
                      <a:pt x="1999" y="1555"/>
                      <a:pt x="1999" y="999"/>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5"/>
              <p:cNvSpPr/>
              <p:nvPr/>
            </p:nvSpPr>
            <p:spPr>
              <a:xfrm>
                <a:off x="263147" y="2064698"/>
                <a:ext cx="93065" cy="92228"/>
              </a:xfrm>
              <a:custGeom>
                <a:avLst/>
                <a:gdLst/>
                <a:ahLst/>
                <a:cxnLst/>
                <a:rect l="l" t="t" r="r" b="b"/>
                <a:pathLst>
                  <a:path w="1445" h="1432" extrusionOk="0">
                    <a:moveTo>
                      <a:pt x="716" y="1"/>
                    </a:moveTo>
                    <a:lnTo>
                      <a:pt x="0" y="716"/>
                    </a:lnTo>
                    <a:lnTo>
                      <a:pt x="716" y="1432"/>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5"/>
              <p:cNvSpPr/>
              <p:nvPr/>
            </p:nvSpPr>
            <p:spPr>
              <a:xfrm>
                <a:off x="874093"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5"/>
              <p:cNvSpPr/>
              <p:nvPr/>
            </p:nvSpPr>
            <p:spPr>
              <a:xfrm>
                <a:off x="1160824"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5"/>
              <p:cNvSpPr/>
              <p:nvPr/>
            </p:nvSpPr>
            <p:spPr>
              <a:xfrm>
                <a:off x="1484910"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5"/>
              <p:cNvSpPr/>
              <p:nvPr/>
            </p:nvSpPr>
            <p:spPr>
              <a:xfrm>
                <a:off x="1771770" y="2046471"/>
                <a:ext cx="128746" cy="128746"/>
              </a:xfrm>
              <a:custGeom>
                <a:avLst/>
                <a:gdLst/>
                <a:ahLst/>
                <a:cxnLst/>
                <a:rect l="l" t="t" r="r" b="b"/>
                <a:pathLst>
                  <a:path w="1999" h="1999" extrusionOk="0">
                    <a:moveTo>
                      <a:pt x="999" y="1"/>
                    </a:moveTo>
                    <a:cubicBezTo>
                      <a:pt x="456" y="1"/>
                      <a:pt x="0" y="445"/>
                      <a:pt x="0" y="999"/>
                    </a:cubicBezTo>
                    <a:cubicBezTo>
                      <a:pt x="0" y="1555"/>
                      <a:pt x="456" y="1999"/>
                      <a:pt x="999" y="1999"/>
                    </a:cubicBezTo>
                    <a:cubicBezTo>
                      <a:pt x="1554" y="1999"/>
                      <a:pt x="1998" y="1555"/>
                      <a:pt x="1998" y="999"/>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5"/>
              <p:cNvSpPr/>
              <p:nvPr/>
            </p:nvSpPr>
            <p:spPr>
              <a:xfrm>
                <a:off x="2095019" y="2064698"/>
                <a:ext cx="93065" cy="92228"/>
              </a:xfrm>
              <a:custGeom>
                <a:avLst/>
                <a:gdLst/>
                <a:ahLst/>
                <a:cxnLst/>
                <a:rect l="l" t="t" r="r" b="b"/>
                <a:pathLst>
                  <a:path w="1445" h="1432" extrusionOk="0">
                    <a:moveTo>
                      <a:pt x="729" y="1"/>
                    </a:moveTo>
                    <a:lnTo>
                      <a:pt x="1" y="716"/>
                    </a:lnTo>
                    <a:lnTo>
                      <a:pt x="729" y="1432"/>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5"/>
              <p:cNvSpPr/>
              <p:nvPr/>
            </p:nvSpPr>
            <p:spPr>
              <a:xfrm>
                <a:off x="2382652"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5"/>
              <p:cNvSpPr/>
              <p:nvPr/>
            </p:nvSpPr>
            <p:spPr>
              <a:xfrm>
                <a:off x="2705965" y="2064698"/>
                <a:ext cx="93001" cy="92228"/>
              </a:xfrm>
              <a:custGeom>
                <a:avLst/>
                <a:gdLst/>
                <a:ahLst/>
                <a:cxnLst/>
                <a:rect l="l" t="t" r="r" b="b"/>
                <a:pathLst>
                  <a:path w="1444" h="1432" extrusionOk="0">
                    <a:moveTo>
                      <a:pt x="716" y="1"/>
                    </a:moveTo>
                    <a:lnTo>
                      <a:pt x="1"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5"/>
              <p:cNvSpPr/>
              <p:nvPr/>
            </p:nvSpPr>
            <p:spPr>
              <a:xfrm>
                <a:off x="2993533" y="2046471"/>
                <a:ext cx="128810" cy="128746"/>
              </a:xfrm>
              <a:custGeom>
                <a:avLst/>
                <a:gdLst/>
                <a:ahLst/>
                <a:cxnLst/>
                <a:rect l="l" t="t" r="r" b="b"/>
                <a:pathLst>
                  <a:path w="2000" h="1999" extrusionOk="0">
                    <a:moveTo>
                      <a:pt x="999" y="1"/>
                    </a:moveTo>
                    <a:cubicBezTo>
                      <a:pt x="445" y="1"/>
                      <a:pt x="1" y="445"/>
                      <a:pt x="1" y="999"/>
                    </a:cubicBezTo>
                    <a:cubicBezTo>
                      <a:pt x="1"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5"/>
              <p:cNvSpPr/>
              <p:nvPr/>
            </p:nvSpPr>
            <p:spPr>
              <a:xfrm>
                <a:off x="3316846"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5"/>
              <p:cNvSpPr/>
              <p:nvPr/>
            </p:nvSpPr>
            <p:spPr>
              <a:xfrm>
                <a:off x="3603642" y="2046471"/>
                <a:ext cx="128746" cy="128746"/>
              </a:xfrm>
              <a:custGeom>
                <a:avLst/>
                <a:gdLst/>
                <a:ahLst/>
                <a:cxnLst/>
                <a:rect l="l" t="t" r="r" b="b"/>
                <a:pathLst>
                  <a:path w="1999" h="1999" extrusionOk="0">
                    <a:moveTo>
                      <a:pt x="1012" y="1"/>
                    </a:moveTo>
                    <a:cubicBezTo>
                      <a:pt x="457" y="1"/>
                      <a:pt x="1" y="445"/>
                      <a:pt x="1" y="999"/>
                    </a:cubicBezTo>
                    <a:cubicBezTo>
                      <a:pt x="1"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5"/>
              <p:cNvSpPr/>
              <p:nvPr/>
            </p:nvSpPr>
            <p:spPr>
              <a:xfrm>
                <a:off x="3927792"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5"/>
              <p:cNvSpPr/>
              <p:nvPr/>
            </p:nvSpPr>
            <p:spPr>
              <a:xfrm>
                <a:off x="4214523" y="2046471"/>
                <a:ext cx="128746" cy="128746"/>
              </a:xfrm>
              <a:custGeom>
                <a:avLst/>
                <a:gdLst/>
                <a:ahLst/>
                <a:cxnLst/>
                <a:rect l="l" t="t" r="r" b="b"/>
                <a:pathLst>
                  <a:path w="1999"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5"/>
              <p:cNvSpPr/>
              <p:nvPr/>
            </p:nvSpPr>
            <p:spPr>
              <a:xfrm>
                <a:off x="4537900" y="2064698"/>
                <a:ext cx="92936" cy="92228"/>
              </a:xfrm>
              <a:custGeom>
                <a:avLst/>
                <a:gdLst/>
                <a:ahLst/>
                <a:cxnLst/>
                <a:rect l="l" t="t" r="r" b="b"/>
                <a:pathLst>
                  <a:path w="1443" h="1432" extrusionOk="0">
                    <a:moveTo>
                      <a:pt x="728" y="1"/>
                    </a:moveTo>
                    <a:lnTo>
                      <a:pt x="0" y="716"/>
                    </a:lnTo>
                    <a:lnTo>
                      <a:pt x="728" y="1432"/>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5"/>
              <p:cNvSpPr/>
              <p:nvPr/>
            </p:nvSpPr>
            <p:spPr>
              <a:xfrm>
                <a:off x="4825469" y="2046471"/>
                <a:ext cx="128746" cy="128746"/>
              </a:xfrm>
              <a:custGeom>
                <a:avLst/>
                <a:gdLst/>
                <a:ahLst/>
                <a:cxnLst/>
                <a:rect l="l" t="t" r="r" b="b"/>
                <a:pathLst>
                  <a:path w="1999" h="1999" extrusionOk="0">
                    <a:moveTo>
                      <a:pt x="999" y="1"/>
                    </a:moveTo>
                    <a:cubicBezTo>
                      <a:pt x="444" y="1"/>
                      <a:pt x="0" y="445"/>
                      <a:pt x="0" y="999"/>
                    </a:cubicBezTo>
                    <a:cubicBezTo>
                      <a:pt x="0" y="1555"/>
                      <a:pt x="444"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5"/>
              <p:cNvSpPr/>
              <p:nvPr/>
            </p:nvSpPr>
            <p:spPr>
              <a:xfrm>
                <a:off x="5148782" y="2064698"/>
                <a:ext cx="93001" cy="92228"/>
              </a:xfrm>
              <a:custGeom>
                <a:avLst/>
                <a:gdLst/>
                <a:ahLst/>
                <a:cxnLst/>
                <a:rect l="l" t="t" r="r" b="b"/>
                <a:pathLst>
                  <a:path w="1444" h="1432" extrusionOk="0">
                    <a:moveTo>
                      <a:pt x="715" y="1"/>
                    </a:moveTo>
                    <a:lnTo>
                      <a:pt x="0" y="716"/>
                    </a:lnTo>
                    <a:lnTo>
                      <a:pt x="715" y="1432"/>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5"/>
              <p:cNvSpPr/>
              <p:nvPr/>
            </p:nvSpPr>
            <p:spPr>
              <a:xfrm>
                <a:off x="5436350"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42" y="1999"/>
                      <a:pt x="1998" y="1555"/>
                      <a:pt x="1998" y="999"/>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5"/>
              <p:cNvSpPr/>
              <p:nvPr/>
            </p:nvSpPr>
            <p:spPr>
              <a:xfrm>
                <a:off x="5759663"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5"/>
              <p:cNvSpPr/>
              <p:nvPr/>
            </p:nvSpPr>
            <p:spPr>
              <a:xfrm>
                <a:off x="6046459"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4" y="1999"/>
                      <a:pt x="1998" y="1555"/>
                      <a:pt x="1998" y="999"/>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5"/>
              <p:cNvSpPr/>
              <p:nvPr/>
            </p:nvSpPr>
            <p:spPr>
              <a:xfrm>
                <a:off x="6370545"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5"/>
              <p:cNvSpPr/>
              <p:nvPr/>
            </p:nvSpPr>
            <p:spPr>
              <a:xfrm>
                <a:off x="6657340" y="2046471"/>
                <a:ext cx="128810" cy="128746"/>
              </a:xfrm>
              <a:custGeom>
                <a:avLst/>
                <a:gdLst/>
                <a:ahLst/>
                <a:cxnLst/>
                <a:rect l="l" t="t" r="r" b="b"/>
                <a:pathLst>
                  <a:path w="2000"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5"/>
              <p:cNvSpPr/>
              <p:nvPr/>
            </p:nvSpPr>
            <p:spPr>
              <a:xfrm>
                <a:off x="6980653" y="2064698"/>
                <a:ext cx="93065" cy="92228"/>
              </a:xfrm>
              <a:custGeom>
                <a:avLst/>
                <a:gdLst/>
                <a:ahLst/>
                <a:cxnLst/>
                <a:rect l="l" t="t" r="r" b="b"/>
                <a:pathLst>
                  <a:path w="1445" h="1432" extrusionOk="0">
                    <a:moveTo>
                      <a:pt x="729" y="1"/>
                    </a:moveTo>
                    <a:lnTo>
                      <a:pt x="1" y="716"/>
                    </a:lnTo>
                    <a:lnTo>
                      <a:pt x="729" y="1432"/>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5"/>
              <p:cNvSpPr/>
              <p:nvPr/>
            </p:nvSpPr>
            <p:spPr>
              <a:xfrm>
                <a:off x="7268222"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5"/>
              <p:cNvSpPr/>
              <p:nvPr/>
            </p:nvSpPr>
            <p:spPr>
              <a:xfrm>
                <a:off x="7591599" y="2064698"/>
                <a:ext cx="92936" cy="92228"/>
              </a:xfrm>
              <a:custGeom>
                <a:avLst/>
                <a:gdLst/>
                <a:ahLst/>
                <a:cxnLst/>
                <a:rect l="l" t="t" r="r" b="b"/>
                <a:pathLst>
                  <a:path w="1443" h="1432" extrusionOk="0">
                    <a:moveTo>
                      <a:pt x="716" y="1"/>
                    </a:moveTo>
                    <a:lnTo>
                      <a:pt x="0"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5"/>
              <p:cNvSpPr/>
              <p:nvPr/>
            </p:nvSpPr>
            <p:spPr>
              <a:xfrm>
                <a:off x="7879168" y="2046471"/>
                <a:ext cx="128746" cy="128746"/>
              </a:xfrm>
              <a:custGeom>
                <a:avLst/>
                <a:gdLst/>
                <a:ahLst/>
                <a:cxnLst/>
                <a:rect l="l" t="t" r="r" b="b"/>
                <a:pathLst>
                  <a:path w="1999" h="1999" extrusionOk="0">
                    <a:moveTo>
                      <a:pt x="999" y="1"/>
                    </a:moveTo>
                    <a:cubicBezTo>
                      <a:pt x="445" y="1"/>
                      <a:pt x="0" y="445"/>
                      <a:pt x="0" y="999"/>
                    </a:cubicBezTo>
                    <a:cubicBezTo>
                      <a:pt x="0"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5"/>
              <p:cNvSpPr/>
              <p:nvPr/>
            </p:nvSpPr>
            <p:spPr>
              <a:xfrm>
                <a:off x="8202481" y="2064698"/>
                <a:ext cx="92164" cy="92228"/>
              </a:xfrm>
              <a:custGeom>
                <a:avLst/>
                <a:gdLst/>
                <a:ahLst/>
                <a:cxnLst/>
                <a:rect l="l" t="t" r="r" b="b"/>
                <a:pathLst>
                  <a:path w="1431"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5"/>
              <p:cNvSpPr/>
              <p:nvPr/>
            </p:nvSpPr>
            <p:spPr>
              <a:xfrm>
                <a:off x="8489276" y="2046471"/>
                <a:ext cx="128746" cy="128746"/>
              </a:xfrm>
              <a:custGeom>
                <a:avLst/>
                <a:gdLst/>
                <a:ahLst/>
                <a:cxnLst/>
                <a:rect l="l" t="t" r="r" b="b"/>
                <a:pathLst>
                  <a:path w="1999" h="1999" extrusionOk="0">
                    <a:moveTo>
                      <a:pt x="1012" y="1"/>
                    </a:moveTo>
                    <a:cubicBezTo>
                      <a:pt x="456" y="1"/>
                      <a:pt x="0" y="445"/>
                      <a:pt x="0" y="999"/>
                    </a:cubicBezTo>
                    <a:cubicBezTo>
                      <a:pt x="0" y="1555"/>
                      <a:pt x="456"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5"/>
              <p:cNvSpPr/>
              <p:nvPr/>
            </p:nvSpPr>
            <p:spPr>
              <a:xfrm>
                <a:off x="8813362"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5"/>
              <p:cNvSpPr/>
              <p:nvPr/>
            </p:nvSpPr>
            <p:spPr>
              <a:xfrm>
                <a:off x="9100158" y="2046471"/>
                <a:ext cx="128746" cy="128746"/>
              </a:xfrm>
              <a:custGeom>
                <a:avLst/>
                <a:gdLst/>
                <a:ahLst/>
                <a:cxnLst/>
                <a:rect l="l" t="t" r="r" b="b"/>
                <a:pathLst>
                  <a:path w="1999" h="1999" extrusionOk="0">
                    <a:moveTo>
                      <a:pt x="1000" y="1"/>
                    </a:moveTo>
                    <a:cubicBezTo>
                      <a:pt x="457" y="1"/>
                      <a:pt x="0" y="445"/>
                      <a:pt x="0" y="999"/>
                    </a:cubicBezTo>
                    <a:cubicBezTo>
                      <a:pt x="0" y="1555"/>
                      <a:pt x="457"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5"/>
              <p:cNvSpPr/>
              <p:nvPr/>
            </p:nvSpPr>
            <p:spPr>
              <a:xfrm>
                <a:off x="-366025"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5"/>
              <p:cNvSpPr/>
              <p:nvPr/>
            </p:nvSpPr>
            <p:spPr>
              <a:xfrm>
                <a:off x="244921"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42" y="1999"/>
                      <a:pt x="1998" y="1555"/>
                      <a:pt x="1998" y="1001"/>
                    </a:cubicBezTo>
                    <a:cubicBezTo>
                      <a:pt x="1998"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5"/>
              <p:cNvSpPr/>
              <p:nvPr/>
            </p:nvSpPr>
            <p:spPr>
              <a:xfrm>
                <a:off x="-42648" y="2370621"/>
                <a:ext cx="92936" cy="92936"/>
              </a:xfrm>
              <a:custGeom>
                <a:avLst/>
                <a:gdLst/>
                <a:ahLst/>
                <a:cxnLst/>
                <a:rect l="l" t="t" r="r" b="b"/>
                <a:pathLst>
                  <a:path w="1443" h="1443" extrusionOk="0">
                    <a:moveTo>
                      <a:pt x="716" y="0"/>
                    </a:moveTo>
                    <a:lnTo>
                      <a:pt x="0"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5"/>
              <p:cNvSpPr/>
              <p:nvPr/>
            </p:nvSpPr>
            <p:spPr>
              <a:xfrm>
                <a:off x="568169"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5"/>
              <p:cNvSpPr/>
              <p:nvPr/>
            </p:nvSpPr>
            <p:spPr>
              <a:xfrm>
                <a:off x="855029" y="2352266"/>
                <a:ext cx="129518" cy="128810"/>
              </a:xfrm>
              <a:custGeom>
                <a:avLst/>
                <a:gdLst/>
                <a:ahLst/>
                <a:cxnLst/>
                <a:rect l="l" t="t" r="r" b="b"/>
                <a:pathLst>
                  <a:path w="2011" h="2000" extrusionOk="0">
                    <a:moveTo>
                      <a:pt x="1012" y="1"/>
                    </a:moveTo>
                    <a:cubicBezTo>
                      <a:pt x="456" y="1"/>
                      <a:pt x="0" y="458"/>
                      <a:pt x="0" y="1001"/>
                    </a:cubicBezTo>
                    <a:cubicBezTo>
                      <a:pt x="0" y="1555"/>
                      <a:pt x="456" y="1999"/>
                      <a:pt x="1012" y="1999"/>
                    </a:cubicBezTo>
                    <a:cubicBezTo>
                      <a:pt x="1554" y="1999"/>
                      <a:pt x="2010" y="1555"/>
                      <a:pt x="2010" y="1001"/>
                    </a:cubicBezTo>
                    <a:cubicBezTo>
                      <a:pt x="2010" y="458"/>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5"/>
              <p:cNvSpPr/>
              <p:nvPr/>
            </p:nvSpPr>
            <p:spPr>
              <a:xfrm>
                <a:off x="1179115"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5"/>
              <p:cNvSpPr/>
              <p:nvPr/>
            </p:nvSpPr>
            <p:spPr>
              <a:xfrm>
                <a:off x="1465846" y="2352266"/>
                <a:ext cx="128810" cy="128810"/>
              </a:xfrm>
              <a:custGeom>
                <a:avLst/>
                <a:gdLst/>
                <a:ahLst/>
                <a:cxnLst/>
                <a:rect l="l" t="t" r="r" b="b"/>
                <a:pathLst>
                  <a:path w="2000" h="2000" extrusionOk="0">
                    <a:moveTo>
                      <a:pt x="1001" y="1"/>
                    </a:moveTo>
                    <a:cubicBezTo>
                      <a:pt x="458" y="1"/>
                      <a:pt x="1" y="458"/>
                      <a:pt x="1" y="1001"/>
                    </a:cubicBezTo>
                    <a:cubicBezTo>
                      <a:pt x="1" y="1555"/>
                      <a:pt x="458" y="1999"/>
                      <a:pt x="1001" y="1999"/>
                    </a:cubicBezTo>
                    <a:cubicBezTo>
                      <a:pt x="1555" y="1999"/>
                      <a:pt x="1999" y="1555"/>
                      <a:pt x="1999" y="1001"/>
                    </a:cubicBezTo>
                    <a:cubicBezTo>
                      <a:pt x="1999" y="458"/>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5"/>
              <p:cNvSpPr/>
              <p:nvPr/>
            </p:nvSpPr>
            <p:spPr>
              <a:xfrm>
                <a:off x="1789224" y="2370621"/>
                <a:ext cx="93001" cy="92936"/>
              </a:xfrm>
              <a:custGeom>
                <a:avLst/>
                <a:gdLst/>
                <a:ahLst/>
                <a:cxnLst/>
                <a:rect l="l" t="t" r="r" b="b"/>
                <a:pathLst>
                  <a:path w="1444" h="1443" extrusionOk="0">
                    <a:moveTo>
                      <a:pt x="728" y="0"/>
                    </a:moveTo>
                    <a:lnTo>
                      <a:pt x="1"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5"/>
              <p:cNvSpPr/>
              <p:nvPr/>
            </p:nvSpPr>
            <p:spPr>
              <a:xfrm>
                <a:off x="2076792" y="2352266"/>
                <a:ext cx="128746" cy="128810"/>
              </a:xfrm>
              <a:custGeom>
                <a:avLst/>
                <a:gdLst/>
                <a:ahLst/>
                <a:cxnLst/>
                <a:rect l="l" t="t" r="r" b="b"/>
                <a:pathLst>
                  <a:path w="1999" h="2000" extrusionOk="0">
                    <a:moveTo>
                      <a:pt x="999" y="1"/>
                    </a:moveTo>
                    <a:cubicBezTo>
                      <a:pt x="445" y="1"/>
                      <a:pt x="1" y="458"/>
                      <a:pt x="1" y="1001"/>
                    </a:cubicBezTo>
                    <a:cubicBezTo>
                      <a:pt x="1" y="1555"/>
                      <a:pt x="445"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5"/>
              <p:cNvSpPr/>
              <p:nvPr/>
            </p:nvSpPr>
            <p:spPr>
              <a:xfrm>
                <a:off x="2400105" y="2370621"/>
                <a:ext cx="93065" cy="92936"/>
              </a:xfrm>
              <a:custGeom>
                <a:avLst/>
                <a:gdLst/>
                <a:ahLst/>
                <a:cxnLst/>
                <a:rect l="l" t="t" r="r" b="b"/>
                <a:pathLst>
                  <a:path w="1445" h="1443" extrusionOk="0">
                    <a:moveTo>
                      <a:pt x="716" y="0"/>
                    </a:moveTo>
                    <a:lnTo>
                      <a:pt x="0" y="716"/>
                    </a:lnTo>
                    <a:lnTo>
                      <a:pt x="716" y="1443"/>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5"/>
              <p:cNvSpPr/>
              <p:nvPr/>
            </p:nvSpPr>
            <p:spPr>
              <a:xfrm>
                <a:off x="2687674"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43" y="1999"/>
                      <a:pt x="1999" y="1555"/>
                      <a:pt x="1999" y="1001"/>
                    </a:cubicBezTo>
                    <a:cubicBezTo>
                      <a:pt x="1999" y="458"/>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5"/>
              <p:cNvSpPr/>
              <p:nvPr/>
            </p:nvSpPr>
            <p:spPr>
              <a:xfrm>
                <a:off x="3011051"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5"/>
              <p:cNvSpPr/>
              <p:nvPr/>
            </p:nvSpPr>
            <p:spPr>
              <a:xfrm>
                <a:off x="3297782" y="2352266"/>
                <a:ext cx="128746" cy="128810"/>
              </a:xfrm>
              <a:custGeom>
                <a:avLst/>
                <a:gdLst/>
                <a:ahLst/>
                <a:cxnLst/>
                <a:rect l="l" t="t" r="r" b="b"/>
                <a:pathLst>
                  <a:path w="1999" h="2000" extrusionOk="0">
                    <a:moveTo>
                      <a:pt x="1012" y="1"/>
                    </a:moveTo>
                    <a:cubicBezTo>
                      <a:pt x="457" y="1"/>
                      <a:pt x="0" y="458"/>
                      <a:pt x="0" y="1001"/>
                    </a:cubicBezTo>
                    <a:cubicBezTo>
                      <a:pt x="0" y="1555"/>
                      <a:pt x="457" y="1999"/>
                      <a:pt x="1012" y="1999"/>
                    </a:cubicBezTo>
                    <a:cubicBezTo>
                      <a:pt x="1555" y="1999"/>
                      <a:pt x="1999" y="1555"/>
                      <a:pt x="1999" y="1001"/>
                    </a:cubicBezTo>
                    <a:cubicBezTo>
                      <a:pt x="1999" y="458"/>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5"/>
              <p:cNvSpPr/>
              <p:nvPr/>
            </p:nvSpPr>
            <p:spPr>
              <a:xfrm>
                <a:off x="3621868"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5"/>
              <p:cNvSpPr/>
              <p:nvPr/>
            </p:nvSpPr>
            <p:spPr>
              <a:xfrm>
                <a:off x="3908728" y="2352266"/>
                <a:ext cx="128746" cy="128810"/>
              </a:xfrm>
              <a:custGeom>
                <a:avLst/>
                <a:gdLst/>
                <a:ahLst/>
                <a:cxnLst/>
                <a:rect l="l" t="t" r="r" b="b"/>
                <a:pathLst>
                  <a:path w="1999" h="2000" extrusionOk="0">
                    <a:moveTo>
                      <a:pt x="999" y="1"/>
                    </a:moveTo>
                    <a:cubicBezTo>
                      <a:pt x="456" y="1"/>
                      <a:pt x="0" y="458"/>
                      <a:pt x="0" y="1001"/>
                    </a:cubicBezTo>
                    <a:cubicBezTo>
                      <a:pt x="0" y="1555"/>
                      <a:pt x="456" y="1999"/>
                      <a:pt x="999" y="1999"/>
                    </a:cubicBezTo>
                    <a:cubicBezTo>
                      <a:pt x="1554" y="1999"/>
                      <a:pt x="1998" y="1555"/>
                      <a:pt x="1998" y="1001"/>
                    </a:cubicBezTo>
                    <a:cubicBezTo>
                      <a:pt x="1998" y="458"/>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5"/>
              <p:cNvSpPr/>
              <p:nvPr/>
            </p:nvSpPr>
            <p:spPr>
              <a:xfrm>
                <a:off x="4231977" y="2370621"/>
                <a:ext cx="93065" cy="92936"/>
              </a:xfrm>
              <a:custGeom>
                <a:avLst/>
                <a:gdLst/>
                <a:ahLst/>
                <a:cxnLst/>
                <a:rect l="l" t="t" r="r" b="b"/>
                <a:pathLst>
                  <a:path w="1445" h="1443" extrusionOk="0">
                    <a:moveTo>
                      <a:pt x="729" y="0"/>
                    </a:moveTo>
                    <a:lnTo>
                      <a:pt x="1" y="716"/>
                    </a:lnTo>
                    <a:lnTo>
                      <a:pt x="729" y="1443"/>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5"/>
              <p:cNvSpPr/>
              <p:nvPr/>
            </p:nvSpPr>
            <p:spPr>
              <a:xfrm>
                <a:off x="4519609"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5"/>
              <p:cNvSpPr/>
              <p:nvPr/>
            </p:nvSpPr>
            <p:spPr>
              <a:xfrm>
                <a:off x="4842923" y="2370621"/>
                <a:ext cx="93001" cy="92936"/>
              </a:xfrm>
              <a:custGeom>
                <a:avLst/>
                <a:gdLst/>
                <a:ahLst/>
                <a:cxnLst/>
                <a:rect l="l" t="t" r="r" b="b"/>
                <a:pathLst>
                  <a:path w="1444" h="1443" extrusionOk="0">
                    <a:moveTo>
                      <a:pt x="716" y="0"/>
                    </a:moveTo>
                    <a:lnTo>
                      <a:pt x="1"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5"/>
              <p:cNvSpPr/>
              <p:nvPr/>
            </p:nvSpPr>
            <p:spPr>
              <a:xfrm>
                <a:off x="5130491" y="2352266"/>
                <a:ext cx="128810" cy="128810"/>
              </a:xfrm>
              <a:custGeom>
                <a:avLst/>
                <a:gdLst/>
                <a:ahLst/>
                <a:cxnLst/>
                <a:rect l="l" t="t" r="r" b="b"/>
                <a:pathLst>
                  <a:path w="2000" h="2000" extrusionOk="0">
                    <a:moveTo>
                      <a:pt x="999" y="1"/>
                    </a:moveTo>
                    <a:cubicBezTo>
                      <a:pt x="445" y="1"/>
                      <a:pt x="1" y="458"/>
                      <a:pt x="1" y="1001"/>
                    </a:cubicBezTo>
                    <a:cubicBezTo>
                      <a:pt x="1" y="1555"/>
                      <a:pt x="445" y="1999"/>
                      <a:pt x="999" y="1999"/>
                    </a:cubicBezTo>
                    <a:cubicBezTo>
                      <a:pt x="1542" y="1999"/>
                      <a:pt x="1999" y="1555"/>
                      <a:pt x="1999" y="1001"/>
                    </a:cubicBezTo>
                    <a:cubicBezTo>
                      <a:pt x="1999"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5"/>
              <p:cNvSpPr/>
              <p:nvPr/>
            </p:nvSpPr>
            <p:spPr>
              <a:xfrm>
                <a:off x="5453804"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5"/>
              <p:cNvSpPr/>
              <p:nvPr/>
            </p:nvSpPr>
            <p:spPr>
              <a:xfrm>
                <a:off x="5740599" y="2352266"/>
                <a:ext cx="129518" cy="128810"/>
              </a:xfrm>
              <a:custGeom>
                <a:avLst/>
                <a:gdLst/>
                <a:ahLst/>
                <a:cxnLst/>
                <a:rect l="l" t="t" r="r" b="b"/>
                <a:pathLst>
                  <a:path w="2011" h="2000" extrusionOk="0">
                    <a:moveTo>
                      <a:pt x="999" y="1"/>
                    </a:moveTo>
                    <a:cubicBezTo>
                      <a:pt x="457" y="1"/>
                      <a:pt x="1" y="458"/>
                      <a:pt x="1" y="1001"/>
                    </a:cubicBezTo>
                    <a:cubicBezTo>
                      <a:pt x="1" y="1555"/>
                      <a:pt x="457" y="1999"/>
                      <a:pt x="999" y="1999"/>
                    </a:cubicBezTo>
                    <a:cubicBezTo>
                      <a:pt x="1555" y="1999"/>
                      <a:pt x="2011" y="1555"/>
                      <a:pt x="2011" y="1001"/>
                    </a:cubicBezTo>
                    <a:cubicBezTo>
                      <a:pt x="2011"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5"/>
              <p:cNvSpPr/>
              <p:nvPr/>
            </p:nvSpPr>
            <p:spPr>
              <a:xfrm>
                <a:off x="6064750"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5"/>
              <p:cNvSpPr/>
              <p:nvPr/>
            </p:nvSpPr>
            <p:spPr>
              <a:xfrm>
                <a:off x="6351481" y="2352266"/>
                <a:ext cx="128746" cy="128810"/>
              </a:xfrm>
              <a:custGeom>
                <a:avLst/>
                <a:gdLst/>
                <a:ahLst/>
                <a:cxnLst/>
                <a:rect l="l" t="t" r="r" b="b"/>
                <a:pathLst>
                  <a:path w="1999" h="2000" extrusionOk="0">
                    <a:moveTo>
                      <a:pt x="1000" y="1"/>
                    </a:moveTo>
                    <a:cubicBezTo>
                      <a:pt x="457" y="1"/>
                      <a:pt x="1" y="458"/>
                      <a:pt x="1" y="1001"/>
                    </a:cubicBezTo>
                    <a:cubicBezTo>
                      <a:pt x="1" y="1555"/>
                      <a:pt x="457"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5"/>
              <p:cNvSpPr/>
              <p:nvPr/>
            </p:nvSpPr>
            <p:spPr>
              <a:xfrm>
                <a:off x="6674858" y="2370621"/>
                <a:ext cx="92936" cy="92936"/>
              </a:xfrm>
              <a:custGeom>
                <a:avLst/>
                <a:gdLst/>
                <a:ahLst/>
                <a:cxnLst/>
                <a:rect l="l" t="t" r="r" b="b"/>
                <a:pathLst>
                  <a:path w="1443" h="1443" extrusionOk="0">
                    <a:moveTo>
                      <a:pt x="728" y="0"/>
                    </a:moveTo>
                    <a:lnTo>
                      <a:pt x="0"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5"/>
              <p:cNvSpPr/>
              <p:nvPr/>
            </p:nvSpPr>
            <p:spPr>
              <a:xfrm>
                <a:off x="6962427"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5"/>
              <p:cNvSpPr/>
              <p:nvPr/>
            </p:nvSpPr>
            <p:spPr>
              <a:xfrm>
                <a:off x="7285740" y="2370621"/>
                <a:ext cx="93001" cy="92936"/>
              </a:xfrm>
              <a:custGeom>
                <a:avLst/>
                <a:gdLst/>
                <a:ahLst/>
                <a:cxnLst/>
                <a:rect l="l" t="t" r="r" b="b"/>
                <a:pathLst>
                  <a:path w="1444" h="1443" extrusionOk="0">
                    <a:moveTo>
                      <a:pt x="715" y="0"/>
                    </a:moveTo>
                    <a:lnTo>
                      <a:pt x="0" y="716"/>
                    </a:lnTo>
                    <a:lnTo>
                      <a:pt x="715" y="1443"/>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5"/>
              <p:cNvSpPr/>
              <p:nvPr/>
            </p:nvSpPr>
            <p:spPr>
              <a:xfrm>
                <a:off x="7573308"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42" y="1999"/>
                      <a:pt x="1998" y="1555"/>
                      <a:pt x="1998" y="1001"/>
                    </a:cubicBezTo>
                    <a:cubicBezTo>
                      <a:pt x="1998" y="458"/>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5"/>
              <p:cNvSpPr/>
              <p:nvPr/>
            </p:nvSpPr>
            <p:spPr>
              <a:xfrm>
                <a:off x="7896621"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5"/>
              <p:cNvSpPr/>
              <p:nvPr/>
            </p:nvSpPr>
            <p:spPr>
              <a:xfrm>
                <a:off x="8183417" y="2352266"/>
                <a:ext cx="128746" cy="128810"/>
              </a:xfrm>
              <a:custGeom>
                <a:avLst/>
                <a:gdLst/>
                <a:ahLst/>
                <a:cxnLst/>
                <a:rect l="l" t="t" r="r" b="b"/>
                <a:pathLst>
                  <a:path w="1999" h="2000" extrusionOk="0">
                    <a:moveTo>
                      <a:pt x="1000" y="1"/>
                    </a:moveTo>
                    <a:cubicBezTo>
                      <a:pt x="457" y="1"/>
                      <a:pt x="0" y="458"/>
                      <a:pt x="0" y="1001"/>
                    </a:cubicBezTo>
                    <a:cubicBezTo>
                      <a:pt x="0" y="1555"/>
                      <a:pt x="457"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5"/>
              <p:cNvSpPr/>
              <p:nvPr/>
            </p:nvSpPr>
            <p:spPr>
              <a:xfrm>
                <a:off x="8507503"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5"/>
              <p:cNvSpPr/>
              <p:nvPr/>
            </p:nvSpPr>
            <p:spPr>
              <a:xfrm>
                <a:off x="8794298" y="2352266"/>
                <a:ext cx="128810" cy="128810"/>
              </a:xfrm>
              <a:custGeom>
                <a:avLst/>
                <a:gdLst/>
                <a:ahLst/>
                <a:cxnLst/>
                <a:rect l="l" t="t" r="r" b="b"/>
                <a:pathLst>
                  <a:path w="2000"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5"/>
              <p:cNvSpPr/>
              <p:nvPr/>
            </p:nvSpPr>
            <p:spPr>
              <a:xfrm>
                <a:off x="9117611" y="2370621"/>
                <a:ext cx="93065" cy="92936"/>
              </a:xfrm>
              <a:custGeom>
                <a:avLst/>
                <a:gdLst/>
                <a:ahLst/>
                <a:cxnLst/>
                <a:rect l="l" t="t" r="r" b="b"/>
                <a:pathLst>
                  <a:path w="1445" h="1443" extrusionOk="0">
                    <a:moveTo>
                      <a:pt x="729" y="0"/>
                    </a:moveTo>
                    <a:lnTo>
                      <a:pt x="1" y="716"/>
                    </a:lnTo>
                    <a:lnTo>
                      <a:pt x="729" y="1443"/>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5"/>
              <p:cNvSpPr/>
              <p:nvPr/>
            </p:nvSpPr>
            <p:spPr>
              <a:xfrm>
                <a:off x="9405180"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6" name="Google Shape;4366;p15"/>
            <p:cNvGrpSpPr/>
            <p:nvPr/>
          </p:nvGrpSpPr>
          <p:grpSpPr>
            <a:xfrm>
              <a:off x="-366025" y="2348662"/>
              <a:ext cx="9899950" cy="2576326"/>
              <a:chOff x="-366025" y="-95250"/>
              <a:chExt cx="9899950" cy="2576326"/>
            </a:xfrm>
          </p:grpSpPr>
          <p:sp>
            <p:nvSpPr>
              <p:cNvPr id="4367" name="Google Shape;4367;p15"/>
              <p:cNvSpPr/>
              <p:nvPr/>
            </p:nvSpPr>
            <p:spPr>
              <a:xfrm>
                <a:off x="-366025"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5"/>
              <p:cNvSpPr/>
              <p:nvPr/>
            </p:nvSpPr>
            <p:spPr>
              <a:xfrm>
                <a:off x="244921"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42" y="1999"/>
                      <a:pt x="1998" y="1555"/>
                      <a:pt x="1998" y="999"/>
                    </a:cubicBezTo>
                    <a:cubicBezTo>
                      <a:pt x="1998"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5"/>
              <p:cNvSpPr/>
              <p:nvPr/>
            </p:nvSpPr>
            <p:spPr>
              <a:xfrm>
                <a:off x="-42648" y="-77023"/>
                <a:ext cx="92936" cy="93065"/>
              </a:xfrm>
              <a:custGeom>
                <a:avLst/>
                <a:gdLst/>
                <a:ahLst/>
                <a:cxnLst/>
                <a:rect l="l" t="t" r="r" b="b"/>
                <a:pathLst>
                  <a:path w="1443" h="1445" extrusionOk="0">
                    <a:moveTo>
                      <a:pt x="716" y="1"/>
                    </a:moveTo>
                    <a:lnTo>
                      <a:pt x="0"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5"/>
              <p:cNvSpPr/>
              <p:nvPr/>
            </p:nvSpPr>
            <p:spPr>
              <a:xfrm>
                <a:off x="568169"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5"/>
              <p:cNvSpPr/>
              <p:nvPr/>
            </p:nvSpPr>
            <p:spPr>
              <a:xfrm>
                <a:off x="855029" y="-95250"/>
                <a:ext cx="129518" cy="128746"/>
              </a:xfrm>
              <a:custGeom>
                <a:avLst/>
                <a:gdLst/>
                <a:ahLst/>
                <a:cxnLst/>
                <a:rect l="l" t="t" r="r" b="b"/>
                <a:pathLst>
                  <a:path w="2011" h="1999" extrusionOk="0">
                    <a:moveTo>
                      <a:pt x="1012" y="1"/>
                    </a:moveTo>
                    <a:cubicBezTo>
                      <a:pt x="456" y="1"/>
                      <a:pt x="0" y="456"/>
                      <a:pt x="0" y="999"/>
                    </a:cubicBezTo>
                    <a:cubicBezTo>
                      <a:pt x="0" y="1555"/>
                      <a:pt x="456" y="1999"/>
                      <a:pt x="1012" y="1999"/>
                    </a:cubicBezTo>
                    <a:cubicBezTo>
                      <a:pt x="1554" y="1999"/>
                      <a:pt x="2010" y="1555"/>
                      <a:pt x="2010" y="999"/>
                    </a:cubicBezTo>
                    <a:cubicBezTo>
                      <a:pt x="2010" y="456"/>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5"/>
              <p:cNvSpPr/>
              <p:nvPr/>
            </p:nvSpPr>
            <p:spPr>
              <a:xfrm>
                <a:off x="1179115"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5"/>
              <p:cNvSpPr/>
              <p:nvPr/>
            </p:nvSpPr>
            <p:spPr>
              <a:xfrm>
                <a:off x="1465846" y="-95250"/>
                <a:ext cx="128810" cy="128746"/>
              </a:xfrm>
              <a:custGeom>
                <a:avLst/>
                <a:gdLst/>
                <a:ahLst/>
                <a:cxnLst/>
                <a:rect l="l" t="t" r="r" b="b"/>
                <a:pathLst>
                  <a:path w="2000" h="1999" extrusionOk="0">
                    <a:moveTo>
                      <a:pt x="1001" y="1"/>
                    </a:moveTo>
                    <a:cubicBezTo>
                      <a:pt x="458" y="1"/>
                      <a:pt x="1" y="456"/>
                      <a:pt x="1" y="999"/>
                    </a:cubicBezTo>
                    <a:cubicBezTo>
                      <a:pt x="1" y="1555"/>
                      <a:pt x="458" y="1999"/>
                      <a:pt x="1001" y="1999"/>
                    </a:cubicBezTo>
                    <a:cubicBezTo>
                      <a:pt x="1555" y="1999"/>
                      <a:pt x="1999" y="1555"/>
                      <a:pt x="1999" y="999"/>
                    </a:cubicBezTo>
                    <a:cubicBezTo>
                      <a:pt x="1999" y="456"/>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5"/>
              <p:cNvSpPr/>
              <p:nvPr/>
            </p:nvSpPr>
            <p:spPr>
              <a:xfrm>
                <a:off x="1789224" y="-77023"/>
                <a:ext cx="93001" cy="93065"/>
              </a:xfrm>
              <a:custGeom>
                <a:avLst/>
                <a:gdLst/>
                <a:ahLst/>
                <a:cxnLst/>
                <a:rect l="l" t="t" r="r" b="b"/>
                <a:pathLst>
                  <a:path w="1444" h="1445" extrusionOk="0">
                    <a:moveTo>
                      <a:pt x="728" y="1"/>
                    </a:moveTo>
                    <a:lnTo>
                      <a:pt x="1"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5"/>
              <p:cNvSpPr/>
              <p:nvPr/>
            </p:nvSpPr>
            <p:spPr>
              <a:xfrm>
                <a:off x="2076792" y="-95250"/>
                <a:ext cx="128746" cy="128746"/>
              </a:xfrm>
              <a:custGeom>
                <a:avLst/>
                <a:gdLst/>
                <a:ahLst/>
                <a:cxnLst/>
                <a:rect l="l" t="t" r="r" b="b"/>
                <a:pathLst>
                  <a:path w="1999" h="1999" extrusionOk="0">
                    <a:moveTo>
                      <a:pt x="999" y="1"/>
                    </a:moveTo>
                    <a:cubicBezTo>
                      <a:pt x="445" y="1"/>
                      <a:pt x="1" y="456"/>
                      <a:pt x="1" y="999"/>
                    </a:cubicBezTo>
                    <a:cubicBezTo>
                      <a:pt x="1" y="1555"/>
                      <a:pt x="445"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5"/>
              <p:cNvSpPr/>
              <p:nvPr/>
            </p:nvSpPr>
            <p:spPr>
              <a:xfrm>
                <a:off x="2400105" y="-77023"/>
                <a:ext cx="93065" cy="93065"/>
              </a:xfrm>
              <a:custGeom>
                <a:avLst/>
                <a:gdLst/>
                <a:ahLst/>
                <a:cxnLst/>
                <a:rect l="l" t="t" r="r" b="b"/>
                <a:pathLst>
                  <a:path w="1445" h="1445" extrusionOk="0">
                    <a:moveTo>
                      <a:pt x="716" y="1"/>
                    </a:moveTo>
                    <a:lnTo>
                      <a:pt x="0" y="716"/>
                    </a:lnTo>
                    <a:lnTo>
                      <a:pt x="716" y="1444"/>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5"/>
              <p:cNvSpPr/>
              <p:nvPr/>
            </p:nvSpPr>
            <p:spPr>
              <a:xfrm>
                <a:off x="2687674"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43" y="1999"/>
                      <a:pt x="1999" y="1555"/>
                      <a:pt x="1999" y="999"/>
                    </a:cubicBezTo>
                    <a:cubicBezTo>
                      <a:pt x="1999" y="456"/>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5"/>
              <p:cNvSpPr/>
              <p:nvPr/>
            </p:nvSpPr>
            <p:spPr>
              <a:xfrm>
                <a:off x="3011051"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5"/>
              <p:cNvSpPr/>
              <p:nvPr/>
            </p:nvSpPr>
            <p:spPr>
              <a:xfrm>
                <a:off x="3297782" y="-95250"/>
                <a:ext cx="128746" cy="128746"/>
              </a:xfrm>
              <a:custGeom>
                <a:avLst/>
                <a:gdLst/>
                <a:ahLst/>
                <a:cxnLst/>
                <a:rect l="l" t="t" r="r" b="b"/>
                <a:pathLst>
                  <a:path w="1999" h="1999" extrusionOk="0">
                    <a:moveTo>
                      <a:pt x="1012" y="1"/>
                    </a:moveTo>
                    <a:cubicBezTo>
                      <a:pt x="457" y="1"/>
                      <a:pt x="0" y="456"/>
                      <a:pt x="0" y="999"/>
                    </a:cubicBezTo>
                    <a:cubicBezTo>
                      <a:pt x="0" y="1555"/>
                      <a:pt x="457" y="1999"/>
                      <a:pt x="1012" y="1999"/>
                    </a:cubicBezTo>
                    <a:cubicBezTo>
                      <a:pt x="1555" y="1999"/>
                      <a:pt x="1999" y="1555"/>
                      <a:pt x="1999" y="999"/>
                    </a:cubicBezTo>
                    <a:cubicBezTo>
                      <a:pt x="1999" y="456"/>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5"/>
              <p:cNvSpPr/>
              <p:nvPr/>
            </p:nvSpPr>
            <p:spPr>
              <a:xfrm>
                <a:off x="3621868"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5"/>
              <p:cNvSpPr/>
              <p:nvPr/>
            </p:nvSpPr>
            <p:spPr>
              <a:xfrm>
                <a:off x="3908728" y="-95250"/>
                <a:ext cx="128746" cy="128746"/>
              </a:xfrm>
              <a:custGeom>
                <a:avLst/>
                <a:gdLst/>
                <a:ahLst/>
                <a:cxnLst/>
                <a:rect l="l" t="t" r="r" b="b"/>
                <a:pathLst>
                  <a:path w="1999" h="1999" extrusionOk="0">
                    <a:moveTo>
                      <a:pt x="999" y="1"/>
                    </a:moveTo>
                    <a:cubicBezTo>
                      <a:pt x="456" y="1"/>
                      <a:pt x="0" y="456"/>
                      <a:pt x="0" y="999"/>
                    </a:cubicBezTo>
                    <a:cubicBezTo>
                      <a:pt x="0" y="1555"/>
                      <a:pt x="456" y="1999"/>
                      <a:pt x="999" y="1999"/>
                    </a:cubicBezTo>
                    <a:cubicBezTo>
                      <a:pt x="1554" y="1999"/>
                      <a:pt x="1998" y="1555"/>
                      <a:pt x="1998" y="999"/>
                    </a:cubicBezTo>
                    <a:cubicBezTo>
                      <a:pt x="1998" y="456"/>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5"/>
              <p:cNvSpPr/>
              <p:nvPr/>
            </p:nvSpPr>
            <p:spPr>
              <a:xfrm>
                <a:off x="4231977" y="-77023"/>
                <a:ext cx="93065" cy="93065"/>
              </a:xfrm>
              <a:custGeom>
                <a:avLst/>
                <a:gdLst/>
                <a:ahLst/>
                <a:cxnLst/>
                <a:rect l="l" t="t" r="r" b="b"/>
                <a:pathLst>
                  <a:path w="1445" h="1445" extrusionOk="0">
                    <a:moveTo>
                      <a:pt x="729" y="1"/>
                    </a:moveTo>
                    <a:lnTo>
                      <a:pt x="1" y="716"/>
                    </a:lnTo>
                    <a:lnTo>
                      <a:pt x="729" y="1444"/>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5"/>
              <p:cNvSpPr/>
              <p:nvPr/>
            </p:nvSpPr>
            <p:spPr>
              <a:xfrm>
                <a:off x="4519609"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5"/>
              <p:cNvSpPr/>
              <p:nvPr/>
            </p:nvSpPr>
            <p:spPr>
              <a:xfrm>
                <a:off x="4842923" y="-77023"/>
                <a:ext cx="93001" cy="93065"/>
              </a:xfrm>
              <a:custGeom>
                <a:avLst/>
                <a:gdLst/>
                <a:ahLst/>
                <a:cxnLst/>
                <a:rect l="l" t="t" r="r" b="b"/>
                <a:pathLst>
                  <a:path w="1444" h="1445" extrusionOk="0">
                    <a:moveTo>
                      <a:pt x="716" y="1"/>
                    </a:moveTo>
                    <a:lnTo>
                      <a:pt x="1" y="716"/>
                    </a:lnTo>
                    <a:lnTo>
                      <a:pt x="716" y="1444"/>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5"/>
              <p:cNvSpPr/>
              <p:nvPr/>
            </p:nvSpPr>
            <p:spPr>
              <a:xfrm>
                <a:off x="5130491" y="-95250"/>
                <a:ext cx="128810" cy="128746"/>
              </a:xfrm>
              <a:custGeom>
                <a:avLst/>
                <a:gdLst/>
                <a:ahLst/>
                <a:cxnLst/>
                <a:rect l="l" t="t" r="r" b="b"/>
                <a:pathLst>
                  <a:path w="2000" h="1999" extrusionOk="0">
                    <a:moveTo>
                      <a:pt x="999" y="1"/>
                    </a:moveTo>
                    <a:cubicBezTo>
                      <a:pt x="445" y="1"/>
                      <a:pt x="1" y="456"/>
                      <a:pt x="1" y="999"/>
                    </a:cubicBezTo>
                    <a:cubicBezTo>
                      <a:pt x="1" y="1555"/>
                      <a:pt x="445" y="1999"/>
                      <a:pt x="999" y="1999"/>
                    </a:cubicBezTo>
                    <a:cubicBezTo>
                      <a:pt x="1542" y="1999"/>
                      <a:pt x="1999" y="1555"/>
                      <a:pt x="1999" y="999"/>
                    </a:cubicBezTo>
                    <a:cubicBezTo>
                      <a:pt x="1999" y="456"/>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5"/>
              <p:cNvSpPr/>
              <p:nvPr/>
            </p:nvSpPr>
            <p:spPr>
              <a:xfrm>
                <a:off x="5453804"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5"/>
              <p:cNvSpPr/>
              <p:nvPr/>
            </p:nvSpPr>
            <p:spPr>
              <a:xfrm>
                <a:off x="5740599" y="-95250"/>
                <a:ext cx="129518" cy="128746"/>
              </a:xfrm>
              <a:custGeom>
                <a:avLst/>
                <a:gdLst/>
                <a:ahLst/>
                <a:cxnLst/>
                <a:rect l="l" t="t" r="r" b="b"/>
                <a:pathLst>
                  <a:path w="2011" h="1999" extrusionOk="0">
                    <a:moveTo>
                      <a:pt x="999" y="1"/>
                    </a:moveTo>
                    <a:cubicBezTo>
                      <a:pt x="457" y="1"/>
                      <a:pt x="1" y="456"/>
                      <a:pt x="1" y="999"/>
                    </a:cubicBezTo>
                    <a:cubicBezTo>
                      <a:pt x="1" y="1555"/>
                      <a:pt x="457" y="1999"/>
                      <a:pt x="999" y="1999"/>
                    </a:cubicBezTo>
                    <a:cubicBezTo>
                      <a:pt x="1555" y="1999"/>
                      <a:pt x="2011" y="1555"/>
                      <a:pt x="2011" y="999"/>
                    </a:cubicBezTo>
                    <a:cubicBezTo>
                      <a:pt x="2011"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5"/>
              <p:cNvSpPr/>
              <p:nvPr/>
            </p:nvSpPr>
            <p:spPr>
              <a:xfrm>
                <a:off x="6064750" y="-77023"/>
                <a:ext cx="92228" cy="93065"/>
              </a:xfrm>
              <a:custGeom>
                <a:avLst/>
                <a:gdLst/>
                <a:ahLst/>
                <a:cxnLst/>
                <a:rect l="l" t="t" r="r" b="b"/>
                <a:pathLst>
                  <a:path w="1432" h="1445" extrusionOk="0">
                    <a:moveTo>
                      <a:pt x="716" y="1"/>
                    </a:moveTo>
                    <a:lnTo>
                      <a:pt x="0"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5"/>
              <p:cNvSpPr/>
              <p:nvPr/>
            </p:nvSpPr>
            <p:spPr>
              <a:xfrm>
                <a:off x="6351481" y="-95250"/>
                <a:ext cx="128746" cy="128746"/>
              </a:xfrm>
              <a:custGeom>
                <a:avLst/>
                <a:gdLst/>
                <a:ahLst/>
                <a:cxnLst/>
                <a:rect l="l" t="t" r="r" b="b"/>
                <a:pathLst>
                  <a:path w="1999" h="1999" extrusionOk="0">
                    <a:moveTo>
                      <a:pt x="1000" y="1"/>
                    </a:moveTo>
                    <a:cubicBezTo>
                      <a:pt x="457" y="1"/>
                      <a:pt x="1" y="456"/>
                      <a:pt x="1" y="999"/>
                    </a:cubicBezTo>
                    <a:cubicBezTo>
                      <a:pt x="1" y="1555"/>
                      <a:pt x="457"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5"/>
              <p:cNvSpPr/>
              <p:nvPr/>
            </p:nvSpPr>
            <p:spPr>
              <a:xfrm>
                <a:off x="6674858" y="-77023"/>
                <a:ext cx="92936" cy="93065"/>
              </a:xfrm>
              <a:custGeom>
                <a:avLst/>
                <a:gdLst/>
                <a:ahLst/>
                <a:cxnLst/>
                <a:rect l="l" t="t" r="r" b="b"/>
                <a:pathLst>
                  <a:path w="1443" h="1445" extrusionOk="0">
                    <a:moveTo>
                      <a:pt x="728" y="1"/>
                    </a:moveTo>
                    <a:lnTo>
                      <a:pt x="0" y="716"/>
                    </a:lnTo>
                    <a:lnTo>
                      <a:pt x="728" y="1444"/>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5"/>
              <p:cNvSpPr/>
              <p:nvPr/>
            </p:nvSpPr>
            <p:spPr>
              <a:xfrm>
                <a:off x="6962427" y="-95250"/>
                <a:ext cx="128746" cy="128746"/>
              </a:xfrm>
              <a:custGeom>
                <a:avLst/>
                <a:gdLst/>
                <a:ahLst/>
                <a:cxnLst/>
                <a:rect l="l" t="t" r="r" b="b"/>
                <a:pathLst>
                  <a:path w="1999" h="1999" extrusionOk="0">
                    <a:moveTo>
                      <a:pt x="999" y="1"/>
                    </a:moveTo>
                    <a:cubicBezTo>
                      <a:pt x="444" y="1"/>
                      <a:pt x="0" y="456"/>
                      <a:pt x="0" y="999"/>
                    </a:cubicBezTo>
                    <a:cubicBezTo>
                      <a:pt x="0" y="1555"/>
                      <a:pt x="444" y="1999"/>
                      <a:pt x="999" y="1999"/>
                    </a:cubicBezTo>
                    <a:cubicBezTo>
                      <a:pt x="1555" y="1999"/>
                      <a:pt x="1999" y="1555"/>
                      <a:pt x="1999" y="999"/>
                    </a:cubicBezTo>
                    <a:cubicBezTo>
                      <a:pt x="1999" y="456"/>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5"/>
              <p:cNvSpPr/>
              <p:nvPr/>
            </p:nvSpPr>
            <p:spPr>
              <a:xfrm>
                <a:off x="7285740" y="-77023"/>
                <a:ext cx="93001" cy="93065"/>
              </a:xfrm>
              <a:custGeom>
                <a:avLst/>
                <a:gdLst/>
                <a:ahLst/>
                <a:cxnLst/>
                <a:rect l="l" t="t" r="r" b="b"/>
                <a:pathLst>
                  <a:path w="1444" h="1445" extrusionOk="0">
                    <a:moveTo>
                      <a:pt x="715" y="1"/>
                    </a:moveTo>
                    <a:lnTo>
                      <a:pt x="0" y="716"/>
                    </a:lnTo>
                    <a:lnTo>
                      <a:pt x="715" y="1444"/>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5"/>
              <p:cNvSpPr/>
              <p:nvPr/>
            </p:nvSpPr>
            <p:spPr>
              <a:xfrm>
                <a:off x="7573308" y="-95250"/>
                <a:ext cx="128746" cy="128746"/>
              </a:xfrm>
              <a:custGeom>
                <a:avLst/>
                <a:gdLst/>
                <a:ahLst/>
                <a:cxnLst/>
                <a:rect l="l" t="t" r="r" b="b"/>
                <a:pathLst>
                  <a:path w="1999" h="1999" extrusionOk="0">
                    <a:moveTo>
                      <a:pt x="1000" y="1"/>
                    </a:moveTo>
                    <a:cubicBezTo>
                      <a:pt x="444" y="1"/>
                      <a:pt x="0" y="456"/>
                      <a:pt x="0" y="999"/>
                    </a:cubicBezTo>
                    <a:cubicBezTo>
                      <a:pt x="0" y="1555"/>
                      <a:pt x="444" y="1999"/>
                      <a:pt x="1000" y="1999"/>
                    </a:cubicBezTo>
                    <a:cubicBezTo>
                      <a:pt x="1542" y="1999"/>
                      <a:pt x="1998" y="1555"/>
                      <a:pt x="1998" y="999"/>
                    </a:cubicBezTo>
                    <a:cubicBezTo>
                      <a:pt x="1998" y="456"/>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5"/>
              <p:cNvSpPr/>
              <p:nvPr/>
            </p:nvSpPr>
            <p:spPr>
              <a:xfrm>
                <a:off x="7896621" y="-77023"/>
                <a:ext cx="92228" cy="93065"/>
              </a:xfrm>
              <a:custGeom>
                <a:avLst/>
                <a:gdLst/>
                <a:ahLst/>
                <a:cxnLst/>
                <a:rect l="l" t="t" r="r" b="b"/>
                <a:pathLst>
                  <a:path w="1432" h="1445" extrusionOk="0">
                    <a:moveTo>
                      <a:pt x="716" y="1"/>
                    </a:moveTo>
                    <a:lnTo>
                      <a:pt x="1" y="716"/>
                    </a:lnTo>
                    <a:lnTo>
                      <a:pt x="716" y="1444"/>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5"/>
              <p:cNvSpPr/>
              <p:nvPr/>
            </p:nvSpPr>
            <p:spPr>
              <a:xfrm>
                <a:off x="8183417" y="-95250"/>
                <a:ext cx="128746" cy="128746"/>
              </a:xfrm>
              <a:custGeom>
                <a:avLst/>
                <a:gdLst/>
                <a:ahLst/>
                <a:cxnLst/>
                <a:rect l="l" t="t" r="r" b="b"/>
                <a:pathLst>
                  <a:path w="1999" h="1999" extrusionOk="0">
                    <a:moveTo>
                      <a:pt x="1000" y="1"/>
                    </a:moveTo>
                    <a:cubicBezTo>
                      <a:pt x="457" y="1"/>
                      <a:pt x="0" y="456"/>
                      <a:pt x="0" y="999"/>
                    </a:cubicBezTo>
                    <a:cubicBezTo>
                      <a:pt x="0" y="1555"/>
                      <a:pt x="457" y="1999"/>
                      <a:pt x="1000" y="1999"/>
                    </a:cubicBezTo>
                    <a:cubicBezTo>
                      <a:pt x="1554" y="1999"/>
                      <a:pt x="1998" y="1555"/>
                      <a:pt x="1998" y="999"/>
                    </a:cubicBezTo>
                    <a:cubicBezTo>
                      <a:pt x="1998" y="456"/>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5"/>
              <p:cNvSpPr/>
              <p:nvPr/>
            </p:nvSpPr>
            <p:spPr>
              <a:xfrm>
                <a:off x="8507503" y="-77023"/>
                <a:ext cx="92228" cy="93065"/>
              </a:xfrm>
              <a:custGeom>
                <a:avLst/>
                <a:gdLst/>
                <a:ahLst/>
                <a:cxnLst/>
                <a:rect l="l" t="t" r="r" b="b"/>
                <a:pathLst>
                  <a:path w="1432" h="1445" extrusionOk="0">
                    <a:moveTo>
                      <a:pt x="716" y="1"/>
                    </a:moveTo>
                    <a:lnTo>
                      <a:pt x="1" y="716"/>
                    </a:lnTo>
                    <a:lnTo>
                      <a:pt x="716" y="1444"/>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5"/>
              <p:cNvSpPr/>
              <p:nvPr/>
            </p:nvSpPr>
            <p:spPr>
              <a:xfrm>
                <a:off x="8794298" y="-95250"/>
                <a:ext cx="128810" cy="128746"/>
              </a:xfrm>
              <a:custGeom>
                <a:avLst/>
                <a:gdLst/>
                <a:ahLst/>
                <a:cxnLst/>
                <a:rect l="l" t="t" r="r" b="b"/>
                <a:pathLst>
                  <a:path w="2000"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5"/>
              <p:cNvSpPr/>
              <p:nvPr/>
            </p:nvSpPr>
            <p:spPr>
              <a:xfrm>
                <a:off x="9117611" y="-77023"/>
                <a:ext cx="93065" cy="93065"/>
              </a:xfrm>
              <a:custGeom>
                <a:avLst/>
                <a:gdLst/>
                <a:ahLst/>
                <a:cxnLst/>
                <a:rect l="l" t="t" r="r" b="b"/>
                <a:pathLst>
                  <a:path w="1445" h="1445" extrusionOk="0">
                    <a:moveTo>
                      <a:pt x="729" y="1"/>
                    </a:moveTo>
                    <a:lnTo>
                      <a:pt x="1" y="716"/>
                    </a:lnTo>
                    <a:lnTo>
                      <a:pt x="729" y="1444"/>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5"/>
              <p:cNvSpPr/>
              <p:nvPr/>
            </p:nvSpPr>
            <p:spPr>
              <a:xfrm>
                <a:off x="9405180" y="-95250"/>
                <a:ext cx="128746" cy="128746"/>
              </a:xfrm>
              <a:custGeom>
                <a:avLst/>
                <a:gdLst/>
                <a:ahLst/>
                <a:cxnLst/>
                <a:rect l="l" t="t" r="r" b="b"/>
                <a:pathLst>
                  <a:path w="1999" h="1999" extrusionOk="0">
                    <a:moveTo>
                      <a:pt x="1000" y="1"/>
                    </a:moveTo>
                    <a:cubicBezTo>
                      <a:pt x="445" y="1"/>
                      <a:pt x="1" y="456"/>
                      <a:pt x="1" y="999"/>
                    </a:cubicBezTo>
                    <a:cubicBezTo>
                      <a:pt x="1" y="1555"/>
                      <a:pt x="445" y="1999"/>
                      <a:pt x="1000" y="1999"/>
                    </a:cubicBezTo>
                    <a:cubicBezTo>
                      <a:pt x="1555" y="1999"/>
                      <a:pt x="1999" y="1555"/>
                      <a:pt x="1999" y="999"/>
                    </a:cubicBezTo>
                    <a:cubicBezTo>
                      <a:pt x="1999" y="456"/>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5"/>
              <p:cNvSpPr/>
              <p:nvPr/>
            </p:nvSpPr>
            <p:spPr>
              <a:xfrm>
                <a:off x="-60166" y="210544"/>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5"/>
              <p:cNvSpPr/>
              <p:nvPr/>
            </p:nvSpPr>
            <p:spPr>
              <a:xfrm>
                <a:off x="550716"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5"/>
              <p:cNvSpPr/>
              <p:nvPr/>
            </p:nvSpPr>
            <p:spPr>
              <a:xfrm>
                <a:off x="263147" y="228900"/>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5"/>
              <p:cNvSpPr/>
              <p:nvPr/>
            </p:nvSpPr>
            <p:spPr>
              <a:xfrm>
                <a:off x="874093"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5"/>
              <p:cNvSpPr/>
              <p:nvPr/>
            </p:nvSpPr>
            <p:spPr>
              <a:xfrm>
                <a:off x="1160824"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5"/>
              <p:cNvSpPr/>
              <p:nvPr/>
            </p:nvSpPr>
            <p:spPr>
              <a:xfrm>
                <a:off x="1484910"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5"/>
              <p:cNvSpPr/>
              <p:nvPr/>
            </p:nvSpPr>
            <p:spPr>
              <a:xfrm>
                <a:off x="1771770" y="210544"/>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5"/>
              <p:cNvSpPr/>
              <p:nvPr/>
            </p:nvSpPr>
            <p:spPr>
              <a:xfrm>
                <a:off x="2095019" y="228900"/>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5"/>
              <p:cNvSpPr/>
              <p:nvPr/>
            </p:nvSpPr>
            <p:spPr>
              <a:xfrm>
                <a:off x="2382652"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5"/>
              <p:cNvSpPr/>
              <p:nvPr/>
            </p:nvSpPr>
            <p:spPr>
              <a:xfrm>
                <a:off x="2705965" y="228900"/>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5"/>
              <p:cNvSpPr/>
              <p:nvPr/>
            </p:nvSpPr>
            <p:spPr>
              <a:xfrm>
                <a:off x="2993533" y="210544"/>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5"/>
              <p:cNvSpPr/>
              <p:nvPr/>
            </p:nvSpPr>
            <p:spPr>
              <a:xfrm>
                <a:off x="3316846"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5"/>
              <p:cNvSpPr/>
              <p:nvPr/>
            </p:nvSpPr>
            <p:spPr>
              <a:xfrm>
                <a:off x="3603642" y="210544"/>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5"/>
              <p:cNvSpPr/>
              <p:nvPr/>
            </p:nvSpPr>
            <p:spPr>
              <a:xfrm>
                <a:off x="3927792" y="228900"/>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5"/>
              <p:cNvSpPr/>
              <p:nvPr/>
            </p:nvSpPr>
            <p:spPr>
              <a:xfrm>
                <a:off x="4214523" y="210544"/>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5"/>
              <p:cNvSpPr/>
              <p:nvPr/>
            </p:nvSpPr>
            <p:spPr>
              <a:xfrm>
                <a:off x="4537900" y="228900"/>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5"/>
              <p:cNvSpPr/>
              <p:nvPr/>
            </p:nvSpPr>
            <p:spPr>
              <a:xfrm>
                <a:off x="4825469" y="210544"/>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5"/>
              <p:cNvSpPr/>
              <p:nvPr/>
            </p:nvSpPr>
            <p:spPr>
              <a:xfrm>
                <a:off x="5148782" y="228900"/>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5"/>
              <p:cNvSpPr/>
              <p:nvPr/>
            </p:nvSpPr>
            <p:spPr>
              <a:xfrm>
                <a:off x="5436350" y="210544"/>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5"/>
              <p:cNvSpPr/>
              <p:nvPr/>
            </p:nvSpPr>
            <p:spPr>
              <a:xfrm>
                <a:off x="5759663"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5"/>
              <p:cNvSpPr/>
              <p:nvPr/>
            </p:nvSpPr>
            <p:spPr>
              <a:xfrm>
                <a:off x="6046459" y="210544"/>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5"/>
              <p:cNvSpPr/>
              <p:nvPr/>
            </p:nvSpPr>
            <p:spPr>
              <a:xfrm>
                <a:off x="6370545" y="228900"/>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5"/>
              <p:cNvSpPr/>
              <p:nvPr/>
            </p:nvSpPr>
            <p:spPr>
              <a:xfrm>
                <a:off x="6657340" y="210544"/>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5"/>
              <p:cNvSpPr/>
              <p:nvPr/>
            </p:nvSpPr>
            <p:spPr>
              <a:xfrm>
                <a:off x="6980653" y="228900"/>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5"/>
              <p:cNvSpPr/>
              <p:nvPr/>
            </p:nvSpPr>
            <p:spPr>
              <a:xfrm>
                <a:off x="7268222" y="210544"/>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5"/>
              <p:cNvSpPr/>
              <p:nvPr/>
            </p:nvSpPr>
            <p:spPr>
              <a:xfrm>
                <a:off x="7591599" y="228900"/>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5"/>
              <p:cNvSpPr/>
              <p:nvPr/>
            </p:nvSpPr>
            <p:spPr>
              <a:xfrm>
                <a:off x="7879168" y="210544"/>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5"/>
              <p:cNvSpPr/>
              <p:nvPr/>
            </p:nvSpPr>
            <p:spPr>
              <a:xfrm>
                <a:off x="8202481" y="228900"/>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5"/>
              <p:cNvSpPr/>
              <p:nvPr/>
            </p:nvSpPr>
            <p:spPr>
              <a:xfrm>
                <a:off x="8489276" y="210544"/>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5"/>
              <p:cNvSpPr/>
              <p:nvPr/>
            </p:nvSpPr>
            <p:spPr>
              <a:xfrm>
                <a:off x="8813362" y="228900"/>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5"/>
              <p:cNvSpPr/>
              <p:nvPr/>
            </p:nvSpPr>
            <p:spPr>
              <a:xfrm>
                <a:off x="9100158" y="210544"/>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5"/>
              <p:cNvSpPr/>
              <p:nvPr/>
            </p:nvSpPr>
            <p:spPr>
              <a:xfrm>
                <a:off x="-366025"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5"/>
              <p:cNvSpPr/>
              <p:nvPr/>
            </p:nvSpPr>
            <p:spPr>
              <a:xfrm>
                <a:off x="244921"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42" y="1998"/>
                      <a:pt x="1998" y="1554"/>
                      <a:pt x="1998" y="999"/>
                    </a:cubicBezTo>
                    <a:cubicBezTo>
                      <a:pt x="1998"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5"/>
              <p:cNvSpPr/>
              <p:nvPr/>
            </p:nvSpPr>
            <p:spPr>
              <a:xfrm>
                <a:off x="-42648" y="534694"/>
                <a:ext cx="92936" cy="93065"/>
              </a:xfrm>
              <a:custGeom>
                <a:avLst/>
                <a:gdLst/>
                <a:ahLst/>
                <a:cxnLst/>
                <a:rect l="l" t="t" r="r" b="b"/>
                <a:pathLst>
                  <a:path w="1443" h="1445" extrusionOk="0">
                    <a:moveTo>
                      <a:pt x="716" y="0"/>
                    </a:moveTo>
                    <a:lnTo>
                      <a:pt x="0"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5"/>
              <p:cNvSpPr/>
              <p:nvPr/>
            </p:nvSpPr>
            <p:spPr>
              <a:xfrm>
                <a:off x="568169"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5"/>
              <p:cNvSpPr/>
              <p:nvPr/>
            </p:nvSpPr>
            <p:spPr>
              <a:xfrm>
                <a:off x="855029" y="516468"/>
                <a:ext cx="129518" cy="128746"/>
              </a:xfrm>
              <a:custGeom>
                <a:avLst/>
                <a:gdLst/>
                <a:ahLst/>
                <a:cxnLst/>
                <a:rect l="l" t="t" r="r" b="b"/>
                <a:pathLst>
                  <a:path w="2011" h="1999" extrusionOk="0">
                    <a:moveTo>
                      <a:pt x="1012" y="0"/>
                    </a:moveTo>
                    <a:cubicBezTo>
                      <a:pt x="456" y="0"/>
                      <a:pt x="0" y="456"/>
                      <a:pt x="0" y="999"/>
                    </a:cubicBezTo>
                    <a:cubicBezTo>
                      <a:pt x="0" y="1554"/>
                      <a:pt x="456" y="1998"/>
                      <a:pt x="1012" y="1998"/>
                    </a:cubicBezTo>
                    <a:cubicBezTo>
                      <a:pt x="1554" y="1998"/>
                      <a:pt x="2010" y="1554"/>
                      <a:pt x="2010" y="999"/>
                    </a:cubicBezTo>
                    <a:cubicBezTo>
                      <a:pt x="2010" y="456"/>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5"/>
              <p:cNvSpPr/>
              <p:nvPr/>
            </p:nvSpPr>
            <p:spPr>
              <a:xfrm>
                <a:off x="1179115"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5"/>
              <p:cNvSpPr/>
              <p:nvPr/>
            </p:nvSpPr>
            <p:spPr>
              <a:xfrm>
                <a:off x="1465846" y="516468"/>
                <a:ext cx="128810" cy="128746"/>
              </a:xfrm>
              <a:custGeom>
                <a:avLst/>
                <a:gdLst/>
                <a:ahLst/>
                <a:cxnLst/>
                <a:rect l="l" t="t" r="r" b="b"/>
                <a:pathLst>
                  <a:path w="2000" h="1999" extrusionOk="0">
                    <a:moveTo>
                      <a:pt x="1001" y="0"/>
                    </a:moveTo>
                    <a:cubicBezTo>
                      <a:pt x="458" y="0"/>
                      <a:pt x="1" y="456"/>
                      <a:pt x="1" y="999"/>
                    </a:cubicBezTo>
                    <a:cubicBezTo>
                      <a:pt x="1" y="1554"/>
                      <a:pt x="458" y="1998"/>
                      <a:pt x="1001" y="1998"/>
                    </a:cubicBezTo>
                    <a:cubicBezTo>
                      <a:pt x="1555" y="1998"/>
                      <a:pt x="1999" y="1554"/>
                      <a:pt x="1999" y="999"/>
                    </a:cubicBezTo>
                    <a:cubicBezTo>
                      <a:pt x="1999" y="456"/>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5"/>
              <p:cNvSpPr/>
              <p:nvPr/>
            </p:nvSpPr>
            <p:spPr>
              <a:xfrm>
                <a:off x="1789224" y="534694"/>
                <a:ext cx="93001" cy="93065"/>
              </a:xfrm>
              <a:custGeom>
                <a:avLst/>
                <a:gdLst/>
                <a:ahLst/>
                <a:cxnLst/>
                <a:rect l="l" t="t" r="r" b="b"/>
                <a:pathLst>
                  <a:path w="1444" h="1445" extrusionOk="0">
                    <a:moveTo>
                      <a:pt x="728" y="0"/>
                    </a:moveTo>
                    <a:lnTo>
                      <a:pt x="1"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5"/>
              <p:cNvSpPr/>
              <p:nvPr/>
            </p:nvSpPr>
            <p:spPr>
              <a:xfrm>
                <a:off x="2076792" y="516468"/>
                <a:ext cx="128746" cy="128746"/>
              </a:xfrm>
              <a:custGeom>
                <a:avLst/>
                <a:gdLst/>
                <a:ahLst/>
                <a:cxnLst/>
                <a:rect l="l" t="t" r="r" b="b"/>
                <a:pathLst>
                  <a:path w="1999" h="1999" extrusionOk="0">
                    <a:moveTo>
                      <a:pt x="999" y="0"/>
                    </a:moveTo>
                    <a:cubicBezTo>
                      <a:pt x="445" y="0"/>
                      <a:pt x="1" y="456"/>
                      <a:pt x="1" y="999"/>
                    </a:cubicBezTo>
                    <a:cubicBezTo>
                      <a:pt x="1" y="1554"/>
                      <a:pt x="445"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5"/>
              <p:cNvSpPr/>
              <p:nvPr/>
            </p:nvSpPr>
            <p:spPr>
              <a:xfrm>
                <a:off x="2400105" y="534694"/>
                <a:ext cx="93065" cy="93065"/>
              </a:xfrm>
              <a:custGeom>
                <a:avLst/>
                <a:gdLst/>
                <a:ahLst/>
                <a:cxnLst/>
                <a:rect l="l" t="t" r="r" b="b"/>
                <a:pathLst>
                  <a:path w="1445" h="1445" extrusionOk="0">
                    <a:moveTo>
                      <a:pt x="716" y="0"/>
                    </a:moveTo>
                    <a:lnTo>
                      <a:pt x="0" y="716"/>
                    </a:lnTo>
                    <a:lnTo>
                      <a:pt x="716" y="1444"/>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5"/>
              <p:cNvSpPr/>
              <p:nvPr/>
            </p:nvSpPr>
            <p:spPr>
              <a:xfrm>
                <a:off x="2687674"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43" y="1998"/>
                      <a:pt x="1999" y="1554"/>
                      <a:pt x="1999" y="999"/>
                    </a:cubicBezTo>
                    <a:cubicBezTo>
                      <a:pt x="1999" y="456"/>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5"/>
              <p:cNvSpPr/>
              <p:nvPr/>
            </p:nvSpPr>
            <p:spPr>
              <a:xfrm>
                <a:off x="3011051"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5"/>
              <p:cNvSpPr/>
              <p:nvPr/>
            </p:nvSpPr>
            <p:spPr>
              <a:xfrm>
                <a:off x="3297782" y="516468"/>
                <a:ext cx="128746" cy="128746"/>
              </a:xfrm>
              <a:custGeom>
                <a:avLst/>
                <a:gdLst/>
                <a:ahLst/>
                <a:cxnLst/>
                <a:rect l="l" t="t" r="r" b="b"/>
                <a:pathLst>
                  <a:path w="1999" h="1999" extrusionOk="0">
                    <a:moveTo>
                      <a:pt x="1012" y="0"/>
                    </a:moveTo>
                    <a:cubicBezTo>
                      <a:pt x="457" y="0"/>
                      <a:pt x="0" y="456"/>
                      <a:pt x="0" y="999"/>
                    </a:cubicBezTo>
                    <a:cubicBezTo>
                      <a:pt x="0" y="1554"/>
                      <a:pt x="457" y="1998"/>
                      <a:pt x="1012" y="1998"/>
                    </a:cubicBezTo>
                    <a:cubicBezTo>
                      <a:pt x="1555" y="1998"/>
                      <a:pt x="1999" y="1554"/>
                      <a:pt x="1999" y="999"/>
                    </a:cubicBezTo>
                    <a:cubicBezTo>
                      <a:pt x="1999" y="456"/>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5"/>
              <p:cNvSpPr/>
              <p:nvPr/>
            </p:nvSpPr>
            <p:spPr>
              <a:xfrm>
                <a:off x="3621868"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5"/>
              <p:cNvSpPr/>
              <p:nvPr/>
            </p:nvSpPr>
            <p:spPr>
              <a:xfrm>
                <a:off x="3908728" y="516468"/>
                <a:ext cx="128746" cy="128746"/>
              </a:xfrm>
              <a:custGeom>
                <a:avLst/>
                <a:gdLst/>
                <a:ahLst/>
                <a:cxnLst/>
                <a:rect l="l" t="t" r="r" b="b"/>
                <a:pathLst>
                  <a:path w="1999" h="1999" extrusionOk="0">
                    <a:moveTo>
                      <a:pt x="999" y="0"/>
                    </a:moveTo>
                    <a:cubicBezTo>
                      <a:pt x="456" y="0"/>
                      <a:pt x="0" y="456"/>
                      <a:pt x="0" y="999"/>
                    </a:cubicBezTo>
                    <a:cubicBezTo>
                      <a:pt x="0" y="1554"/>
                      <a:pt x="456" y="1998"/>
                      <a:pt x="999" y="1998"/>
                    </a:cubicBezTo>
                    <a:cubicBezTo>
                      <a:pt x="1554" y="1998"/>
                      <a:pt x="1998" y="1554"/>
                      <a:pt x="1998" y="999"/>
                    </a:cubicBezTo>
                    <a:cubicBezTo>
                      <a:pt x="1998" y="456"/>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5"/>
              <p:cNvSpPr/>
              <p:nvPr/>
            </p:nvSpPr>
            <p:spPr>
              <a:xfrm>
                <a:off x="4231977" y="534694"/>
                <a:ext cx="93065" cy="93065"/>
              </a:xfrm>
              <a:custGeom>
                <a:avLst/>
                <a:gdLst/>
                <a:ahLst/>
                <a:cxnLst/>
                <a:rect l="l" t="t" r="r" b="b"/>
                <a:pathLst>
                  <a:path w="1445" h="1445" extrusionOk="0">
                    <a:moveTo>
                      <a:pt x="729" y="0"/>
                    </a:moveTo>
                    <a:lnTo>
                      <a:pt x="1" y="716"/>
                    </a:lnTo>
                    <a:lnTo>
                      <a:pt x="729" y="1444"/>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5"/>
              <p:cNvSpPr/>
              <p:nvPr/>
            </p:nvSpPr>
            <p:spPr>
              <a:xfrm>
                <a:off x="4519609"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5"/>
              <p:cNvSpPr/>
              <p:nvPr/>
            </p:nvSpPr>
            <p:spPr>
              <a:xfrm>
                <a:off x="4842923" y="534694"/>
                <a:ext cx="93001" cy="93065"/>
              </a:xfrm>
              <a:custGeom>
                <a:avLst/>
                <a:gdLst/>
                <a:ahLst/>
                <a:cxnLst/>
                <a:rect l="l" t="t" r="r" b="b"/>
                <a:pathLst>
                  <a:path w="1444" h="1445" extrusionOk="0">
                    <a:moveTo>
                      <a:pt x="716" y="0"/>
                    </a:moveTo>
                    <a:lnTo>
                      <a:pt x="1" y="716"/>
                    </a:lnTo>
                    <a:lnTo>
                      <a:pt x="716" y="1444"/>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5"/>
              <p:cNvSpPr/>
              <p:nvPr/>
            </p:nvSpPr>
            <p:spPr>
              <a:xfrm>
                <a:off x="5130491" y="516468"/>
                <a:ext cx="128810" cy="128746"/>
              </a:xfrm>
              <a:custGeom>
                <a:avLst/>
                <a:gdLst/>
                <a:ahLst/>
                <a:cxnLst/>
                <a:rect l="l" t="t" r="r" b="b"/>
                <a:pathLst>
                  <a:path w="2000" h="1999" extrusionOk="0">
                    <a:moveTo>
                      <a:pt x="999" y="0"/>
                    </a:moveTo>
                    <a:cubicBezTo>
                      <a:pt x="445" y="0"/>
                      <a:pt x="1" y="456"/>
                      <a:pt x="1" y="999"/>
                    </a:cubicBezTo>
                    <a:cubicBezTo>
                      <a:pt x="1" y="1554"/>
                      <a:pt x="445" y="1998"/>
                      <a:pt x="999" y="1998"/>
                    </a:cubicBezTo>
                    <a:cubicBezTo>
                      <a:pt x="1542" y="1998"/>
                      <a:pt x="1999" y="1554"/>
                      <a:pt x="1999" y="999"/>
                    </a:cubicBezTo>
                    <a:cubicBezTo>
                      <a:pt x="1999" y="456"/>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5"/>
              <p:cNvSpPr/>
              <p:nvPr/>
            </p:nvSpPr>
            <p:spPr>
              <a:xfrm>
                <a:off x="5453804"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5"/>
              <p:cNvSpPr/>
              <p:nvPr/>
            </p:nvSpPr>
            <p:spPr>
              <a:xfrm>
                <a:off x="5740599" y="516468"/>
                <a:ext cx="129518" cy="128746"/>
              </a:xfrm>
              <a:custGeom>
                <a:avLst/>
                <a:gdLst/>
                <a:ahLst/>
                <a:cxnLst/>
                <a:rect l="l" t="t" r="r" b="b"/>
                <a:pathLst>
                  <a:path w="2011" h="1999" extrusionOk="0">
                    <a:moveTo>
                      <a:pt x="999" y="0"/>
                    </a:moveTo>
                    <a:cubicBezTo>
                      <a:pt x="457" y="0"/>
                      <a:pt x="1" y="456"/>
                      <a:pt x="1" y="999"/>
                    </a:cubicBezTo>
                    <a:cubicBezTo>
                      <a:pt x="1" y="1554"/>
                      <a:pt x="457" y="1998"/>
                      <a:pt x="999" y="1998"/>
                    </a:cubicBezTo>
                    <a:cubicBezTo>
                      <a:pt x="1555" y="1998"/>
                      <a:pt x="2011" y="1554"/>
                      <a:pt x="2011" y="999"/>
                    </a:cubicBezTo>
                    <a:cubicBezTo>
                      <a:pt x="2011"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5"/>
              <p:cNvSpPr/>
              <p:nvPr/>
            </p:nvSpPr>
            <p:spPr>
              <a:xfrm>
                <a:off x="6064750" y="534694"/>
                <a:ext cx="92228" cy="93065"/>
              </a:xfrm>
              <a:custGeom>
                <a:avLst/>
                <a:gdLst/>
                <a:ahLst/>
                <a:cxnLst/>
                <a:rect l="l" t="t" r="r" b="b"/>
                <a:pathLst>
                  <a:path w="1432" h="1445" extrusionOk="0">
                    <a:moveTo>
                      <a:pt x="716" y="0"/>
                    </a:moveTo>
                    <a:lnTo>
                      <a:pt x="0"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5"/>
              <p:cNvSpPr/>
              <p:nvPr/>
            </p:nvSpPr>
            <p:spPr>
              <a:xfrm>
                <a:off x="6351481" y="516468"/>
                <a:ext cx="128746" cy="128746"/>
              </a:xfrm>
              <a:custGeom>
                <a:avLst/>
                <a:gdLst/>
                <a:ahLst/>
                <a:cxnLst/>
                <a:rect l="l" t="t" r="r" b="b"/>
                <a:pathLst>
                  <a:path w="1999" h="1999" extrusionOk="0">
                    <a:moveTo>
                      <a:pt x="1000" y="0"/>
                    </a:moveTo>
                    <a:cubicBezTo>
                      <a:pt x="457" y="0"/>
                      <a:pt x="1" y="456"/>
                      <a:pt x="1" y="999"/>
                    </a:cubicBezTo>
                    <a:cubicBezTo>
                      <a:pt x="1" y="1554"/>
                      <a:pt x="457"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5"/>
              <p:cNvSpPr/>
              <p:nvPr/>
            </p:nvSpPr>
            <p:spPr>
              <a:xfrm>
                <a:off x="6674858" y="534694"/>
                <a:ext cx="92936" cy="93065"/>
              </a:xfrm>
              <a:custGeom>
                <a:avLst/>
                <a:gdLst/>
                <a:ahLst/>
                <a:cxnLst/>
                <a:rect l="l" t="t" r="r" b="b"/>
                <a:pathLst>
                  <a:path w="1443" h="1445" extrusionOk="0">
                    <a:moveTo>
                      <a:pt x="728" y="0"/>
                    </a:moveTo>
                    <a:lnTo>
                      <a:pt x="0" y="716"/>
                    </a:lnTo>
                    <a:lnTo>
                      <a:pt x="728" y="1444"/>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5"/>
              <p:cNvSpPr/>
              <p:nvPr/>
            </p:nvSpPr>
            <p:spPr>
              <a:xfrm>
                <a:off x="6962427" y="516468"/>
                <a:ext cx="128746" cy="128746"/>
              </a:xfrm>
              <a:custGeom>
                <a:avLst/>
                <a:gdLst/>
                <a:ahLst/>
                <a:cxnLst/>
                <a:rect l="l" t="t" r="r" b="b"/>
                <a:pathLst>
                  <a:path w="1999" h="1999" extrusionOk="0">
                    <a:moveTo>
                      <a:pt x="999" y="0"/>
                    </a:moveTo>
                    <a:cubicBezTo>
                      <a:pt x="444" y="0"/>
                      <a:pt x="0" y="456"/>
                      <a:pt x="0" y="999"/>
                    </a:cubicBezTo>
                    <a:cubicBezTo>
                      <a:pt x="0" y="1554"/>
                      <a:pt x="444" y="1998"/>
                      <a:pt x="999" y="1998"/>
                    </a:cubicBezTo>
                    <a:cubicBezTo>
                      <a:pt x="1555" y="1998"/>
                      <a:pt x="1999" y="1554"/>
                      <a:pt x="1999" y="999"/>
                    </a:cubicBezTo>
                    <a:cubicBezTo>
                      <a:pt x="1999" y="456"/>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5"/>
              <p:cNvSpPr/>
              <p:nvPr/>
            </p:nvSpPr>
            <p:spPr>
              <a:xfrm>
                <a:off x="7285740" y="534694"/>
                <a:ext cx="93001" cy="93065"/>
              </a:xfrm>
              <a:custGeom>
                <a:avLst/>
                <a:gdLst/>
                <a:ahLst/>
                <a:cxnLst/>
                <a:rect l="l" t="t" r="r" b="b"/>
                <a:pathLst>
                  <a:path w="1444" h="1445" extrusionOk="0">
                    <a:moveTo>
                      <a:pt x="715" y="0"/>
                    </a:moveTo>
                    <a:lnTo>
                      <a:pt x="0" y="716"/>
                    </a:lnTo>
                    <a:lnTo>
                      <a:pt x="715" y="1444"/>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5"/>
              <p:cNvSpPr/>
              <p:nvPr/>
            </p:nvSpPr>
            <p:spPr>
              <a:xfrm>
                <a:off x="7573308" y="516468"/>
                <a:ext cx="128746" cy="128746"/>
              </a:xfrm>
              <a:custGeom>
                <a:avLst/>
                <a:gdLst/>
                <a:ahLst/>
                <a:cxnLst/>
                <a:rect l="l" t="t" r="r" b="b"/>
                <a:pathLst>
                  <a:path w="1999" h="1999" extrusionOk="0">
                    <a:moveTo>
                      <a:pt x="1000" y="0"/>
                    </a:moveTo>
                    <a:cubicBezTo>
                      <a:pt x="444" y="0"/>
                      <a:pt x="0" y="456"/>
                      <a:pt x="0" y="999"/>
                    </a:cubicBezTo>
                    <a:cubicBezTo>
                      <a:pt x="0" y="1554"/>
                      <a:pt x="444" y="1998"/>
                      <a:pt x="1000" y="1998"/>
                    </a:cubicBezTo>
                    <a:cubicBezTo>
                      <a:pt x="1542" y="1998"/>
                      <a:pt x="1998" y="1554"/>
                      <a:pt x="1998" y="999"/>
                    </a:cubicBezTo>
                    <a:cubicBezTo>
                      <a:pt x="1998" y="456"/>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5"/>
              <p:cNvSpPr/>
              <p:nvPr/>
            </p:nvSpPr>
            <p:spPr>
              <a:xfrm>
                <a:off x="7896621" y="534694"/>
                <a:ext cx="92228" cy="93065"/>
              </a:xfrm>
              <a:custGeom>
                <a:avLst/>
                <a:gdLst/>
                <a:ahLst/>
                <a:cxnLst/>
                <a:rect l="l" t="t" r="r" b="b"/>
                <a:pathLst>
                  <a:path w="1432" h="1445" extrusionOk="0">
                    <a:moveTo>
                      <a:pt x="716" y="0"/>
                    </a:moveTo>
                    <a:lnTo>
                      <a:pt x="1" y="716"/>
                    </a:lnTo>
                    <a:lnTo>
                      <a:pt x="716" y="1444"/>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5"/>
              <p:cNvSpPr/>
              <p:nvPr/>
            </p:nvSpPr>
            <p:spPr>
              <a:xfrm>
                <a:off x="8183417" y="516468"/>
                <a:ext cx="128746" cy="128746"/>
              </a:xfrm>
              <a:custGeom>
                <a:avLst/>
                <a:gdLst/>
                <a:ahLst/>
                <a:cxnLst/>
                <a:rect l="l" t="t" r="r" b="b"/>
                <a:pathLst>
                  <a:path w="1999" h="1999" extrusionOk="0">
                    <a:moveTo>
                      <a:pt x="1000" y="0"/>
                    </a:moveTo>
                    <a:cubicBezTo>
                      <a:pt x="457" y="0"/>
                      <a:pt x="0" y="456"/>
                      <a:pt x="0" y="999"/>
                    </a:cubicBezTo>
                    <a:cubicBezTo>
                      <a:pt x="0" y="1554"/>
                      <a:pt x="457" y="1998"/>
                      <a:pt x="1000" y="1998"/>
                    </a:cubicBezTo>
                    <a:cubicBezTo>
                      <a:pt x="1554" y="1998"/>
                      <a:pt x="1998" y="1554"/>
                      <a:pt x="1998" y="999"/>
                    </a:cubicBezTo>
                    <a:cubicBezTo>
                      <a:pt x="1998" y="456"/>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5"/>
              <p:cNvSpPr/>
              <p:nvPr/>
            </p:nvSpPr>
            <p:spPr>
              <a:xfrm>
                <a:off x="8507503" y="534694"/>
                <a:ext cx="92228" cy="93065"/>
              </a:xfrm>
              <a:custGeom>
                <a:avLst/>
                <a:gdLst/>
                <a:ahLst/>
                <a:cxnLst/>
                <a:rect l="l" t="t" r="r" b="b"/>
                <a:pathLst>
                  <a:path w="1432" h="1445" extrusionOk="0">
                    <a:moveTo>
                      <a:pt x="716" y="0"/>
                    </a:moveTo>
                    <a:lnTo>
                      <a:pt x="1" y="716"/>
                    </a:lnTo>
                    <a:lnTo>
                      <a:pt x="716" y="1444"/>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5"/>
              <p:cNvSpPr/>
              <p:nvPr/>
            </p:nvSpPr>
            <p:spPr>
              <a:xfrm>
                <a:off x="8794298" y="516468"/>
                <a:ext cx="128810" cy="128746"/>
              </a:xfrm>
              <a:custGeom>
                <a:avLst/>
                <a:gdLst/>
                <a:ahLst/>
                <a:cxnLst/>
                <a:rect l="l" t="t" r="r" b="b"/>
                <a:pathLst>
                  <a:path w="2000"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5"/>
              <p:cNvSpPr/>
              <p:nvPr/>
            </p:nvSpPr>
            <p:spPr>
              <a:xfrm>
                <a:off x="9117611" y="534694"/>
                <a:ext cx="93065" cy="93065"/>
              </a:xfrm>
              <a:custGeom>
                <a:avLst/>
                <a:gdLst/>
                <a:ahLst/>
                <a:cxnLst/>
                <a:rect l="l" t="t" r="r" b="b"/>
                <a:pathLst>
                  <a:path w="1445" h="1445" extrusionOk="0">
                    <a:moveTo>
                      <a:pt x="729" y="0"/>
                    </a:moveTo>
                    <a:lnTo>
                      <a:pt x="1" y="716"/>
                    </a:lnTo>
                    <a:lnTo>
                      <a:pt x="729" y="1444"/>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5"/>
              <p:cNvSpPr/>
              <p:nvPr/>
            </p:nvSpPr>
            <p:spPr>
              <a:xfrm>
                <a:off x="9405180" y="516468"/>
                <a:ext cx="128746" cy="128746"/>
              </a:xfrm>
              <a:custGeom>
                <a:avLst/>
                <a:gdLst/>
                <a:ahLst/>
                <a:cxnLst/>
                <a:rect l="l" t="t" r="r" b="b"/>
                <a:pathLst>
                  <a:path w="1999" h="1999" extrusionOk="0">
                    <a:moveTo>
                      <a:pt x="1000" y="0"/>
                    </a:moveTo>
                    <a:cubicBezTo>
                      <a:pt x="445" y="0"/>
                      <a:pt x="1" y="456"/>
                      <a:pt x="1" y="999"/>
                    </a:cubicBezTo>
                    <a:cubicBezTo>
                      <a:pt x="1" y="1554"/>
                      <a:pt x="445" y="1998"/>
                      <a:pt x="1000" y="1998"/>
                    </a:cubicBezTo>
                    <a:cubicBezTo>
                      <a:pt x="1555" y="1998"/>
                      <a:pt x="1999" y="1554"/>
                      <a:pt x="1999" y="999"/>
                    </a:cubicBezTo>
                    <a:cubicBezTo>
                      <a:pt x="1999" y="456"/>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5"/>
              <p:cNvSpPr/>
              <p:nvPr/>
            </p:nvSpPr>
            <p:spPr>
              <a:xfrm>
                <a:off x="-60166" y="822262"/>
                <a:ext cx="128746" cy="128746"/>
              </a:xfrm>
              <a:custGeom>
                <a:avLst/>
                <a:gdLst/>
                <a:ahLst/>
                <a:cxnLst/>
                <a:rect l="l" t="t" r="r" b="b"/>
                <a:pathLst>
                  <a:path w="1999" h="1999" extrusionOk="0">
                    <a:moveTo>
                      <a:pt x="999" y="1"/>
                    </a:moveTo>
                    <a:cubicBezTo>
                      <a:pt x="445" y="1"/>
                      <a:pt x="1" y="457"/>
                      <a:pt x="1" y="1000"/>
                    </a:cubicBezTo>
                    <a:cubicBezTo>
                      <a:pt x="1" y="1555"/>
                      <a:pt x="445"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5"/>
              <p:cNvSpPr/>
              <p:nvPr/>
            </p:nvSpPr>
            <p:spPr>
              <a:xfrm>
                <a:off x="550716"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43" y="1999"/>
                      <a:pt x="1999" y="1555"/>
                      <a:pt x="1999" y="1000"/>
                    </a:cubicBezTo>
                    <a:cubicBezTo>
                      <a:pt x="1999" y="457"/>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5"/>
              <p:cNvSpPr/>
              <p:nvPr/>
            </p:nvSpPr>
            <p:spPr>
              <a:xfrm>
                <a:off x="263147" y="840553"/>
                <a:ext cx="93065" cy="93001"/>
              </a:xfrm>
              <a:custGeom>
                <a:avLst/>
                <a:gdLst/>
                <a:ahLst/>
                <a:cxnLst/>
                <a:rect l="l" t="t" r="r" b="b"/>
                <a:pathLst>
                  <a:path w="1445" h="1444" extrusionOk="0">
                    <a:moveTo>
                      <a:pt x="716" y="1"/>
                    </a:moveTo>
                    <a:lnTo>
                      <a:pt x="0" y="716"/>
                    </a:lnTo>
                    <a:lnTo>
                      <a:pt x="716" y="1443"/>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5"/>
              <p:cNvSpPr/>
              <p:nvPr/>
            </p:nvSpPr>
            <p:spPr>
              <a:xfrm>
                <a:off x="874093"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5"/>
              <p:cNvSpPr/>
              <p:nvPr/>
            </p:nvSpPr>
            <p:spPr>
              <a:xfrm>
                <a:off x="1160824"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5"/>
              <p:cNvSpPr/>
              <p:nvPr/>
            </p:nvSpPr>
            <p:spPr>
              <a:xfrm>
                <a:off x="1484910"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5"/>
              <p:cNvSpPr/>
              <p:nvPr/>
            </p:nvSpPr>
            <p:spPr>
              <a:xfrm>
                <a:off x="1771770" y="822262"/>
                <a:ext cx="128746" cy="128746"/>
              </a:xfrm>
              <a:custGeom>
                <a:avLst/>
                <a:gdLst/>
                <a:ahLst/>
                <a:cxnLst/>
                <a:rect l="l" t="t" r="r" b="b"/>
                <a:pathLst>
                  <a:path w="1999" h="1999" extrusionOk="0">
                    <a:moveTo>
                      <a:pt x="999" y="1"/>
                    </a:moveTo>
                    <a:cubicBezTo>
                      <a:pt x="456" y="1"/>
                      <a:pt x="0" y="457"/>
                      <a:pt x="0" y="1000"/>
                    </a:cubicBezTo>
                    <a:cubicBezTo>
                      <a:pt x="0" y="1555"/>
                      <a:pt x="456" y="1999"/>
                      <a:pt x="999" y="1999"/>
                    </a:cubicBezTo>
                    <a:cubicBezTo>
                      <a:pt x="1554" y="1999"/>
                      <a:pt x="1998" y="1555"/>
                      <a:pt x="1998" y="1000"/>
                    </a:cubicBezTo>
                    <a:cubicBezTo>
                      <a:pt x="1998" y="457"/>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5"/>
              <p:cNvSpPr/>
              <p:nvPr/>
            </p:nvSpPr>
            <p:spPr>
              <a:xfrm>
                <a:off x="2095019" y="840553"/>
                <a:ext cx="93065" cy="93001"/>
              </a:xfrm>
              <a:custGeom>
                <a:avLst/>
                <a:gdLst/>
                <a:ahLst/>
                <a:cxnLst/>
                <a:rect l="l" t="t" r="r" b="b"/>
                <a:pathLst>
                  <a:path w="1445" h="1444" extrusionOk="0">
                    <a:moveTo>
                      <a:pt x="729" y="1"/>
                    </a:moveTo>
                    <a:lnTo>
                      <a:pt x="1" y="716"/>
                    </a:lnTo>
                    <a:lnTo>
                      <a:pt x="729" y="1443"/>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5"/>
              <p:cNvSpPr/>
              <p:nvPr/>
            </p:nvSpPr>
            <p:spPr>
              <a:xfrm>
                <a:off x="2382652"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5"/>
              <p:cNvSpPr/>
              <p:nvPr/>
            </p:nvSpPr>
            <p:spPr>
              <a:xfrm>
                <a:off x="2705965" y="840553"/>
                <a:ext cx="93001" cy="93001"/>
              </a:xfrm>
              <a:custGeom>
                <a:avLst/>
                <a:gdLst/>
                <a:ahLst/>
                <a:cxnLst/>
                <a:rect l="l" t="t" r="r" b="b"/>
                <a:pathLst>
                  <a:path w="1444" h="1444" extrusionOk="0">
                    <a:moveTo>
                      <a:pt x="716" y="1"/>
                    </a:moveTo>
                    <a:lnTo>
                      <a:pt x="1"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5"/>
              <p:cNvSpPr/>
              <p:nvPr/>
            </p:nvSpPr>
            <p:spPr>
              <a:xfrm>
                <a:off x="2993533" y="822262"/>
                <a:ext cx="128810" cy="128746"/>
              </a:xfrm>
              <a:custGeom>
                <a:avLst/>
                <a:gdLst/>
                <a:ahLst/>
                <a:cxnLst/>
                <a:rect l="l" t="t" r="r" b="b"/>
                <a:pathLst>
                  <a:path w="2000" h="1999" extrusionOk="0">
                    <a:moveTo>
                      <a:pt x="999" y="1"/>
                    </a:moveTo>
                    <a:cubicBezTo>
                      <a:pt x="445" y="1"/>
                      <a:pt x="1" y="457"/>
                      <a:pt x="1" y="1000"/>
                    </a:cubicBezTo>
                    <a:cubicBezTo>
                      <a:pt x="1"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5"/>
              <p:cNvSpPr/>
              <p:nvPr/>
            </p:nvSpPr>
            <p:spPr>
              <a:xfrm>
                <a:off x="3316846"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5"/>
              <p:cNvSpPr/>
              <p:nvPr/>
            </p:nvSpPr>
            <p:spPr>
              <a:xfrm>
                <a:off x="3603642" y="822262"/>
                <a:ext cx="128746" cy="128746"/>
              </a:xfrm>
              <a:custGeom>
                <a:avLst/>
                <a:gdLst/>
                <a:ahLst/>
                <a:cxnLst/>
                <a:rect l="l" t="t" r="r" b="b"/>
                <a:pathLst>
                  <a:path w="1999" h="1999" extrusionOk="0">
                    <a:moveTo>
                      <a:pt x="1012" y="1"/>
                    </a:moveTo>
                    <a:cubicBezTo>
                      <a:pt x="457" y="1"/>
                      <a:pt x="1" y="457"/>
                      <a:pt x="1" y="1000"/>
                    </a:cubicBezTo>
                    <a:cubicBezTo>
                      <a:pt x="1" y="1555"/>
                      <a:pt x="457"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5"/>
              <p:cNvSpPr/>
              <p:nvPr/>
            </p:nvSpPr>
            <p:spPr>
              <a:xfrm>
                <a:off x="3927792" y="840553"/>
                <a:ext cx="92228" cy="93001"/>
              </a:xfrm>
              <a:custGeom>
                <a:avLst/>
                <a:gdLst/>
                <a:ahLst/>
                <a:cxnLst/>
                <a:rect l="l" t="t" r="r" b="b"/>
                <a:pathLst>
                  <a:path w="1432"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5"/>
              <p:cNvSpPr/>
              <p:nvPr/>
            </p:nvSpPr>
            <p:spPr>
              <a:xfrm>
                <a:off x="4214523" y="822262"/>
                <a:ext cx="128746" cy="128746"/>
              </a:xfrm>
              <a:custGeom>
                <a:avLst/>
                <a:gdLst/>
                <a:ahLst/>
                <a:cxnLst/>
                <a:rect l="l" t="t" r="r" b="b"/>
                <a:pathLst>
                  <a:path w="1999"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5"/>
              <p:cNvSpPr/>
              <p:nvPr/>
            </p:nvSpPr>
            <p:spPr>
              <a:xfrm>
                <a:off x="4537900" y="840553"/>
                <a:ext cx="92936" cy="93001"/>
              </a:xfrm>
              <a:custGeom>
                <a:avLst/>
                <a:gdLst/>
                <a:ahLst/>
                <a:cxnLst/>
                <a:rect l="l" t="t" r="r" b="b"/>
                <a:pathLst>
                  <a:path w="1443" h="1444" extrusionOk="0">
                    <a:moveTo>
                      <a:pt x="728" y="1"/>
                    </a:moveTo>
                    <a:lnTo>
                      <a:pt x="0" y="716"/>
                    </a:lnTo>
                    <a:lnTo>
                      <a:pt x="728" y="1443"/>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5"/>
              <p:cNvSpPr/>
              <p:nvPr/>
            </p:nvSpPr>
            <p:spPr>
              <a:xfrm>
                <a:off x="4825469" y="822262"/>
                <a:ext cx="128746" cy="128746"/>
              </a:xfrm>
              <a:custGeom>
                <a:avLst/>
                <a:gdLst/>
                <a:ahLst/>
                <a:cxnLst/>
                <a:rect l="l" t="t" r="r" b="b"/>
                <a:pathLst>
                  <a:path w="1999" h="1999" extrusionOk="0">
                    <a:moveTo>
                      <a:pt x="999" y="1"/>
                    </a:moveTo>
                    <a:cubicBezTo>
                      <a:pt x="444" y="1"/>
                      <a:pt x="0" y="457"/>
                      <a:pt x="0" y="1000"/>
                    </a:cubicBezTo>
                    <a:cubicBezTo>
                      <a:pt x="0" y="1555"/>
                      <a:pt x="444" y="1999"/>
                      <a:pt x="999" y="1999"/>
                    </a:cubicBezTo>
                    <a:cubicBezTo>
                      <a:pt x="1555" y="1999"/>
                      <a:pt x="1999" y="1555"/>
                      <a:pt x="1999" y="1000"/>
                    </a:cubicBezTo>
                    <a:cubicBezTo>
                      <a:pt x="1999" y="457"/>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5"/>
              <p:cNvSpPr/>
              <p:nvPr/>
            </p:nvSpPr>
            <p:spPr>
              <a:xfrm>
                <a:off x="5148782" y="840553"/>
                <a:ext cx="93001" cy="93001"/>
              </a:xfrm>
              <a:custGeom>
                <a:avLst/>
                <a:gdLst/>
                <a:ahLst/>
                <a:cxnLst/>
                <a:rect l="l" t="t" r="r" b="b"/>
                <a:pathLst>
                  <a:path w="1444" h="1444" extrusionOk="0">
                    <a:moveTo>
                      <a:pt x="715" y="1"/>
                    </a:moveTo>
                    <a:lnTo>
                      <a:pt x="0" y="716"/>
                    </a:lnTo>
                    <a:lnTo>
                      <a:pt x="715" y="1443"/>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5"/>
              <p:cNvSpPr/>
              <p:nvPr/>
            </p:nvSpPr>
            <p:spPr>
              <a:xfrm>
                <a:off x="5436350" y="822262"/>
                <a:ext cx="128746" cy="128746"/>
              </a:xfrm>
              <a:custGeom>
                <a:avLst/>
                <a:gdLst/>
                <a:ahLst/>
                <a:cxnLst/>
                <a:rect l="l" t="t" r="r" b="b"/>
                <a:pathLst>
                  <a:path w="1999" h="1999" extrusionOk="0">
                    <a:moveTo>
                      <a:pt x="1000" y="1"/>
                    </a:moveTo>
                    <a:cubicBezTo>
                      <a:pt x="444" y="1"/>
                      <a:pt x="0" y="457"/>
                      <a:pt x="0" y="1000"/>
                    </a:cubicBezTo>
                    <a:cubicBezTo>
                      <a:pt x="0" y="1555"/>
                      <a:pt x="444" y="1999"/>
                      <a:pt x="1000" y="1999"/>
                    </a:cubicBezTo>
                    <a:cubicBezTo>
                      <a:pt x="1542" y="1999"/>
                      <a:pt x="1998" y="1555"/>
                      <a:pt x="1998" y="1000"/>
                    </a:cubicBezTo>
                    <a:cubicBezTo>
                      <a:pt x="1998" y="457"/>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5"/>
              <p:cNvSpPr/>
              <p:nvPr/>
            </p:nvSpPr>
            <p:spPr>
              <a:xfrm>
                <a:off x="5759663"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5"/>
              <p:cNvSpPr/>
              <p:nvPr/>
            </p:nvSpPr>
            <p:spPr>
              <a:xfrm>
                <a:off x="6046459" y="822262"/>
                <a:ext cx="128746" cy="128746"/>
              </a:xfrm>
              <a:custGeom>
                <a:avLst/>
                <a:gdLst/>
                <a:ahLst/>
                <a:cxnLst/>
                <a:rect l="l" t="t" r="r" b="b"/>
                <a:pathLst>
                  <a:path w="1999" h="1999" extrusionOk="0">
                    <a:moveTo>
                      <a:pt x="1012" y="1"/>
                    </a:moveTo>
                    <a:cubicBezTo>
                      <a:pt x="457" y="1"/>
                      <a:pt x="0" y="457"/>
                      <a:pt x="0" y="1000"/>
                    </a:cubicBezTo>
                    <a:cubicBezTo>
                      <a:pt x="0" y="1555"/>
                      <a:pt x="457" y="1999"/>
                      <a:pt x="1012" y="1999"/>
                    </a:cubicBezTo>
                    <a:cubicBezTo>
                      <a:pt x="1554" y="1999"/>
                      <a:pt x="1998" y="1555"/>
                      <a:pt x="1998" y="1000"/>
                    </a:cubicBezTo>
                    <a:cubicBezTo>
                      <a:pt x="1998" y="457"/>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5"/>
              <p:cNvSpPr/>
              <p:nvPr/>
            </p:nvSpPr>
            <p:spPr>
              <a:xfrm>
                <a:off x="6370545" y="840553"/>
                <a:ext cx="92228" cy="93001"/>
              </a:xfrm>
              <a:custGeom>
                <a:avLst/>
                <a:gdLst/>
                <a:ahLst/>
                <a:cxnLst/>
                <a:rect l="l" t="t" r="r" b="b"/>
                <a:pathLst>
                  <a:path w="1432" h="1444" extrusionOk="0">
                    <a:moveTo>
                      <a:pt x="716" y="1"/>
                    </a:moveTo>
                    <a:lnTo>
                      <a:pt x="1"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5"/>
              <p:cNvSpPr/>
              <p:nvPr/>
            </p:nvSpPr>
            <p:spPr>
              <a:xfrm>
                <a:off x="6657340" y="822262"/>
                <a:ext cx="128810" cy="128746"/>
              </a:xfrm>
              <a:custGeom>
                <a:avLst/>
                <a:gdLst/>
                <a:ahLst/>
                <a:cxnLst/>
                <a:rect l="l" t="t" r="r" b="b"/>
                <a:pathLst>
                  <a:path w="2000" h="1999" extrusionOk="0">
                    <a:moveTo>
                      <a:pt x="1000" y="1"/>
                    </a:moveTo>
                    <a:cubicBezTo>
                      <a:pt x="457" y="1"/>
                      <a:pt x="1" y="457"/>
                      <a:pt x="1" y="1000"/>
                    </a:cubicBezTo>
                    <a:cubicBezTo>
                      <a:pt x="1" y="1555"/>
                      <a:pt x="457"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5"/>
              <p:cNvSpPr/>
              <p:nvPr/>
            </p:nvSpPr>
            <p:spPr>
              <a:xfrm>
                <a:off x="6980653" y="840553"/>
                <a:ext cx="93065" cy="93001"/>
              </a:xfrm>
              <a:custGeom>
                <a:avLst/>
                <a:gdLst/>
                <a:ahLst/>
                <a:cxnLst/>
                <a:rect l="l" t="t" r="r" b="b"/>
                <a:pathLst>
                  <a:path w="1445" h="1444" extrusionOk="0">
                    <a:moveTo>
                      <a:pt x="729" y="1"/>
                    </a:moveTo>
                    <a:lnTo>
                      <a:pt x="1" y="716"/>
                    </a:lnTo>
                    <a:lnTo>
                      <a:pt x="729" y="1443"/>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5"/>
              <p:cNvSpPr/>
              <p:nvPr/>
            </p:nvSpPr>
            <p:spPr>
              <a:xfrm>
                <a:off x="7268222" y="822262"/>
                <a:ext cx="128746" cy="128746"/>
              </a:xfrm>
              <a:custGeom>
                <a:avLst/>
                <a:gdLst/>
                <a:ahLst/>
                <a:cxnLst/>
                <a:rect l="l" t="t" r="r" b="b"/>
                <a:pathLst>
                  <a:path w="1999" h="1999" extrusionOk="0">
                    <a:moveTo>
                      <a:pt x="1000" y="1"/>
                    </a:moveTo>
                    <a:cubicBezTo>
                      <a:pt x="445" y="1"/>
                      <a:pt x="1" y="457"/>
                      <a:pt x="1" y="1000"/>
                    </a:cubicBezTo>
                    <a:cubicBezTo>
                      <a:pt x="1" y="1555"/>
                      <a:pt x="445" y="1999"/>
                      <a:pt x="1000" y="1999"/>
                    </a:cubicBezTo>
                    <a:cubicBezTo>
                      <a:pt x="1555" y="1999"/>
                      <a:pt x="1999" y="1555"/>
                      <a:pt x="1999" y="1000"/>
                    </a:cubicBezTo>
                    <a:cubicBezTo>
                      <a:pt x="1999" y="457"/>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5"/>
              <p:cNvSpPr/>
              <p:nvPr/>
            </p:nvSpPr>
            <p:spPr>
              <a:xfrm>
                <a:off x="7591599" y="840553"/>
                <a:ext cx="92936" cy="93001"/>
              </a:xfrm>
              <a:custGeom>
                <a:avLst/>
                <a:gdLst/>
                <a:ahLst/>
                <a:cxnLst/>
                <a:rect l="l" t="t" r="r" b="b"/>
                <a:pathLst>
                  <a:path w="1443" h="1444" extrusionOk="0">
                    <a:moveTo>
                      <a:pt x="716" y="1"/>
                    </a:moveTo>
                    <a:lnTo>
                      <a:pt x="0" y="716"/>
                    </a:lnTo>
                    <a:lnTo>
                      <a:pt x="716" y="1443"/>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5"/>
              <p:cNvSpPr/>
              <p:nvPr/>
            </p:nvSpPr>
            <p:spPr>
              <a:xfrm>
                <a:off x="7879168" y="822262"/>
                <a:ext cx="128746" cy="128746"/>
              </a:xfrm>
              <a:custGeom>
                <a:avLst/>
                <a:gdLst/>
                <a:ahLst/>
                <a:cxnLst/>
                <a:rect l="l" t="t" r="r" b="b"/>
                <a:pathLst>
                  <a:path w="1999" h="1999" extrusionOk="0">
                    <a:moveTo>
                      <a:pt x="999" y="1"/>
                    </a:moveTo>
                    <a:cubicBezTo>
                      <a:pt x="445" y="1"/>
                      <a:pt x="0" y="457"/>
                      <a:pt x="0" y="1000"/>
                    </a:cubicBezTo>
                    <a:cubicBezTo>
                      <a:pt x="0" y="1555"/>
                      <a:pt x="445" y="1999"/>
                      <a:pt x="999" y="1999"/>
                    </a:cubicBezTo>
                    <a:cubicBezTo>
                      <a:pt x="1542" y="1999"/>
                      <a:pt x="1999" y="1555"/>
                      <a:pt x="1999" y="1000"/>
                    </a:cubicBezTo>
                    <a:cubicBezTo>
                      <a:pt x="1999" y="457"/>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5"/>
              <p:cNvSpPr/>
              <p:nvPr/>
            </p:nvSpPr>
            <p:spPr>
              <a:xfrm>
                <a:off x="8202481" y="840553"/>
                <a:ext cx="92164" cy="93001"/>
              </a:xfrm>
              <a:custGeom>
                <a:avLst/>
                <a:gdLst/>
                <a:ahLst/>
                <a:cxnLst/>
                <a:rect l="l" t="t" r="r" b="b"/>
                <a:pathLst>
                  <a:path w="1431" h="1444" extrusionOk="0">
                    <a:moveTo>
                      <a:pt x="716" y="1"/>
                    </a:moveTo>
                    <a:lnTo>
                      <a:pt x="0" y="716"/>
                    </a:lnTo>
                    <a:lnTo>
                      <a:pt x="716" y="1443"/>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5"/>
              <p:cNvSpPr/>
              <p:nvPr/>
            </p:nvSpPr>
            <p:spPr>
              <a:xfrm>
                <a:off x="8489276" y="822262"/>
                <a:ext cx="128746" cy="128746"/>
              </a:xfrm>
              <a:custGeom>
                <a:avLst/>
                <a:gdLst/>
                <a:ahLst/>
                <a:cxnLst/>
                <a:rect l="l" t="t" r="r" b="b"/>
                <a:pathLst>
                  <a:path w="1999" h="1999" extrusionOk="0">
                    <a:moveTo>
                      <a:pt x="1012" y="1"/>
                    </a:moveTo>
                    <a:cubicBezTo>
                      <a:pt x="456" y="1"/>
                      <a:pt x="0" y="457"/>
                      <a:pt x="0" y="1000"/>
                    </a:cubicBezTo>
                    <a:cubicBezTo>
                      <a:pt x="0" y="1555"/>
                      <a:pt x="456" y="1999"/>
                      <a:pt x="1012" y="1999"/>
                    </a:cubicBezTo>
                    <a:cubicBezTo>
                      <a:pt x="1555" y="1999"/>
                      <a:pt x="1999" y="1555"/>
                      <a:pt x="1999" y="1000"/>
                    </a:cubicBezTo>
                    <a:cubicBezTo>
                      <a:pt x="1999" y="457"/>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5"/>
              <p:cNvSpPr/>
              <p:nvPr/>
            </p:nvSpPr>
            <p:spPr>
              <a:xfrm>
                <a:off x="8813362" y="840553"/>
                <a:ext cx="92228" cy="93001"/>
              </a:xfrm>
              <a:custGeom>
                <a:avLst/>
                <a:gdLst/>
                <a:ahLst/>
                <a:cxnLst/>
                <a:rect l="l" t="t" r="r" b="b"/>
                <a:pathLst>
                  <a:path w="1432" h="1444" extrusionOk="0">
                    <a:moveTo>
                      <a:pt x="716" y="1"/>
                    </a:moveTo>
                    <a:lnTo>
                      <a:pt x="1" y="716"/>
                    </a:lnTo>
                    <a:lnTo>
                      <a:pt x="716" y="1443"/>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5"/>
              <p:cNvSpPr/>
              <p:nvPr/>
            </p:nvSpPr>
            <p:spPr>
              <a:xfrm>
                <a:off x="9100158" y="822262"/>
                <a:ext cx="128746" cy="128746"/>
              </a:xfrm>
              <a:custGeom>
                <a:avLst/>
                <a:gdLst/>
                <a:ahLst/>
                <a:cxnLst/>
                <a:rect l="l" t="t" r="r" b="b"/>
                <a:pathLst>
                  <a:path w="1999" h="1999" extrusionOk="0">
                    <a:moveTo>
                      <a:pt x="1000" y="1"/>
                    </a:moveTo>
                    <a:cubicBezTo>
                      <a:pt x="457" y="1"/>
                      <a:pt x="0" y="457"/>
                      <a:pt x="0" y="1000"/>
                    </a:cubicBezTo>
                    <a:cubicBezTo>
                      <a:pt x="0" y="1555"/>
                      <a:pt x="457" y="1999"/>
                      <a:pt x="1000" y="1999"/>
                    </a:cubicBezTo>
                    <a:cubicBezTo>
                      <a:pt x="1554" y="1999"/>
                      <a:pt x="1998" y="1555"/>
                      <a:pt x="1998" y="1000"/>
                    </a:cubicBezTo>
                    <a:cubicBezTo>
                      <a:pt x="1998" y="457"/>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5"/>
              <p:cNvSpPr/>
              <p:nvPr/>
            </p:nvSpPr>
            <p:spPr>
              <a:xfrm>
                <a:off x="-366025"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5"/>
              <p:cNvSpPr/>
              <p:nvPr/>
            </p:nvSpPr>
            <p:spPr>
              <a:xfrm>
                <a:off x="244921"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42" y="1999"/>
                      <a:pt x="1998" y="1543"/>
                      <a:pt x="1998" y="1000"/>
                    </a:cubicBezTo>
                    <a:cubicBezTo>
                      <a:pt x="1998"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5"/>
              <p:cNvSpPr/>
              <p:nvPr/>
            </p:nvSpPr>
            <p:spPr>
              <a:xfrm>
                <a:off x="-42648" y="1146412"/>
                <a:ext cx="92936" cy="93001"/>
              </a:xfrm>
              <a:custGeom>
                <a:avLst/>
                <a:gdLst/>
                <a:ahLst/>
                <a:cxnLst/>
                <a:rect l="l" t="t" r="r" b="b"/>
                <a:pathLst>
                  <a:path w="1443" h="1444" extrusionOk="0">
                    <a:moveTo>
                      <a:pt x="716" y="0"/>
                    </a:moveTo>
                    <a:lnTo>
                      <a:pt x="0"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5"/>
              <p:cNvSpPr/>
              <p:nvPr/>
            </p:nvSpPr>
            <p:spPr>
              <a:xfrm>
                <a:off x="568169"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5"/>
              <p:cNvSpPr/>
              <p:nvPr/>
            </p:nvSpPr>
            <p:spPr>
              <a:xfrm>
                <a:off x="855029" y="1128894"/>
                <a:ext cx="129518" cy="128746"/>
              </a:xfrm>
              <a:custGeom>
                <a:avLst/>
                <a:gdLst/>
                <a:ahLst/>
                <a:cxnLst/>
                <a:rect l="l" t="t" r="r" b="b"/>
                <a:pathLst>
                  <a:path w="2011" h="1999" extrusionOk="0">
                    <a:moveTo>
                      <a:pt x="1012" y="1"/>
                    </a:moveTo>
                    <a:cubicBezTo>
                      <a:pt x="456" y="1"/>
                      <a:pt x="0" y="445"/>
                      <a:pt x="0" y="1000"/>
                    </a:cubicBezTo>
                    <a:cubicBezTo>
                      <a:pt x="0" y="1543"/>
                      <a:pt x="456" y="1999"/>
                      <a:pt x="1012" y="1999"/>
                    </a:cubicBezTo>
                    <a:cubicBezTo>
                      <a:pt x="1554" y="1999"/>
                      <a:pt x="2010" y="1543"/>
                      <a:pt x="2010" y="1000"/>
                    </a:cubicBezTo>
                    <a:cubicBezTo>
                      <a:pt x="2010"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5"/>
              <p:cNvSpPr/>
              <p:nvPr/>
            </p:nvSpPr>
            <p:spPr>
              <a:xfrm>
                <a:off x="1179115"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5"/>
              <p:cNvSpPr/>
              <p:nvPr/>
            </p:nvSpPr>
            <p:spPr>
              <a:xfrm>
                <a:off x="1465846" y="1128894"/>
                <a:ext cx="128810" cy="128746"/>
              </a:xfrm>
              <a:custGeom>
                <a:avLst/>
                <a:gdLst/>
                <a:ahLst/>
                <a:cxnLst/>
                <a:rect l="l" t="t" r="r" b="b"/>
                <a:pathLst>
                  <a:path w="2000" h="1999" extrusionOk="0">
                    <a:moveTo>
                      <a:pt x="1001" y="1"/>
                    </a:moveTo>
                    <a:cubicBezTo>
                      <a:pt x="458" y="1"/>
                      <a:pt x="1" y="445"/>
                      <a:pt x="1" y="1000"/>
                    </a:cubicBezTo>
                    <a:cubicBezTo>
                      <a:pt x="1" y="1543"/>
                      <a:pt x="458" y="1999"/>
                      <a:pt x="1001" y="1999"/>
                    </a:cubicBezTo>
                    <a:cubicBezTo>
                      <a:pt x="1555" y="1999"/>
                      <a:pt x="1999" y="1543"/>
                      <a:pt x="1999" y="1000"/>
                    </a:cubicBezTo>
                    <a:cubicBezTo>
                      <a:pt x="1999" y="445"/>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5"/>
              <p:cNvSpPr/>
              <p:nvPr/>
            </p:nvSpPr>
            <p:spPr>
              <a:xfrm>
                <a:off x="1789224" y="1146412"/>
                <a:ext cx="93001" cy="93001"/>
              </a:xfrm>
              <a:custGeom>
                <a:avLst/>
                <a:gdLst/>
                <a:ahLst/>
                <a:cxnLst/>
                <a:rect l="l" t="t" r="r" b="b"/>
                <a:pathLst>
                  <a:path w="1444" h="1444" extrusionOk="0">
                    <a:moveTo>
                      <a:pt x="728" y="0"/>
                    </a:moveTo>
                    <a:lnTo>
                      <a:pt x="1"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5"/>
              <p:cNvSpPr/>
              <p:nvPr/>
            </p:nvSpPr>
            <p:spPr>
              <a:xfrm>
                <a:off x="2076792" y="1128894"/>
                <a:ext cx="128746" cy="128746"/>
              </a:xfrm>
              <a:custGeom>
                <a:avLst/>
                <a:gdLst/>
                <a:ahLst/>
                <a:cxnLst/>
                <a:rect l="l" t="t" r="r" b="b"/>
                <a:pathLst>
                  <a:path w="1999" h="1999" extrusionOk="0">
                    <a:moveTo>
                      <a:pt x="999" y="1"/>
                    </a:moveTo>
                    <a:cubicBezTo>
                      <a:pt x="445" y="1"/>
                      <a:pt x="1" y="445"/>
                      <a:pt x="1" y="1000"/>
                    </a:cubicBezTo>
                    <a:cubicBezTo>
                      <a:pt x="1" y="1543"/>
                      <a:pt x="445"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5"/>
              <p:cNvSpPr/>
              <p:nvPr/>
            </p:nvSpPr>
            <p:spPr>
              <a:xfrm>
                <a:off x="2400105" y="1146412"/>
                <a:ext cx="93065" cy="93001"/>
              </a:xfrm>
              <a:custGeom>
                <a:avLst/>
                <a:gdLst/>
                <a:ahLst/>
                <a:cxnLst/>
                <a:rect l="l" t="t" r="r" b="b"/>
                <a:pathLst>
                  <a:path w="1445" h="1444" extrusionOk="0">
                    <a:moveTo>
                      <a:pt x="716" y="0"/>
                    </a:moveTo>
                    <a:lnTo>
                      <a:pt x="0" y="728"/>
                    </a:lnTo>
                    <a:lnTo>
                      <a:pt x="716" y="1444"/>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5"/>
              <p:cNvSpPr/>
              <p:nvPr/>
            </p:nvSpPr>
            <p:spPr>
              <a:xfrm>
                <a:off x="2687674"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43" y="1999"/>
                      <a:pt x="1999" y="1543"/>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5"/>
              <p:cNvSpPr/>
              <p:nvPr/>
            </p:nvSpPr>
            <p:spPr>
              <a:xfrm>
                <a:off x="3011051"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5"/>
              <p:cNvSpPr/>
              <p:nvPr/>
            </p:nvSpPr>
            <p:spPr>
              <a:xfrm>
                <a:off x="3297782" y="1128894"/>
                <a:ext cx="128746" cy="128746"/>
              </a:xfrm>
              <a:custGeom>
                <a:avLst/>
                <a:gdLst/>
                <a:ahLst/>
                <a:cxnLst/>
                <a:rect l="l" t="t" r="r" b="b"/>
                <a:pathLst>
                  <a:path w="1999" h="1999" extrusionOk="0">
                    <a:moveTo>
                      <a:pt x="1012" y="1"/>
                    </a:moveTo>
                    <a:cubicBezTo>
                      <a:pt x="457" y="1"/>
                      <a:pt x="0" y="445"/>
                      <a:pt x="0" y="1000"/>
                    </a:cubicBezTo>
                    <a:cubicBezTo>
                      <a:pt x="0" y="1543"/>
                      <a:pt x="457" y="1999"/>
                      <a:pt x="1012" y="1999"/>
                    </a:cubicBezTo>
                    <a:cubicBezTo>
                      <a:pt x="1555" y="1999"/>
                      <a:pt x="1999" y="1543"/>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5"/>
              <p:cNvSpPr/>
              <p:nvPr/>
            </p:nvSpPr>
            <p:spPr>
              <a:xfrm>
                <a:off x="3621868"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5"/>
              <p:cNvSpPr/>
              <p:nvPr/>
            </p:nvSpPr>
            <p:spPr>
              <a:xfrm>
                <a:off x="3908728" y="1128894"/>
                <a:ext cx="128746" cy="128746"/>
              </a:xfrm>
              <a:custGeom>
                <a:avLst/>
                <a:gdLst/>
                <a:ahLst/>
                <a:cxnLst/>
                <a:rect l="l" t="t" r="r" b="b"/>
                <a:pathLst>
                  <a:path w="1999" h="1999" extrusionOk="0">
                    <a:moveTo>
                      <a:pt x="999" y="1"/>
                    </a:moveTo>
                    <a:cubicBezTo>
                      <a:pt x="456" y="1"/>
                      <a:pt x="0" y="445"/>
                      <a:pt x="0" y="1000"/>
                    </a:cubicBezTo>
                    <a:cubicBezTo>
                      <a:pt x="0" y="1543"/>
                      <a:pt x="456" y="1999"/>
                      <a:pt x="999" y="1999"/>
                    </a:cubicBezTo>
                    <a:cubicBezTo>
                      <a:pt x="1554" y="1999"/>
                      <a:pt x="1998" y="1543"/>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5"/>
              <p:cNvSpPr/>
              <p:nvPr/>
            </p:nvSpPr>
            <p:spPr>
              <a:xfrm>
                <a:off x="4231977" y="1146412"/>
                <a:ext cx="93065" cy="93001"/>
              </a:xfrm>
              <a:custGeom>
                <a:avLst/>
                <a:gdLst/>
                <a:ahLst/>
                <a:cxnLst/>
                <a:rect l="l" t="t" r="r" b="b"/>
                <a:pathLst>
                  <a:path w="1445" h="1444" extrusionOk="0">
                    <a:moveTo>
                      <a:pt x="729" y="0"/>
                    </a:moveTo>
                    <a:lnTo>
                      <a:pt x="1" y="728"/>
                    </a:lnTo>
                    <a:lnTo>
                      <a:pt x="729" y="1444"/>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5"/>
              <p:cNvSpPr/>
              <p:nvPr/>
            </p:nvSpPr>
            <p:spPr>
              <a:xfrm>
                <a:off x="4519609"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5"/>
              <p:cNvSpPr/>
              <p:nvPr/>
            </p:nvSpPr>
            <p:spPr>
              <a:xfrm>
                <a:off x="4842923" y="1146412"/>
                <a:ext cx="93001" cy="93001"/>
              </a:xfrm>
              <a:custGeom>
                <a:avLst/>
                <a:gdLst/>
                <a:ahLst/>
                <a:cxnLst/>
                <a:rect l="l" t="t" r="r" b="b"/>
                <a:pathLst>
                  <a:path w="1444" h="1444" extrusionOk="0">
                    <a:moveTo>
                      <a:pt x="716" y="0"/>
                    </a:moveTo>
                    <a:lnTo>
                      <a:pt x="1" y="728"/>
                    </a:lnTo>
                    <a:lnTo>
                      <a:pt x="716" y="1444"/>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5"/>
              <p:cNvSpPr/>
              <p:nvPr/>
            </p:nvSpPr>
            <p:spPr>
              <a:xfrm>
                <a:off x="5130491" y="1128894"/>
                <a:ext cx="128810" cy="128746"/>
              </a:xfrm>
              <a:custGeom>
                <a:avLst/>
                <a:gdLst/>
                <a:ahLst/>
                <a:cxnLst/>
                <a:rect l="l" t="t" r="r" b="b"/>
                <a:pathLst>
                  <a:path w="2000" h="1999" extrusionOk="0">
                    <a:moveTo>
                      <a:pt x="999" y="1"/>
                    </a:moveTo>
                    <a:cubicBezTo>
                      <a:pt x="445" y="1"/>
                      <a:pt x="1" y="445"/>
                      <a:pt x="1" y="1000"/>
                    </a:cubicBezTo>
                    <a:cubicBezTo>
                      <a:pt x="1" y="1543"/>
                      <a:pt x="445" y="1999"/>
                      <a:pt x="999" y="1999"/>
                    </a:cubicBezTo>
                    <a:cubicBezTo>
                      <a:pt x="1542" y="1999"/>
                      <a:pt x="1999" y="1543"/>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5"/>
              <p:cNvSpPr/>
              <p:nvPr/>
            </p:nvSpPr>
            <p:spPr>
              <a:xfrm>
                <a:off x="5453804"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5"/>
              <p:cNvSpPr/>
              <p:nvPr/>
            </p:nvSpPr>
            <p:spPr>
              <a:xfrm>
                <a:off x="5740599" y="1128894"/>
                <a:ext cx="129518" cy="128746"/>
              </a:xfrm>
              <a:custGeom>
                <a:avLst/>
                <a:gdLst/>
                <a:ahLst/>
                <a:cxnLst/>
                <a:rect l="l" t="t" r="r" b="b"/>
                <a:pathLst>
                  <a:path w="2011" h="1999" extrusionOk="0">
                    <a:moveTo>
                      <a:pt x="999" y="1"/>
                    </a:moveTo>
                    <a:cubicBezTo>
                      <a:pt x="457" y="1"/>
                      <a:pt x="1" y="445"/>
                      <a:pt x="1" y="1000"/>
                    </a:cubicBezTo>
                    <a:cubicBezTo>
                      <a:pt x="1" y="1543"/>
                      <a:pt x="457" y="1999"/>
                      <a:pt x="999" y="1999"/>
                    </a:cubicBezTo>
                    <a:cubicBezTo>
                      <a:pt x="1555" y="1999"/>
                      <a:pt x="2011" y="1543"/>
                      <a:pt x="2011" y="1000"/>
                    </a:cubicBezTo>
                    <a:cubicBezTo>
                      <a:pt x="2011"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5"/>
              <p:cNvSpPr/>
              <p:nvPr/>
            </p:nvSpPr>
            <p:spPr>
              <a:xfrm>
                <a:off x="6064750" y="1146412"/>
                <a:ext cx="92228" cy="93001"/>
              </a:xfrm>
              <a:custGeom>
                <a:avLst/>
                <a:gdLst/>
                <a:ahLst/>
                <a:cxnLst/>
                <a:rect l="l" t="t" r="r" b="b"/>
                <a:pathLst>
                  <a:path w="1432" h="1444" extrusionOk="0">
                    <a:moveTo>
                      <a:pt x="716" y="0"/>
                    </a:moveTo>
                    <a:lnTo>
                      <a:pt x="0"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5"/>
              <p:cNvSpPr/>
              <p:nvPr/>
            </p:nvSpPr>
            <p:spPr>
              <a:xfrm>
                <a:off x="6351481" y="1128894"/>
                <a:ext cx="128746" cy="128746"/>
              </a:xfrm>
              <a:custGeom>
                <a:avLst/>
                <a:gdLst/>
                <a:ahLst/>
                <a:cxnLst/>
                <a:rect l="l" t="t" r="r" b="b"/>
                <a:pathLst>
                  <a:path w="1999" h="1999" extrusionOk="0">
                    <a:moveTo>
                      <a:pt x="1000" y="1"/>
                    </a:moveTo>
                    <a:cubicBezTo>
                      <a:pt x="457" y="1"/>
                      <a:pt x="1" y="445"/>
                      <a:pt x="1" y="1000"/>
                    </a:cubicBezTo>
                    <a:cubicBezTo>
                      <a:pt x="1" y="1543"/>
                      <a:pt x="457"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5"/>
              <p:cNvSpPr/>
              <p:nvPr/>
            </p:nvSpPr>
            <p:spPr>
              <a:xfrm>
                <a:off x="6674858" y="1146412"/>
                <a:ext cx="92936" cy="93001"/>
              </a:xfrm>
              <a:custGeom>
                <a:avLst/>
                <a:gdLst/>
                <a:ahLst/>
                <a:cxnLst/>
                <a:rect l="l" t="t" r="r" b="b"/>
                <a:pathLst>
                  <a:path w="1443" h="1444" extrusionOk="0">
                    <a:moveTo>
                      <a:pt x="728" y="0"/>
                    </a:moveTo>
                    <a:lnTo>
                      <a:pt x="0" y="728"/>
                    </a:lnTo>
                    <a:lnTo>
                      <a:pt x="728" y="1444"/>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5"/>
              <p:cNvSpPr/>
              <p:nvPr/>
            </p:nvSpPr>
            <p:spPr>
              <a:xfrm>
                <a:off x="6962427" y="1128894"/>
                <a:ext cx="128746" cy="128746"/>
              </a:xfrm>
              <a:custGeom>
                <a:avLst/>
                <a:gdLst/>
                <a:ahLst/>
                <a:cxnLst/>
                <a:rect l="l" t="t" r="r" b="b"/>
                <a:pathLst>
                  <a:path w="1999" h="1999" extrusionOk="0">
                    <a:moveTo>
                      <a:pt x="999" y="1"/>
                    </a:moveTo>
                    <a:cubicBezTo>
                      <a:pt x="444" y="1"/>
                      <a:pt x="0" y="445"/>
                      <a:pt x="0" y="1000"/>
                    </a:cubicBezTo>
                    <a:cubicBezTo>
                      <a:pt x="0" y="1543"/>
                      <a:pt x="444" y="1999"/>
                      <a:pt x="999" y="1999"/>
                    </a:cubicBezTo>
                    <a:cubicBezTo>
                      <a:pt x="1555" y="1999"/>
                      <a:pt x="1999" y="1543"/>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5"/>
              <p:cNvSpPr/>
              <p:nvPr/>
            </p:nvSpPr>
            <p:spPr>
              <a:xfrm>
                <a:off x="7285740" y="1146412"/>
                <a:ext cx="93001" cy="93001"/>
              </a:xfrm>
              <a:custGeom>
                <a:avLst/>
                <a:gdLst/>
                <a:ahLst/>
                <a:cxnLst/>
                <a:rect l="l" t="t" r="r" b="b"/>
                <a:pathLst>
                  <a:path w="1444" h="1444" extrusionOk="0">
                    <a:moveTo>
                      <a:pt x="715" y="0"/>
                    </a:moveTo>
                    <a:lnTo>
                      <a:pt x="0" y="728"/>
                    </a:lnTo>
                    <a:lnTo>
                      <a:pt x="715" y="1444"/>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5"/>
              <p:cNvSpPr/>
              <p:nvPr/>
            </p:nvSpPr>
            <p:spPr>
              <a:xfrm>
                <a:off x="7573308" y="1128894"/>
                <a:ext cx="128746" cy="128746"/>
              </a:xfrm>
              <a:custGeom>
                <a:avLst/>
                <a:gdLst/>
                <a:ahLst/>
                <a:cxnLst/>
                <a:rect l="l" t="t" r="r" b="b"/>
                <a:pathLst>
                  <a:path w="1999" h="1999" extrusionOk="0">
                    <a:moveTo>
                      <a:pt x="1000" y="1"/>
                    </a:moveTo>
                    <a:cubicBezTo>
                      <a:pt x="444" y="1"/>
                      <a:pt x="0" y="445"/>
                      <a:pt x="0" y="1000"/>
                    </a:cubicBezTo>
                    <a:cubicBezTo>
                      <a:pt x="0" y="1543"/>
                      <a:pt x="444" y="1999"/>
                      <a:pt x="1000" y="1999"/>
                    </a:cubicBezTo>
                    <a:cubicBezTo>
                      <a:pt x="1542" y="1999"/>
                      <a:pt x="1998" y="1543"/>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5"/>
              <p:cNvSpPr/>
              <p:nvPr/>
            </p:nvSpPr>
            <p:spPr>
              <a:xfrm>
                <a:off x="7896621" y="1146412"/>
                <a:ext cx="92228" cy="93001"/>
              </a:xfrm>
              <a:custGeom>
                <a:avLst/>
                <a:gdLst/>
                <a:ahLst/>
                <a:cxnLst/>
                <a:rect l="l" t="t" r="r" b="b"/>
                <a:pathLst>
                  <a:path w="1432" h="1444" extrusionOk="0">
                    <a:moveTo>
                      <a:pt x="716" y="0"/>
                    </a:moveTo>
                    <a:lnTo>
                      <a:pt x="1" y="728"/>
                    </a:lnTo>
                    <a:lnTo>
                      <a:pt x="716" y="1444"/>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5"/>
              <p:cNvSpPr/>
              <p:nvPr/>
            </p:nvSpPr>
            <p:spPr>
              <a:xfrm>
                <a:off x="8183417" y="1128894"/>
                <a:ext cx="128746" cy="128746"/>
              </a:xfrm>
              <a:custGeom>
                <a:avLst/>
                <a:gdLst/>
                <a:ahLst/>
                <a:cxnLst/>
                <a:rect l="l" t="t" r="r" b="b"/>
                <a:pathLst>
                  <a:path w="1999" h="1999" extrusionOk="0">
                    <a:moveTo>
                      <a:pt x="1000" y="1"/>
                    </a:moveTo>
                    <a:cubicBezTo>
                      <a:pt x="457" y="1"/>
                      <a:pt x="0" y="445"/>
                      <a:pt x="0" y="1000"/>
                    </a:cubicBezTo>
                    <a:cubicBezTo>
                      <a:pt x="0" y="1543"/>
                      <a:pt x="457" y="1999"/>
                      <a:pt x="1000" y="1999"/>
                    </a:cubicBezTo>
                    <a:cubicBezTo>
                      <a:pt x="1554" y="1999"/>
                      <a:pt x="1998" y="1543"/>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5"/>
              <p:cNvSpPr/>
              <p:nvPr/>
            </p:nvSpPr>
            <p:spPr>
              <a:xfrm>
                <a:off x="8507503" y="1146412"/>
                <a:ext cx="92228" cy="93001"/>
              </a:xfrm>
              <a:custGeom>
                <a:avLst/>
                <a:gdLst/>
                <a:ahLst/>
                <a:cxnLst/>
                <a:rect l="l" t="t" r="r" b="b"/>
                <a:pathLst>
                  <a:path w="1432" h="1444" extrusionOk="0">
                    <a:moveTo>
                      <a:pt x="716" y="0"/>
                    </a:moveTo>
                    <a:lnTo>
                      <a:pt x="1" y="728"/>
                    </a:lnTo>
                    <a:lnTo>
                      <a:pt x="716" y="1444"/>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5"/>
              <p:cNvSpPr/>
              <p:nvPr/>
            </p:nvSpPr>
            <p:spPr>
              <a:xfrm>
                <a:off x="8794298" y="1128894"/>
                <a:ext cx="128810" cy="128746"/>
              </a:xfrm>
              <a:custGeom>
                <a:avLst/>
                <a:gdLst/>
                <a:ahLst/>
                <a:cxnLst/>
                <a:rect l="l" t="t" r="r" b="b"/>
                <a:pathLst>
                  <a:path w="2000"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5"/>
              <p:cNvSpPr/>
              <p:nvPr/>
            </p:nvSpPr>
            <p:spPr>
              <a:xfrm>
                <a:off x="9117611" y="1146412"/>
                <a:ext cx="93065" cy="93001"/>
              </a:xfrm>
              <a:custGeom>
                <a:avLst/>
                <a:gdLst/>
                <a:ahLst/>
                <a:cxnLst/>
                <a:rect l="l" t="t" r="r" b="b"/>
                <a:pathLst>
                  <a:path w="1445" h="1444" extrusionOk="0">
                    <a:moveTo>
                      <a:pt x="729" y="0"/>
                    </a:moveTo>
                    <a:lnTo>
                      <a:pt x="1" y="728"/>
                    </a:lnTo>
                    <a:lnTo>
                      <a:pt x="729" y="1444"/>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5"/>
              <p:cNvSpPr/>
              <p:nvPr/>
            </p:nvSpPr>
            <p:spPr>
              <a:xfrm>
                <a:off x="9405180" y="1128894"/>
                <a:ext cx="128746" cy="128746"/>
              </a:xfrm>
              <a:custGeom>
                <a:avLst/>
                <a:gdLst/>
                <a:ahLst/>
                <a:cxnLst/>
                <a:rect l="l" t="t" r="r" b="b"/>
                <a:pathLst>
                  <a:path w="1999" h="1999" extrusionOk="0">
                    <a:moveTo>
                      <a:pt x="1000" y="1"/>
                    </a:moveTo>
                    <a:cubicBezTo>
                      <a:pt x="445" y="1"/>
                      <a:pt x="1" y="445"/>
                      <a:pt x="1" y="1000"/>
                    </a:cubicBezTo>
                    <a:cubicBezTo>
                      <a:pt x="1" y="1543"/>
                      <a:pt x="445" y="1999"/>
                      <a:pt x="1000" y="1999"/>
                    </a:cubicBezTo>
                    <a:cubicBezTo>
                      <a:pt x="1555" y="1999"/>
                      <a:pt x="1999" y="1543"/>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5"/>
              <p:cNvSpPr/>
              <p:nvPr/>
            </p:nvSpPr>
            <p:spPr>
              <a:xfrm>
                <a:off x="-60166" y="1434753"/>
                <a:ext cx="128746" cy="128810"/>
              </a:xfrm>
              <a:custGeom>
                <a:avLst/>
                <a:gdLst/>
                <a:ahLst/>
                <a:cxnLst/>
                <a:rect l="l" t="t" r="r" b="b"/>
                <a:pathLst>
                  <a:path w="1999" h="2000" extrusionOk="0">
                    <a:moveTo>
                      <a:pt x="999" y="1"/>
                    </a:moveTo>
                    <a:cubicBezTo>
                      <a:pt x="445" y="1"/>
                      <a:pt x="1" y="445"/>
                      <a:pt x="1" y="1000"/>
                    </a:cubicBezTo>
                    <a:cubicBezTo>
                      <a:pt x="1" y="1542"/>
                      <a:pt x="445"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5"/>
              <p:cNvSpPr/>
              <p:nvPr/>
            </p:nvSpPr>
            <p:spPr>
              <a:xfrm>
                <a:off x="550716"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43" y="1999"/>
                      <a:pt x="1999" y="1542"/>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5"/>
              <p:cNvSpPr/>
              <p:nvPr/>
            </p:nvSpPr>
            <p:spPr>
              <a:xfrm>
                <a:off x="263147" y="1452271"/>
                <a:ext cx="93065" cy="92936"/>
              </a:xfrm>
              <a:custGeom>
                <a:avLst/>
                <a:gdLst/>
                <a:ahLst/>
                <a:cxnLst/>
                <a:rect l="l" t="t" r="r" b="b"/>
                <a:pathLst>
                  <a:path w="1445" h="1443" extrusionOk="0">
                    <a:moveTo>
                      <a:pt x="716" y="0"/>
                    </a:moveTo>
                    <a:lnTo>
                      <a:pt x="0" y="728"/>
                    </a:lnTo>
                    <a:lnTo>
                      <a:pt x="716" y="1443"/>
                    </a:lnTo>
                    <a:lnTo>
                      <a:pt x="1444"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5"/>
              <p:cNvSpPr/>
              <p:nvPr/>
            </p:nvSpPr>
            <p:spPr>
              <a:xfrm>
                <a:off x="874093"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5"/>
              <p:cNvSpPr/>
              <p:nvPr/>
            </p:nvSpPr>
            <p:spPr>
              <a:xfrm>
                <a:off x="1160824"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5"/>
              <p:cNvSpPr/>
              <p:nvPr/>
            </p:nvSpPr>
            <p:spPr>
              <a:xfrm>
                <a:off x="1484910"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5"/>
              <p:cNvSpPr/>
              <p:nvPr/>
            </p:nvSpPr>
            <p:spPr>
              <a:xfrm>
                <a:off x="1771770" y="1434753"/>
                <a:ext cx="128746" cy="128810"/>
              </a:xfrm>
              <a:custGeom>
                <a:avLst/>
                <a:gdLst/>
                <a:ahLst/>
                <a:cxnLst/>
                <a:rect l="l" t="t" r="r" b="b"/>
                <a:pathLst>
                  <a:path w="1999" h="2000" extrusionOk="0">
                    <a:moveTo>
                      <a:pt x="999" y="1"/>
                    </a:moveTo>
                    <a:cubicBezTo>
                      <a:pt x="456" y="1"/>
                      <a:pt x="0" y="445"/>
                      <a:pt x="0" y="1000"/>
                    </a:cubicBezTo>
                    <a:cubicBezTo>
                      <a:pt x="0" y="1542"/>
                      <a:pt x="456" y="1999"/>
                      <a:pt x="999" y="1999"/>
                    </a:cubicBezTo>
                    <a:cubicBezTo>
                      <a:pt x="1554" y="1999"/>
                      <a:pt x="1998" y="1542"/>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5"/>
              <p:cNvSpPr/>
              <p:nvPr/>
            </p:nvSpPr>
            <p:spPr>
              <a:xfrm>
                <a:off x="2095019" y="1452271"/>
                <a:ext cx="93065" cy="92936"/>
              </a:xfrm>
              <a:custGeom>
                <a:avLst/>
                <a:gdLst/>
                <a:ahLst/>
                <a:cxnLst/>
                <a:rect l="l" t="t" r="r" b="b"/>
                <a:pathLst>
                  <a:path w="1445" h="1443" extrusionOk="0">
                    <a:moveTo>
                      <a:pt x="729" y="0"/>
                    </a:moveTo>
                    <a:lnTo>
                      <a:pt x="1" y="728"/>
                    </a:lnTo>
                    <a:lnTo>
                      <a:pt x="729" y="1443"/>
                    </a:lnTo>
                    <a:lnTo>
                      <a:pt x="1445"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5"/>
              <p:cNvSpPr/>
              <p:nvPr/>
            </p:nvSpPr>
            <p:spPr>
              <a:xfrm>
                <a:off x="2382652"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5"/>
              <p:cNvSpPr/>
              <p:nvPr/>
            </p:nvSpPr>
            <p:spPr>
              <a:xfrm>
                <a:off x="2705965" y="1452271"/>
                <a:ext cx="93001" cy="92936"/>
              </a:xfrm>
              <a:custGeom>
                <a:avLst/>
                <a:gdLst/>
                <a:ahLst/>
                <a:cxnLst/>
                <a:rect l="l" t="t" r="r" b="b"/>
                <a:pathLst>
                  <a:path w="1444" h="1443" extrusionOk="0">
                    <a:moveTo>
                      <a:pt x="716" y="0"/>
                    </a:moveTo>
                    <a:lnTo>
                      <a:pt x="1"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5"/>
              <p:cNvSpPr/>
              <p:nvPr/>
            </p:nvSpPr>
            <p:spPr>
              <a:xfrm>
                <a:off x="2993533" y="1434753"/>
                <a:ext cx="128810" cy="128810"/>
              </a:xfrm>
              <a:custGeom>
                <a:avLst/>
                <a:gdLst/>
                <a:ahLst/>
                <a:cxnLst/>
                <a:rect l="l" t="t" r="r" b="b"/>
                <a:pathLst>
                  <a:path w="2000" h="2000" extrusionOk="0">
                    <a:moveTo>
                      <a:pt x="999" y="1"/>
                    </a:moveTo>
                    <a:cubicBezTo>
                      <a:pt x="445" y="1"/>
                      <a:pt x="1" y="445"/>
                      <a:pt x="1" y="1000"/>
                    </a:cubicBezTo>
                    <a:cubicBezTo>
                      <a:pt x="1"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5"/>
              <p:cNvSpPr/>
              <p:nvPr/>
            </p:nvSpPr>
            <p:spPr>
              <a:xfrm>
                <a:off x="3316846"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5"/>
              <p:cNvSpPr/>
              <p:nvPr/>
            </p:nvSpPr>
            <p:spPr>
              <a:xfrm>
                <a:off x="3603642" y="1434753"/>
                <a:ext cx="128746" cy="128810"/>
              </a:xfrm>
              <a:custGeom>
                <a:avLst/>
                <a:gdLst/>
                <a:ahLst/>
                <a:cxnLst/>
                <a:rect l="l" t="t" r="r" b="b"/>
                <a:pathLst>
                  <a:path w="1999" h="2000" extrusionOk="0">
                    <a:moveTo>
                      <a:pt x="1012" y="1"/>
                    </a:moveTo>
                    <a:cubicBezTo>
                      <a:pt x="457" y="1"/>
                      <a:pt x="1" y="445"/>
                      <a:pt x="1" y="1000"/>
                    </a:cubicBezTo>
                    <a:cubicBezTo>
                      <a:pt x="1" y="1542"/>
                      <a:pt x="457"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5"/>
              <p:cNvSpPr/>
              <p:nvPr/>
            </p:nvSpPr>
            <p:spPr>
              <a:xfrm>
                <a:off x="3927792" y="1452271"/>
                <a:ext cx="92228" cy="92936"/>
              </a:xfrm>
              <a:custGeom>
                <a:avLst/>
                <a:gdLst/>
                <a:ahLst/>
                <a:cxnLst/>
                <a:rect l="l" t="t" r="r" b="b"/>
                <a:pathLst>
                  <a:path w="1432"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5"/>
              <p:cNvSpPr/>
              <p:nvPr/>
            </p:nvSpPr>
            <p:spPr>
              <a:xfrm>
                <a:off x="4214523" y="1434753"/>
                <a:ext cx="128746" cy="128810"/>
              </a:xfrm>
              <a:custGeom>
                <a:avLst/>
                <a:gdLst/>
                <a:ahLst/>
                <a:cxnLst/>
                <a:rect l="l" t="t" r="r" b="b"/>
                <a:pathLst>
                  <a:path w="1999"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5"/>
              <p:cNvSpPr/>
              <p:nvPr/>
            </p:nvSpPr>
            <p:spPr>
              <a:xfrm>
                <a:off x="4537900" y="1452271"/>
                <a:ext cx="92936" cy="92936"/>
              </a:xfrm>
              <a:custGeom>
                <a:avLst/>
                <a:gdLst/>
                <a:ahLst/>
                <a:cxnLst/>
                <a:rect l="l" t="t" r="r" b="b"/>
                <a:pathLst>
                  <a:path w="1443" h="1443" extrusionOk="0">
                    <a:moveTo>
                      <a:pt x="728" y="0"/>
                    </a:moveTo>
                    <a:lnTo>
                      <a:pt x="0" y="728"/>
                    </a:lnTo>
                    <a:lnTo>
                      <a:pt x="728" y="1443"/>
                    </a:lnTo>
                    <a:lnTo>
                      <a:pt x="1443" y="728"/>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5"/>
              <p:cNvSpPr/>
              <p:nvPr/>
            </p:nvSpPr>
            <p:spPr>
              <a:xfrm>
                <a:off x="4825469" y="1434753"/>
                <a:ext cx="128746" cy="128810"/>
              </a:xfrm>
              <a:custGeom>
                <a:avLst/>
                <a:gdLst/>
                <a:ahLst/>
                <a:cxnLst/>
                <a:rect l="l" t="t" r="r" b="b"/>
                <a:pathLst>
                  <a:path w="1999" h="2000" extrusionOk="0">
                    <a:moveTo>
                      <a:pt x="999" y="1"/>
                    </a:moveTo>
                    <a:cubicBezTo>
                      <a:pt x="444" y="1"/>
                      <a:pt x="0" y="445"/>
                      <a:pt x="0" y="1000"/>
                    </a:cubicBezTo>
                    <a:cubicBezTo>
                      <a:pt x="0" y="1542"/>
                      <a:pt x="444" y="1999"/>
                      <a:pt x="999" y="1999"/>
                    </a:cubicBezTo>
                    <a:cubicBezTo>
                      <a:pt x="1555" y="1999"/>
                      <a:pt x="1999" y="1542"/>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5"/>
              <p:cNvSpPr/>
              <p:nvPr/>
            </p:nvSpPr>
            <p:spPr>
              <a:xfrm>
                <a:off x="5148782" y="1452271"/>
                <a:ext cx="93001" cy="92936"/>
              </a:xfrm>
              <a:custGeom>
                <a:avLst/>
                <a:gdLst/>
                <a:ahLst/>
                <a:cxnLst/>
                <a:rect l="l" t="t" r="r" b="b"/>
                <a:pathLst>
                  <a:path w="1444" h="1443" extrusionOk="0">
                    <a:moveTo>
                      <a:pt x="715" y="0"/>
                    </a:moveTo>
                    <a:lnTo>
                      <a:pt x="0" y="728"/>
                    </a:lnTo>
                    <a:lnTo>
                      <a:pt x="715" y="1443"/>
                    </a:lnTo>
                    <a:lnTo>
                      <a:pt x="1444" y="728"/>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5"/>
              <p:cNvSpPr/>
              <p:nvPr/>
            </p:nvSpPr>
            <p:spPr>
              <a:xfrm>
                <a:off x="5436350" y="1434753"/>
                <a:ext cx="128746" cy="128810"/>
              </a:xfrm>
              <a:custGeom>
                <a:avLst/>
                <a:gdLst/>
                <a:ahLst/>
                <a:cxnLst/>
                <a:rect l="l" t="t" r="r" b="b"/>
                <a:pathLst>
                  <a:path w="1999" h="2000" extrusionOk="0">
                    <a:moveTo>
                      <a:pt x="1000" y="1"/>
                    </a:moveTo>
                    <a:cubicBezTo>
                      <a:pt x="444" y="1"/>
                      <a:pt x="0" y="445"/>
                      <a:pt x="0" y="1000"/>
                    </a:cubicBezTo>
                    <a:cubicBezTo>
                      <a:pt x="0" y="1542"/>
                      <a:pt x="444" y="1999"/>
                      <a:pt x="1000" y="1999"/>
                    </a:cubicBezTo>
                    <a:cubicBezTo>
                      <a:pt x="1542" y="1999"/>
                      <a:pt x="1998" y="1542"/>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5"/>
              <p:cNvSpPr/>
              <p:nvPr/>
            </p:nvSpPr>
            <p:spPr>
              <a:xfrm>
                <a:off x="5759663"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5"/>
              <p:cNvSpPr/>
              <p:nvPr/>
            </p:nvSpPr>
            <p:spPr>
              <a:xfrm>
                <a:off x="6046459" y="1434753"/>
                <a:ext cx="128746" cy="128810"/>
              </a:xfrm>
              <a:custGeom>
                <a:avLst/>
                <a:gdLst/>
                <a:ahLst/>
                <a:cxnLst/>
                <a:rect l="l" t="t" r="r" b="b"/>
                <a:pathLst>
                  <a:path w="1999" h="2000" extrusionOk="0">
                    <a:moveTo>
                      <a:pt x="1012" y="1"/>
                    </a:moveTo>
                    <a:cubicBezTo>
                      <a:pt x="457" y="1"/>
                      <a:pt x="0" y="445"/>
                      <a:pt x="0" y="1000"/>
                    </a:cubicBezTo>
                    <a:cubicBezTo>
                      <a:pt x="0" y="1542"/>
                      <a:pt x="457" y="1999"/>
                      <a:pt x="1012" y="1999"/>
                    </a:cubicBezTo>
                    <a:cubicBezTo>
                      <a:pt x="1554" y="1999"/>
                      <a:pt x="1998" y="1542"/>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5"/>
              <p:cNvSpPr/>
              <p:nvPr/>
            </p:nvSpPr>
            <p:spPr>
              <a:xfrm>
                <a:off x="6370545" y="1452271"/>
                <a:ext cx="92228" cy="92936"/>
              </a:xfrm>
              <a:custGeom>
                <a:avLst/>
                <a:gdLst/>
                <a:ahLst/>
                <a:cxnLst/>
                <a:rect l="l" t="t" r="r" b="b"/>
                <a:pathLst>
                  <a:path w="1432" h="1443" extrusionOk="0">
                    <a:moveTo>
                      <a:pt x="716" y="0"/>
                    </a:moveTo>
                    <a:lnTo>
                      <a:pt x="1"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5"/>
              <p:cNvSpPr/>
              <p:nvPr/>
            </p:nvSpPr>
            <p:spPr>
              <a:xfrm>
                <a:off x="6657340" y="1434753"/>
                <a:ext cx="128810" cy="128810"/>
              </a:xfrm>
              <a:custGeom>
                <a:avLst/>
                <a:gdLst/>
                <a:ahLst/>
                <a:cxnLst/>
                <a:rect l="l" t="t" r="r" b="b"/>
                <a:pathLst>
                  <a:path w="2000" h="2000" extrusionOk="0">
                    <a:moveTo>
                      <a:pt x="1000" y="1"/>
                    </a:moveTo>
                    <a:cubicBezTo>
                      <a:pt x="457" y="1"/>
                      <a:pt x="1" y="445"/>
                      <a:pt x="1" y="1000"/>
                    </a:cubicBezTo>
                    <a:cubicBezTo>
                      <a:pt x="1" y="1542"/>
                      <a:pt x="457"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5"/>
              <p:cNvSpPr/>
              <p:nvPr/>
            </p:nvSpPr>
            <p:spPr>
              <a:xfrm>
                <a:off x="6980653" y="1452271"/>
                <a:ext cx="93065" cy="92936"/>
              </a:xfrm>
              <a:custGeom>
                <a:avLst/>
                <a:gdLst/>
                <a:ahLst/>
                <a:cxnLst/>
                <a:rect l="l" t="t" r="r" b="b"/>
                <a:pathLst>
                  <a:path w="1445" h="1443" extrusionOk="0">
                    <a:moveTo>
                      <a:pt x="729" y="0"/>
                    </a:moveTo>
                    <a:lnTo>
                      <a:pt x="1" y="728"/>
                    </a:lnTo>
                    <a:lnTo>
                      <a:pt x="729" y="1443"/>
                    </a:lnTo>
                    <a:lnTo>
                      <a:pt x="1444" y="728"/>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5"/>
              <p:cNvSpPr/>
              <p:nvPr/>
            </p:nvSpPr>
            <p:spPr>
              <a:xfrm>
                <a:off x="7268222" y="1434753"/>
                <a:ext cx="128746" cy="128810"/>
              </a:xfrm>
              <a:custGeom>
                <a:avLst/>
                <a:gdLst/>
                <a:ahLst/>
                <a:cxnLst/>
                <a:rect l="l" t="t" r="r" b="b"/>
                <a:pathLst>
                  <a:path w="1999" h="2000" extrusionOk="0">
                    <a:moveTo>
                      <a:pt x="1000" y="1"/>
                    </a:moveTo>
                    <a:cubicBezTo>
                      <a:pt x="445" y="1"/>
                      <a:pt x="1" y="445"/>
                      <a:pt x="1" y="1000"/>
                    </a:cubicBezTo>
                    <a:cubicBezTo>
                      <a:pt x="1" y="1542"/>
                      <a:pt x="445" y="1999"/>
                      <a:pt x="1000" y="1999"/>
                    </a:cubicBezTo>
                    <a:cubicBezTo>
                      <a:pt x="1555" y="1999"/>
                      <a:pt x="1999" y="1542"/>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5"/>
              <p:cNvSpPr/>
              <p:nvPr/>
            </p:nvSpPr>
            <p:spPr>
              <a:xfrm>
                <a:off x="7591599" y="1452271"/>
                <a:ext cx="92936" cy="92936"/>
              </a:xfrm>
              <a:custGeom>
                <a:avLst/>
                <a:gdLst/>
                <a:ahLst/>
                <a:cxnLst/>
                <a:rect l="l" t="t" r="r" b="b"/>
                <a:pathLst>
                  <a:path w="1443" h="1443" extrusionOk="0">
                    <a:moveTo>
                      <a:pt x="716" y="0"/>
                    </a:moveTo>
                    <a:lnTo>
                      <a:pt x="0" y="728"/>
                    </a:lnTo>
                    <a:lnTo>
                      <a:pt x="716" y="1443"/>
                    </a:lnTo>
                    <a:lnTo>
                      <a:pt x="1443"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5"/>
              <p:cNvSpPr/>
              <p:nvPr/>
            </p:nvSpPr>
            <p:spPr>
              <a:xfrm>
                <a:off x="7879168" y="1434753"/>
                <a:ext cx="128746" cy="128810"/>
              </a:xfrm>
              <a:custGeom>
                <a:avLst/>
                <a:gdLst/>
                <a:ahLst/>
                <a:cxnLst/>
                <a:rect l="l" t="t" r="r" b="b"/>
                <a:pathLst>
                  <a:path w="1999" h="2000" extrusionOk="0">
                    <a:moveTo>
                      <a:pt x="999" y="1"/>
                    </a:moveTo>
                    <a:cubicBezTo>
                      <a:pt x="445" y="1"/>
                      <a:pt x="0" y="445"/>
                      <a:pt x="0" y="1000"/>
                    </a:cubicBezTo>
                    <a:cubicBezTo>
                      <a:pt x="0" y="1542"/>
                      <a:pt x="445" y="1999"/>
                      <a:pt x="999" y="1999"/>
                    </a:cubicBezTo>
                    <a:cubicBezTo>
                      <a:pt x="1542" y="1999"/>
                      <a:pt x="1999" y="1542"/>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5"/>
              <p:cNvSpPr/>
              <p:nvPr/>
            </p:nvSpPr>
            <p:spPr>
              <a:xfrm>
                <a:off x="8202481" y="1452271"/>
                <a:ext cx="92164" cy="92936"/>
              </a:xfrm>
              <a:custGeom>
                <a:avLst/>
                <a:gdLst/>
                <a:ahLst/>
                <a:cxnLst/>
                <a:rect l="l" t="t" r="r" b="b"/>
                <a:pathLst>
                  <a:path w="1431" h="1443" extrusionOk="0">
                    <a:moveTo>
                      <a:pt x="716" y="0"/>
                    </a:moveTo>
                    <a:lnTo>
                      <a:pt x="0" y="728"/>
                    </a:lnTo>
                    <a:lnTo>
                      <a:pt x="716" y="1443"/>
                    </a:lnTo>
                    <a:lnTo>
                      <a:pt x="1431"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5"/>
              <p:cNvSpPr/>
              <p:nvPr/>
            </p:nvSpPr>
            <p:spPr>
              <a:xfrm>
                <a:off x="8489276" y="1434753"/>
                <a:ext cx="128746" cy="128810"/>
              </a:xfrm>
              <a:custGeom>
                <a:avLst/>
                <a:gdLst/>
                <a:ahLst/>
                <a:cxnLst/>
                <a:rect l="l" t="t" r="r" b="b"/>
                <a:pathLst>
                  <a:path w="1999" h="2000" extrusionOk="0">
                    <a:moveTo>
                      <a:pt x="1012" y="1"/>
                    </a:moveTo>
                    <a:cubicBezTo>
                      <a:pt x="456" y="1"/>
                      <a:pt x="0" y="445"/>
                      <a:pt x="0" y="1000"/>
                    </a:cubicBezTo>
                    <a:cubicBezTo>
                      <a:pt x="0" y="1542"/>
                      <a:pt x="456" y="1999"/>
                      <a:pt x="1012" y="1999"/>
                    </a:cubicBezTo>
                    <a:cubicBezTo>
                      <a:pt x="1555" y="1999"/>
                      <a:pt x="1999" y="1542"/>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5"/>
              <p:cNvSpPr/>
              <p:nvPr/>
            </p:nvSpPr>
            <p:spPr>
              <a:xfrm>
                <a:off x="8813362" y="1452271"/>
                <a:ext cx="92228" cy="92936"/>
              </a:xfrm>
              <a:custGeom>
                <a:avLst/>
                <a:gdLst/>
                <a:ahLst/>
                <a:cxnLst/>
                <a:rect l="l" t="t" r="r" b="b"/>
                <a:pathLst>
                  <a:path w="1432" h="1443" extrusionOk="0">
                    <a:moveTo>
                      <a:pt x="716" y="0"/>
                    </a:moveTo>
                    <a:lnTo>
                      <a:pt x="1" y="728"/>
                    </a:lnTo>
                    <a:lnTo>
                      <a:pt x="716" y="1443"/>
                    </a:lnTo>
                    <a:lnTo>
                      <a:pt x="1432" y="728"/>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5"/>
              <p:cNvSpPr/>
              <p:nvPr/>
            </p:nvSpPr>
            <p:spPr>
              <a:xfrm>
                <a:off x="9100158" y="1434753"/>
                <a:ext cx="128746" cy="128810"/>
              </a:xfrm>
              <a:custGeom>
                <a:avLst/>
                <a:gdLst/>
                <a:ahLst/>
                <a:cxnLst/>
                <a:rect l="l" t="t" r="r" b="b"/>
                <a:pathLst>
                  <a:path w="1999" h="2000" extrusionOk="0">
                    <a:moveTo>
                      <a:pt x="1000" y="1"/>
                    </a:moveTo>
                    <a:cubicBezTo>
                      <a:pt x="457" y="1"/>
                      <a:pt x="0" y="445"/>
                      <a:pt x="0" y="1000"/>
                    </a:cubicBezTo>
                    <a:cubicBezTo>
                      <a:pt x="0" y="1542"/>
                      <a:pt x="457" y="1999"/>
                      <a:pt x="1000" y="1999"/>
                    </a:cubicBezTo>
                    <a:cubicBezTo>
                      <a:pt x="1554" y="1999"/>
                      <a:pt x="1998" y="1542"/>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5"/>
              <p:cNvSpPr/>
              <p:nvPr/>
            </p:nvSpPr>
            <p:spPr>
              <a:xfrm>
                <a:off x="-366025"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5"/>
              <p:cNvSpPr/>
              <p:nvPr/>
            </p:nvSpPr>
            <p:spPr>
              <a:xfrm>
                <a:off x="244921"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42" y="1999"/>
                      <a:pt x="1998" y="1554"/>
                      <a:pt x="1998" y="1000"/>
                    </a:cubicBezTo>
                    <a:cubicBezTo>
                      <a:pt x="1998"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5"/>
              <p:cNvSpPr/>
              <p:nvPr/>
            </p:nvSpPr>
            <p:spPr>
              <a:xfrm>
                <a:off x="-42648" y="1758903"/>
                <a:ext cx="92936" cy="92228"/>
              </a:xfrm>
              <a:custGeom>
                <a:avLst/>
                <a:gdLst/>
                <a:ahLst/>
                <a:cxnLst/>
                <a:rect l="l" t="t" r="r" b="b"/>
                <a:pathLst>
                  <a:path w="1443" h="1432" extrusionOk="0">
                    <a:moveTo>
                      <a:pt x="716" y="0"/>
                    </a:moveTo>
                    <a:lnTo>
                      <a:pt x="0"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5"/>
              <p:cNvSpPr/>
              <p:nvPr/>
            </p:nvSpPr>
            <p:spPr>
              <a:xfrm>
                <a:off x="568169"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5"/>
              <p:cNvSpPr/>
              <p:nvPr/>
            </p:nvSpPr>
            <p:spPr>
              <a:xfrm>
                <a:off x="855029" y="1740612"/>
                <a:ext cx="129518" cy="128746"/>
              </a:xfrm>
              <a:custGeom>
                <a:avLst/>
                <a:gdLst/>
                <a:ahLst/>
                <a:cxnLst/>
                <a:rect l="l" t="t" r="r" b="b"/>
                <a:pathLst>
                  <a:path w="2011" h="1999" extrusionOk="0">
                    <a:moveTo>
                      <a:pt x="1012" y="0"/>
                    </a:moveTo>
                    <a:cubicBezTo>
                      <a:pt x="456" y="0"/>
                      <a:pt x="0" y="444"/>
                      <a:pt x="0" y="1000"/>
                    </a:cubicBezTo>
                    <a:cubicBezTo>
                      <a:pt x="0" y="1554"/>
                      <a:pt x="456" y="1999"/>
                      <a:pt x="1012" y="1999"/>
                    </a:cubicBezTo>
                    <a:cubicBezTo>
                      <a:pt x="1554" y="1999"/>
                      <a:pt x="2010" y="1554"/>
                      <a:pt x="2010" y="1000"/>
                    </a:cubicBezTo>
                    <a:cubicBezTo>
                      <a:pt x="2010" y="444"/>
                      <a:pt x="1554"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5"/>
              <p:cNvSpPr/>
              <p:nvPr/>
            </p:nvSpPr>
            <p:spPr>
              <a:xfrm>
                <a:off x="1179115"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5"/>
              <p:cNvSpPr/>
              <p:nvPr/>
            </p:nvSpPr>
            <p:spPr>
              <a:xfrm>
                <a:off x="1465846" y="1740612"/>
                <a:ext cx="128810" cy="128746"/>
              </a:xfrm>
              <a:custGeom>
                <a:avLst/>
                <a:gdLst/>
                <a:ahLst/>
                <a:cxnLst/>
                <a:rect l="l" t="t" r="r" b="b"/>
                <a:pathLst>
                  <a:path w="2000" h="1999" extrusionOk="0">
                    <a:moveTo>
                      <a:pt x="1001" y="0"/>
                    </a:moveTo>
                    <a:cubicBezTo>
                      <a:pt x="458" y="0"/>
                      <a:pt x="1" y="444"/>
                      <a:pt x="1" y="1000"/>
                    </a:cubicBezTo>
                    <a:cubicBezTo>
                      <a:pt x="1" y="1554"/>
                      <a:pt x="458" y="1999"/>
                      <a:pt x="1001" y="1999"/>
                    </a:cubicBezTo>
                    <a:cubicBezTo>
                      <a:pt x="1555" y="1999"/>
                      <a:pt x="1999" y="1554"/>
                      <a:pt x="1999" y="1000"/>
                    </a:cubicBezTo>
                    <a:cubicBezTo>
                      <a:pt x="1999" y="444"/>
                      <a:pt x="1555" y="0"/>
                      <a:pt x="1001"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5"/>
              <p:cNvSpPr/>
              <p:nvPr/>
            </p:nvSpPr>
            <p:spPr>
              <a:xfrm>
                <a:off x="1789224" y="1758903"/>
                <a:ext cx="93001" cy="92228"/>
              </a:xfrm>
              <a:custGeom>
                <a:avLst/>
                <a:gdLst/>
                <a:ahLst/>
                <a:cxnLst/>
                <a:rect l="l" t="t" r="r" b="b"/>
                <a:pathLst>
                  <a:path w="1444" h="1432" extrusionOk="0">
                    <a:moveTo>
                      <a:pt x="728" y="0"/>
                    </a:moveTo>
                    <a:lnTo>
                      <a:pt x="1"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5"/>
              <p:cNvSpPr/>
              <p:nvPr/>
            </p:nvSpPr>
            <p:spPr>
              <a:xfrm>
                <a:off x="2076792" y="1740612"/>
                <a:ext cx="128746" cy="128746"/>
              </a:xfrm>
              <a:custGeom>
                <a:avLst/>
                <a:gdLst/>
                <a:ahLst/>
                <a:cxnLst/>
                <a:rect l="l" t="t" r="r" b="b"/>
                <a:pathLst>
                  <a:path w="1999" h="1999" extrusionOk="0">
                    <a:moveTo>
                      <a:pt x="999" y="0"/>
                    </a:moveTo>
                    <a:cubicBezTo>
                      <a:pt x="445" y="0"/>
                      <a:pt x="1" y="444"/>
                      <a:pt x="1" y="1000"/>
                    </a:cubicBezTo>
                    <a:cubicBezTo>
                      <a:pt x="1" y="1554"/>
                      <a:pt x="445"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5"/>
              <p:cNvSpPr/>
              <p:nvPr/>
            </p:nvSpPr>
            <p:spPr>
              <a:xfrm>
                <a:off x="2400105" y="1758903"/>
                <a:ext cx="93065" cy="92228"/>
              </a:xfrm>
              <a:custGeom>
                <a:avLst/>
                <a:gdLst/>
                <a:ahLst/>
                <a:cxnLst/>
                <a:rect l="l" t="t" r="r" b="b"/>
                <a:pathLst>
                  <a:path w="1445" h="1432" extrusionOk="0">
                    <a:moveTo>
                      <a:pt x="716" y="0"/>
                    </a:moveTo>
                    <a:lnTo>
                      <a:pt x="0" y="716"/>
                    </a:lnTo>
                    <a:lnTo>
                      <a:pt x="716" y="1431"/>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5"/>
              <p:cNvSpPr/>
              <p:nvPr/>
            </p:nvSpPr>
            <p:spPr>
              <a:xfrm>
                <a:off x="2687674"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43" y="1999"/>
                      <a:pt x="1999" y="1554"/>
                      <a:pt x="1999" y="1000"/>
                    </a:cubicBezTo>
                    <a:cubicBezTo>
                      <a:pt x="1999" y="444"/>
                      <a:pt x="1543"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5"/>
              <p:cNvSpPr/>
              <p:nvPr/>
            </p:nvSpPr>
            <p:spPr>
              <a:xfrm>
                <a:off x="3011051"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5"/>
              <p:cNvSpPr/>
              <p:nvPr/>
            </p:nvSpPr>
            <p:spPr>
              <a:xfrm>
                <a:off x="3297782" y="1740612"/>
                <a:ext cx="128746" cy="128746"/>
              </a:xfrm>
              <a:custGeom>
                <a:avLst/>
                <a:gdLst/>
                <a:ahLst/>
                <a:cxnLst/>
                <a:rect l="l" t="t" r="r" b="b"/>
                <a:pathLst>
                  <a:path w="1999" h="1999" extrusionOk="0">
                    <a:moveTo>
                      <a:pt x="1012" y="0"/>
                    </a:moveTo>
                    <a:cubicBezTo>
                      <a:pt x="457" y="0"/>
                      <a:pt x="0" y="444"/>
                      <a:pt x="0" y="1000"/>
                    </a:cubicBezTo>
                    <a:cubicBezTo>
                      <a:pt x="0" y="1554"/>
                      <a:pt x="457" y="1999"/>
                      <a:pt x="1012" y="1999"/>
                    </a:cubicBezTo>
                    <a:cubicBezTo>
                      <a:pt x="1555" y="1999"/>
                      <a:pt x="1999" y="1554"/>
                      <a:pt x="1999" y="1000"/>
                    </a:cubicBezTo>
                    <a:cubicBezTo>
                      <a:pt x="1999" y="444"/>
                      <a:pt x="1555" y="0"/>
                      <a:pt x="1012"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5"/>
              <p:cNvSpPr/>
              <p:nvPr/>
            </p:nvSpPr>
            <p:spPr>
              <a:xfrm>
                <a:off x="3621868"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5"/>
              <p:cNvSpPr/>
              <p:nvPr/>
            </p:nvSpPr>
            <p:spPr>
              <a:xfrm>
                <a:off x="3908728" y="1740612"/>
                <a:ext cx="128746" cy="128746"/>
              </a:xfrm>
              <a:custGeom>
                <a:avLst/>
                <a:gdLst/>
                <a:ahLst/>
                <a:cxnLst/>
                <a:rect l="l" t="t" r="r" b="b"/>
                <a:pathLst>
                  <a:path w="1999" h="1999" extrusionOk="0">
                    <a:moveTo>
                      <a:pt x="999" y="0"/>
                    </a:moveTo>
                    <a:cubicBezTo>
                      <a:pt x="456" y="0"/>
                      <a:pt x="0" y="444"/>
                      <a:pt x="0" y="1000"/>
                    </a:cubicBezTo>
                    <a:cubicBezTo>
                      <a:pt x="0" y="1554"/>
                      <a:pt x="456" y="1999"/>
                      <a:pt x="999" y="1999"/>
                    </a:cubicBezTo>
                    <a:cubicBezTo>
                      <a:pt x="1554" y="1999"/>
                      <a:pt x="1998" y="1554"/>
                      <a:pt x="1998" y="1000"/>
                    </a:cubicBezTo>
                    <a:cubicBezTo>
                      <a:pt x="1998" y="444"/>
                      <a:pt x="1554"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5"/>
              <p:cNvSpPr/>
              <p:nvPr/>
            </p:nvSpPr>
            <p:spPr>
              <a:xfrm>
                <a:off x="4231977" y="1758903"/>
                <a:ext cx="93065" cy="92228"/>
              </a:xfrm>
              <a:custGeom>
                <a:avLst/>
                <a:gdLst/>
                <a:ahLst/>
                <a:cxnLst/>
                <a:rect l="l" t="t" r="r" b="b"/>
                <a:pathLst>
                  <a:path w="1445" h="1432" extrusionOk="0">
                    <a:moveTo>
                      <a:pt x="729" y="0"/>
                    </a:moveTo>
                    <a:lnTo>
                      <a:pt x="1" y="716"/>
                    </a:lnTo>
                    <a:lnTo>
                      <a:pt x="729" y="1431"/>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5"/>
              <p:cNvSpPr/>
              <p:nvPr/>
            </p:nvSpPr>
            <p:spPr>
              <a:xfrm>
                <a:off x="4519609"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5"/>
              <p:cNvSpPr/>
              <p:nvPr/>
            </p:nvSpPr>
            <p:spPr>
              <a:xfrm>
                <a:off x="4842923" y="1758903"/>
                <a:ext cx="93001" cy="92228"/>
              </a:xfrm>
              <a:custGeom>
                <a:avLst/>
                <a:gdLst/>
                <a:ahLst/>
                <a:cxnLst/>
                <a:rect l="l" t="t" r="r" b="b"/>
                <a:pathLst>
                  <a:path w="1444" h="1432" extrusionOk="0">
                    <a:moveTo>
                      <a:pt x="716" y="0"/>
                    </a:moveTo>
                    <a:lnTo>
                      <a:pt x="1" y="716"/>
                    </a:lnTo>
                    <a:lnTo>
                      <a:pt x="716" y="1431"/>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5"/>
              <p:cNvSpPr/>
              <p:nvPr/>
            </p:nvSpPr>
            <p:spPr>
              <a:xfrm>
                <a:off x="5130491" y="1740612"/>
                <a:ext cx="128810" cy="128746"/>
              </a:xfrm>
              <a:custGeom>
                <a:avLst/>
                <a:gdLst/>
                <a:ahLst/>
                <a:cxnLst/>
                <a:rect l="l" t="t" r="r" b="b"/>
                <a:pathLst>
                  <a:path w="2000" h="1999" extrusionOk="0">
                    <a:moveTo>
                      <a:pt x="999" y="0"/>
                    </a:moveTo>
                    <a:cubicBezTo>
                      <a:pt x="445" y="0"/>
                      <a:pt x="1" y="444"/>
                      <a:pt x="1" y="1000"/>
                    </a:cubicBezTo>
                    <a:cubicBezTo>
                      <a:pt x="1" y="1554"/>
                      <a:pt x="445" y="1999"/>
                      <a:pt x="999" y="1999"/>
                    </a:cubicBezTo>
                    <a:cubicBezTo>
                      <a:pt x="1542" y="1999"/>
                      <a:pt x="1999" y="1554"/>
                      <a:pt x="1999" y="1000"/>
                    </a:cubicBezTo>
                    <a:cubicBezTo>
                      <a:pt x="1999" y="444"/>
                      <a:pt x="1542"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5"/>
              <p:cNvSpPr/>
              <p:nvPr/>
            </p:nvSpPr>
            <p:spPr>
              <a:xfrm>
                <a:off x="5453804"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5"/>
              <p:cNvSpPr/>
              <p:nvPr/>
            </p:nvSpPr>
            <p:spPr>
              <a:xfrm>
                <a:off x="5740599" y="1740612"/>
                <a:ext cx="129518" cy="128746"/>
              </a:xfrm>
              <a:custGeom>
                <a:avLst/>
                <a:gdLst/>
                <a:ahLst/>
                <a:cxnLst/>
                <a:rect l="l" t="t" r="r" b="b"/>
                <a:pathLst>
                  <a:path w="2011" h="1999" extrusionOk="0">
                    <a:moveTo>
                      <a:pt x="999" y="0"/>
                    </a:moveTo>
                    <a:cubicBezTo>
                      <a:pt x="457" y="0"/>
                      <a:pt x="1" y="444"/>
                      <a:pt x="1" y="1000"/>
                    </a:cubicBezTo>
                    <a:cubicBezTo>
                      <a:pt x="1" y="1554"/>
                      <a:pt x="457" y="1999"/>
                      <a:pt x="999" y="1999"/>
                    </a:cubicBezTo>
                    <a:cubicBezTo>
                      <a:pt x="1555" y="1999"/>
                      <a:pt x="2011" y="1554"/>
                      <a:pt x="2011" y="1000"/>
                    </a:cubicBezTo>
                    <a:cubicBezTo>
                      <a:pt x="2011"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5"/>
              <p:cNvSpPr/>
              <p:nvPr/>
            </p:nvSpPr>
            <p:spPr>
              <a:xfrm>
                <a:off x="6064750" y="1758903"/>
                <a:ext cx="92228" cy="92228"/>
              </a:xfrm>
              <a:custGeom>
                <a:avLst/>
                <a:gdLst/>
                <a:ahLst/>
                <a:cxnLst/>
                <a:rect l="l" t="t" r="r" b="b"/>
                <a:pathLst>
                  <a:path w="1432" h="1432" extrusionOk="0">
                    <a:moveTo>
                      <a:pt x="716" y="0"/>
                    </a:moveTo>
                    <a:lnTo>
                      <a:pt x="0"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5"/>
              <p:cNvSpPr/>
              <p:nvPr/>
            </p:nvSpPr>
            <p:spPr>
              <a:xfrm>
                <a:off x="6351481" y="1740612"/>
                <a:ext cx="128746" cy="128746"/>
              </a:xfrm>
              <a:custGeom>
                <a:avLst/>
                <a:gdLst/>
                <a:ahLst/>
                <a:cxnLst/>
                <a:rect l="l" t="t" r="r" b="b"/>
                <a:pathLst>
                  <a:path w="1999" h="1999" extrusionOk="0">
                    <a:moveTo>
                      <a:pt x="1000" y="0"/>
                    </a:moveTo>
                    <a:cubicBezTo>
                      <a:pt x="457" y="0"/>
                      <a:pt x="1" y="444"/>
                      <a:pt x="1" y="1000"/>
                    </a:cubicBezTo>
                    <a:cubicBezTo>
                      <a:pt x="1" y="1554"/>
                      <a:pt x="457"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5"/>
              <p:cNvSpPr/>
              <p:nvPr/>
            </p:nvSpPr>
            <p:spPr>
              <a:xfrm>
                <a:off x="6674858" y="1758903"/>
                <a:ext cx="92936" cy="92228"/>
              </a:xfrm>
              <a:custGeom>
                <a:avLst/>
                <a:gdLst/>
                <a:ahLst/>
                <a:cxnLst/>
                <a:rect l="l" t="t" r="r" b="b"/>
                <a:pathLst>
                  <a:path w="1443" h="1432" extrusionOk="0">
                    <a:moveTo>
                      <a:pt x="728" y="0"/>
                    </a:moveTo>
                    <a:lnTo>
                      <a:pt x="0" y="716"/>
                    </a:lnTo>
                    <a:lnTo>
                      <a:pt x="728" y="1431"/>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5"/>
              <p:cNvSpPr/>
              <p:nvPr/>
            </p:nvSpPr>
            <p:spPr>
              <a:xfrm>
                <a:off x="6962427" y="1740612"/>
                <a:ext cx="128746" cy="128746"/>
              </a:xfrm>
              <a:custGeom>
                <a:avLst/>
                <a:gdLst/>
                <a:ahLst/>
                <a:cxnLst/>
                <a:rect l="l" t="t" r="r" b="b"/>
                <a:pathLst>
                  <a:path w="1999" h="1999" extrusionOk="0">
                    <a:moveTo>
                      <a:pt x="999" y="0"/>
                    </a:moveTo>
                    <a:cubicBezTo>
                      <a:pt x="444" y="0"/>
                      <a:pt x="0" y="444"/>
                      <a:pt x="0" y="1000"/>
                    </a:cubicBezTo>
                    <a:cubicBezTo>
                      <a:pt x="0" y="1554"/>
                      <a:pt x="444" y="1999"/>
                      <a:pt x="999" y="1999"/>
                    </a:cubicBezTo>
                    <a:cubicBezTo>
                      <a:pt x="1555" y="1999"/>
                      <a:pt x="1999" y="1554"/>
                      <a:pt x="1999" y="1000"/>
                    </a:cubicBezTo>
                    <a:cubicBezTo>
                      <a:pt x="1999" y="444"/>
                      <a:pt x="1555" y="0"/>
                      <a:pt x="999"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5"/>
              <p:cNvSpPr/>
              <p:nvPr/>
            </p:nvSpPr>
            <p:spPr>
              <a:xfrm>
                <a:off x="7285740" y="1758903"/>
                <a:ext cx="93001" cy="92228"/>
              </a:xfrm>
              <a:custGeom>
                <a:avLst/>
                <a:gdLst/>
                <a:ahLst/>
                <a:cxnLst/>
                <a:rect l="l" t="t" r="r" b="b"/>
                <a:pathLst>
                  <a:path w="1444" h="1432" extrusionOk="0">
                    <a:moveTo>
                      <a:pt x="715" y="0"/>
                    </a:moveTo>
                    <a:lnTo>
                      <a:pt x="0" y="716"/>
                    </a:lnTo>
                    <a:lnTo>
                      <a:pt x="715" y="1431"/>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5"/>
              <p:cNvSpPr/>
              <p:nvPr/>
            </p:nvSpPr>
            <p:spPr>
              <a:xfrm>
                <a:off x="7573308" y="1740612"/>
                <a:ext cx="128746" cy="128746"/>
              </a:xfrm>
              <a:custGeom>
                <a:avLst/>
                <a:gdLst/>
                <a:ahLst/>
                <a:cxnLst/>
                <a:rect l="l" t="t" r="r" b="b"/>
                <a:pathLst>
                  <a:path w="1999" h="1999" extrusionOk="0">
                    <a:moveTo>
                      <a:pt x="1000" y="0"/>
                    </a:moveTo>
                    <a:cubicBezTo>
                      <a:pt x="444" y="0"/>
                      <a:pt x="0" y="444"/>
                      <a:pt x="0" y="1000"/>
                    </a:cubicBezTo>
                    <a:cubicBezTo>
                      <a:pt x="0" y="1554"/>
                      <a:pt x="444" y="1999"/>
                      <a:pt x="1000" y="1999"/>
                    </a:cubicBezTo>
                    <a:cubicBezTo>
                      <a:pt x="1542" y="1999"/>
                      <a:pt x="1998" y="1554"/>
                      <a:pt x="1998" y="1000"/>
                    </a:cubicBezTo>
                    <a:cubicBezTo>
                      <a:pt x="1998" y="444"/>
                      <a:pt x="1542"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5"/>
              <p:cNvSpPr/>
              <p:nvPr/>
            </p:nvSpPr>
            <p:spPr>
              <a:xfrm>
                <a:off x="7896621" y="1758903"/>
                <a:ext cx="92228" cy="92228"/>
              </a:xfrm>
              <a:custGeom>
                <a:avLst/>
                <a:gdLst/>
                <a:ahLst/>
                <a:cxnLst/>
                <a:rect l="l" t="t" r="r" b="b"/>
                <a:pathLst>
                  <a:path w="1432" h="1432" extrusionOk="0">
                    <a:moveTo>
                      <a:pt x="716" y="0"/>
                    </a:moveTo>
                    <a:lnTo>
                      <a:pt x="1" y="716"/>
                    </a:lnTo>
                    <a:lnTo>
                      <a:pt x="716" y="1431"/>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5"/>
              <p:cNvSpPr/>
              <p:nvPr/>
            </p:nvSpPr>
            <p:spPr>
              <a:xfrm>
                <a:off x="8183417" y="1740612"/>
                <a:ext cx="128746" cy="128746"/>
              </a:xfrm>
              <a:custGeom>
                <a:avLst/>
                <a:gdLst/>
                <a:ahLst/>
                <a:cxnLst/>
                <a:rect l="l" t="t" r="r" b="b"/>
                <a:pathLst>
                  <a:path w="1999" h="1999" extrusionOk="0">
                    <a:moveTo>
                      <a:pt x="1000" y="0"/>
                    </a:moveTo>
                    <a:cubicBezTo>
                      <a:pt x="457" y="0"/>
                      <a:pt x="0" y="444"/>
                      <a:pt x="0" y="1000"/>
                    </a:cubicBezTo>
                    <a:cubicBezTo>
                      <a:pt x="0" y="1554"/>
                      <a:pt x="457" y="1999"/>
                      <a:pt x="1000" y="1999"/>
                    </a:cubicBezTo>
                    <a:cubicBezTo>
                      <a:pt x="1554" y="1999"/>
                      <a:pt x="1998" y="1554"/>
                      <a:pt x="1998" y="1000"/>
                    </a:cubicBezTo>
                    <a:cubicBezTo>
                      <a:pt x="1998" y="444"/>
                      <a:pt x="1554"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5"/>
              <p:cNvSpPr/>
              <p:nvPr/>
            </p:nvSpPr>
            <p:spPr>
              <a:xfrm>
                <a:off x="8507503" y="1758903"/>
                <a:ext cx="92228" cy="92228"/>
              </a:xfrm>
              <a:custGeom>
                <a:avLst/>
                <a:gdLst/>
                <a:ahLst/>
                <a:cxnLst/>
                <a:rect l="l" t="t" r="r" b="b"/>
                <a:pathLst>
                  <a:path w="1432" h="1432" extrusionOk="0">
                    <a:moveTo>
                      <a:pt x="716" y="0"/>
                    </a:moveTo>
                    <a:lnTo>
                      <a:pt x="1" y="716"/>
                    </a:lnTo>
                    <a:lnTo>
                      <a:pt x="716" y="1431"/>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5"/>
              <p:cNvSpPr/>
              <p:nvPr/>
            </p:nvSpPr>
            <p:spPr>
              <a:xfrm>
                <a:off x="8794298" y="1740612"/>
                <a:ext cx="128810" cy="128746"/>
              </a:xfrm>
              <a:custGeom>
                <a:avLst/>
                <a:gdLst/>
                <a:ahLst/>
                <a:cxnLst/>
                <a:rect l="l" t="t" r="r" b="b"/>
                <a:pathLst>
                  <a:path w="2000"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5"/>
              <p:cNvSpPr/>
              <p:nvPr/>
            </p:nvSpPr>
            <p:spPr>
              <a:xfrm>
                <a:off x="9117611" y="1758903"/>
                <a:ext cx="93065" cy="92228"/>
              </a:xfrm>
              <a:custGeom>
                <a:avLst/>
                <a:gdLst/>
                <a:ahLst/>
                <a:cxnLst/>
                <a:rect l="l" t="t" r="r" b="b"/>
                <a:pathLst>
                  <a:path w="1445" h="1432" extrusionOk="0">
                    <a:moveTo>
                      <a:pt x="729" y="0"/>
                    </a:moveTo>
                    <a:lnTo>
                      <a:pt x="1" y="716"/>
                    </a:lnTo>
                    <a:lnTo>
                      <a:pt x="729" y="1431"/>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5"/>
              <p:cNvSpPr/>
              <p:nvPr/>
            </p:nvSpPr>
            <p:spPr>
              <a:xfrm>
                <a:off x="9405180" y="1740612"/>
                <a:ext cx="128746" cy="128746"/>
              </a:xfrm>
              <a:custGeom>
                <a:avLst/>
                <a:gdLst/>
                <a:ahLst/>
                <a:cxnLst/>
                <a:rect l="l" t="t" r="r" b="b"/>
                <a:pathLst>
                  <a:path w="1999" h="1999" extrusionOk="0">
                    <a:moveTo>
                      <a:pt x="1000" y="0"/>
                    </a:moveTo>
                    <a:cubicBezTo>
                      <a:pt x="445" y="0"/>
                      <a:pt x="1" y="444"/>
                      <a:pt x="1" y="1000"/>
                    </a:cubicBezTo>
                    <a:cubicBezTo>
                      <a:pt x="1" y="1554"/>
                      <a:pt x="445" y="1999"/>
                      <a:pt x="1000" y="1999"/>
                    </a:cubicBezTo>
                    <a:cubicBezTo>
                      <a:pt x="1555" y="1999"/>
                      <a:pt x="1999" y="1554"/>
                      <a:pt x="1999" y="1000"/>
                    </a:cubicBezTo>
                    <a:cubicBezTo>
                      <a:pt x="1999" y="444"/>
                      <a:pt x="1555" y="0"/>
                      <a:pt x="1000" y="0"/>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5"/>
              <p:cNvSpPr/>
              <p:nvPr/>
            </p:nvSpPr>
            <p:spPr>
              <a:xfrm>
                <a:off x="-60166" y="2046471"/>
                <a:ext cx="128746" cy="128746"/>
              </a:xfrm>
              <a:custGeom>
                <a:avLst/>
                <a:gdLst/>
                <a:ahLst/>
                <a:cxnLst/>
                <a:rect l="l" t="t" r="r" b="b"/>
                <a:pathLst>
                  <a:path w="1999" h="1999" extrusionOk="0">
                    <a:moveTo>
                      <a:pt x="999" y="1"/>
                    </a:moveTo>
                    <a:cubicBezTo>
                      <a:pt x="445" y="1"/>
                      <a:pt x="1" y="445"/>
                      <a:pt x="1" y="999"/>
                    </a:cubicBezTo>
                    <a:cubicBezTo>
                      <a:pt x="1" y="1555"/>
                      <a:pt x="445"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5"/>
              <p:cNvSpPr/>
              <p:nvPr/>
            </p:nvSpPr>
            <p:spPr>
              <a:xfrm>
                <a:off x="550716"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43" y="1999"/>
                      <a:pt x="1999" y="1555"/>
                      <a:pt x="1999" y="999"/>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5"/>
              <p:cNvSpPr/>
              <p:nvPr/>
            </p:nvSpPr>
            <p:spPr>
              <a:xfrm>
                <a:off x="263147" y="2064698"/>
                <a:ext cx="93065" cy="92228"/>
              </a:xfrm>
              <a:custGeom>
                <a:avLst/>
                <a:gdLst/>
                <a:ahLst/>
                <a:cxnLst/>
                <a:rect l="l" t="t" r="r" b="b"/>
                <a:pathLst>
                  <a:path w="1445" h="1432" extrusionOk="0">
                    <a:moveTo>
                      <a:pt x="716" y="1"/>
                    </a:moveTo>
                    <a:lnTo>
                      <a:pt x="0" y="716"/>
                    </a:lnTo>
                    <a:lnTo>
                      <a:pt x="716" y="1432"/>
                    </a:lnTo>
                    <a:lnTo>
                      <a:pt x="1444"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5"/>
              <p:cNvSpPr/>
              <p:nvPr/>
            </p:nvSpPr>
            <p:spPr>
              <a:xfrm>
                <a:off x="874093"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5"/>
              <p:cNvSpPr/>
              <p:nvPr/>
            </p:nvSpPr>
            <p:spPr>
              <a:xfrm>
                <a:off x="1160824"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5"/>
              <p:cNvSpPr/>
              <p:nvPr/>
            </p:nvSpPr>
            <p:spPr>
              <a:xfrm>
                <a:off x="1484910"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5"/>
              <p:cNvSpPr/>
              <p:nvPr/>
            </p:nvSpPr>
            <p:spPr>
              <a:xfrm>
                <a:off x="1771770" y="2046471"/>
                <a:ext cx="128746" cy="128746"/>
              </a:xfrm>
              <a:custGeom>
                <a:avLst/>
                <a:gdLst/>
                <a:ahLst/>
                <a:cxnLst/>
                <a:rect l="l" t="t" r="r" b="b"/>
                <a:pathLst>
                  <a:path w="1999" h="1999" extrusionOk="0">
                    <a:moveTo>
                      <a:pt x="999" y="1"/>
                    </a:moveTo>
                    <a:cubicBezTo>
                      <a:pt x="456" y="1"/>
                      <a:pt x="0" y="445"/>
                      <a:pt x="0" y="999"/>
                    </a:cubicBezTo>
                    <a:cubicBezTo>
                      <a:pt x="0" y="1555"/>
                      <a:pt x="456" y="1999"/>
                      <a:pt x="999" y="1999"/>
                    </a:cubicBezTo>
                    <a:cubicBezTo>
                      <a:pt x="1554" y="1999"/>
                      <a:pt x="1998" y="1555"/>
                      <a:pt x="1998" y="999"/>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5"/>
              <p:cNvSpPr/>
              <p:nvPr/>
            </p:nvSpPr>
            <p:spPr>
              <a:xfrm>
                <a:off x="2095019" y="2064698"/>
                <a:ext cx="93065" cy="92228"/>
              </a:xfrm>
              <a:custGeom>
                <a:avLst/>
                <a:gdLst/>
                <a:ahLst/>
                <a:cxnLst/>
                <a:rect l="l" t="t" r="r" b="b"/>
                <a:pathLst>
                  <a:path w="1445" h="1432" extrusionOk="0">
                    <a:moveTo>
                      <a:pt x="729" y="1"/>
                    </a:moveTo>
                    <a:lnTo>
                      <a:pt x="1" y="716"/>
                    </a:lnTo>
                    <a:lnTo>
                      <a:pt x="729" y="1432"/>
                    </a:lnTo>
                    <a:lnTo>
                      <a:pt x="1445"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5"/>
              <p:cNvSpPr/>
              <p:nvPr/>
            </p:nvSpPr>
            <p:spPr>
              <a:xfrm>
                <a:off x="2382652"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5"/>
              <p:cNvSpPr/>
              <p:nvPr/>
            </p:nvSpPr>
            <p:spPr>
              <a:xfrm>
                <a:off x="2705965" y="2064698"/>
                <a:ext cx="93001" cy="92228"/>
              </a:xfrm>
              <a:custGeom>
                <a:avLst/>
                <a:gdLst/>
                <a:ahLst/>
                <a:cxnLst/>
                <a:rect l="l" t="t" r="r" b="b"/>
                <a:pathLst>
                  <a:path w="1444" h="1432" extrusionOk="0">
                    <a:moveTo>
                      <a:pt x="716" y="1"/>
                    </a:moveTo>
                    <a:lnTo>
                      <a:pt x="1"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5"/>
              <p:cNvSpPr/>
              <p:nvPr/>
            </p:nvSpPr>
            <p:spPr>
              <a:xfrm>
                <a:off x="2993533" y="2046471"/>
                <a:ext cx="128810" cy="128746"/>
              </a:xfrm>
              <a:custGeom>
                <a:avLst/>
                <a:gdLst/>
                <a:ahLst/>
                <a:cxnLst/>
                <a:rect l="l" t="t" r="r" b="b"/>
                <a:pathLst>
                  <a:path w="2000" h="1999" extrusionOk="0">
                    <a:moveTo>
                      <a:pt x="999" y="1"/>
                    </a:moveTo>
                    <a:cubicBezTo>
                      <a:pt x="445" y="1"/>
                      <a:pt x="1" y="445"/>
                      <a:pt x="1" y="999"/>
                    </a:cubicBezTo>
                    <a:cubicBezTo>
                      <a:pt x="1"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5"/>
              <p:cNvSpPr/>
              <p:nvPr/>
            </p:nvSpPr>
            <p:spPr>
              <a:xfrm>
                <a:off x="3316846"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5"/>
              <p:cNvSpPr/>
              <p:nvPr/>
            </p:nvSpPr>
            <p:spPr>
              <a:xfrm>
                <a:off x="3603642" y="2046471"/>
                <a:ext cx="128746" cy="128746"/>
              </a:xfrm>
              <a:custGeom>
                <a:avLst/>
                <a:gdLst/>
                <a:ahLst/>
                <a:cxnLst/>
                <a:rect l="l" t="t" r="r" b="b"/>
                <a:pathLst>
                  <a:path w="1999" h="1999" extrusionOk="0">
                    <a:moveTo>
                      <a:pt x="1012" y="1"/>
                    </a:moveTo>
                    <a:cubicBezTo>
                      <a:pt x="457" y="1"/>
                      <a:pt x="1" y="445"/>
                      <a:pt x="1" y="999"/>
                    </a:cubicBezTo>
                    <a:cubicBezTo>
                      <a:pt x="1" y="1555"/>
                      <a:pt x="457"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5"/>
              <p:cNvSpPr/>
              <p:nvPr/>
            </p:nvSpPr>
            <p:spPr>
              <a:xfrm>
                <a:off x="3927792" y="2064698"/>
                <a:ext cx="92228" cy="92228"/>
              </a:xfrm>
              <a:custGeom>
                <a:avLst/>
                <a:gdLst/>
                <a:ahLst/>
                <a:cxnLst/>
                <a:rect l="l" t="t" r="r" b="b"/>
                <a:pathLst>
                  <a:path w="1432"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5"/>
              <p:cNvSpPr/>
              <p:nvPr/>
            </p:nvSpPr>
            <p:spPr>
              <a:xfrm>
                <a:off x="4214523" y="2046471"/>
                <a:ext cx="128746" cy="128746"/>
              </a:xfrm>
              <a:custGeom>
                <a:avLst/>
                <a:gdLst/>
                <a:ahLst/>
                <a:cxnLst/>
                <a:rect l="l" t="t" r="r" b="b"/>
                <a:pathLst>
                  <a:path w="1999"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5"/>
              <p:cNvSpPr/>
              <p:nvPr/>
            </p:nvSpPr>
            <p:spPr>
              <a:xfrm>
                <a:off x="4537900" y="2064698"/>
                <a:ext cx="92936" cy="92228"/>
              </a:xfrm>
              <a:custGeom>
                <a:avLst/>
                <a:gdLst/>
                <a:ahLst/>
                <a:cxnLst/>
                <a:rect l="l" t="t" r="r" b="b"/>
                <a:pathLst>
                  <a:path w="1443" h="1432" extrusionOk="0">
                    <a:moveTo>
                      <a:pt x="728" y="1"/>
                    </a:moveTo>
                    <a:lnTo>
                      <a:pt x="0" y="716"/>
                    </a:lnTo>
                    <a:lnTo>
                      <a:pt x="728" y="1432"/>
                    </a:lnTo>
                    <a:lnTo>
                      <a:pt x="1443" y="716"/>
                    </a:lnTo>
                    <a:lnTo>
                      <a:pt x="728"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5"/>
              <p:cNvSpPr/>
              <p:nvPr/>
            </p:nvSpPr>
            <p:spPr>
              <a:xfrm>
                <a:off x="4825469" y="2046471"/>
                <a:ext cx="128746" cy="128746"/>
              </a:xfrm>
              <a:custGeom>
                <a:avLst/>
                <a:gdLst/>
                <a:ahLst/>
                <a:cxnLst/>
                <a:rect l="l" t="t" r="r" b="b"/>
                <a:pathLst>
                  <a:path w="1999" h="1999" extrusionOk="0">
                    <a:moveTo>
                      <a:pt x="999" y="1"/>
                    </a:moveTo>
                    <a:cubicBezTo>
                      <a:pt x="444" y="1"/>
                      <a:pt x="0" y="445"/>
                      <a:pt x="0" y="999"/>
                    </a:cubicBezTo>
                    <a:cubicBezTo>
                      <a:pt x="0" y="1555"/>
                      <a:pt x="444" y="1999"/>
                      <a:pt x="999" y="1999"/>
                    </a:cubicBezTo>
                    <a:cubicBezTo>
                      <a:pt x="1555" y="1999"/>
                      <a:pt x="1999" y="1555"/>
                      <a:pt x="1999" y="999"/>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5"/>
              <p:cNvSpPr/>
              <p:nvPr/>
            </p:nvSpPr>
            <p:spPr>
              <a:xfrm>
                <a:off x="5148782" y="2064698"/>
                <a:ext cx="93001" cy="92228"/>
              </a:xfrm>
              <a:custGeom>
                <a:avLst/>
                <a:gdLst/>
                <a:ahLst/>
                <a:cxnLst/>
                <a:rect l="l" t="t" r="r" b="b"/>
                <a:pathLst>
                  <a:path w="1444" h="1432" extrusionOk="0">
                    <a:moveTo>
                      <a:pt x="715" y="1"/>
                    </a:moveTo>
                    <a:lnTo>
                      <a:pt x="0" y="716"/>
                    </a:lnTo>
                    <a:lnTo>
                      <a:pt x="715" y="1432"/>
                    </a:lnTo>
                    <a:lnTo>
                      <a:pt x="1444" y="716"/>
                    </a:lnTo>
                    <a:lnTo>
                      <a:pt x="715"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5"/>
              <p:cNvSpPr/>
              <p:nvPr/>
            </p:nvSpPr>
            <p:spPr>
              <a:xfrm>
                <a:off x="5436350" y="2046471"/>
                <a:ext cx="128746" cy="128746"/>
              </a:xfrm>
              <a:custGeom>
                <a:avLst/>
                <a:gdLst/>
                <a:ahLst/>
                <a:cxnLst/>
                <a:rect l="l" t="t" r="r" b="b"/>
                <a:pathLst>
                  <a:path w="1999" h="1999" extrusionOk="0">
                    <a:moveTo>
                      <a:pt x="1000" y="1"/>
                    </a:moveTo>
                    <a:cubicBezTo>
                      <a:pt x="444" y="1"/>
                      <a:pt x="0" y="445"/>
                      <a:pt x="0" y="999"/>
                    </a:cubicBezTo>
                    <a:cubicBezTo>
                      <a:pt x="0" y="1555"/>
                      <a:pt x="444" y="1999"/>
                      <a:pt x="1000" y="1999"/>
                    </a:cubicBezTo>
                    <a:cubicBezTo>
                      <a:pt x="1542" y="1999"/>
                      <a:pt x="1998" y="1555"/>
                      <a:pt x="1998" y="999"/>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5"/>
              <p:cNvSpPr/>
              <p:nvPr/>
            </p:nvSpPr>
            <p:spPr>
              <a:xfrm>
                <a:off x="5759663"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5"/>
              <p:cNvSpPr/>
              <p:nvPr/>
            </p:nvSpPr>
            <p:spPr>
              <a:xfrm>
                <a:off x="6046459" y="2046471"/>
                <a:ext cx="128746" cy="128746"/>
              </a:xfrm>
              <a:custGeom>
                <a:avLst/>
                <a:gdLst/>
                <a:ahLst/>
                <a:cxnLst/>
                <a:rect l="l" t="t" r="r" b="b"/>
                <a:pathLst>
                  <a:path w="1999" h="1999" extrusionOk="0">
                    <a:moveTo>
                      <a:pt x="1012" y="1"/>
                    </a:moveTo>
                    <a:cubicBezTo>
                      <a:pt x="457" y="1"/>
                      <a:pt x="0" y="445"/>
                      <a:pt x="0" y="999"/>
                    </a:cubicBezTo>
                    <a:cubicBezTo>
                      <a:pt x="0" y="1555"/>
                      <a:pt x="457" y="1999"/>
                      <a:pt x="1012" y="1999"/>
                    </a:cubicBezTo>
                    <a:cubicBezTo>
                      <a:pt x="1554" y="1999"/>
                      <a:pt x="1998" y="1555"/>
                      <a:pt x="1998" y="999"/>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5"/>
              <p:cNvSpPr/>
              <p:nvPr/>
            </p:nvSpPr>
            <p:spPr>
              <a:xfrm>
                <a:off x="6370545" y="2064698"/>
                <a:ext cx="92228" cy="92228"/>
              </a:xfrm>
              <a:custGeom>
                <a:avLst/>
                <a:gdLst/>
                <a:ahLst/>
                <a:cxnLst/>
                <a:rect l="l" t="t" r="r" b="b"/>
                <a:pathLst>
                  <a:path w="1432" h="1432" extrusionOk="0">
                    <a:moveTo>
                      <a:pt x="716" y="1"/>
                    </a:moveTo>
                    <a:lnTo>
                      <a:pt x="1"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5"/>
              <p:cNvSpPr/>
              <p:nvPr/>
            </p:nvSpPr>
            <p:spPr>
              <a:xfrm>
                <a:off x="6657340" y="2046471"/>
                <a:ext cx="128810" cy="128746"/>
              </a:xfrm>
              <a:custGeom>
                <a:avLst/>
                <a:gdLst/>
                <a:ahLst/>
                <a:cxnLst/>
                <a:rect l="l" t="t" r="r" b="b"/>
                <a:pathLst>
                  <a:path w="2000" h="1999" extrusionOk="0">
                    <a:moveTo>
                      <a:pt x="1000" y="1"/>
                    </a:moveTo>
                    <a:cubicBezTo>
                      <a:pt x="457" y="1"/>
                      <a:pt x="1" y="445"/>
                      <a:pt x="1" y="999"/>
                    </a:cubicBezTo>
                    <a:cubicBezTo>
                      <a:pt x="1" y="1555"/>
                      <a:pt x="457"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5"/>
              <p:cNvSpPr/>
              <p:nvPr/>
            </p:nvSpPr>
            <p:spPr>
              <a:xfrm>
                <a:off x="6980653" y="2064698"/>
                <a:ext cx="93065" cy="92228"/>
              </a:xfrm>
              <a:custGeom>
                <a:avLst/>
                <a:gdLst/>
                <a:ahLst/>
                <a:cxnLst/>
                <a:rect l="l" t="t" r="r" b="b"/>
                <a:pathLst>
                  <a:path w="1445" h="1432" extrusionOk="0">
                    <a:moveTo>
                      <a:pt x="729" y="1"/>
                    </a:moveTo>
                    <a:lnTo>
                      <a:pt x="1" y="716"/>
                    </a:lnTo>
                    <a:lnTo>
                      <a:pt x="729" y="1432"/>
                    </a:lnTo>
                    <a:lnTo>
                      <a:pt x="1444" y="716"/>
                    </a:lnTo>
                    <a:lnTo>
                      <a:pt x="729"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5"/>
              <p:cNvSpPr/>
              <p:nvPr/>
            </p:nvSpPr>
            <p:spPr>
              <a:xfrm>
                <a:off x="7268222" y="2046471"/>
                <a:ext cx="128746" cy="128746"/>
              </a:xfrm>
              <a:custGeom>
                <a:avLst/>
                <a:gdLst/>
                <a:ahLst/>
                <a:cxnLst/>
                <a:rect l="l" t="t" r="r" b="b"/>
                <a:pathLst>
                  <a:path w="1999" h="1999" extrusionOk="0">
                    <a:moveTo>
                      <a:pt x="1000" y="1"/>
                    </a:moveTo>
                    <a:cubicBezTo>
                      <a:pt x="445" y="1"/>
                      <a:pt x="1" y="445"/>
                      <a:pt x="1" y="999"/>
                    </a:cubicBezTo>
                    <a:cubicBezTo>
                      <a:pt x="1" y="1555"/>
                      <a:pt x="445" y="1999"/>
                      <a:pt x="1000" y="1999"/>
                    </a:cubicBezTo>
                    <a:cubicBezTo>
                      <a:pt x="1555" y="1999"/>
                      <a:pt x="1999" y="1555"/>
                      <a:pt x="1999" y="999"/>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5"/>
              <p:cNvSpPr/>
              <p:nvPr/>
            </p:nvSpPr>
            <p:spPr>
              <a:xfrm>
                <a:off x="7591599" y="2064698"/>
                <a:ext cx="92936" cy="92228"/>
              </a:xfrm>
              <a:custGeom>
                <a:avLst/>
                <a:gdLst/>
                <a:ahLst/>
                <a:cxnLst/>
                <a:rect l="l" t="t" r="r" b="b"/>
                <a:pathLst>
                  <a:path w="1443" h="1432" extrusionOk="0">
                    <a:moveTo>
                      <a:pt x="716" y="1"/>
                    </a:moveTo>
                    <a:lnTo>
                      <a:pt x="0" y="716"/>
                    </a:lnTo>
                    <a:lnTo>
                      <a:pt x="716" y="1432"/>
                    </a:lnTo>
                    <a:lnTo>
                      <a:pt x="1443"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5"/>
              <p:cNvSpPr/>
              <p:nvPr/>
            </p:nvSpPr>
            <p:spPr>
              <a:xfrm>
                <a:off x="7879168" y="2046471"/>
                <a:ext cx="128746" cy="128746"/>
              </a:xfrm>
              <a:custGeom>
                <a:avLst/>
                <a:gdLst/>
                <a:ahLst/>
                <a:cxnLst/>
                <a:rect l="l" t="t" r="r" b="b"/>
                <a:pathLst>
                  <a:path w="1999" h="1999" extrusionOk="0">
                    <a:moveTo>
                      <a:pt x="999" y="1"/>
                    </a:moveTo>
                    <a:cubicBezTo>
                      <a:pt x="445" y="1"/>
                      <a:pt x="0" y="445"/>
                      <a:pt x="0" y="999"/>
                    </a:cubicBezTo>
                    <a:cubicBezTo>
                      <a:pt x="0" y="1555"/>
                      <a:pt x="445" y="1999"/>
                      <a:pt x="999" y="1999"/>
                    </a:cubicBezTo>
                    <a:cubicBezTo>
                      <a:pt x="1542" y="1999"/>
                      <a:pt x="1999" y="1555"/>
                      <a:pt x="1999" y="999"/>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5"/>
              <p:cNvSpPr/>
              <p:nvPr/>
            </p:nvSpPr>
            <p:spPr>
              <a:xfrm>
                <a:off x="8202481" y="2064698"/>
                <a:ext cx="92164" cy="92228"/>
              </a:xfrm>
              <a:custGeom>
                <a:avLst/>
                <a:gdLst/>
                <a:ahLst/>
                <a:cxnLst/>
                <a:rect l="l" t="t" r="r" b="b"/>
                <a:pathLst>
                  <a:path w="1431" h="1432" extrusionOk="0">
                    <a:moveTo>
                      <a:pt x="716" y="1"/>
                    </a:moveTo>
                    <a:lnTo>
                      <a:pt x="0" y="716"/>
                    </a:lnTo>
                    <a:lnTo>
                      <a:pt x="716" y="1432"/>
                    </a:lnTo>
                    <a:lnTo>
                      <a:pt x="1431"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5"/>
              <p:cNvSpPr/>
              <p:nvPr/>
            </p:nvSpPr>
            <p:spPr>
              <a:xfrm>
                <a:off x="8489276" y="2046471"/>
                <a:ext cx="128746" cy="128746"/>
              </a:xfrm>
              <a:custGeom>
                <a:avLst/>
                <a:gdLst/>
                <a:ahLst/>
                <a:cxnLst/>
                <a:rect l="l" t="t" r="r" b="b"/>
                <a:pathLst>
                  <a:path w="1999" h="1999" extrusionOk="0">
                    <a:moveTo>
                      <a:pt x="1012" y="1"/>
                    </a:moveTo>
                    <a:cubicBezTo>
                      <a:pt x="456" y="1"/>
                      <a:pt x="0" y="445"/>
                      <a:pt x="0" y="999"/>
                    </a:cubicBezTo>
                    <a:cubicBezTo>
                      <a:pt x="0" y="1555"/>
                      <a:pt x="456" y="1999"/>
                      <a:pt x="1012" y="1999"/>
                    </a:cubicBezTo>
                    <a:cubicBezTo>
                      <a:pt x="1555" y="1999"/>
                      <a:pt x="1999" y="1555"/>
                      <a:pt x="1999" y="999"/>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5"/>
              <p:cNvSpPr/>
              <p:nvPr/>
            </p:nvSpPr>
            <p:spPr>
              <a:xfrm>
                <a:off x="8813362" y="2064698"/>
                <a:ext cx="92228" cy="92228"/>
              </a:xfrm>
              <a:custGeom>
                <a:avLst/>
                <a:gdLst/>
                <a:ahLst/>
                <a:cxnLst/>
                <a:rect l="l" t="t" r="r" b="b"/>
                <a:pathLst>
                  <a:path w="1432" h="1432" extrusionOk="0">
                    <a:moveTo>
                      <a:pt x="716" y="1"/>
                    </a:moveTo>
                    <a:lnTo>
                      <a:pt x="1" y="716"/>
                    </a:lnTo>
                    <a:lnTo>
                      <a:pt x="716" y="1432"/>
                    </a:lnTo>
                    <a:lnTo>
                      <a:pt x="1432" y="716"/>
                    </a:lnTo>
                    <a:lnTo>
                      <a:pt x="716" y="1"/>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5"/>
              <p:cNvSpPr/>
              <p:nvPr/>
            </p:nvSpPr>
            <p:spPr>
              <a:xfrm>
                <a:off x="9100158" y="2046471"/>
                <a:ext cx="128746" cy="128746"/>
              </a:xfrm>
              <a:custGeom>
                <a:avLst/>
                <a:gdLst/>
                <a:ahLst/>
                <a:cxnLst/>
                <a:rect l="l" t="t" r="r" b="b"/>
                <a:pathLst>
                  <a:path w="1999" h="1999" extrusionOk="0">
                    <a:moveTo>
                      <a:pt x="1000" y="1"/>
                    </a:moveTo>
                    <a:cubicBezTo>
                      <a:pt x="457" y="1"/>
                      <a:pt x="0" y="445"/>
                      <a:pt x="0" y="999"/>
                    </a:cubicBezTo>
                    <a:cubicBezTo>
                      <a:pt x="0" y="1555"/>
                      <a:pt x="457" y="1999"/>
                      <a:pt x="1000" y="1999"/>
                    </a:cubicBezTo>
                    <a:cubicBezTo>
                      <a:pt x="1554" y="1999"/>
                      <a:pt x="1998" y="1555"/>
                      <a:pt x="1998" y="999"/>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5"/>
              <p:cNvSpPr/>
              <p:nvPr/>
            </p:nvSpPr>
            <p:spPr>
              <a:xfrm>
                <a:off x="-366025"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5"/>
              <p:cNvSpPr/>
              <p:nvPr/>
            </p:nvSpPr>
            <p:spPr>
              <a:xfrm>
                <a:off x="244921"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42" y="1999"/>
                      <a:pt x="1998" y="1555"/>
                      <a:pt x="1998" y="1001"/>
                    </a:cubicBezTo>
                    <a:cubicBezTo>
                      <a:pt x="1998"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5"/>
              <p:cNvSpPr/>
              <p:nvPr/>
            </p:nvSpPr>
            <p:spPr>
              <a:xfrm>
                <a:off x="-42648" y="2370621"/>
                <a:ext cx="92936" cy="92936"/>
              </a:xfrm>
              <a:custGeom>
                <a:avLst/>
                <a:gdLst/>
                <a:ahLst/>
                <a:cxnLst/>
                <a:rect l="l" t="t" r="r" b="b"/>
                <a:pathLst>
                  <a:path w="1443" h="1443" extrusionOk="0">
                    <a:moveTo>
                      <a:pt x="716" y="0"/>
                    </a:moveTo>
                    <a:lnTo>
                      <a:pt x="0"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5"/>
              <p:cNvSpPr/>
              <p:nvPr/>
            </p:nvSpPr>
            <p:spPr>
              <a:xfrm>
                <a:off x="568169"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5"/>
              <p:cNvSpPr/>
              <p:nvPr/>
            </p:nvSpPr>
            <p:spPr>
              <a:xfrm>
                <a:off x="855029" y="2352266"/>
                <a:ext cx="129518" cy="128810"/>
              </a:xfrm>
              <a:custGeom>
                <a:avLst/>
                <a:gdLst/>
                <a:ahLst/>
                <a:cxnLst/>
                <a:rect l="l" t="t" r="r" b="b"/>
                <a:pathLst>
                  <a:path w="2011" h="2000" extrusionOk="0">
                    <a:moveTo>
                      <a:pt x="1012" y="1"/>
                    </a:moveTo>
                    <a:cubicBezTo>
                      <a:pt x="456" y="1"/>
                      <a:pt x="0" y="458"/>
                      <a:pt x="0" y="1001"/>
                    </a:cubicBezTo>
                    <a:cubicBezTo>
                      <a:pt x="0" y="1555"/>
                      <a:pt x="456" y="1999"/>
                      <a:pt x="1012" y="1999"/>
                    </a:cubicBezTo>
                    <a:cubicBezTo>
                      <a:pt x="1554" y="1999"/>
                      <a:pt x="2010" y="1555"/>
                      <a:pt x="2010" y="1001"/>
                    </a:cubicBezTo>
                    <a:cubicBezTo>
                      <a:pt x="2010" y="458"/>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5"/>
              <p:cNvSpPr/>
              <p:nvPr/>
            </p:nvSpPr>
            <p:spPr>
              <a:xfrm>
                <a:off x="1179115"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5"/>
              <p:cNvSpPr/>
              <p:nvPr/>
            </p:nvSpPr>
            <p:spPr>
              <a:xfrm>
                <a:off x="1465846" y="2352266"/>
                <a:ext cx="128810" cy="128810"/>
              </a:xfrm>
              <a:custGeom>
                <a:avLst/>
                <a:gdLst/>
                <a:ahLst/>
                <a:cxnLst/>
                <a:rect l="l" t="t" r="r" b="b"/>
                <a:pathLst>
                  <a:path w="2000" h="2000" extrusionOk="0">
                    <a:moveTo>
                      <a:pt x="1001" y="1"/>
                    </a:moveTo>
                    <a:cubicBezTo>
                      <a:pt x="458" y="1"/>
                      <a:pt x="1" y="458"/>
                      <a:pt x="1" y="1001"/>
                    </a:cubicBezTo>
                    <a:cubicBezTo>
                      <a:pt x="1" y="1555"/>
                      <a:pt x="458" y="1999"/>
                      <a:pt x="1001" y="1999"/>
                    </a:cubicBezTo>
                    <a:cubicBezTo>
                      <a:pt x="1555" y="1999"/>
                      <a:pt x="1999" y="1555"/>
                      <a:pt x="1999" y="1001"/>
                    </a:cubicBezTo>
                    <a:cubicBezTo>
                      <a:pt x="1999" y="458"/>
                      <a:pt x="1555" y="1"/>
                      <a:pt x="1001"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5"/>
              <p:cNvSpPr/>
              <p:nvPr/>
            </p:nvSpPr>
            <p:spPr>
              <a:xfrm>
                <a:off x="1789224" y="2370621"/>
                <a:ext cx="93001" cy="92936"/>
              </a:xfrm>
              <a:custGeom>
                <a:avLst/>
                <a:gdLst/>
                <a:ahLst/>
                <a:cxnLst/>
                <a:rect l="l" t="t" r="r" b="b"/>
                <a:pathLst>
                  <a:path w="1444" h="1443" extrusionOk="0">
                    <a:moveTo>
                      <a:pt x="728" y="0"/>
                    </a:moveTo>
                    <a:lnTo>
                      <a:pt x="1"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5"/>
              <p:cNvSpPr/>
              <p:nvPr/>
            </p:nvSpPr>
            <p:spPr>
              <a:xfrm>
                <a:off x="2076792" y="2352266"/>
                <a:ext cx="128746" cy="128810"/>
              </a:xfrm>
              <a:custGeom>
                <a:avLst/>
                <a:gdLst/>
                <a:ahLst/>
                <a:cxnLst/>
                <a:rect l="l" t="t" r="r" b="b"/>
                <a:pathLst>
                  <a:path w="1999" h="2000" extrusionOk="0">
                    <a:moveTo>
                      <a:pt x="999" y="1"/>
                    </a:moveTo>
                    <a:cubicBezTo>
                      <a:pt x="445" y="1"/>
                      <a:pt x="1" y="458"/>
                      <a:pt x="1" y="1001"/>
                    </a:cubicBezTo>
                    <a:cubicBezTo>
                      <a:pt x="1" y="1555"/>
                      <a:pt x="445"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5"/>
              <p:cNvSpPr/>
              <p:nvPr/>
            </p:nvSpPr>
            <p:spPr>
              <a:xfrm>
                <a:off x="2400105" y="2370621"/>
                <a:ext cx="93065" cy="92936"/>
              </a:xfrm>
              <a:custGeom>
                <a:avLst/>
                <a:gdLst/>
                <a:ahLst/>
                <a:cxnLst/>
                <a:rect l="l" t="t" r="r" b="b"/>
                <a:pathLst>
                  <a:path w="1445" h="1443" extrusionOk="0">
                    <a:moveTo>
                      <a:pt x="716" y="0"/>
                    </a:moveTo>
                    <a:lnTo>
                      <a:pt x="0" y="716"/>
                    </a:lnTo>
                    <a:lnTo>
                      <a:pt x="716" y="1443"/>
                    </a:lnTo>
                    <a:lnTo>
                      <a:pt x="1444"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5"/>
              <p:cNvSpPr/>
              <p:nvPr/>
            </p:nvSpPr>
            <p:spPr>
              <a:xfrm>
                <a:off x="2687674"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43" y="1999"/>
                      <a:pt x="1999" y="1555"/>
                      <a:pt x="1999" y="1001"/>
                    </a:cubicBezTo>
                    <a:cubicBezTo>
                      <a:pt x="1999" y="458"/>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5"/>
              <p:cNvSpPr/>
              <p:nvPr/>
            </p:nvSpPr>
            <p:spPr>
              <a:xfrm>
                <a:off x="3011051"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5"/>
              <p:cNvSpPr/>
              <p:nvPr/>
            </p:nvSpPr>
            <p:spPr>
              <a:xfrm>
                <a:off x="3297782" y="2352266"/>
                <a:ext cx="128746" cy="128810"/>
              </a:xfrm>
              <a:custGeom>
                <a:avLst/>
                <a:gdLst/>
                <a:ahLst/>
                <a:cxnLst/>
                <a:rect l="l" t="t" r="r" b="b"/>
                <a:pathLst>
                  <a:path w="1999" h="2000" extrusionOk="0">
                    <a:moveTo>
                      <a:pt x="1012" y="1"/>
                    </a:moveTo>
                    <a:cubicBezTo>
                      <a:pt x="457" y="1"/>
                      <a:pt x="0" y="458"/>
                      <a:pt x="0" y="1001"/>
                    </a:cubicBezTo>
                    <a:cubicBezTo>
                      <a:pt x="0" y="1555"/>
                      <a:pt x="457" y="1999"/>
                      <a:pt x="1012" y="1999"/>
                    </a:cubicBezTo>
                    <a:cubicBezTo>
                      <a:pt x="1555" y="1999"/>
                      <a:pt x="1999" y="1555"/>
                      <a:pt x="1999" y="1001"/>
                    </a:cubicBezTo>
                    <a:cubicBezTo>
                      <a:pt x="1999" y="458"/>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5"/>
              <p:cNvSpPr/>
              <p:nvPr/>
            </p:nvSpPr>
            <p:spPr>
              <a:xfrm>
                <a:off x="3621868"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5"/>
              <p:cNvSpPr/>
              <p:nvPr/>
            </p:nvSpPr>
            <p:spPr>
              <a:xfrm>
                <a:off x="3908728" y="2352266"/>
                <a:ext cx="128746" cy="128810"/>
              </a:xfrm>
              <a:custGeom>
                <a:avLst/>
                <a:gdLst/>
                <a:ahLst/>
                <a:cxnLst/>
                <a:rect l="l" t="t" r="r" b="b"/>
                <a:pathLst>
                  <a:path w="1999" h="2000" extrusionOk="0">
                    <a:moveTo>
                      <a:pt x="999" y="1"/>
                    </a:moveTo>
                    <a:cubicBezTo>
                      <a:pt x="456" y="1"/>
                      <a:pt x="0" y="458"/>
                      <a:pt x="0" y="1001"/>
                    </a:cubicBezTo>
                    <a:cubicBezTo>
                      <a:pt x="0" y="1555"/>
                      <a:pt x="456" y="1999"/>
                      <a:pt x="999" y="1999"/>
                    </a:cubicBezTo>
                    <a:cubicBezTo>
                      <a:pt x="1554" y="1999"/>
                      <a:pt x="1998" y="1555"/>
                      <a:pt x="1998" y="1001"/>
                    </a:cubicBezTo>
                    <a:cubicBezTo>
                      <a:pt x="1998" y="458"/>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5"/>
              <p:cNvSpPr/>
              <p:nvPr/>
            </p:nvSpPr>
            <p:spPr>
              <a:xfrm>
                <a:off x="4231977" y="2370621"/>
                <a:ext cx="93065" cy="92936"/>
              </a:xfrm>
              <a:custGeom>
                <a:avLst/>
                <a:gdLst/>
                <a:ahLst/>
                <a:cxnLst/>
                <a:rect l="l" t="t" r="r" b="b"/>
                <a:pathLst>
                  <a:path w="1445" h="1443" extrusionOk="0">
                    <a:moveTo>
                      <a:pt x="729" y="0"/>
                    </a:moveTo>
                    <a:lnTo>
                      <a:pt x="1" y="716"/>
                    </a:lnTo>
                    <a:lnTo>
                      <a:pt x="729" y="1443"/>
                    </a:lnTo>
                    <a:lnTo>
                      <a:pt x="1445"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5"/>
              <p:cNvSpPr/>
              <p:nvPr/>
            </p:nvSpPr>
            <p:spPr>
              <a:xfrm>
                <a:off x="4519609"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5"/>
              <p:cNvSpPr/>
              <p:nvPr/>
            </p:nvSpPr>
            <p:spPr>
              <a:xfrm>
                <a:off x="4842923" y="2370621"/>
                <a:ext cx="93001" cy="92936"/>
              </a:xfrm>
              <a:custGeom>
                <a:avLst/>
                <a:gdLst/>
                <a:ahLst/>
                <a:cxnLst/>
                <a:rect l="l" t="t" r="r" b="b"/>
                <a:pathLst>
                  <a:path w="1444" h="1443" extrusionOk="0">
                    <a:moveTo>
                      <a:pt x="716" y="0"/>
                    </a:moveTo>
                    <a:lnTo>
                      <a:pt x="1" y="716"/>
                    </a:lnTo>
                    <a:lnTo>
                      <a:pt x="716" y="1443"/>
                    </a:lnTo>
                    <a:lnTo>
                      <a:pt x="1443"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5"/>
              <p:cNvSpPr/>
              <p:nvPr/>
            </p:nvSpPr>
            <p:spPr>
              <a:xfrm>
                <a:off x="5130491" y="2352266"/>
                <a:ext cx="128810" cy="128810"/>
              </a:xfrm>
              <a:custGeom>
                <a:avLst/>
                <a:gdLst/>
                <a:ahLst/>
                <a:cxnLst/>
                <a:rect l="l" t="t" r="r" b="b"/>
                <a:pathLst>
                  <a:path w="2000" h="2000" extrusionOk="0">
                    <a:moveTo>
                      <a:pt x="999" y="1"/>
                    </a:moveTo>
                    <a:cubicBezTo>
                      <a:pt x="445" y="1"/>
                      <a:pt x="1" y="458"/>
                      <a:pt x="1" y="1001"/>
                    </a:cubicBezTo>
                    <a:cubicBezTo>
                      <a:pt x="1" y="1555"/>
                      <a:pt x="445" y="1999"/>
                      <a:pt x="999" y="1999"/>
                    </a:cubicBezTo>
                    <a:cubicBezTo>
                      <a:pt x="1542" y="1999"/>
                      <a:pt x="1999" y="1555"/>
                      <a:pt x="1999" y="1001"/>
                    </a:cubicBezTo>
                    <a:cubicBezTo>
                      <a:pt x="1999" y="458"/>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5"/>
              <p:cNvSpPr/>
              <p:nvPr/>
            </p:nvSpPr>
            <p:spPr>
              <a:xfrm>
                <a:off x="5453804"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5"/>
              <p:cNvSpPr/>
              <p:nvPr/>
            </p:nvSpPr>
            <p:spPr>
              <a:xfrm>
                <a:off x="5740599" y="2352266"/>
                <a:ext cx="129518" cy="128810"/>
              </a:xfrm>
              <a:custGeom>
                <a:avLst/>
                <a:gdLst/>
                <a:ahLst/>
                <a:cxnLst/>
                <a:rect l="l" t="t" r="r" b="b"/>
                <a:pathLst>
                  <a:path w="2011" h="2000" extrusionOk="0">
                    <a:moveTo>
                      <a:pt x="999" y="1"/>
                    </a:moveTo>
                    <a:cubicBezTo>
                      <a:pt x="457" y="1"/>
                      <a:pt x="1" y="458"/>
                      <a:pt x="1" y="1001"/>
                    </a:cubicBezTo>
                    <a:cubicBezTo>
                      <a:pt x="1" y="1555"/>
                      <a:pt x="457" y="1999"/>
                      <a:pt x="999" y="1999"/>
                    </a:cubicBezTo>
                    <a:cubicBezTo>
                      <a:pt x="1555" y="1999"/>
                      <a:pt x="2011" y="1555"/>
                      <a:pt x="2011" y="1001"/>
                    </a:cubicBezTo>
                    <a:cubicBezTo>
                      <a:pt x="2011"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5"/>
              <p:cNvSpPr/>
              <p:nvPr/>
            </p:nvSpPr>
            <p:spPr>
              <a:xfrm>
                <a:off x="6064750" y="2370621"/>
                <a:ext cx="92228" cy="92936"/>
              </a:xfrm>
              <a:custGeom>
                <a:avLst/>
                <a:gdLst/>
                <a:ahLst/>
                <a:cxnLst/>
                <a:rect l="l" t="t" r="r" b="b"/>
                <a:pathLst>
                  <a:path w="1432" h="1443" extrusionOk="0">
                    <a:moveTo>
                      <a:pt x="716" y="0"/>
                    </a:moveTo>
                    <a:lnTo>
                      <a:pt x="0"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5"/>
              <p:cNvSpPr/>
              <p:nvPr/>
            </p:nvSpPr>
            <p:spPr>
              <a:xfrm>
                <a:off x="6351481" y="2352266"/>
                <a:ext cx="128746" cy="128810"/>
              </a:xfrm>
              <a:custGeom>
                <a:avLst/>
                <a:gdLst/>
                <a:ahLst/>
                <a:cxnLst/>
                <a:rect l="l" t="t" r="r" b="b"/>
                <a:pathLst>
                  <a:path w="1999" h="2000" extrusionOk="0">
                    <a:moveTo>
                      <a:pt x="1000" y="1"/>
                    </a:moveTo>
                    <a:cubicBezTo>
                      <a:pt x="457" y="1"/>
                      <a:pt x="1" y="458"/>
                      <a:pt x="1" y="1001"/>
                    </a:cubicBezTo>
                    <a:cubicBezTo>
                      <a:pt x="1" y="1555"/>
                      <a:pt x="457"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5"/>
              <p:cNvSpPr/>
              <p:nvPr/>
            </p:nvSpPr>
            <p:spPr>
              <a:xfrm>
                <a:off x="6674858" y="2370621"/>
                <a:ext cx="92936" cy="92936"/>
              </a:xfrm>
              <a:custGeom>
                <a:avLst/>
                <a:gdLst/>
                <a:ahLst/>
                <a:cxnLst/>
                <a:rect l="l" t="t" r="r" b="b"/>
                <a:pathLst>
                  <a:path w="1443" h="1443" extrusionOk="0">
                    <a:moveTo>
                      <a:pt x="728" y="0"/>
                    </a:moveTo>
                    <a:lnTo>
                      <a:pt x="0" y="716"/>
                    </a:lnTo>
                    <a:lnTo>
                      <a:pt x="728" y="1443"/>
                    </a:lnTo>
                    <a:lnTo>
                      <a:pt x="1443" y="716"/>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5"/>
              <p:cNvSpPr/>
              <p:nvPr/>
            </p:nvSpPr>
            <p:spPr>
              <a:xfrm>
                <a:off x="6962427" y="2352266"/>
                <a:ext cx="128746" cy="128810"/>
              </a:xfrm>
              <a:custGeom>
                <a:avLst/>
                <a:gdLst/>
                <a:ahLst/>
                <a:cxnLst/>
                <a:rect l="l" t="t" r="r" b="b"/>
                <a:pathLst>
                  <a:path w="1999" h="2000" extrusionOk="0">
                    <a:moveTo>
                      <a:pt x="999" y="1"/>
                    </a:moveTo>
                    <a:cubicBezTo>
                      <a:pt x="444" y="1"/>
                      <a:pt x="0" y="458"/>
                      <a:pt x="0" y="1001"/>
                    </a:cubicBezTo>
                    <a:cubicBezTo>
                      <a:pt x="0" y="1555"/>
                      <a:pt x="444" y="1999"/>
                      <a:pt x="999" y="1999"/>
                    </a:cubicBezTo>
                    <a:cubicBezTo>
                      <a:pt x="1555" y="1999"/>
                      <a:pt x="1999" y="1555"/>
                      <a:pt x="1999" y="1001"/>
                    </a:cubicBezTo>
                    <a:cubicBezTo>
                      <a:pt x="1999" y="458"/>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5"/>
              <p:cNvSpPr/>
              <p:nvPr/>
            </p:nvSpPr>
            <p:spPr>
              <a:xfrm>
                <a:off x="7285740" y="2370621"/>
                <a:ext cx="93001" cy="92936"/>
              </a:xfrm>
              <a:custGeom>
                <a:avLst/>
                <a:gdLst/>
                <a:ahLst/>
                <a:cxnLst/>
                <a:rect l="l" t="t" r="r" b="b"/>
                <a:pathLst>
                  <a:path w="1444" h="1443" extrusionOk="0">
                    <a:moveTo>
                      <a:pt x="715" y="0"/>
                    </a:moveTo>
                    <a:lnTo>
                      <a:pt x="0" y="716"/>
                    </a:lnTo>
                    <a:lnTo>
                      <a:pt x="715" y="1443"/>
                    </a:lnTo>
                    <a:lnTo>
                      <a:pt x="1444" y="716"/>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5"/>
              <p:cNvSpPr/>
              <p:nvPr/>
            </p:nvSpPr>
            <p:spPr>
              <a:xfrm>
                <a:off x="7573308" y="2352266"/>
                <a:ext cx="128746" cy="128810"/>
              </a:xfrm>
              <a:custGeom>
                <a:avLst/>
                <a:gdLst/>
                <a:ahLst/>
                <a:cxnLst/>
                <a:rect l="l" t="t" r="r" b="b"/>
                <a:pathLst>
                  <a:path w="1999" h="2000" extrusionOk="0">
                    <a:moveTo>
                      <a:pt x="1000" y="1"/>
                    </a:moveTo>
                    <a:cubicBezTo>
                      <a:pt x="444" y="1"/>
                      <a:pt x="0" y="458"/>
                      <a:pt x="0" y="1001"/>
                    </a:cubicBezTo>
                    <a:cubicBezTo>
                      <a:pt x="0" y="1555"/>
                      <a:pt x="444" y="1999"/>
                      <a:pt x="1000" y="1999"/>
                    </a:cubicBezTo>
                    <a:cubicBezTo>
                      <a:pt x="1542" y="1999"/>
                      <a:pt x="1998" y="1555"/>
                      <a:pt x="1998" y="1001"/>
                    </a:cubicBezTo>
                    <a:cubicBezTo>
                      <a:pt x="1998" y="458"/>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5"/>
              <p:cNvSpPr/>
              <p:nvPr/>
            </p:nvSpPr>
            <p:spPr>
              <a:xfrm>
                <a:off x="7896621" y="2370621"/>
                <a:ext cx="92228" cy="92936"/>
              </a:xfrm>
              <a:custGeom>
                <a:avLst/>
                <a:gdLst/>
                <a:ahLst/>
                <a:cxnLst/>
                <a:rect l="l" t="t" r="r" b="b"/>
                <a:pathLst>
                  <a:path w="1432" h="1443" extrusionOk="0">
                    <a:moveTo>
                      <a:pt x="716" y="0"/>
                    </a:moveTo>
                    <a:lnTo>
                      <a:pt x="1" y="716"/>
                    </a:lnTo>
                    <a:lnTo>
                      <a:pt x="716" y="1443"/>
                    </a:lnTo>
                    <a:lnTo>
                      <a:pt x="1432"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5"/>
              <p:cNvSpPr/>
              <p:nvPr/>
            </p:nvSpPr>
            <p:spPr>
              <a:xfrm>
                <a:off x="8183417" y="2352266"/>
                <a:ext cx="128746" cy="128810"/>
              </a:xfrm>
              <a:custGeom>
                <a:avLst/>
                <a:gdLst/>
                <a:ahLst/>
                <a:cxnLst/>
                <a:rect l="l" t="t" r="r" b="b"/>
                <a:pathLst>
                  <a:path w="1999" h="2000" extrusionOk="0">
                    <a:moveTo>
                      <a:pt x="1000" y="1"/>
                    </a:moveTo>
                    <a:cubicBezTo>
                      <a:pt x="457" y="1"/>
                      <a:pt x="0" y="458"/>
                      <a:pt x="0" y="1001"/>
                    </a:cubicBezTo>
                    <a:cubicBezTo>
                      <a:pt x="0" y="1555"/>
                      <a:pt x="457" y="1999"/>
                      <a:pt x="1000" y="1999"/>
                    </a:cubicBezTo>
                    <a:cubicBezTo>
                      <a:pt x="1554" y="1999"/>
                      <a:pt x="1998" y="1555"/>
                      <a:pt x="1998" y="1001"/>
                    </a:cubicBezTo>
                    <a:cubicBezTo>
                      <a:pt x="1998" y="458"/>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5"/>
              <p:cNvSpPr/>
              <p:nvPr/>
            </p:nvSpPr>
            <p:spPr>
              <a:xfrm>
                <a:off x="8507503" y="2370621"/>
                <a:ext cx="92228" cy="92936"/>
              </a:xfrm>
              <a:custGeom>
                <a:avLst/>
                <a:gdLst/>
                <a:ahLst/>
                <a:cxnLst/>
                <a:rect l="l" t="t" r="r" b="b"/>
                <a:pathLst>
                  <a:path w="1432" h="1443" extrusionOk="0">
                    <a:moveTo>
                      <a:pt x="716" y="0"/>
                    </a:moveTo>
                    <a:lnTo>
                      <a:pt x="1" y="716"/>
                    </a:lnTo>
                    <a:lnTo>
                      <a:pt x="716" y="1443"/>
                    </a:lnTo>
                    <a:lnTo>
                      <a:pt x="1431" y="716"/>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5"/>
              <p:cNvSpPr/>
              <p:nvPr/>
            </p:nvSpPr>
            <p:spPr>
              <a:xfrm>
                <a:off x="8794298" y="2352266"/>
                <a:ext cx="128810" cy="128810"/>
              </a:xfrm>
              <a:custGeom>
                <a:avLst/>
                <a:gdLst/>
                <a:ahLst/>
                <a:cxnLst/>
                <a:rect l="l" t="t" r="r" b="b"/>
                <a:pathLst>
                  <a:path w="2000"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5"/>
              <p:cNvSpPr/>
              <p:nvPr/>
            </p:nvSpPr>
            <p:spPr>
              <a:xfrm>
                <a:off x="9117611" y="2370621"/>
                <a:ext cx="93065" cy="92936"/>
              </a:xfrm>
              <a:custGeom>
                <a:avLst/>
                <a:gdLst/>
                <a:ahLst/>
                <a:cxnLst/>
                <a:rect l="l" t="t" r="r" b="b"/>
                <a:pathLst>
                  <a:path w="1445" h="1443" extrusionOk="0">
                    <a:moveTo>
                      <a:pt x="729" y="0"/>
                    </a:moveTo>
                    <a:lnTo>
                      <a:pt x="1" y="716"/>
                    </a:lnTo>
                    <a:lnTo>
                      <a:pt x="729" y="1443"/>
                    </a:lnTo>
                    <a:lnTo>
                      <a:pt x="1444" y="716"/>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5"/>
              <p:cNvSpPr/>
              <p:nvPr/>
            </p:nvSpPr>
            <p:spPr>
              <a:xfrm>
                <a:off x="9405180" y="2352266"/>
                <a:ext cx="128746" cy="128810"/>
              </a:xfrm>
              <a:custGeom>
                <a:avLst/>
                <a:gdLst/>
                <a:ahLst/>
                <a:cxnLst/>
                <a:rect l="l" t="t" r="r" b="b"/>
                <a:pathLst>
                  <a:path w="1999" h="2000" extrusionOk="0">
                    <a:moveTo>
                      <a:pt x="1000" y="1"/>
                    </a:moveTo>
                    <a:cubicBezTo>
                      <a:pt x="445" y="1"/>
                      <a:pt x="1" y="458"/>
                      <a:pt x="1" y="1001"/>
                    </a:cubicBezTo>
                    <a:cubicBezTo>
                      <a:pt x="1" y="1555"/>
                      <a:pt x="445" y="1999"/>
                      <a:pt x="1000" y="1999"/>
                    </a:cubicBezTo>
                    <a:cubicBezTo>
                      <a:pt x="1555" y="1999"/>
                      <a:pt x="1999" y="1555"/>
                      <a:pt x="1999" y="1001"/>
                    </a:cubicBezTo>
                    <a:cubicBezTo>
                      <a:pt x="1999" y="458"/>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6" name="Google Shape;4656;p15"/>
            <p:cNvSpPr/>
            <p:nvPr/>
          </p:nvSpPr>
          <p:spPr>
            <a:xfrm>
              <a:off x="-60166" y="5065382"/>
              <a:ext cx="128746" cy="128810"/>
            </a:xfrm>
            <a:custGeom>
              <a:avLst/>
              <a:gdLst/>
              <a:ahLst/>
              <a:cxnLst/>
              <a:rect l="l" t="t" r="r" b="b"/>
              <a:pathLst>
                <a:path w="1999" h="2000" extrusionOk="0">
                  <a:moveTo>
                    <a:pt x="999" y="1"/>
                  </a:moveTo>
                  <a:cubicBezTo>
                    <a:pt x="445" y="1"/>
                    <a:pt x="1" y="445"/>
                    <a:pt x="1" y="1000"/>
                  </a:cubicBezTo>
                  <a:cubicBezTo>
                    <a:pt x="1" y="1555"/>
                    <a:pt x="445"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5"/>
            <p:cNvSpPr/>
            <p:nvPr/>
          </p:nvSpPr>
          <p:spPr>
            <a:xfrm>
              <a:off x="550716" y="5065382"/>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43" y="1999"/>
                    <a:pt x="1999" y="1555"/>
                    <a:pt x="1999" y="1000"/>
                  </a:cubicBezTo>
                  <a:cubicBezTo>
                    <a:pt x="1999" y="445"/>
                    <a:pt x="1543"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5"/>
            <p:cNvSpPr/>
            <p:nvPr/>
          </p:nvSpPr>
          <p:spPr>
            <a:xfrm>
              <a:off x="263147" y="5083737"/>
              <a:ext cx="93065" cy="92936"/>
            </a:xfrm>
            <a:custGeom>
              <a:avLst/>
              <a:gdLst/>
              <a:ahLst/>
              <a:cxnLst/>
              <a:rect l="l" t="t" r="r" b="b"/>
              <a:pathLst>
                <a:path w="1445" h="1443" extrusionOk="0">
                  <a:moveTo>
                    <a:pt x="716" y="0"/>
                  </a:moveTo>
                  <a:lnTo>
                    <a:pt x="0" y="715"/>
                  </a:lnTo>
                  <a:lnTo>
                    <a:pt x="716" y="1443"/>
                  </a:lnTo>
                  <a:lnTo>
                    <a:pt x="1444"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5"/>
            <p:cNvSpPr/>
            <p:nvPr/>
          </p:nvSpPr>
          <p:spPr>
            <a:xfrm>
              <a:off x="874093" y="5083737"/>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5"/>
            <p:cNvSpPr/>
            <p:nvPr/>
          </p:nvSpPr>
          <p:spPr>
            <a:xfrm>
              <a:off x="1160824" y="5065382"/>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5"/>
            <p:cNvSpPr/>
            <p:nvPr/>
          </p:nvSpPr>
          <p:spPr>
            <a:xfrm>
              <a:off x="1484910"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5"/>
            <p:cNvSpPr/>
            <p:nvPr/>
          </p:nvSpPr>
          <p:spPr>
            <a:xfrm>
              <a:off x="1771770" y="5065382"/>
              <a:ext cx="128746" cy="128810"/>
            </a:xfrm>
            <a:custGeom>
              <a:avLst/>
              <a:gdLst/>
              <a:ahLst/>
              <a:cxnLst/>
              <a:rect l="l" t="t" r="r" b="b"/>
              <a:pathLst>
                <a:path w="1999" h="2000" extrusionOk="0">
                  <a:moveTo>
                    <a:pt x="999" y="1"/>
                  </a:moveTo>
                  <a:cubicBezTo>
                    <a:pt x="456" y="1"/>
                    <a:pt x="0" y="445"/>
                    <a:pt x="0" y="1000"/>
                  </a:cubicBezTo>
                  <a:cubicBezTo>
                    <a:pt x="0" y="1555"/>
                    <a:pt x="456" y="1999"/>
                    <a:pt x="999" y="1999"/>
                  </a:cubicBezTo>
                  <a:cubicBezTo>
                    <a:pt x="1554" y="1999"/>
                    <a:pt x="1998" y="1555"/>
                    <a:pt x="1998" y="1000"/>
                  </a:cubicBezTo>
                  <a:cubicBezTo>
                    <a:pt x="1998" y="445"/>
                    <a:pt x="1554"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5"/>
            <p:cNvSpPr/>
            <p:nvPr/>
          </p:nvSpPr>
          <p:spPr>
            <a:xfrm>
              <a:off x="2095019" y="5083737"/>
              <a:ext cx="93065" cy="92936"/>
            </a:xfrm>
            <a:custGeom>
              <a:avLst/>
              <a:gdLst/>
              <a:ahLst/>
              <a:cxnLst/>
              <a:rect l="l" t="t" r="r" b="b"/>
              <a:pathLst>
                <a:path w="1445" h="1443" extrusionOk="0">
                  <a:moveTo>
                    <a:pt x="729" y="0"/>
                  </a:moveTo>
                  <a:lnTo>
                    <a:pt x="1" y="715"/>
                  </a:lnTo>
                  <a:lnTo>
                    <a:pt x="729" y="1443"/>
                  </a:lnTo>
                  <a:lnTo>
                    <a:pt x="1445"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5"/>
            <p:cNvSpPr/>
            <p:nvPr/>
          </p:nvSpPr>
          <p:spPr>
            <a:xfrm>
              <a:off x="2382652" y="5065382"/>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5"/>
            <p:cNvSpPr/>
            <p:nvPr/>
          </p:nvSpPr>
          <p:spPr>
            <a:xfrm>
              <a:off x="2705965" y="5083737"/>
              <a:ext cx="93001" cy="92936"/>
            </a:xfrm>
            <a:custGeom>
              <a:avLst/>
              <a:gdLst/>
              <a:ahLst/>
              <a:cxnLst/>
              <a:rect l="l" t="t" r="r" b="b"/>
              <a:pathLst>
                <a:path w="1444" h="1443" extrusionOk="0">
                  <a:moveTo>
                    <a:pt x="716" y="0"/>
                  </a:moveTo>
                  <a:lnTo>
                    <a:pt x="1"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5"/>
            <p:cNvSpPr/>
            <p:nvPr/>
          </p:nvSpPr>
          <p:spPr>
            <a:xfrm>
              <a:off x="2993533" y="5065382"/>
              <a:ext cx="128810" cy="128810"/>
            </a:xfrm>
            <a:custGeom>
              <a:avLst/>
              <a:gdLst/>
              <a:ahLst/>
              <a:cxnLst/>
              <a:rect l="l" t="t" r="r" b="b"/>
              <a:pathLst>
                <a:path w="2000" h="2000" extrusionOk="0">
                  <a:moveTo>
                    <a:pt x="999" y="1"/>
                  </a:moveTo>
                  <a:cubicBezTo>
                    <a:pt x="445" y="1"/>
                    <a:pt x="1" y="445"/>
                    <a:pt x="1" y="1000"/>
                  </a:cubicBezTo>
                  <a:cubicBezTo>
                    <a:pt x="1"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5"/>
            <p:cNvSpPr/>
            <p:nvPr/>
          </p:nvSpPr>
          <p:spPr>
            <a:xfrm>
              <a:off x="3316846" y="5083737"/>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5"/>
            <p:cNvSpPr/>
            <p:nvPr/>
          </p:nvSpPr>
          <p:spPr>
            <a:xfrm>
              <a:off x="3603642" y="5065382"/>
              <a:ext cx="128746" cy="128810"/>
            </a:xfrm>
            <a:custGeom>
              <a:avLst/>
              <a:gdLst/>
              <a:ahLst/>
              <a:cxnLst/>
              <a:rect l="l" t="t" r="r" b="b"/>
              <a:pathLst>
                <a:path w="1999" h="2000" extrusionOk="0">
                  <a:moveTo>
                    <a:pt x="1012" y="1"/>
                  </a:moveTo>
                  <a:cubicBezTo>
                    <a:pt x="457" y="1"/>
                    <a:pt x="1" y="445"/>
                    <a:pt x="1" y="1000"/>
                  </a:cubicBezTo>
                  <a:cubicBezTo>
                    <a:pt x="1" y="1555"/>
                    <a:pt x="457"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5"/>
            <p:cNvSpPr/>
            <p:nvPr/>
          </p:nvSpPr>
          <p:spPr>
            <a:xfrm>
              <a:off x="3927792" y="5083737"/>
              <a:ext cx="92228" cy="92936"/>
            </a:xfrm>
            <a:custGeom>
              <a:avLst/>
              <a:gdLst/>
              <a:ahLst/>
              <a:cxnLst/>
              <a:rect l="l" t="t" r="r" b="b"/>
              <a:pathLst>
                <a:path w="1432"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5"/>
            <p:cNvSpPr/>
            <p:nvPr/>
          </p:nvSpPr>
          <p:spPr>
            <a:xfrm>
              <a:off x="4214523" y="5065382"/>
              <a:ext cx="128746" cy="128810"/>
            </a:xfrm>
            <a:custGeom>
              <a:avLst/>
              <a:gdLst/>
              <a:ahLst/>
              <a:cxnLst/>
              <a:rect l="l" t="t" r="r" b="b"/>
              <a:pathLst>
                <a:path w="1999"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5"/>
            <p:cNvSpPr/>
            <p:nvPr/>
          </p:nvSpPr>
          <p:spPr>
            <a:xfrm>
              <a:off x="4537900" y="5083737"/>
              <a:ext cx="92936" cy="92936"/>
            </a:xfrm>
            <a:custGeom>
              <a:avLst/>
              <a:gdLst/>
              <a:ahLst/>
              <a:cxnLst/>
              <a:rect l="l" t="t" r="r" b="b"/>
              <a:pathLst>
                <a:path w="1443" h="1443" extrusionOk="0">
                  <a:moveTo>
                    <a:pt x="728" y="0"/>
                  </a:moveTo>
                  <a:lnTo>
                    <a:pt x="0" y="715"/>
                  </a:lnTo>
                  <a:lnTo>
                    <a:pt x="728" y="1443"/>
                  </a:lnTo>
                  <a:lnTo>
                    <a:pt x="1443" y="715"/>
                  </a:lnTo>
                  <a:lnTo>
                    <a:pt x="728"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5"/>
            <p:cNvSpPr/>
            <p:nvPr/>
          </p:nvSpPr>
          <p:spPr>
            <a:xfrm>
              <a:off x="4825469" y="5065382"/>
              <a:ext cx="128746" cy="128810"/>
            </a:xfrm>
            <a:custGeom>
              <a:avLst/>
              <a:gdLst/>
              <a:ahLst/>
              <a:cxnLst/>
              <a:rect l="l" t="t" r="r" b="b"/>
              <a:pathLst>
                <a:path w="1999" h="2000" extrusionOk="0">
                  <a:moveTo>
                    <a:pt x="999" y="1"/>
                  </a:moveTo>
                  <a:cubicBezTo>
                    <a:pt x="444" y="1"/>
                    <a:pt x="0" y="445"/>
                    <a:pt x="0" y="1000"/>
                  </a:cubicBezTo>
                  <a:cubicBezTo>
                    <a:pt x="0" y="1555"/>
                    <a:pt x="444" y="1999"/>
                    <a:pt x="999" y="1999"/>
                  </a:cubicBezTo>
                  <a:cubicBezTo>
                    <a:pt x="1555" y="1999"/>
                    <a:pt x="1999" y="1555"/>
                    <a:pt x="1999" y="1000"/>
                  </a:cubicBezTo>
                  <a:cubicBezTo>
                    <a:pt x="1999" y="445"/>
                    <a:pt x="1555"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5"/>
            <p:cNvSpPr/>
            <p:nvPr/>
          </p:nvSpPr>
          <p:spPr>
            <a:xfrm>
              <a:off x="5148782" y="5083737"/>
              <a:ext cx="93001" cy="92936"/>
            </a:xfrm>
            <a:custGeom>
              <a:avLst/>
              <a:gdLst/>
              <a:ahLst/>
              <a:cxnLst/>
              <a:rect l="l" t="t" r="r" b="b"/>
              <a:pathLst>
                <a:path w="1444" h="1443" extrusionOk="0">
                  <a:moveTo>
                    <a:pt x="715" y="0"/>
                  </a:moveTo>
                  <a:lnTo>
                    <a:pt x="0" y="715"/>
                  </a:lnTo>
                  <a:lnTo>
                    <a:pt x="715" y="1443"/>
                  </a:lnTo>
                  <a:lnTo>
                    <a:pt x="1444" y="715"/>
                  </a:lnTo>
                  <a:lnTo>
                    <a:pt x="7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5"/>
            <p:cNvSpPr/>
            <p:nvPr/>
          </p:nvSpPr>
          <p:spPr>
            <a:xfrm>
              <a:off x="5436350" y="5065382"/>
              <a:ext cx="128746" cy="128810"/>
            </a:xfrm>
            <a:custGeom>
              <a:avLst/>
              <a:gdLst/>
              <a:ahLst/>
              <a:cxnLst/>
              <a:rect l="l" t="t" r="r" b="b"/>
              <a:pathLst>
                <a:path w="1999" h="2000" extrusionOk="0">
                  <a:moveTo>
                    <a:pt x="1000" y="1"/>
                  </a:moveTo>
                  <a:cubicBezTo>
                    <a:pt x="444" y="1"/>
                    <a:pt x="0" y="445"/>
                    <a:pt x="0" y="1000"/>
                  </a:cubicBezTo>
                  <a:cubicBezTo>
                    <a:pt x="0" y="1555"/>
                    <a:pt x="444" y="1999"/>
                    <a:pt x="1000" y="1999"/>
                  </a:cubicBezTo>
                  <a:cubicBezTo>
                    <a:pt x="1542" y="1999"/>
                    <a:pt x="1998" y="1555"/>
                    <a:pt x="1998" y="1000"/>
                  </a:cubicBezTo>
                  <a:cubicBezTo>
                    <a:pt x="1998" y="445"/>
                    <a:pt x="1542"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5"/>
            <p:cNvSpPr/>
            <p:nvPr/>
          </p:nvSpPr>
          <p:spPr>
            <a:xfrm>
              <a:off x="5759663"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5"/>
            <p:cNvSpPr/>
            <p:nvPr/>
          </p:nvSpPr>
          <p:spPr>
            <a:xfrm>
              <a:off x="6046459" y="5065382"/>
              <a:ext cx="128746" cy="128810"/>
            </a:xfrm>
            <a:custGeom>
              <a:avLst/>
              <a:gdLst/>
              <a:ahLst/>
              <a:cxnLst/>
              <a:rect l="l" t="t" r="r" b="b"/>
              <a:pathLst>
                <a:path w="1999" h="2000" extrusionOk="0">
                  <a:moveTo>
                    <a:pt x="1012" y="1"/>
                  </a:moveTo>
                  <a:cubicBezTo>
                    <a:pt x="457" y="1"/>
                    <a:pt x="0" y="445"/>
                    <a:pt x="0" y="1000"/>
                  </a:cubicBezTo>
                  <a:cubicBezTo>
                    <a:pt x="0" y="1555"/>
                    <a:pt x="457" y="1999"/>
                    <a:pt x="1012" y="1999"/>
                  </a:cubicBezTo>
                  <a:cubicBezTo>
                    <a:pt x="1554" y="1999"/>
                    <a:pt x="1998" y="1555"/>
                    <a:pt x="1998" y="1000"/>
                  </a:cubicBezTo>
                  <a:cubicBezTo>
                    <a:pt x="1998" y="445"/>
                    <a:pt x="1554"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5"/>
            <p:cNvSpPr/>
            <p:nvPr/>
          </p:nvSpPr>
          <p:spPr>
            <a:xfrm>
              <a:off x="6370545" y="5083737"/>
              <a:ext cx="92228" cy="92936"/>
            </a:xfrm>
            <a:custGeom>
              <a:avLst/>
              <a:gdLst/>
              <a:ahLst/>
              <a:cxnLst/>
              <a:rect l="l" t="t" r="r" b="b"/>
              <a:pathLst>
                <a:path w="1432" h="1443" extrusionOk="0">
                  <a:moveTo>
                    <a:pt x="716" y="0"/>
                  </a:moveTo>
                  <a:lnTo>
                    <a:pt x="1"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5"/>
            <p:cNvSpPr/>
            <p:nvPr/>
          </p:nvSpPr>
          <p:spPr>
            <a:xfrm>
              <a:off x="6657340" y="5065382"/>
              <a:ext cx="128810" cy="128810"/>
            </a:xfrm>
            <a:custGeom>
              <a:avLst/>
              <a:gdLst/>
              <a:ahLst/>
              <a:cxnLst/>
              <a:rect l="l" t="t" r="r" b="b"/>
              <a:pathLst>
                <a:path w="2000" h="2000" extrusionOk="0">
                  <a:moveTo>
                    <a:pt x="1000" y="1"/>
                  </a:moveTo>
                  <a:cubicBezTo>
                    <a:pt x="457" y="1"/>
                    <a:pt x="1" y="445"/>
                    <a:pt x="1" y="1000"/>
                  </a:cubicBezTo>
                  <a:cubicBezTo>
                    <a:pt x="1" y="1555"/>
                    <a:pt x="457"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5"/>
            <p:cNvSpPr/>
            <p:nvPr/>
          </p:nvSpPr>
          <p:spPr>
            <a:xfrm>
              <a:off x="6980653" y="5083737"/>
              <a:ext cx="93065" cy="92936"/>
            </a:xfrm>
            <a:custGeom>
              <a:avLst/>
              <a:gdLst/>
              <a:ahLst/>
              <a:cxnLst/>
              <a:rect l="l" t="t" r="r" b="b"/>
              <a:pathLst>
                <a:path w="1445" h="1443" extrusionOk="0">
                  <a:moveTo>
                    <a:pt x="729" y="0"/>
                  </a:moveTo>
                  <a:lnTo>
                    <a:pt x="1" y="715"/>
                  </a:lnTo>
                  <a:lnTo>
                    <a:pt x="729" y="1443"/>
                  </a:lnTo>
                  <a:lnTo>
                    <a:pt x="1444" y="715"/>
                  </a:lnTo>
                  <a:lnTo>
                    <a:pt x="729"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5"/>
            <p:cNvSpPr/>
            <p:nvPr/>
          </p:nvSpPr>
          <p:spPr>
            <a:xfrm>
              <a:off x="7268222" y="5065382"/>
              <a:ext cx="128746" cy="128810"/>
            </a:xfrm>
            <a:custGeom>
              <a:avLst/>
              <a:gdLst/>
              <a:ahLst/>
              <a:cxnLst/>
              <a:rect l="l" t="t" r="r" b="b"/>
              <a:pathLst>
                <a:path w="1999" h="2000" extrusionOk="0">
                  <a:moveTo>
                    <a:pt x="1000" y="1"/>
                  </a:moveTo>
                  <a:cubicBezTo>
                    <a:pt x="445" y="1"/>
                    <a:pt x="1" y="445"/>
                    <a:pt x="1" y="1000"/>
                  </a:cubicBezTo>
                  <a:cubicBezTo>
                    <a:pt x="1" y="1555"/>
                    <a:pt x="445" y="1999"/>
                    <a:pt x="1000" y="1999"/>
                  </a:cubicBezTo>
                  <a:cubicBezTo>
                    <a:pt x="1555" y="1999"/>
                    <a:pt x="1999" y="1555"/>
                    <a:pt x="1999" y="1000"/>
                  </a:cubicBezTo>
                  <a:cubicBezTo>
                    <a:pt x="1999" y="445"/>
                    <a:pt x="1555"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5"/>
            <p:cNvSpPr/>
            <p:nvPr/>
          </p:nvSpPr>
          <p:spPr>
            <a:xfrm>
              <a:off x="7591599" y="5083737"/>
              <a:ext cx="92936" cy="92936"/>
            </a:xfrm>
            <a:custGeom>
              <a:avLst/>
              <a:gdLst/>
              <a:ahLst/>
              <a:cxnLst/>
              <a:rect l="l" t="t" r="r" b="b"/>
              <a:pathLst>
                <a:path w="1443" h="1443" extrusionOk="0">
                  <a:moveTo>
                    <a:pt x="716" y="0"/>
                  </a:moveTo>
                  <a:lnTo>
                    <a:pt x="0" y="715"/>
                  </a:lnTo>
                  <a:lnTo>
                    <a:pt x="716" y="1443"/>
                  </a:lnTo>
                  <a:lnTo>
                    <a:pt x="1443"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5"/>
            <p:cNvSpPr/>
            <p:nvPr/>
          </p:nvSpPr>
          <p:spPr>
            <a:xfrm>
              <a:off x="7879168" y="5065382"/>
              <a:ext cx="128746" cy="128810"/>
            </a:xfrm>
            <a:custGeom>
              <a:avLst/>
              <a:gdLst/>
              <a:ahLst/>
              <a:cxnLst/>
              <a:rect l="l" t="t" r="r" b="b"/>
              <a:pathLst>
                <a:path w="1999" h="2000" extrusionOk="0">
                  <a:moveTo>
                    <a:pt x="999" y="1"/>
                  </a:moveTo>
                  <a:cubicBezTo>
                    <a:pt x="445" y="1"/>
                    <a:pt x="0" y="445"/>
                    <a:pt x="0" y="1000"/>
                  </a:cubicBezTo>
                  <a:cubicBezTo>
                    <a:pt x="0" y="1555"/>
                    <a:pt x="445" y="1999"/>
                    <a:pt x="999" y="1999"/>
                  </a:cubicBezTo>
                  <a:cubicBezTo>
                    <a:pt x="1542" y="1999"/>
                    <a:pt x="1999" y="1555"/>
                    <a:pt x="1999" y="1000"/>
                  </a:cubicBezTo>
                  <a:cubicBezTo>
                    <a:pt x="1999" y="445"/>
                    <a:pt x="1542" y="1"/>
                    <a:pt x="999"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5"/>
            <p:cNvSpPr/>
            <p:nvPr/>
          </p:nvSpPr>
          <p:spPr>
            <a:xfrm>
              <a:off x="8202481" y="5083737"/>
              <a:ext cx="92164" cy="92936"/>
            </a:xfrm>
            <a:custGeom>
              <a:avLst/>
              <a:gdLst/>
              <a:ahLst/>
              <a:cxnLst/>
              <a:rect l="l" t="t" r="r" b="b"/>
              <a:pathLst>
                <a:path w="1431" h="1443" extrusionOk="0">
                  <a:moveTo>
                    <a:pt x="716" y="0"/>
                  </a:moveTo>
                  <a:lnTo>
                    <a:pt x="0" y="715"/>
                  </a:lnTo>
                  <a:lnTo>
                    <a:pt x="716" y="1443"/>
                  </a:lnTo>
                  <a:lnTo>
                    <a:pt x="1431"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5"/>
            <p:cNvSpPr/>
            <p:nvPr/>
          </p:nvSpPr>
          <p:spPr>
            <a:xfrm>
              <a:off x="8489276" y="5065382"/>
              <a:ext cx="128746" cy="128810"/>
            </a:xfrm>
            <a:custGeom>
              <a:avLst/>
              <a:gdLst/>
              <a:ahLst/>
              <a:cxnLst/>
              <a:rect l="l" t="t" r="r" b="b"/>
              <a:pathLst>
                <a:path w="1999" h="2000" extrusionOk="0">
                  <a:moveTo>
                    <a:pt x="1012" y="1"/>
                  </a:moveTo>
                  <a:cubicBezTo>
                    <a:pt x="456" y="1"/>
                    <a:pt x="0" y="445"/>
                    <a:pt x="0" y="1000"/>
                  </a:cubicBezTo>
                  <a:cubicBezTo>
                    <a:pt x="0" y="1555"/>
                    <a:pt x="456" y="1999"/>
                    <a:pt x="1012" y="1999"/>
                  </a:cubicBezTo>
                  <a:cubicBezTo>
                    <a:pt x="1555" y="1999"/>
                    <a:pt x="1999" y="1555"/>
                    <a:pt x="1999" y="1000"/>
                  </a:cubicBezTo>
                  <a:cubicBezTo>
                    <a:pt x="1999" y="445"/>
                    <a:pt x="1555" y="1"/>
                    <a:pt x="1012"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5"/>
            <p:cNvSpPr/>
            <p:nvPr/>
          </p:nvSpPr>
          <p:spPr>
            <a:xfrm>
              <a:off x="8813362" y="5083737"/>
              <a:ext cx="92228" cy="92936"/>
            </a:xfrm>
            <a:custGeom>
              <a:avLst/>
              <a:gdLst/>
              <a:ahLst/>
              <a:cxnLst/>
              <a:rect l="l" t="t" r="r" b="b"/>
              <a:pathLst>
                <a:path w="1432" h="1443" extrusionOk="0">
                  <a:moveTo>
                    <a:pt x="716" y="0"/>
                  </a:moveTo>
                  <a:lnTo>
                    <a:pt x="1" y="715"/>
                  </a:lnTo>
                  <a:lnTo>
                    <a:pt x="716" y="1443"/>
                  </a:lnTo>
                  <a:lnTo>
                    <a:pt x="1432" y="715"/>
                  </a:lnTo>
                  <a:lnTo>
                    <a:pt x="7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5"/>
            <p:cNvSpPr/>
            <p:nvPr/>
          </p:nvSpPr>
          <p:spPr>
            <a:xfrm>
              <a:off x="9100158" y="5065382"/>
              <a:ext cx="128746" cy="128810"/>
            </a:xfrm>
            <a:custGeom>
              <a:avLst/>
              <a:gdLst/>
              <a:ahLst/>
              <a:cxnLst/>
              <a:rect l="l" t="t" r="r" b="b"/>
              <a:pathLst>
                <a:path w="1999" h="2000" extrusionOk="0">
                  <a:moveTo>
                    <a:pt x="1000" y="1"/>
                  </a:moveTo>
                  <a:cubicBezTo>
                    <a:pt x="457" y="1"/>
                    <a:pt x="0" y="445"/>
                    <a:pt x="0" y="1000"/>
                  </a:cubicBezTo>
                  <a:cubicBezTo>
                    <a:pt x="0" y="1555"/>
                    <a:pt x="457" y="1999"/>
                    <a:pt x="1000" y="1999"/>
                  </a:cubicBezTo>
                  <a:cubicBezTo>
                    <a:pt x="1554" y="1999"/>
                    <a:pt x="1998" y="1555"/>
                    <a:pt x="1998" y="1000"/>
                  </a:cubicBezTo>
                  <a:cubicBezTo>
                    <a:pt x="1998" y="445"/>
                    <a:pt x="1554" y="1"/>
                    <a:pt x="1000" y="1"/>
                  </a:cubicBez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7" name="Google Shape;4687;p15"/>
          <p:cNvGrpSpPr/>
          <p:nvPr/>
        </p:nvGrpSpPr>
        <p:grpSpPr>
          <a:xfrm>
            <a:off x="-12825" y="262700"/>
            <a:ext cx="9169656" cy="4618088"/>
            <a:chOff x="-12825" y="262700"/>
            <a:chExt cx="9169656" cy="4618088"/>
          </a:xfrm>
        </p:grpSpPr>
        <p:sp>
          <p:nvSpPr>
            <p:cNvPr id="4688" name="Google Shape;4688;p15"/>
            <p:cNvSpPr/>
            <p:nvPr/>
          </p:nvSpPr>
          <p:spPr>
            <a:xfrm>
              <a:off x="-75" y="461407"/>
              <a:ext cx="9144145" cy="4419381"/>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5"/>
            <p:cNvSpPr/>
            <p:nvPr/>
          </p:nvSpPr>
          <p:spPr>
            <a:xfrm>
              <a:off x="-12825" y="262700"/>
              <a:ext cx="9169656" cy="4577109"/>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5"/>
            <p:cNvSpPr/>
            <p:nvPr/>
          </p:nvSpPr>
          <p:spPr>
            <a:xfrm>
              <a:off x="-12825" y="395789"/>
              <a:ext cx="9169656"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5"/>
            <p:cNvSpPr/>
            <p:nvPr/>
          </p:nvSpPr>
          <p:spPr>
            <a:xfrm>
              <a:off x="-12825" y="4657712"/>
              <a:ext cx="9169656" cy="49011"/>
            </a:xfrm>
            <a:custGeom>
              <a:avLst/>
              <a:gdLst/>
              <a:ahLst/>
              <a:cxnLst/>
              <a:rect l="l" t="t" r="r" b="b"/>
              <a:pathLst>
                <a:path w="124444" h="667" extrusionOk="0">
                  <a:moveTo>
                    <a:pt x="1" y="0"/>
                  </a:moveTo>
                  <a:lnTo>
                    <a:pt x="1" y="666"/>
                  </a:lnTo>
                  <a:lnTo>
                    <a:pt x="124444" y="666"/>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2" name="Google Shape;4692;p15"/>
          <p:cNvSpPr txBox="1">
            <a:spLocks noGrp="1"/>
          </p:cNvSpPr>
          <p:nvPr>
            <p:ph type="subTitle" idx="1"/>
          </p:nvPr>
        </p:nvSpPr>
        <p:spPr>
          <a:xfrm>
            <a:off x="2117700" y="2122950"/>
            <a:ext cx="4908600" cy="181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rabicPeriod"/>
              <a:defRPr/>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4693" name="Google Shape;4693;p15"/>
          <p:cNvSpPr txBox="1">
            <a:spLocks noGrp="1"/>
          </p:cNvSpPr>
          <p:nvPr>
            <p:ph type="title"/>
          </p:nvPr>
        </p:nvSpPr>
        <p:spPr>
          <a:xfrm>
            <a:off x="2117700" y="1255175"/>
            <a:ext cx="4908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4694"/>
        <p:cNvGrpSpPr/>
        <p:nvPr/>
      </p:nvGrpSpPr>
      <p:grpSpPr>
        <a:xfrm>
          <a:off x="0" y="0"/>
          <a:ext cx="0" cy="0"/>
          <a:chOff x="0" y="0"/>
          <a:chExt cx="0" cy="0"/>
        </a:xfrm>
      </p:grpSpPr>
      <p:grpSp>
        <p:nvGrpSpPr>
          <p:cNvPr id="4695" name="Google Shape;4695;p16"/>
          <p:cNvGrpSpPr/>
          <p:nvPr/>
        </p:nvGrpSpPr>
        <p:grpSpPr>
          <a:xfrm>
            <a:off x="0" y="0"/>
            <a:ext cx="9144006" cy="5143527"/>
            <a:chOff x="0" y="0"/>
            <a:chExt cx="9144006" cy="5143527"/>
          </a:xfrm>
        </p:grpSpPr>
        <p:sp>
          <p:nvSpPr>
            <p:cNvPr id="4696" name="Google Shape;4696;p16"/>
            <p:cNvSpPr/>
            <p:nvPr/>
          </p:nvSpPr>
          <p:spPr>
            <a:xfrm>
              <a:off x="0"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6"/>
            <p:cNvSpPr/>
            <p:nvPr/>
          </p:nvSpPr>
          <p:spPr>
            <a:xfrm>
              <a:off x="79577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6"/>
            <p:cNvSpPr/>
            <p:nvPr/>
          </p:nvSpPr>
          <p:spPr>
            <a:xfrm>
              <a:off x="1590596"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6"/>
            <p:cNvSpPr/>
            <p:nvPr/>
          </p:nvSpPr>
          <p:spPr>
            <a:xfrm>
              <a:off x="2385490"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6"/>
            <p:cNvSpPr/>
            <p:nvPr/>
          </p:nvSpPr>
          <p:spPr>
            <a:xfrm>
              <a:off x="3180311" y="0"/>
              <a:ext cx="397968" cy="5143527"/>
            </a:xfrm>
            <a:custGeom>
              <a:avLst/>
              <a:gdLst/>
              <a:ahLst/>
              <a:cxnLst/>
              <a:rect l="l" t="t" r="r" b="b"/>
              <a:pathLst>
                <a:path w="5416" h="69999" extrusionOk="0">
                  <a:moveTo>
                    <a:pt x="0" y="0"/>
                  </a:moveTo>
                  <a:lnTo>
                    <a:pt x="0"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6"/>
            <p:cNvSpPr/>
            <p:nvPr/>
          </p:nvSpPr>
          <p:spPr>
            <a:xfrm>
              <a:off x="3976087"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6"/>
            <p:cNvSpPr/>
            <p:nvPr/>
          </p:nvSpPr>
          <p:spPr>
            <a:xfrm>
              <a:off x="4770981" y="0"/>
              <a:ext cx="397012" cy="5143527"/>
            </a:xfrm>
            <a:custGeom>
              <a:avLst/>
              <a:gdLst/>
              <a:ahLst/>
              <a:cxnLst/>
              <a:rect l="l" t="t" r="r" b="b"/>
              <a:pathLst>
                <a:path w="5403" h="69999" extrusionOk="0">
                  <a:moveTo>
                    <a:pt x="0" y="0"/>
                  </a:moveTo>
                  <a:lnTo>
                    <a:pt x="0"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6"/>
            <p:cNvSpPr/>
            <p:nvPr/>
          </p:nvSpPr>
          <p:spPr>
            <a:xfrm>
              <a:off x="5565728" y="0"/>
              <a:ext cx="398041" cy="5143527"/>
            </a:xfrm>
            <a:custGeom>
              <a:avLst/>
              <a:gdLst/>
              <a:ahLst/>
              <a:cxnLst/>
              <a:rect l="l" t="t" r="r" b="b"/>
              <a:pathLst>
                <a:path w="5417" h="69999" extrusionOk="0">
                  <a:moveTo>
                    <a:pt x="1" y="0"/>
                  </a:moveTo>
                  <a:lnTo>
                    <a:pt x="1" y="69999"/>
                  </a:lnTo>
                  <a:lnTo>
                    <a:pt x="5416" y="69999"/>
                  </a:lnTo>
                  <a:lnTo>
                    <a:pt x="5416"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6"/>
            <p:cNvSpPr/>
            <p:nvPr/>
          </p:nvSpPr>
          <p:spPr>
            <a:xfrm>
              <a:off x="6360622" y="0"/>
              <a:ext cx="397968" cy="5143527"/>
            </a:xfrm>
            <a:custGeom>
              <a:avLst/>
              <a:gdLst/>
              <a:ahLst/>
              <a:cxnLst/>
              <a:rect l="l" t="t" r="r" b="b"/>
              <a:pathLst>
                <a:path w="5416" h="69999" extrusionOk="0">
                  <a:moveTo>
                    <a:pt x="1" y="0"/>
                  </a:moveTo>
                  <a:lnTo>
                    <a:pt x="1"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6"/>
            <p:cNvSpPr/>
            <p:nvPr/>
          </p:nvSpPr>
          <p:spPr>
            <a:xfrm>
              <a:off x="715639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6"/>
            <p:cNvSpPr/>
            <p:nvPr/>
          </p:nvSpPr>
          <p:spPr>
            <a:xfrm>
              <a:off x="7951218" y="0"/>
              <a:ext cx="397086" cy="5143527"/>
            </a:xfrm>
            <a:custGeom>
              <a:avLst/>
              <a:gdLst/>
              <a:ahLst/>
              <a:cxnLst/>
              <a:rect l="l" t="t" r="r" b="b"/>
              <a:pathLst>
                <a:path w="5404" h="69999" extrusionOk="0">
                  <a:moveTo>
                    <a:pt x="1" y="0"/>
                  </a:moveTo>
                  <a:lnTo>
                    <a:pt x="1" y="69999"/>
                  </a:lnTo>
                  <a:lnTo>
                    <a:pt x="5403" y="69999"/>
                  </a:lnTo>
                  <a:lnTo>
                    <a:pt x="5403"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6"/>
            <p:cNvSpPr/>
            <p:nvPr/>
          </p:nvSpPr>
          <p:spPr>
            <a:xfrm>
              <a:off x="8746112" y="0"/>
              <a:ext cx="397894" cy="5143527"/>
            </a:xfrm>
            <a:custGeom>
              <a:avLst/>
              <a:gdLst/>
              <a:ahLst/>
              <a:cxnLst/>
              <a:rect l="l" t="t" r="r" b="b"/>
              <a:pathLst>
                <a:path w="5415" h="69999" extrusionOk="0">
                  <a:moveTo>
                    <a:pt x="0" y="0"/>
                  </a:moveTo>
                  <a:lnTo>
                    <a:pt x="0" y="69999"/>
                  </a:lnTo>
                  <a:lnTo>
                    <a:pt x="5415" y="69999"/>
                  </a:lnTo>
                  <a:lnTo>
                    <a:pt x="5415"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8" name="Google Shape;4708;p16"/>
          <p:cNvGrpSpPr/>
          <p:nvPr/>
        </p:nvGrpSpPr>
        <p:grpSpPr>
          <a:xfrm>
            <a:off x="-12825" y="915938"/>
            <a:ext cx="9169656" cy="3311614"/>
            <a:chOff x="-12825" y="262676"/>
            <a:chExt cx="9169656" cy="3311614"/>
          </a:xfrm>
        </p:grpSpPr>
        <p:grpSp>
          <p:nvGrpSpPr>
            <p:cNvPr id="4709" name="Google Shape;4709;p16"/>
            <p:cNvGrpSpPr/>
            <p:nvPr/>
          </p:nvGrpSpPr>
          <p:grpSpPr>
            <a:xfrm>
              <a:off x="-75" y="262676"/>
              <a:ext cx="9144220" cy="3311614"/>
              <a:chOff x="-75" y="542945"/>
              <a:chExt cx="9144220" cy="3031503"/>
            </a:xfrm>
          </p:grpSpPr>
          <p:sp>
            <p:nvSpPr>
              <p:cNvPr id="4710" name="Google Shape;4710;p16"/>
              <p:cNvSpPr/>
              <p:nvPr/>
            </p:nvSpPr>
            <p:spPr>
              <a:xfrm>
                <a:off x="-75" y="3368003"/>
                <a:ext cx="9144145" cy="206444"/>
              </a:xfrm>
              <a:custGeom>
                <a:avLst/>
                <a:gdLst/>
                <a:ahLst/>
                <a:cxnLst/>
                <a:rect l="l" t="t" r="r" b="b"/>
                <a:pathLst>
                  <a:path w="124444" h="60144" extrusionOk="0">
                    <a:moveTo>
                      <a:pt x="1" y="0"/>
                    </a:moveTo>
                    <a:lnTo>
                      <a:pt x="1" y="60144"/>
                    </a:lnTo>
                    <a:lnTo>
                      <a:pt x="124444" y="60144"/>
                    </a:lnTo>
                    <a:lnTo>
                      <a:pt x="124444" y="0"/>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6"/>
              <p:cNvSpPr/>
              <p:nvPr/>
            </p:nvSpPr>
            <p:spPr>
              <a:xfrm>
                <a:off x="0" y="542945"/>
                <a:ext cx="9144145" cy="3002388"/>
              </a:xfrm>
              <a:custGeom>
                <a:avLst/>
                <a:gdLst/>
                <a:ahLst/>
                <a:cxnLst/>
                <a:rect l="l" t="t" r="r" b="b"/>
                <a:pathLst>
                  <a:path w="124444" h="60144" extrusionOk="0">
                    <a:moveTo>
                      <a:pt x="1" y="0"/>
                    </a:moveTo>
                    <a:lnTo>
                      <a:pt x="1" y="60144"/>
                    </a:lnTo>
                    <a:lnTo>
                      <a:pt x="124444" y="60144"/>
                    </a:lnTo>
                    <a:lnTo>
                      <a:pt x="1244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2" name="Google Shape;4712;p16"/>
            <p:cNvSpPr/>
            <p:nvPr/>
          </p:nvSpPr>
          <p:spPr>
            <a:xfrm>
              <a:off x="-12825" y="395789"/>
              <a:ext cx="9169656"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6"/>
            <p:cNvSpPr/>
            <p:nvPr/>
          </p:nvSpPr>
          <p:spPr>
            <a:xfrm>
              <a:off x="-12825" y="3361414"/>
              <a:ext cx="9169656" cy="49966"/>
            </a:xfrm>
            <a:custGeom>
              <a:avLst/>
              <a:gdLst/>
              <a:ahLst/>
              <a:cxnLst/>
              <a:rect l="l" t="t" r="r" b="b"/>
              <a:pathLst>
                <a:path w="124444" h="680" extrusionOk="0">
                  <a:moveTo>
                    <a:pt x="1" y="0"/>
                  </a:moveTo>
                  <a:lnTo>
                    <a:pt x="1" y="679"/>
                  </a:lnTo>
                  <a:lnTo>
                    <a:pt x="124444" y="679"/>
                  </a:lnTo>
                  <a:lnTo>
                    <a:pt x="124444" y="0"/>
                  </a:lnTo>
                  <a:close/>
                </a:path>
              </a:pathLst>
            </a:custGeom>
            <a:solidFill>
              <a:srgbClr val="DE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4" name="Google Shape;4714;p16"/>
          <p:cNvSpPr txBox="1">
            <a:spLocks noGrp="1"/>
          </p:cNvSpPr>
          <p:nvPr>
            <p:ph type="subTitle" idx="1"/>
          </p:nvPr>
        </p:nvSpPr>
        <p:spPr>
          <a:xfrm>
            <a:off x="1271225" y="2538313"/>
            <a:ext cx="2478000" cy="107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AutoNum type="arabicPeriod"/>
              <a:defRPr/>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4715" name="Google Shape;4715;p16"/>
          <p:cNvSpPr txBox="1">
            <a:spLocks noGrp="1"/>
          </p:cNvSpPr>
          <p:nvPr>
            <p:ph type="title"/>
          </p:nvPr>
        </p:nvSpPr>
        <p:spPr>
          <a:xfrm>
            <a:off x="1271225" y="1529688"/>
            <a:ext cx="1710600" cy="89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200"/>
              <a:buFont typeface="ZCOOL XiaoWei"/>
              <a:buNone/>
              <a:defRPr sz="3200" b="1">
                <a:solidFill>
                  <a:schemeClr val="accent1"/>
                </a:solidFill>
                <a:latin typeface="ZCOOL XiaoWei"/>
                <a:ea typeface="ZCOOL XiaoWei"/>
                <a:cs typeface="ZCOOL XiaoWei"/>
                <a:sym typeface="ZCOOL XiaoWei"/>
              </a:defRPr>
            </a:lvl1pPr>
            <a:lvl2pPr lvl="1" rtl="0">
              <a:spcBef>
                <a:spcPts val="0"/>
              </a:spcBef>
              <a:spcAft>
                <a:spcPts val="0"/>
              </a:spcAft>
              <a:buClr>
                <a:schemeClr val="accent1"/>
              </a:buClr>
              <a:buSzPts val="3200"/>
              <a:buFont typeface="ZCOOL XiaoWei"/>
              <a:buNone/>
              <a:defRPr sz="3200" b="1">
                <a:solidFill>
                  <a:schemeClr val="accent1"/>
                </a:solidFill>
                <a:latin typeface="ZCOOL XiaoWei"/>
                <a:ea typeface="ZCOOL XiaoWei"/>
                <a:cs typeface="ZCOOL XiaoWei"/>
                <a:sym typeface="ZCOOL XiaoWei"/>
              </a:defRPr>
            </a:lvl2pPr>
            <a:lvl3pPr lvl="2" rtl="0">
              <a:spcBef>
                <a:spcPts val="0"/>
              </a:spcBef>
              <a:spcAft>
                <a:spcPts val="0"/>
              </a:spcAft>
              <a:buClr>
                <a:schemeClr val="accent1"/>
              </a:buClr>
              <a:buSzPts val="3200"/>
              <a:buFont typeface="ZCOOL XiaoWei"/>
              <a:buNone/>
              <a:defRPr sz="3200" b="1">
                <a:solidFill>
                  <a:schemeClr val="accent1"/>
                </a:solidFill>
                <a:latin typeface="ZCOOL XiaoWei"/>
                <a:ea typeface="ZCOOL XiaoWei"/>
                <a:cs typeface="ZCOOL XiaoWei"/>
                <a:sym typeface="ZCOOL XiaoWei"/>
              </a:defRPr>
            </a:lvl3pPr>
            <a:lvl4pPr lvl="3" rtl="0">
              <a:spcBef>
                <a:spcPts val="0"/>
              </a:spcBef>
              <a:spcAft>
                <a:spcPts val="0"/>
              </a:spcAft>
              <a:buClr>
                <a:schemeClr val="accent1"/>
              </a:buClr>
              <a:buSzPts val="3200"/>
              <a:buFont typeface="ZCOOL XiaoWei"/>
              <a:buNone/>
              <a:defRPr sz="3200" b="1">
                <a:solidFill>
                  <a:schemeClr val="accent1"/>
                </a:solidFill>
                <a:latin typeface="ZCOOL XiaoWei"/>
                <a:ea typeface="ZCOOL XiaoWei"/>
                <a:cs typeface="ZCOOL XiaoWei"/>
                <a:sym typeface="ZCOOL XiaoWei"/>
              </a:defRPr>
            </a:lvl4pPr>
            <a:lvl5pPr lvl="4" rtl="0">
              <a:spcBef>
                <a:spcPts val="0"/>
              </a:spcBef>
              <a:spcAft>
                <a:spcPts val="0"/>
              </a:spcAft>
              <a:buClr>
                <a:schemeClr val="accent1"/>
              </a:buClr>
              <a:buSzPts val="3200"/>
              <a:buFont typeface="ZCOOL XiaoWei"/>
              <a:buNone/>
              <a:defRPr sz="3200" b="1">
                <a:solidFill>
                  <a:schemeClr val="accent1"/>
                </a:solidFill>
                <a:latin typeface="ZCOOL XiaoWei"/>
                <a:ea typeface="ZCOOL XiaoWei"/>
                <a:cs typeface="ZCOOL XiaoWei"/>
                <a:sym typeface="ZCOOL XiaoWei"/>
              </a:defRPr>
            </a:lvl5pPr>
            <a:lvl6pPr lvl="5" rtl="0">
              <a:spcBef>
                <a:spcPts val="0"/>
              </a:spcBef>
              <a:spcAft>
                <a:spcPts val="0"/>
              </a:spcAft>
              <a:buClr>
                <a:schemeClr val="accent1"/>
              </a:buClr>
              <a:buSzPts val="3200"/>
              <a:buFont typeface="ZCOOL XiaoWei"/>
              <a:buNone/>
              <a:defRPr sz="3200" b="1">
                <a:solidFill>
                  <a:schemeClr val="accent1"/>
                </a:solidFill>
                <a:latin typeface="ZCOOL XiaoWei"/>
                <a:ea typeface="ZCOOL XiaoWei"/>
                <a:cs typeface="ZCOOL XiaoWei"/>
                <a:sym typeface="ZCOOL XiaoWei"/>
              </a:defRPr>
            </a:lvl6pPr>
            <a:lvl7pPr lvl="6" rtl="0">
              <a:spcBef>
                <a:spcPts val="0"/>
              </a:spcBef>
              <a:spcAft>
                <a:spcPts val="0"/>
              </a:spcAft>
              <a:buClr>
                <a:schemeClr val="accent1"/>
              </a:buClr>
              <a:buSzPts val="3200"/>
              <a:buFont typeface="ZCOOL XiaoWei"/>
              <a:buNone/>
              <a:defRPr sz="3200" b="1">
                <a:solidFill>
                  <a:schemeClr val="accent1"/>
                </a:solidFill>
                <a:latin typeface="ZCOOL XiaoWei"/>
                <a:ea typeface="ZCOOL XiaoWei"/>
                <a:cs typeface="ZCOOL XiaoWei"/>
                <a:sym typeface="ZCOOL XiaoWei"/>
              </a:defRPr>
            </a:lvl7pPr>
            <a:lvl8pPr lvl="7" rtl="0">
              <a:spcBef>
                <a:spcPts val="0"/>
              </a:spcBef>
              <a:spcAft>
                <a:spcPts val="0"/>
              </a:spcAft>
              <a:buClr>
                <a:schemeClr val="accent1"/>
              </a:buClr>
              <a:buSzPts val="3200"/>
              <a:buFont typeface="ZCOOL XiaoWei"/>
              <a:buNone/>
              <a:defRPr sz="3200" b="1">
                <a:solidFill>
                  <a:schemeClr val="accent1"/>
                </a:solidFill>
                <a:latin typeface="ZCOOL XiaoWei"/>
                <a:ea typeface="ZCOOL XiaoWei"/>
                <a:cs typeface="ZCOOL XiaoWei"/>
                <a:sym typeface="ZCOOL XiaoWei"/>
              </a:defRPr>
            </a:lvl8pPr>
            <a:lvl9pPr lvl="8" rtl="0">
              <a:spcBef>
                <a:spcPts val="0"/>
              </a:spcBef>
              <a:spcAft>
                <a:spcPts val="0"/>
              </a:spcAft>
              <a:buClr>
                <a:schemeClr val="accent1"/>
              </a:buClr>
              <a:buSzPts val="3200"/>
              <a:buFont typeface="ZCOOL XiaoWei"/>
              <a:buNone/>
              <a:defRPr sz="3200" b="1">
                <a:solidFill>
                  <a:schemeClr val="accent1"/>
                </a:solidFill>
                <a:latin typeface="ZCOOL XiaoWei"/>
                <a:ea typeface="ZCOOL XiaoWei"/>
                <a:cs typeface="ZCOOL XiaoWei"/>
                <a:sym typeface="ZCOOL XiaoWe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Lato"/>
              <a:buChar char="●"/>
              <a:defRPr>
                <a:solidFill>
                  <a:schemeClr val="lt2"/>
                </a:solidFill>
                <a:latin typeface="Lato"/>
                <a:ea typeface="Lato"/>
                <a:cs typeface="Lato"/>
                <a:sym typeface="Lato"/>
              </a:defRPr>
            </a:lvl1pPr>
            <a:lvl2pPr marL="914400" lvl="1" indent="-317500">
              <a:lnSpc>
                <a:spcPct val="100000"/>
              </a:lnSpc>
              <a:spcBef>
                <a:spcPts val="0"/>
              </a:spcBef>
              <a:spcAft>
                <a:spcPts val="0"/>
              </a:spcAft>
              <a:buClr>
                <a:schemeClr val="lt2"/>
              </a:buClr>
              <a:buSzPts val="1400"/>
              <a:buFont typeface="Lato"/>
              <a:buChar char="○"/>
              <a:defRPr>
                <a:solidFill>
                  <a:schemeClr val="lt2"/>
                </a:solidFill>
                <a:latin typeface="Lato"/>
                <a:ea typeface="Lato"/>
                <a:cs typeface="Lato"/>
                <a:sym typeface="Lato"/>
              </a:defRPr>
            </a:lvl2pPr>
            <a:lvl3pPr marL="1371600" lvl="2" indent="-317500">
              <a:lnSpc>
                <a:spcPct val="100000"/>
              </a:lnSpc>
              <a:spcBef>
                <a:spcPts val="0"/>
              </a:spcBef>
              <a:spcAft>
                <a:spcPts val="0"/>
              </a:spcAft>
              <a:buClr>
                <a:schemeClr val="lt2"/>
              </a:buClr>
              <a:buSzPts val="1400"/>
              <a:buFont typeface="Lato"/>
              <a:buChar char="■"/>
              <a:defRPr>
                <a:solidFill>
                  <a:schemeClr val="lt2"/>
                </a:solidFill>
                <a:latin typeface="Lato"/>
                <a:ea typeface="Lato"/>
                <a:cs typeface="Lato"/>
                <a:sym typeface="Lato"/>
              </a:defRPr>
            </a:lvl3pPr>
            <a:lvl4pPr marL="1828800" lvl="3" indent="-317500">
              <a:lnSpc>
                <a:spcPct val="100000"/>
              </a:lnSpc>
              <a:spcBef>
                <a:spcPts val="0"/>
              </a:spcBef>
              <a:spcAft>
                <a:spcPts val="0"/>
              </a:spcAft>
              <a:buClr>
                <a:schemeClr val="lt2"/>
              </a:buClr>
              <a:buSzPts val="1400"/>
              <a:buFont typeface="Lato"/>
              <a:buChar char="●"/>
              <a:defRPr>
                <a:solidFill>
                  <a:schemeClr val="lt2"/>
                </a:solidFill>
                <a:latin typeface="Lato"/>
                <a:ea typeface="Lato"/>
                <a:cs typeface="Lato"/>
                <a:sym typeface="Lato"/>
              </a:defRPr>
            </a:lvl4pPr>
            <a:lvl5pPr marL="2286000" lvl="4" indent="-317500">
              <a:lnSpc>
                <a:spcPct val="100000"/>
              </a:lnSpc>
              <a:spcBef>
                <a:spcPts val="0"/>
              </a:spcBef>
              <a:spcAft>
                <a:spcPts val="0"/>
              </a:spcAft>
              <a:buClr>
                <a:schemeClr val="lt2"/>
              </a:buClr>
              <a:buSzPts val="1400"/>
              <a:buFont typeface="Lato"/>
              <a:buChar char="○"/>
              <a:defRPr>
                <a:solidFill>
                  <a:schemeClr val="lt2"/>
                </a:solidFill>
                <a:latin typeface="Lato"/>
                <a:ea typeface="Lato"/>
                <a:cs typeface="Lato"/>
                <a:sym typeface="Lato"/>
              </a:defRPr>
            </a:lvl5pPr>
            <a:lvl6pPr marL="2743200" lvl="5" indent="-317500">
              <a:lnSpc>
                <a:spcPct val="100000"/>
              </a:lnSpc>
              <a:spcBef>
                <a:spcPts val="0"/>
              </a:spcBef>
              <a:spcAft>
                <a:spcPts val="0"/>
              </a:spcAft>
              <a:buClr>
                <a:schemeClr val="lt2"/>
              </a:buClr>
              <a:buSzPts val="1400"/>
              <a:buFont typeface="Lato"/>
              <a:buChar char="■"/>
              <a:defRPr>
                <a:solidFill>
                  <a:schemeClr val="lt2"/>
                </a:solidFill>
                <a:latin typeface="Lato"/>
                <a:ea typeface="Lato"/>
                <a:cs typeface="Lato"/>
                <a:sym typeface="Lato"/>
              </a:defRPr>
            </a:lvl6pPr>
            <a:lvl7pPr marL="3200400" lvl="6" indent="-317500">
              <a:lnSpc>
                <a:spcPct val="100000"/>
              </a:lnSpc>
              <a:spcBef>
                <a:spcPts val="0"/>
              </a:spcBef>
              <a:spcAft>
                <a:spcPts val="0"/>
              </a:spcAft>
              <a:buClr>
                <a:schemeClr val="lt2"/>
              </a:buClr>
              <a:buSzPts val="1400"/>
              <a:buFont typeface="Lato"/>
              <a:buChar char="●"/>
              <a:defRPr>
                <a:solidFill>
                  <a:schemeClr val="lt2"/>
                </a:solidFill>
                <a:latin typeface="Lato"/>
                <a:ea typeface="Lato"/>
                <a:cs typeface="Lato"/>
                <a:sym typeface="Lato"/>
              </a:defRPr>
            </a:lvl7pPr>
            <a:lvl8pPr marL="3657600" lvl="7" indent="-317500">
              <a:lnSpc>
                <a:spcPct val="100000"/>
              </a:lnSpc>
              <a:spcBef>
                <a:spcPts val="0"/>
              </a:spcBef>
              <a:spcAft>
                <a:spcPts val="0"/>
              </a:spcAft>
              <a:buClr>
                <a:schemeClr val="lt2"/>
              </a:buClr>
              <a:buSzPts val="1400"/>
              <a:buFont typeface="Lato"/>
              <a:buChar char="○"/>
              <a:defRPr>
                <a:solidFill>
                  <a:schemeClr val="lt2"/>
                </a:solidFill>
                <a:latin typeface="Lato"/>
                <a:ea typeface="Lato"/>
                <a:cs typeface="Lato"/>
                <a:sym typeface="Lato"/>
              </a:defRPr>
            </a:lvl8pPr>
            <a:lvl9pPr marL="4114800" lvl="8" indent="-317500">
              <a:lnSpc>
                <a:spcPct val="100000"/>
              </a:lnSpc>
              <a:spcBef>
                <a:spcPts val="0"/>
              </a:spcBef>
              <a:spcAft>
                <a:spcPts val="0"/>
              </a:spcAft>
              <a:buClr>
                <a:schemeClr val="lt2"/>
              </a:buClr>
              <a:buSzPts val="1400"/>
              <a:buFont typeface="Lato"/>
              <a:buChar char="■"/>
              <a:defRPr>
                <a:solidFill>
                  <a:schemeClr val="lt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7" r:id="rId6"/>
    <p:sldLayoutId id="2147483658" r:id="rId7"/>
    <p:sldLayoutId id="2147483661" r:id="rId8"/>
    <p:sldLayoutId id="2147483662" r:id="rId9"/>
    <p:sldLayoutId id="2147483667" r:id="rId10"/>
    <p:sldLayoutId id="2147483668" r:id="rId11"/>
    <p:sldLayoutId id="2147483674" r:id="rId12"/>
    <p:sldLayoutId id="2147483675" r:id="rId13"/>
    <p:sldLayoutId id="214748367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www.kemhan.go.id/wp-content/uploads/2017/09/wiraJuli-Agustus2017.pdf"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10"/>
        <p:cNvGrpSpPr/>
        <p:nvPr/>
      </p:nvGrpSpPr>
      <p:grpSpPr>
        <a:xfrm>
          <a:off x="0" y="0"/>
          <a:ext cx="0" cy="0"/>
          <a:chOff x="0" y="0"/>
          <a:chExt cx="0" cy="0"/>
        </a:xfrm>
      </p:grpSpPr>
      <p:grpSp>
        <p:nvGrpSpPr>
          <p:cNvPr id="8811" name="Google Shape;8811;p33"/>
          <p:cNvGrpSpPr/>
          <p:nvPr/>
        </p:nvGrpSpPr>
        <p:grpSpPr>
          <a:xfrm>
            <a:off x="931704" y="126800"/>
            <a:ext cx="7280593" cy="4950926"/>
            <a:chOff x="73800" y="464650"/>
            <a:chExt cx="5115290" cy="4162890"/>
          </a:xfrm>
        </p:grpSpPr>
        <p:sp>
          <p:nvSpPr>
            <p:cNvPr id="8812" name="Google Shape;8812;p33"/>
            <p:cNvSpPr/>
            <p:nvPr/>
          </p:nvSpPr>
          <p:spPr>
            <a:xfrm>
              <a:off x="73800" y="515957"/>
              <a:ext cx="5115290" cy="4111584"/>
            </a:xfrm>
            <a:custGeom>
              <a:avLst/>
              <a:gdLst/>
              <a:ahLst/>
              <a:cxnLst/>
              <a:rect l="l" t="t" r="r" b="b"/>
              <a:pathLst>
                <a:path w="81150" h="65227" extrusionOk="0">
                  <a:moveTo>
                    <a:pt x="40569" y="1"/>
                  </a:moveTo>
                  <a:cubicBezTo>
                    <a:pt x="40569" y="1"/>
                    <a:pt x="36215" y="5675"/>
                    <a:pt x="23991" y="5675"/>
                  </a:cubicBezTo>
                  <a:cubicBezTo>
                    <a:pt x="18873" y="5675"/>
                    <a:pt x="14666" y="9548"/>
                    <a:pt x="14124" y="14531"/>
                  </a:cubicBezTo>
                  <a:cubicBezTo>
                    <a:pt x="13926" y="14518"/>
                    <a:pt x="13729" y="14506"/>
                    <a:pt x="13520" y="14506"/>
                  </a:cubicBezTo>
                  <a:cubicBezTo>
                    <a:pt x="8586" y="14506"/>
                    <a:pt x="4577" y="18515"/>
                    <a:pt x="4577" y="23449"/>
                  </a:cubicBezTo>
                  <a:cubicBezTo>
                    <a:pt x="4577" y="23486"/>
                    <a:pt x="4577" y="23535"/>
                    <a:pt x="4589" y="23572"/>
                  </a:cubicBezTo>
                  <a:cubicBezTo>
                    <a:pt x="4601" y="24522"/>
                    <a:pt x="4552" y="31195"/>
                    <a:pt x="1" y="32614"/>
                  </a:cubicBezTo>
                  <a:cubicBezTo>
                    <a:pt x="4552" y="34032"/>
                    <a:pt x="4601" y="40717"/>
                    <a:pt x="4589" y="41667"/>
                  </a:cubicBezTo>
                  <a:cubicBezTo>
                    <a:pt x="4577" y="41704"/>
                    <a:pt x="4577" y="41741"/>
                    <a:pt x="4577" y="41778"/>
                  </a:cubicBezTo>
                  <a:cubicBezTo>
                    <a:pt x="4577" y="46712"/>
                    <a:pt x="8586" y="50721"/>
                    <a:pt x="13520" y="50721"/>
                  </a:cubicBezTo>
                  <a:cubicBezTo>
                    <a:pt x="13729" y="50721"/>
                    <a:pt x="13926" y="50708"/>
                    <a:pt x="14124" y="50696"/>
                  </a:cubicBezTo>
                  <a:cubicBezTo>
                    <a:pt x="14666" y="55679"/>
                    <a:pt x="18873" y="59552"/>
                    <a:pt x="23991" y="59552"/>
                  </a:cubicBezTo>
                  <a:cubicBezTo>
                    <a:pt x="36215" y="59552"/>
                    <a:pt x="40569" y="65226"/>
                    <a:pt x="40569" y="65226"/>
                  </a:cubicBezTo>
                  <a:cubicBezTo>
                    <a:pt x="40569" y="65226"/>
                    <a:pt x="44935" y="59552"/>
                    <a:pt x="57159" y="59552"/>
                  </a:cubicBezTo>
                  <a:cubicBezTo>
                    <a:pt x="62278" y="59552"/>
                    <a:pt x="66484" y="55679"/>
                    <a:pt x="67027" y="50696"/>
                  </a:cubicBezTo>
                  <a:cubicBezTo>
                    <a:pt x="67224" y="50708"/>
                    <a:pt x="67422" y="50721"/>
                    <a:pt x="67631" y="50721"/>
                  </a:cubicBezTo>
                  <a:cubicBezTo>
                    <a:pt x="72565" y="50721"/>
                    <a:pt x="76574" y="46712"/>
                    <a:pt x="76574" y="41778"/>
                  </a:cubicBezTo>
                  <a:cubicBezTo>
                    <a:pt x="76574" y="41741"/>
                    <a:pt x="76561" y="41704"/>
                    <a:pt x="76561" y="41667"/>
                  </a:cubicBezTo>
                  <a:cubicBezTo>
                    <a:pt x="76549" y="40717"/>
                    <a:pt x="76599" y="34032"/>
                    <a:pt x="81150" y="32614"/>
                  </a:cubicBezTo>
                  <a:cubicBezTo>
                    <a:pt x="76599" y="31195"/>
                    <a:pt x="76549" y="24522"/>
                    <a:pt x="76561" y="23572"/>
                  </a:cubicBezTo>
                  <a:cubicBezTo>
                    <a:pt x="76561" y="23535"/>
                    <a:pt x="76574" y="23486"/>
                    <a:pt x="76574" y="23449"/>
                  </a:cubicBezTo>
                  <a:cubicBezTo>
                    <a:pt x="76574" y="18515"/>
                    <a:pt x="72565" y="14506"/>
                    <a:pt x="67631" y="14506"/>
                  </a:cubicBezTo>
                  <a:cubicBezTo>
                    <a:pt x="67422" y="14506"/>
                    <a:pt x="67224" y="14518"/>
                    <a:pt x="67027" y="14531"/>
                  </a:cubicBezTo>
                  <a:cubicBezTo>
                    <a:pt x="66484" y="9548"/>
                    <a:pt x="62278" y="5675"/>
                    <a:pt x="57159" y="5675"/>
                  </a:cubicBezTo>
                  <a:cubicBezTo>
                    <a:pt x="44935" y="5675"/>
                    <a:pt x="40569" y="1"/>
                    <a:pt x="40569" y="1"/>
                  </a:cubicBez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33"/>
            <p:cNvSpPr/>
            <p:nvPr/>
          </p:nvSpPr>
          <p:spPr>
            <a:xfrm>
              <a:off x="73800" y="464650"/>
              <a:ext cx="5115290" cy="4111584"/>
            </a:xfrm>
            <a:custGeom>
              <a:avLst/>
              <a:gdLst/>
              <a:ahLst/>
              <a:cxnLst/>
              <a:rect l="l" t="t" r="r" b="b"/>
              <a:pathLst>
                <a:path w="81150" h="65227" extrusionOk="0">
                  <a:moveTo>
                    <a:pt x="40569" y="1"/>
                  </a:moveTo>
                  <a:cubicBezTo>
                    <a:pt x="40569" y="1"/>
                    <a:pt x="36215" y="5675"/>
                    <a:pt x="23991" y="5675"/>
                  </a:cubicBezTo>
                  <a:cubicBezTo>
                    <a:pt x="18873" y="5675"/>
                    <a:pt x="14666" y="9548"/>
                    <a:pt x="14124" y="14531"/>
                  </a:cubicBezTo>
                  <a:cubicBezTo>
                    <a:pt x="13926" y="14518"/>
                    <a:pt x="13729" y="14506"/>
                    <a:pt x="13520" y="14506"/>
                  </a:cubicBezTo>
                  <a:cubicBezTo>
                    <a:pt x="8586" y="14506"/>
                    <a:pt x="4577" y="18503"/>
                    <a:pt x="4577" y="23448"/>
                  </a:cubicBezTo>
                  <a:cubicBezTo>
                    <a:pt x="4577" y="23486"/>
                    <a:pt x="4577" y="23522"/>
                    <a:pt x="4589" y="23560"/>
                  </a:cubicBezTo>
                  <a:cubicBezTo>
                    <a:pt x="4601" y="24509"/>
                    <a:pt x="4552" y="31195"/>
                    <a:pt x="1" y="32613"/>
                  </a:cubicBezTo>
                  <a:cubicBezTo>
                    <a:pt x="4552" y="34031"/>
                    <a:pt x="4601" y="40705"/>
                    <a:pt x="4589" y="41654"/>
                  </a:cubicBezTo>
                  <a:cubicBezTo>
                    <a:pt x="4577" y="41692"/>
                    <a:pt x="4577" y="41728"/>
                    <a:pt x="4577" y="41778"/>
                  </a:cubicBezTo>
                  <a:cubicBezTo>
                    <a:pt x="4577" y="46711"/>
                    <a:pt x="8586" y="50721"/>
                    <a:pt x="13520" y="50721"/>
                  </a:cubicBezTo>
                  <a:cubicBezTo>
                    <a:pt x="13729" y="50721"/>
                    <a:pt x="13926" y="50708"/>
                    <a:pt x="14124" y="50696"/>
                  </a:cubicBezTo>
                  <a:cubicBezTo>
                    <a:pt x="14666" y="55679"/>
                    <a:pt x="18873" y="59552"/>
                    <a:pt x="23991" y="59552"/>
                  </a:cubicBezTo>
                  <a:cubicBezTo>
                    <a:pt x="36215" y="59552"/>
                    <a:pt x="40569" y="65226"/>
                    <a:pt x="40569" y="65226"/>
                  </a:cubicBezTo>
                  <a:cubicBezTo>
                    <a:pt x="40569" y="65226"/>
                    <a:pt x="44935" y="59552"/>
                    <a:pt x="57159" y="59552"/>
                  </a:cubicBezTo>
                  <a:cubicBezTo>
                    <a:pt x="62278" y="59552"/>
                    <a:pt x="66484" y="55679"/>
                    <a:pt x="67027" y="50696"/>
                  </a:cubicBezTo>
                  <a:cubicBezTo>
                    <a:pt x="67224" y="50708"/>
                    <a:pt x="67422" y="50721"/>
                    <a:pt x="67631" y="50721"/>
                  </a:cubicBezTo>
                  <a:cubicBezTo>
                    <a:pt x="72565" y="50721"/>
                    <a:pt x="76574" y="46711"/>
                    <a:pt x="76574" y="41778"/>
                  </a:cubicBezTo>
                  <a:cubicBezTo>
                    <a:pt x="76574" y="41728"/>
                    <a:pt x="76561" y="41692"/>
                    <a:pt x="76561" y="41654"/>
                  </a:cubicBezTo>
                  <a:cubicBezTo>
                    <a:pt x="76549" y="40705"/>
                    <a:pt x="76599" y="34031"/>
                    <a:pt x="81150" y="32613"/>
                  </a:cubicBezTo>
                  <a:cubicBezTo>
                    <a:pt x="76599" y="31195"/>
                    <a:pt x="76549" y="24509"/>
                    <a:pt x="76561" y="23560"/>
                  </a:cubicBezTo>
                  <a:cubicBezTo>
                    <a:pt x="76561" y="23522"/>
                    <a:pt x="76574" y="23486"/>
                    <a:pt x="76574" y="23448"/>
                  </a:cubicBezTo>
                  <a:cubicBezTo>
                    <a:pt x="76574" y="18503"/>
                    <a:pt x="72565" y="14506"/>
                    <a:pt x="67631" y="14506"/>
                  </a:cubicBezTo>
                  <a:cubicBezTo>
                    <a:pt x="67422" y="14506"/>
                    <a:pt x="67224" y="14518"/>
                    <a:pt x="67027" y="14531"/>
                  </a:cubicBezTo>
                  <a:cubicBezTo>
                    <a:pt x="66484" y="9548"/>
                    <a:pt x="62278" y="5675"/>
                    <a:pt x="57159" y="5675"/>
                  </a:cubicBezTo>
                  <a:cubicBezTo>
                    <a:pt x="44935" y="5675"/>
                    <a:pt x="40569" y="1"/>
                    <a:pt x="40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33"/>
            <p:cNvSpPr/>
            <p:nvPr/>
          </p:nvSpPr>
          <p:spPr>
            <a:xfrm>
              <a:off x="366908" y="698695"/>
              <a:ext cx="4528308" cy="3642730"/>
            </a:xfrm>
            <a:custGeom>
              <a:avLst/>
              <a:gdLst/>
              <a:ahLst/>
              <a:cxnLst/>
              <a:rect l="l" t="t" r="r" b="b"/>
              <a:pathLst>
                <a:path w="71838" h="57789" extrusionOk="0">
                  <a:moveTo>
                    <a:pt x="35919" y="975"/>
                  </a:moveTo>
                  <a:cubicBezTo>
                    <a:pt x="38879" y="3059"/>
                    <a:pt x="44097" y="5477"/>
                    <a:pt x="52509" y="5477"/>
                  </a:cubicBezTo>
                  <a:cubicBezTo>
                    <a:pt x="55790" y="5477"/>
                    <a:pt x="58529" y="7932"/>
                    <a:pt x="58874" y="11188"/>
                  </a:cubicBezTo>
                  <a:lnTo>
                    <a:pt x="59231" y="14543"/>
                  </a:lnTo>
                  <a:lnTo>
                    <a:pt x="62611" y="14321"/>
                  </a:lnTo>
                  <a:cubicBezTo>
                    <a:pt x="62722" y="14308"/>
                    <a:pt x="62846" y="14308"/>
                    <a:pt x="62981" y="14308"/>
                  </a:cubicBezTo>
                  <a:cubicBezTo>
                    <a:pt x="65954" y="14308"/>
                    <a:pt x="68396" y="16726"/>
                    <a:pt x="68408" y="19699"/>
                  </a:cubicBezTo>
                  <a:lnTo>
                    <a:pt x="68396" y="19809"/>
                  </a:lnTo>
                  <a:cubicBezTo>
                    <a:pt x="68334" y="23325"/>
                    <a:pt x="69235" y="26618"/>
                    <a:pt x="70863" y="28900"/>
                  </a:cubicBezTo>
                  <a:cubicBezTo>
                    <a:pt x="69235" y="31182"/>
                    <a:pt x="68334" y="34476"/>
                    <a:pt x="68396" y="38015"/>
                  </a:cubicBezTo>
                  <a:lnTo>
                    <a:pt x="68408" y="38089"/>
                  </a:lnTo>
                  <a:cubicBezTo>
                    <a:pt x="68396" y="41062"/>
                    <a:pt x="65954" y="43492"/>
                    <a:pt x="62981" y="43492"/>
                  </a:cubicBezTo>
                  <a:cubicBezTo>
                    <a:pt x="62846" y="43492"/>
                    <a:pt x="62722" y="43480"/>
                    <a:pt x="62611" y="43467"/>
                  </a:cubicBezTo>
                  <a:lnTo>
                    <a:pt x="59231" y="43245"/>
                  </a:lnTo>
                  <a:lnTo>
                    <a:pt x="58874" y="46613"/>
                  </a:lnTo>
                  <a:cubicBezTo>
                    <a:pt x="58529" y="49869"/>
                    <a:pt x="55790" y="52323"/>
                    <a:pt x="52509" y="52323"/>
                  </a:cubicBezTo>
                  <a:cubicBezTo>
                    <a:pt x="44097" y="52323"/>
                    <a:pt x="38879" y="54729"/>
                    <a:pt x="35919" y="56826"/>
                  </a:cubicBezTo>
                  <a:cubicBezTo>
                    <a:pt x="32971" y="54729"/>
                    <a:pt x="27753" y="52323"/>
                    <a:pt x="19341" y="52323"/>
                  </a:cubicBezTo>
                  <a:cubicBezTo>
                    <a:pt x="16060" y="52323"/>
                    <a:pt x="13322" y="49869"/>
                    <a:pt x="12977" y="46613"/>
                  </a:cubicBezTo>
                  <a:lnTo>
                    <a:pt x="12619" y="43245"/>
                  </a:lnTo>
                  <a:lnTo>
                    <a:pt x="9240" y="43467"/>
                  </a:lnTo>
                  <a:cubicBezTo>
                    <a:pt x="9116" y="43480"/>
                    <a:pt x="8993" y="43492"/>
                    <a:pt x="8870" y="43492"/>
                  </a:cubicBezTo>
                  <a:cubicBezTo>
                    <a:pt x="5897" y="43492"/>
                    <a:pt x="3454" y="41062"/>
                    <a:pt x="3442" y="38089"/>
                  </a:cubicBezTo>
                  <a:lnTo>
                    <a:pt x="3442" y="37979"/>
                  </a:lnTo>
                  <a:cubicBezTo>
                    <a:pt x="3516" y="34463"/>
                    <a:pt x="2616" y="31182"/>
                    <a:pt x="987" y="28900"/>
                  </a:cubicBezTo>
                  <a:cubicBezTo>
                    <a:pt x="2616" y="26606"/>
                    <a:pt x="3516" y="23312"/>
                    <a:pt x="3442" y="19785"/>
                  </a:cubicBezTo>
                  <a:lnTo>
                    <a:pt x="3442" y="19711"/>
                  </a:lnTo>
                  <a:cubicBezTo>
                    <a:pt x="3454" y="16726"/>
                    <a:pt x="5897" y="14308"/>
                    <a:pt x="8870" y="14308"/>
                  </a:cubicBezTo>
                  <a:cubicBezTo>
                    <a:pt x="8993" y="14308"/>
                    <a:pt x="9116" y="14308"/>
                    <a:pt x="9240" y="14321"/>
                  </a:cubicBezTo>
                  <a:lnTo>
                    <a:pt x="12619" y="14543"/>
                  </a:lnTo>
                  <a:lnTo>
                    <a:pt x="12977" y="11188"/>
                  </a:lnTo>
                  <a:cubicBezTo>
                    <a:pt x="13322" y="7932"/>
                    <a:pt x="16060" y="5477"/>
                    <a:pt x="19341" y="5477"/>
                  </a:cubicBezTo>
                  <a:cubicBezTo>
                    <a:pt x="27753" y="5477"/>
                    <a:pt x="32971" y="3059"/>
                    <a:pt x="35919" y="975"/>
                  </a:cubicBezTo>
                  <a:close/>
                  <a:moveTo>
                    <a:pt x="35919" y="0"/>
                  </a:moveTo>
                  <a:lnTo>
                    <a:pt x="35697" y="173"/>
                  </a:lnTo>
                  <a:cubicBezTo>
                    <a:pt x="32885" y="2233"/>
                    <a:pt x="27766" y="4687"/>
                    <a:pt x="19341" y="4687"/>
                  </a:cubicBezTo>
                  <a:cubicBezTo>
                    <a:pt x="15666" y="4687"/>
                    <a:pt x="12582" y="7450"/>
                    <a:pt x="12200" y="11101"/>
                  </a:cubicBezTo>
                  <a:lnTo>
                    <a:pt x="11916" y="13716"/>
                  </a:lnTo>
                  <a:lnTo>
                    <a:pt x="9289" y="13543"/>
                  </a:lnTo>
                  <a:cubicBezTo>
                    <a:pt x="9153" y="13532"/>
                    <a:pt x="9018" y="13519"/>
                    <a:pt x="8870" y="13519"/>
                  </a:cubicBezTo>
                  <a:cubicBezTo>
                    <a:pt x="5465" y="13519"/>
                    <a:pt x="2678" y="16295"/>
                    <a:pt x="2665" y="19724"/>
                  </a:cubicBezTo>
                  <a:lnTo>
                    <a:pt x="2665" y="19798"/>
                  </a:lnTo>
                  <a:cubicBezTo>
                    <a:pt x="2727" y="23276"/>
                    <a:pt x="1826" y="26508"/>
                    <a:pt x="186" y="28654"/>
                  </a:cubicBezTo>
                  <a:lnTo>
                    <a:pt x="1" y="28900"/>
                  </a:lnTo>
                  <a:lnTo>
                    <a:pt x="186" y="29134"/>
                  </a:lnTo>
                  <a:cubicBezTo>
                    <a:pt x="1826" y="31281"/>
                    <a:pt x="2727" y="34500"/>
                    <a:pt x="2665" y="37966"/>
                  </a:cubicBezTo>
                  <a:lnTo>
                    <a:pt x="2665" y="38089"/>
                  </a:lnTo>
                  <a:cubicBezTo>
                    <a:pt x="2678" y="41494"/>
                    <a:pt x="5465" y="44269"/>
                    <a:pt x="8870" y="44269"/>
                  </a:cubicBezTo>
                  <a:cubicBezTo>
                    <a:pt x="9018" y="44269"/>
                    <a:pt x="9153" y="44257"/>
                    <a:pt x="9301" y="44257"/>
                  </a:cubicBezTo>
                  <a:lnTo>
                    <a:pt x="11916" y="44072"/>
                  </a:lnTo>
                  <a:lnTo>
                    <a:pt x="12200" y="46687"/>
                  </a:lnTo>
                  <a:cubicBezTo>
                    <a:pt x="12582" y="50350"/>
                    <a:pt x="15666" y="53101"/>
                    <a:pt x="19341" y="53101"/>
                  </a:cubicBezTo>
                  <a:cubicBezTo>
                    <a:pt x="27766" y="53101"/>
                    <a:pt x="32885" y="55555"/>
                    <a:pt x="35697" y="57615"/>
                  </a:cubicBezTo>
                  <a:lnTo>
                    <a:pt x="35919" y="57788"/>
                  </a:lnTo>
                  <a:lnTo>
                    <a:pt x="36154" y="57615"/>
                  </a:lnTo>
                  <a:cubicBezTo>
                    <a:pt x="38966" y="55555"/>
                    <a:pt x="44084" y="53101"/>
                    <a:pt x="52509" y="53101"/>
                  </a:cubicBezTo>
                  <a:cubicBezTo>
                    <a:pt x="56185" y="53101"/>
                    <a:pt x="59256" y="50350"/>
                    <a:pt x="59651" y="46687"/>
                  </a:cubicBezTo>
                  <a:lnTo>
                    <a:pt x="59935" y="44072"/>
                  </a:lnTo>
                  <a:lnTo>
                    <a:pt x="62550" y="44257"/>
                  </a:lnTo>
                  <a:cubicBezTo>
                    <a:pt x="62698" y="44257"/>
                    <a:pt x="62833" y="44269"/>
                    <a:pt x="62981" y="44269"/>
                  </a:cubicBezTo>
                  <a:cubicBezTo>
                    <a:pt x="66385" y="44269"/>
                    <a:pt x="69173" y="41494"/>
                    <a:pt x="69186" y="38077"/>
                  </a:cubicBezTo>
                  <a:lnTo>
                    <a:pt x="69186" y="37991"/>
                  </a:lnTo>
                  <a:cubicBezTo>
                    <a:pt x="69124" y="34512"/>
                    <a:pt x="70024" y="31281"/>
                    <a:pt x="71664" y="29134"/>
                  </a:cubicBezTo>
                  <a:lnTo>
                    <a:pt x="71837" y="28900"/>
                  </a:lnTo>
                  <a:lnTo>
                    <a:pt x="71664" y="28666"/>
                  </a:lnTo>
                  <a:cubicBezTo>
                    <a:pt x="70024" y="26508"/>
                    <a:pt x="69124" y="23288"/>
                    <a:pt x="69186" y="19834"/>
                  </a:cubicBezTo>
                  <a:lnTo>
                    <a:pt x="69186" y="19711"/>
                  </a:lnTo>
                  <a:cubicBezTo>
                    <a:pt x="69173" y="16295"/>
                    <a:pt x="66385" y="13519"/>
                    <a:pt x="62981" y="13519"/>
                  </a:cubicBezTo>
                  <a:cubicBezTo>
                    <a:pt x="62833" y="13519"/>
                    <a:pt x="62698" y="13532"/>
                    <a:pt x="62550" y="13543"/>
                  </a:cubicBezTo>
                  <a:lnTo>
                    <a:pt x="59935" y="13716"/>
                  </a:lnTo>
                  <a:lnTo>
                    <a:pt x="59651" y="11101"/>
                  </a:lnTo>
                  <a:cubicBezTo>
                    <a:pt x="59256" y="7450"/>
                    <a:pt x="56185" y="4687"/>
                    <a:pt x="52509" y="4687"/>
                  </a:cubicBezTo>
                  <a:cubicBezTo>
                    <a:pt x="44084" y="4687"/>
                    <a:pt x="38966" y="2233"/>
                    <a:pt x="36154" y="173"/>
                  </a:cubicBezTo>
                  <a:lnTo>
                    <a:pt x="359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5" name="Google Shape;8815;p33"/>
          <p:cNvSpPr txBox="1">
            <a:spLocks noGrp="1"/>
          </p:cNvSpPr>
          <p:nvPr>
            <p:ph type="ctrTitle"/>
          </p:nvPr>
        </p:nvSpPr>
        <p:spPr>
          <a:xfrm>
            <a:off x="2370505" y="1414500"/>
            <a:ext cx="4401900" cy="231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INTEGRASI</a:t>
            </a:r>
            <a:br>
              <a:rPr lang="en" sz="6600" dirty="0"/>
            </a:br>
            <a:r>
              <a:rPr lang="en" sz="6600" dirty="0">
                <a:solidFill>
                  <a:schemeClr val="lt2"/>
                </a:solidFill>
              </a:rPr>
              <a:t>NASIONAL</a:t>
            </a:r>
            <a:endParaRPr sz="6600" dirty="0">
              <a:solidFill>
                <a:schemeClr val="lt2"/>
              </a:solidFill>
            </a:endParaRPr>
          </a:p>
        </p:txBody>
      </p:sp>
      <p:sp>
        <p:nvSpPr>
          <p:cNvPr id="8818" name="Google Shape;8818;p33"/>
          <p:cNvSpPr/>
          <p:nvPr/>
        </p:nvSpPr>
        <p:spPr>
          <a:xfrm>
            <a:off x="4373825" y="902725"/>
            <a:ext cx="396354" cy="376494"/>
          </a:xfrm>
          <a:custGeom>
            <a:avLst/>
            <a:gdLst/>
            <a:ahLst/>
            <a:cxnLst/>
            <a:rect l="l" t="t" r="r" b="b"/>
            <a:pathLst>
              <a:path w="6156" h="5848" extrusionOk="0">
                <a:moveTo>
                  <a:pt x="3072" y="1"/>
                </a:moveTo>
                <a:lnTo>
                  <a:pt x="2122" y="1925"/>
                </a:lnTo>
                <a:lnTo>
                  <a:pt x="1" y="2233"/>
                </a:lnTo>
                <a:lnTo>
                  <a:pt x="1530" y="3726"/>
                </a:lnTo>
                <a:lnTo>
                  <a:pt x="1172" y="5847"/>
                </a:lnTo>
                <a:lnTo>
                  <a:pt x="3072" y="4848"/>
                </a:lnTo>
                <a:lnTo>
                  <a:pt x="4971" y="5847"/>
                </a:lnTo>
                <a:lnTo>
                  <a:pt x="4614" y="3726"/>
                </a:lnTo>
                <a:lnTo>
                  <a:pt x="6155" y="2233"/>
                </a:lnTo>
                <a:lnTo>
                  <a:pt x="4022" y="1925"/>
                </a:lnTo>
                <a:lnTo>
                  <a:pt x="3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33"/>
          <p:cNvSpPr/>
          <p:nvPr/>
        </p:nvSpPr>
        <p:spPr>
          <a:xfrm>
            <a:off x="717025" y="820050"/>
            <a:ext cx="396354" cy="376494"/>
          </a:xfrm>
          <a:custGeom>
            <a:avLst/>
            <a:gdLst/>
            <a:ahLst/>
            <a:cxnLst/>
            <a:rect l="l" t="t" r="r" b="b"/>
            <a:pathLst>
              <a:path w="6156" h="5848" extrusionOk="0">
                <a:moveTo>
                  <a:pt x="3072" y="1"/>
                </a:moveTo>
                <a:lnTo>
                  <a:pt x="2122" y="1925"/>
                </a:lnTo>
                <a:lnTo>
                  <a:pt x="1" y="2233"/>
                </a:lnTo>
                <a:lnTo>
                  <a:pt x="1530" y="3726"/>
                </a:lnTo>
                <a:lnTo>
                  <a:pt x="1172" y="5847"/>
                </a:lnTo>
                <a:lnTo>
                  <a:pt x="3072" y="4848"/>
                </a:lnTo>
                <a:lnTo>
                  <a:pt x="4971" y="5847"/>
                </a:lnTo>
                <a:lnTo>
                  <a:pt x="4614" y="3726"/>
                </a:lnTo>
                <a:lnTo>
                  <a:pt x="6155" y="2233"/>
                </a:lnTo>
                <a:lnTo>
                  <a:pt x="4022" y="1925"/>
                </a:lnTo>
                <a:lnTo>
                  <a:pt x="3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33"/>
          <p:cNvSpPr/>
          <p:nvPr/>
        </p:nvSpPr>
        <p:spPr>
          <a:xfrm>
            <a:off x="717025" y="3928925"/>
            <a:ext cx="396354" cy="376494"/>
          </a:xfrm>
          <a:custGeom>
            <a:avLst/>
            <a:gdLst/>
            <a:ahLst/>
            <a:cxnLst/>
            <a:rect l="l" t="t" r="r" b="b"/>
            <a:pathLst>
              <a:path w="6156" h="5848" extrusionOk="0">
                <a:moveTo>
                  <a:pt x="3072" y="1"/>
                </a:moveTo>
                <a:lnTo>
                  <a:pt x="2122" y="1925"/>
                </a:lnTo>
                <a:lnTo>
                  <a:pt x="1" y="2233"/>
                </a:lnTo>
                <a:lnTo>
                  <a:pt x="1530" y="3726"/>
                </a:lnTo>
                <a:lnTo>
                  <a:pt x="1172" y="5847"/>
                </a:lnTo>
                <a:lnTo>
                  <a:pt x="3072" y="4848"/>
                </a:lnTo>
                <a:lnTo>
                  <a:pt x="4971" y="5847"/>
                </a:lnTo>
                <a:lnTo>
                  <a:pt x="4614" y="3726"/>
                </a:lnTo>
                <a:lnTo>
                  <a:pt x="6155" y="2233"/>
                </a:lnTo>
                <a:lnTo>
                  <a:pt x="4022" y="1925"/>
                </a:lnTo>
                <a:lnTo>
                  <a:pt x="3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33"/>
          <p:cNvSpPr/>
          <p:nvPr/>
        </p:nvSpPr>
        <p:spPr>
          <a:xfrm>
            <a:off x="8030175" y="3928925"/>
            <a:ext cx="396354" cy="376494"/>
          </a:xfrm>
          <a:custGeom>
            <a:avLst/>
            <a:gdLst/>
            <a:ahLst/>
            <a:cxnLst/>
            <a:rect l="l" t="t" r="r" b="b"/>
            <a:pathLst>
              <a:path w="6156" h="5848" extrusionOk="0">
                <a:moveTo>
                  <a:pt x="3072" y="1"/>
                </a:moveTo>
                <a:lnTo>
                  <a:pt x="2122" y="1925"/>
                </a:lnTo>
                <a:lnTo>
                  <a:pt x="1" y="2233"/>
                </a:lnTo>
                <a:lnTo>
                  <a:pt x="1530" y="3726"/>
                </a:lnTo>
                <a:lnTo>
                  <a:pt x="1172" y="5847"/>
                </a:lnTo>
                <a:lnTo>
                  <a:pt x="3072" y="4848"/>
                </a:lnTo>
                <a:lnTo>
                  <a:pt x="4971" y="5847"/>
                </a:lnTo>
                <a:lnTo>
                  <a:pt x="4614" y="3726"/>
                </a:lnTo>
                <a:lnTo>
                  <a:pt x="6155" y="2233"/>
                </a:lnTo>
                <a:lnTo>
                  <a:pt x="4022" y="1925"/>
                </a:lnTo>
                <a:lnTo>
                  <a:pt x="3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18;p33">
            <a:extLst>
              <a:ext uri="{FF2B5EF4-FFF2-40B4-BE49-F238E27FC236}">
                <a16:creationId xmlns:a16="http://schemas.microsoft.com/office/drawing/2014/main" id="{B0B9F5F4-EBFC-EB4D-8BC6-0EB6AC16FB65}"/>
              </a:ext>
            </a:extLst>
          </p:cNvPr>
          <p:cNvSpPr/>
          <p:nvPr/>
        </p:nvSpPr>
        <p:spPr>
          <a:xfrm>
            <a:off x="5727495" y="3684763"/>
            <a:ext cx="396354" cy="376494"/>
          </a:xfrm>
          <a:custGeom>
            <a:avLst/>
            <a:gdLst/>
            <a:ahLst/>
            <a:cxnLst/>
            <a:rect l="l" t="t" r="r" b="b"/>
            <a:pathLst>
              <a:path w="6156" h="5848" extrusionOk="0">
                <a:moveTo>
                  <a:pt x="3072" y="1"/>
                </a:moveTo>
                <a:lnTo>
                  <a:pt x="2122" y="1925"/>
                </a:lnTo>
                <a:lnTo>
                  <a:pt x="1" y="2233"/>
                </a:lnTo>
                <a:lnTo>
                  <a:pt x="1530" y="3726"/>
                </a:lnTo>
                <a:lnTo>
                  <a:pt x="1172" y="5847"/>
                </a:lnTo>
                <a:lnTo>
                  <a:pt x="3072" y="4848"/>
                </a:lnTo>
                <a:lnTo>
                  <a:pt x="4971" y="5847"/>
                </a:lnTo>
                <a:lnTo>
                  <a:pt x="4614" y="3726"/>
                </a:lnTo>
                <a:lnTo>
                  <a:pt x="6155" y="2233"/>
                </a:lnTo>
                <a:lnTo>
                  <a:pt x="4022" y="1925"/>
                </a:lnTo>
                <a:lnTo>
                  <a:pt x="3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98"/>
        <p:cNvGrpSpPr/>
        <p:nvPr/>
      </p:nvGrpSpPr>
      <p:grpSpPr>
        <a:xfrm>
          <a:off x="0" y="0"/>
          <a:ext cx="0" cy="0"/>
          <a:chOff x="0" y="0"/>
          <a:chExt cx="0" cy="0"/>
        </a:xfrm>
      </p:grpSpPr>
      <p:grpSp>
        <p:nvGrpSpPr>
          <p:cNvPr id="8903" name="Google Shape;8903;p39"/>
          <p:cNvGrpSpPr/>
          <p:nvPr/>
        </p:nvGrpSpPr>
        <p:grpSpPr>
          <a:xfrm>
            <a:off x="116541" y="923365"/>
            <a:ext cx="8821271" cy="3666563"/>
            <a:chOff x="869725" y="1647174"/>
            <a:chExt cx="3400299" cy="2557631"/>
          </a:xfrm>
        </p:grpSpPr>
        <p:sp>
          <p:nvSpPr>
            <p:cNvPr id="8904" name="Google Shape;8904;p39"/>
            <p:cNvSpPr/>
            <p:nvPr/>
          </p:nvSpPr>
          <p:spPr>
            <a:xfrm>
              <a:off x="869725" y="1678687"/>
              <a:ext cx="3400299" cy="2526118"/>
            </a:xfrm>
            <a:custGeom>
              <a:avLst/>
              <a:gdLst/>
              <a:ahLst/>
              <a:cxnLst/>
              <a:rect l="l" t="t" r="r" b="b"/>
              <a:pathLst>
                <a:path w="62768" h="46631" extrusionOk="0">
                  <a:moveTo>
                    <a:pt x="31376" y="1"/>
                  </a:moveTo>
                  <a:cubicBezTo>
                    <a:pt x="25733" y="1"/>
                    <a:pt x="20438" y="1107"/>
                    <a:pt x="15870" y="3051"/>
                  </a:cubicBezTo>
                  <a:cubicBezTo>
                    <a:pt x="15744" y="3099"/>
                    <a:pt x="15617" y="3114"/>
                    <a:pt x="15491" y="3114"/>
                  </a:cubicBezTo>
                  <a:lnTo>
                    <a:pt x="8741" y="3114"/>
                  </a:lnTo>
                  <a:cubicBezTo>
                    <a:pt x="8203" y="3114"/>
                    <a:pt x="7777" y="3557"/>
                    <a:pt x="7777" y="4094"/>
                  </a:cubicBezTo>
                  <a:lnTo>
                    <a:pt x="7777" y="4632"/>
                  </a:lnTo>
                  <a:cubicBezTo>
                    <a:pt x="7777" y="5169"/>
                    <a:pt x="7335" y="5596"/>
                    <a:pt x="6797" y="5596"/>
                  </a:cubicBezTo>
                  <a:cubicBezTo>
                    <a:pt x="6260" y="5596"/>
                    <a:pt x="5832" y="6039"/>
                    <a:pt x="5832" y="6576"/>
                  </a:cubicBezTo>
                  <a:lnTo>
                    <a:pt x="5832" y="9390"/>
                  </a:lnTo>
                  <a:cubicBezTo>
                    <a:pt x="5832" y="9643"/>
                    <a:pt x="5737" y="9879"/>
                    <a:pt x="5564" y="10054"/>
                  </a:cubicBezTo>
                  <a:cubicBezTo>
                    <a:pt x="2055" y="13816"/>
                    <a:pt x="0" y="18383"/>
                    <a:pt x="0" y="23315"/>
                  </a:cubicBezTo>
                  <a:cubicBezTo>
                    <a:pt x="0" y="28231"/>
                    <a:pt x="2055" y="32799"/>
                    <a:pt x="5564" y="36561"/>
                  </a:cubicBezTo>
                  <a:cubicBezTo>
                    <a:pt x="5737" y="36750"/>
                    <a:pt x="5832" y="36988"/>
                    <a:pt x="5832" y="37225"/>
                  </a:cubicBezTo>
                  <a:lnTo>
                    <a:pt x="5832" y="40055"/>
                  </a:lnTo>
                  <a:cubicBezTo>
                    <a:pt x="5832" y="40592"/>
                    <a:pt x="6260" y="41018"/>
                    <a:pt x="6797" y="41018"/>
                  </a:cubicBezTo>
                  <a:cubicBezTo>
                    <a:pt x="7335" y="41018"/>
                    <a:pt x="7777" y="41461"/>
                    <a:pt x="7777" y="41998"/>
                  </a:cubicBezTo>
                  <a:lnTo>
                    <a:pt x="7777" y="42536"/>
                  </a:lnTo>
                  <a:cubicBezTo>
                    <a:pt x="7777" y="43073"/>
                    <a:pt x="8203" y="43500"/>
                    <a:pt x="8741" y="43500"/>
                  </a:cubicBezTo>
                  <a:lnTo>
                    <a:pt x="15491" y="43500"/>
                  </a:lnTo>
                  <a:cubicBezTo>
                    <a:pt x="15617" y="43500"/>
                    <a:pt x="15744" y="43532"/>
                    <a:pt x="15870" y="43579"/>
                  </a:cubicBezTo>
                  <a:cubicBezTo>
                    <a:pt x="20438" y="45524"/>
                    <a:pt x="25733" y="46630"/>
                    <a:pt x="31376" y="46630"/>
                  </a:cubicBezTo>
                  <a:cubicBezTo>
                    <a:pt x="37034" y="46630"/>
                    <a:pt x="42330" y="45524"/>
                    <a:pt x="46898" y="43579"/>
                  </a:cubicBezTo>
                  <a:cubicBezTo>
                    <a:pt x="47024" y="43532"/>
                    <a:pt x="47151" y="43500"/>
                    <a:pt x="47277" y="43500"/>
                  </a:cubicBezTo>
                  <a:lnTo>
                    <a:pt x="54027" y="43500"/>
                  </a:lnTo>
                  <a:cubicBezTo>
                    <a:pt x="54565" y="43500"/>
                    <a:pt x="54991" y="43073"/>
                    <a:pt x="54991" y="42536"/>
                  </a:cubicBezTo>
                  <a:lnTo>
                    <a:pt x="54991" y="41998"/>
                  </a:lnTo>
                  <a:cubicBezTo>
                    <a:pt x="54991" y="41461"/>
                    <a:pt x="55433" y="41018"/>
                    <a:pt x="55971" y="41018"/>
                  </a:cubicBezTo>
                  <a:cubicBezTo>
                    <a:pt x="56508" y="41018"/>
                    <a:pt x="56936" y="40592"/>
                    <a:pt x="56936" y="40055"/>
                  </a:cubicBezTo>
                  <a:lnTo>
                    <a:pt x="56936" y="37225"/>
                  </a:lnTo>
                  <a:cubicBezTo>
                    <a:pt x="56936" y="36988"/>
                    <a:pt x="57030" y="36750"/>
                    <a:pt x="57204" y="36561"/>
                  </a:cubicBezTo>
                  <a:cubicBezTo>
                    <a:pt x="60713" y="32799"/>
                    <a:pt x="62768" y="28231"/>
                    <a:pt x="62768" y="23315"/>
                  </a:cubicBezTo>
                  <a:cubicBezTo>
                    <a:pt x="62768" y="18383"/>
                    <a:pt x="60713" y="13816"/>
                    <a:pt x="57204" y="10054"/>
                  </a:cubicBezTo>
                  <a:cubicBezTo>
                    <a:pt x="57030" y="9879"/>
                    <a:pt x="56936" y="9643"/>
                    <a:pt x="56936" y="9390"/>
                  </a:cubicBezTo>
                  <a:lnTo>
                    <a:pt x="56936" y="6576"/>
                  </a:lnTo>
                  <a:cubicBezTo>
                    <a:pt x="56936" y="6039"/>
                    <a:pt x="56508" y="5596"/>
                    <a:pt x="55971" y="5596"/>
                  </a:cubicBezTo>
                  <a:cubicBezTo>
                    <a:pt x="55433" y="5596"/>
                    <a:pt x="54991" y="5169"/>
                    <a:pt x="54991" y="4632"/>
                  </a:cubicBezTo>
                  <a:lnTo>
                    <a:pt x="54991" y="4094"/>
                  </a:lnTo>
                  <a:cubicBezTo>
                    <a:pt x="54991" y="3557"/>
                    <a:pt x="54565" y="3114"/>
                    <a:pt x="54027" y="3114"/>
                  </a:cubicBezTo>
                  <a:lnTo>
                    <a:pt x="47277" y="3114"/>
                  </a:lnTo>
                  <a:cubicBezTo>
                    <a:pt x="47151" y="3114"/>
                    <a:pt x="47024" y="3099"/>
                    <a:pt x="46898" y="3051"/>
                  </a:cubicBezTo>
                  <a:cubicBezTo>
                    <a:pt x="42330" y="1107"/>
                    <a:pt x="37034" y="1"/>
                    <a:pt x="31376" y="1"/>
                  </a:cubicBez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39"/>
            <p:cNvSpPr/>
            <p:nvPr/>
          </p:nvSpPr>
          <p:spPr>
            <a:xfrm>
              <a:off x="869725" y="1647174"/>
              <a:ext cx="3400299" cy="2526118"/>
            </a:xfrm>
            <a:custGeom>
              <a:avLst/>
              <a:gdLst/>
              <a:ahLst/>
              <a:cxnLst/>
              <a:rect l="l" t="t" r="r" b="b"/>
              <a:pathLst>
                <a:path w="62768" h="46631" extrusionOk="0">
                  <a:moveTo>
                    <a:pt x="31376" y="1"/>
                  </a:moveTo>
                  <a:cubicBezTo>
                    <a:pt x="25733" y="1"/>
                    <a:pt x="20438" y="1107"/>
                    <a:pt x="15870" y="3051"/>
                  </a:cubicBezTo>
                  <a:cubicBezTo>
                    <a:pt x="15744" y="3099"/>
                    <a:pt x="15617" y="3114"/>
                    <a:pt x="15491" y="3114"/>
                  </a:cubicBezTo>
                  <a:lnTo>
                    <a:pt x="8741" y="3114"/>
                  </a:lnTo>
                  <a:cubicBezTo>
                    <a:pt x="8203" y="3114"/>
                    <a:pt x="7777" y="3557"/>
                    <a:pt x="7777" y="4094"/>
                  </a:cubicBezTo>
                  <a:lnTo>
                    <a:pt x="7777" y="4632"/>
                  </a:lnTo>
                  <a:cubicBezTo>
                    <a:pt x="7777" y="5169"/>
                    <a:pt x="7335" y="5596"/>
                    <a:pt x="6797" y="5596"/>
                  </a:cubicBezTo>
                  <a:cubicBezTo>
                    <a:pt x="6260" y="5596"/>
                    <a:pt x="5832" y="6039"/>
                    <a:pt x="5832" y="6576"/>
                  </a:cubicBezTo>
                  <a:lnTo>
                    <a:pt x="5832" y="9390"/>
                  </a:lnTo>
                  <a:cubicBezTo>
                    <a:pt x="5832" y="9643"/>
                    <a:pt x="5737" y="9879"/>
                    <a:pt x="5564" y="10054"/>
                  </a:cubicBezTo>
                  <a:cubicBezTo>
                    <a:pt x="2055" y="13816"/>
                    <a:pt x="0" y="18383"/>
                    <a:pt x="0" y="23315"/>
                  </a:cubicBezTo>
                  <a:cubicBezTo>
                    <a:pt x="0" y="28231"/>
                    <a:pt x="2055" y="32799"/>
                    <a:pt x="5564" y="36561"/>
                  </a:cubicBezTo>
                  <a:cubicBezTo>
                    <a:pt x="5737" y="36750"/>
                    <a:pt x="5832" y="36988"/>
                    <a:pt x="5832" y="37225"/>
                  </a:cubicBezTo>
                  <a:lnTo>
                    <a:pt x="5832" y="40055"/>
                  </a:lnTo>
                  <a:cubicBezTo>
                    <a:pt x="5832" y="40592"/>
                    <a:pt x="6260" y="41018"/>
                    <a:pt x="6797" y="41018"/>
                  </a:cubicBezTo>
                  <a:cubicBezTo>
                    <a:pt x="7335" y="41018"/>
                    <a:pt x="7777" y="41461"/>
                    <a:pt x="7777" y="41998"/>
                  </a:cubicBezTo>
                  <a:lnTo>
                    <a:pt x="7777" y="42536"/>
                  </a:lnTo>
                  <a:cubicBezTo>
                    <a:pt x="7777" y="43073"/>
                    <a:pt x="8203" y="43500"/>
                    <a:pt x="8741" y="43500"/>
                  </a:cubicBezTo>
                  <a:lnTo>
                    <a:pt x="15491" y="43500"/>
                  </a:lnTo>
                  <a:cubicBezTo>
                    <a:pt x="15617" y="43500"/>
                    <a:pt x="15744" y="43532"/>
                    <a:pt x="15870" y="43579"/>
                  </a:cubicBezTo>
                  <a:cubicBezTo>
                    <a:pt x="20438" y="45524"/>
                    <a:pt x="25733" y="46630"/>
                    <a:pt x="31376" y="46630"/>
                  </a:cubicBezTo>
                  <a:cubicBezTo>
                    <a:pt x="37034" y="46630"/>
                    <a:pt x="42330" y="45524"/>
                    <a:pt x="46898" y="43579"/>
                  </a:cubicBezTo>
                  <a:cubicBezTo>
                    <a:pt x="47024" y="43532"/>
                    <a:pt x="47151" y="43500"/>
                    <a:pt x="47277" y="43500"/>
                  </a:cubicBezTo>
                  <a:lnTo>
                    <a:pt x="54027" y="43500"/>
                  </a:lnTo>
                  <a:cubicBezTo>
                    <a:pt x="54565" y="43500"/>
                    <a:pt x="54991" y="43073"/>
                    <a:pt x="54991" y="42536"/>
                  </a:cubicBezTo>
                  <a:lnTo>
                    <a:pt x="54991" y="41998"/>
                  </a:lnTo>
                  <a:cubicBezTo>
                    <a:pt x="54991" y="41461"/>
                    <a:pt x="55433" y="41018"/>
                    <a:pt x="55971" y="41018"/>
                  </a:cubicBezTo>
                  <a:cubicBezTo>
                    <a:pt x="56508" y="41018"/>
                    <a:pt x="56936" y="40592"/>
                    <a:pt x="56936" y="40055"/>
                  </a:cubicBezTo>
                  <a:lnTo>
                    <a:pt x="56936" y="37225"/>
                  </a:lnTo>
                  <a:cubicBezTo>
                    <a:pt x="56936" y="36988"/>
                    <a:pt x="57030" y="36750"/>
                    <a:pt x="57204" y="36561"/>
                  </a:cubicBezTo>
                  <a:cubicBezTo>
                    <a:pt x="60713" y="32799"/>
                    <a:pt x="62768" y="28231"/>
                    <a:pt x="62768" y="23315"/>
                  </a:cubicBezTo>
                  <a:cubicBezTo>
                    <a:pt x="62768" y="18383"/>
                    <a:pt x="60713" y="13816"/>
                    <a:pt x="57204" y="10054"/>
                  </a:cubicBezTo>
                  <a:cubicBezTo>
                    <a:pt x="57030" y="9879"/>
                    <a:pt x="56936" y="9643"/>
                    <a:pt x="56936" y="9390"/>
                  </a:cubicBezTo>
                  <a:lnTo>
                    <a:pt x="56936" y="6576"/>
                  </a:lnTo>
                  <a:cubicBezTo>
                    <a:pt x="56936" y="6039"/>
                    <a:pt x="56508" y="5596"/>
                    <a:pt x="55971" y="5596"/>
                  </a:cubicBezTo>
                  <a:cubicBezTo>
                    <a:pt x="55433" y="5596"/>
                    <a:pt x="54991" y="5169"/>
                    <a:pt x="54991" y="4632"/>
                  </a:cubicBezTo>
                  <a:lnTo>
                    <a:pt x="54991" y="4094"/>
                  </a:lnTo>
                  <a:cubicBezTo>
                    <a:pt x="54991" y="3557"/>
                    <a:pt x="54565" y="3114"/>
                    <a:pt x="54027" y="3114"/>
                  </a:cubicBezTo>
                  <a:lnTo>
                    <a:pt x="47277" y="3114"/>
                  </a:lnTo>
                  <a:cubicBezTo>
                    <a:pt x="47151" y="3114"/>
                    <a:pt x="47024" y="3099"/>
                    <a:pt x="46898" y="3051"/>
                  </a:cubicBezTo>
                  <a:cubicBezTo>
                    <a:pt x="42330" y="1107"/>
                    <a:pt x="37034" y="1"/>
                    <a:pt x="31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39"/>
            <p:cNvSpPr/>
            <p:nvPr/>
          </p:nvSpPr>
          <p:spPr>
            <a:xfrm>
              <a:off x="943346" y="1697663"/>
              <a:ext cx="3253059" cy="2425032"/>
            </a:xfrm>
            <a:custGeom>
              <a:avLst/>
              <a:gdLst/>
              <a:ahLst/>
              <a:cxnLst/>
              <a:rect l="l" t="t" r="r" b="b"/>
              <a:pathLst>
                <a:path w="60050" h="44765" extrusionOk="0">
                  <a:moveTo>
                    <a:pt x="30017" y="601"/>
                  </a:moveTo>
                  <a:cubicBezTo>
                    <a:pt x="35138" y="601"/>
                    <a:pt x="40181" y="1598"/>
                    <a:pt x="44607" y="3463"/>
                  </a:cubicBezTo>
                  <a:cubicBezTo>
                    <a:pt x="44748" y="3542"/>
                    <a:pt x="44906" y="3573"/>
                    <a:pt x="45081" y="3573"/>
                  </a:cubicBezTo>
                  <a:lnTo>
                    <a:pt x="51467" y="3573"/>
                  </a:lnTo>
                  <a:cubicBezTo>
                    <a:pt x="51798" y="3573"/>
                    <a:pt x="52083" y="3842"/>
                    <a:pt x="52083" y="4174"/>
                  </a:cubicBezTo>
                  <a:lnTo>
                    <a:pt x="52083" y="4696"/>
                  </a:lnTo>
                  <a:cubicBezTo>
                    <a:pt x="52083" y="5360"/>
                    <a:pt x="52620" y="5912"/>
                    <a:pt x="53300" y="5912"/>
                  </a:cubicBezTo>
                  <a:cubicBezTo>
                    <a:pt x="53648" y="5912"/>
                    <a:pt x="53916" y="6197"/>
                    <a:pt x="53916" y="6530"/>
                  </a:cubicBezTo>
                  <a:lnTo>
                    <a:pt x="53916" y="9200"/>
                  </a:lnTo>
                  <a:cubicBezTo>
                    <a:pt x="53916" y="9501"/>
                    <a:pt x="54027" y="9801"/>
                    <a:pt x="54249" y="10039"/>
                  </a:cubicBezTo>
                  <a:cubicBezTo>
                    <a:pt x="57647" y="13674"/>
                    <a:pt x="59433" y="17942"/>
                    <a:pt x="59433" y="22383"/>
                  </a:cubicBezTo>
                  <a:cubicBezTo>
                    <a:pt x="59433" y="26809"/>
                    <a:pt x="57647" y="31077"/>
                    <a:pt x="54249" y="34728"/>
                  </a:cubicBezTo>
                  <a:cubicBezTo>
                    <a:pt x="54027" y="34950"/>
                    <a:pt x="53916" y="35249"/>
                    <a:pt x="53916" y="35566"/>
                  </a:cubicBezTo>
                  <a:lnTo>
                    <a:pt x="53916" y="38221"/>
                  </a:lnTo>
                  <a:cubicBezTo>
                    <a:pt x="53916" y="38569"/>
                    <a:pt x="53648" y="38838"/>
                    <a:pt x="53300" y="38838"/>
                  </a:cubicBezTo>
                  <a:cubicBezTo>
                    <a:pt x="52620" y="38838"/>
                    <a:pt x="52083" y="39391"/>
                    <a:pt x="52083" y="40071"/>
                  </a:cubicBezTo>
                  <a:lnTo>
                    <a:pt x="52083" y="40577"/>
                  </a:lnTo>
                  <a:cubicBezTo>
                    <a:pt x="52083" y="40925"/>
                    <a:pt x="51798" y="41193"/>
                    <a:pt x="51467" y="41193"/>
                  </a:cubicBezTo>
                  <a:lnTo>
                    <a:pt x="45081" y="41193"/>
                  </a:lnTo>
                  <a:cubicBezTo>
                    <a:pt x="44906" y="41193"/>
                    <a:pt x="44748" y="41224"/>
                    <a:pt x="44607" y="41288"/>
                  </a:cubicBezTo>
                  <a:cubicBezTo>
                    <a:pt x="40181" y="43153"/>
                    <a:pt x="35138" y="44149"/>
                    <a:pt x="30017" y="44149"/>
                  </a:cubicBezTo>
                  <a:cubicBezTo>
                    <a:pt x="24912" y="44149"/>
                    <a:pt x="19869" y="43153"/>
                    <a:pt x="15443" y="41288"/>
                  </a:cubicBezTo>
                  <a:cubicBezTo>
                    <a:pt x="15301" y="41224"/>
                    <a:pt x="15143" y="41193"/>
                    <a:pt x="14969" y="41193"/>
                  </a:cubicBezTo>
                  <a:lnTo>
                    <a:pt x="8583" y="41193"/>
                  </a:lnTo>
                  <a:cubicBezTo>
                    <a:pt x="8252" y="41193"/>
                    <a:pt x="7967" y="40925"/>
                    <a:pt x="7967" y="40577"/>
                  </a:cubicBezTo>
                  <a:lnTo>
                    <a:pt x="7967" y="40071"/>
                  </a:lnTo>
                  <a:cubicBezTo>
                    <a:pt x="7967" y="39391"/>
                    <a:pt x="7430" y="38838"/>
                    <a:pt x="6749" y="38838"/>
                  </a:cubicBezTo>
                  <a:cubicBezTo>
                    <a:pt x="6402" y="38838"/>
                    <a:pt x="6134" y="38569"/>
                    <a:pt x="6134" y="38221"/>
                  </a:cubicBezTo>
                  <a:lnTo>
                    <a:pt x="6134" y="35566"/>
                  </a:lnTo>
                  <a:cubicBezTo>
                    <a:pt x="6134" y="35249"/>
                    <a:pt x="6022" y="34950"/>
                    <a:pt x="5801" y="34728"/>
                  </a:cubicBezTo>
                  <a:cubicBezTo>
                    <a:pt x="2403" y="31077"/>
                    <a:pt x="616" y="26809"/>
                    <a:pt x="616" y="22383"/>
                  </a:cubicBezTo>
                  <a:cubicBezTo>
                    <a:pt x="616" y="17942"/>
                    <a:pt x="2403" y="13674"/>
                    <a:pt x="5801" y="10039"/>
                  </a:cubicBezTo>
                  <a:cubicBezTo>
                    <a:pt x="6022" y="9801"/>
                    <a:pt x="6134" y="9501"/>
                    <a:pt x="6134" y="9200"/>
                  </a:cubicBezTo>
                  <a:lnTo>
                    <a:pt x="6134" y="6530"/>
                  </a:lnTo>
                  <a:cubicBezTo>
                    <a:pt x="6134" y="6197"/>
                    <a:pt x="6402" y="5912"/>
                    <a:pt x="6749" y="5912"/>
                  </a:cubicBezTo>
                  <a:cubicBezTo>
                    <a:pt x="7430" y="5912"/>
                    <a:pt x="7967" y="5360"/>
                    <a:pt x="7967" y="4696"/>
                  </a:cubicBezTo>
                  <a:lnTo>
                    <a:pt x="7967" y="4174"/>
                  </a:lnTo>
                  <a:cubicBezTo>
                    <a:pt x="7967" y="3842"/>
                    <a:pt x="8252" y="3573"/>
                    <a:pt x="8583" y="3573"/>
                  </a:cubicBezTo>
                  <a:lnTo>
                    <a:pt x="14969" y="3573"/>
                  </a:lnTo>
                  <a:cubicBezTo>
                    <a:pt x="15143" y="3573"/>
                    <a:pt x="15301" y="3542"/>
                    <a:pt x="15443" y="3463"/>
                  </a:cubicBezTo>
                  <a:cubicBezTo>
                    <a:pt x="19869" y="1598"/>
                    <a:pt x="24912" y="601"/>
                    <a:pt x="30017" y="601"/>
                  </a:cubicBezTo>
                  <a:close/>
                  <a:moveTo>
                    <a:pt x="30017" y="1"/>
                  </a:moveTo>
                  <a:cubicBezTo>
                    <a:pt x="24832" y="1"/>
                    <a:pt x="19696" y="997"/>
                    <a:pt x="15207" y="2909"/>
                  </a:cubicBezTo>
                  <a:cubicBezTo>
                    <a:pt x="15127" y="2941"/>
                    <a:pt x="15048" y="2957"/>
                    <a:pt x="14969" y="2957"/>
                  </a:cubicBezTo>
                  <a:lnTo>
                    <a:pt x="8583" y="2957"/>
                  </a:lnTo>
                  <a:cubicBezTo>
                    <a:pt x="7904" y="2957"/>
                    <a:pt x="7366" y="3510"/>
                    <a:pt x="7366" y="4174"/>
                  </a:cubicBezTo>
                  <a:lnTo>
                    <a:pt x="7366" y="4696"/>
                  </a:lnTo>
                  <a:cubicBezTo>
                    <a:pt x="7366" y="5027"/>
                    <a:pt x="7082" y="5297"/>
                    <a:pt x="6749" y="5297"/>
                  </a:cubicBezTo>
                  <a:cubicBezTo>
                    <a:pt x="6070" y="5297"/>
                    <a:pt x="5516" y="5849"/>
                    <a:pt x="5516" y="6530"/>
                  </a:cubicBezTo>
                  <a:lnTo>
                    <a:pt x="5516" y="9200"/>
                  </a:lnTo>
                  <a:cubicBezTo>
                    <a:pt x="5516" y="9358"/>
                    <a:pt x="5453" y="9501"/>
                    <a:pt x="5358" y="9611"/>
                  </a:cubicBezTo>
                  <a:cubicBezTo>
                    <a:pt x="1849" y="13373"/>
                    <a:pt x="1" y="17784"/>
                    <a:pt x="1" y="22383"/>
                  </a:cubicBezTo>
                  <a:cubicBezTo>
                    <a:pt x="1" y="26967"/>
                    <a:pt x="1849" y="31393"/>
                    <a:pt x="5358" y="35139"/>
                  </a:cubicBezTo>
                  <a:cubicBezTo>
                    <a:pt x="5453" y="35249"/>
                    <a:pt x="5516" y="35408"/>
                    <a:pt x="5516" y="35566"/>
                  </a:cubicBezTo>
                  <a:lnTo>
                    <a:pt x="5516" y="38221"/>
                  </a:lnTo>
                  <a:cubicBezTo>
                    <a:pt x="5516" y="38901"/>
                    <a:pt x="6070" y="39454"/>
                    <a:pt x="6749" y="39454"/>
                  </a:cubicBezTo>
                  <a:cubicBezTo>
                    <a:pt x="7082" y="39454"/>
                    <a:pt x="7366" y="39723"/>
                    <a:pt x="7366" y="40071"/>
                  </a:cubicBezTo>
                  <a:lnTo>
                    <a:pt x="7366" y="40577"/>
                  </a:lnTo>
                  <a:cubicBezTo>
                    <a:pt x="7366" y="41256"/>
                    <a:pt x="7904" y="41810"/>
                    <a:pt x="8583" y="41810"/>
                  </a:cubicBezTo>
                  <a:lnTo>
                    <a:pt x="14969" y="41810"/>
                  </a:lnTo>
                  <a:cubicBezTo>
                    <a:pt x="15048" y="41810"/>
                    <a:pt x="15127" y="41825"/>
                    <a:pt x="15207" y="41857"/>
                  </a:cubicBezTo>
                  <a:cubicBezTo>
                    <a:pt x="19696" y="43753"/>
                    <a:pt x="24832" y="44765"/>
                    <a:pt x="30017" y="44765"/>
                  </a:cubicBezTo>
                  <a:cubicBezTo>
                    <a:pt x="35218" y="44765"/>
                    <a:pt x="40354" y="43753"/>
                    <a:pt x="44843" y="41857"/>
                  </a:cubicBezTo>
                  <a:cubicBezTo>
                    <a:pt x="44923" y="41825"/>
                    <a:pt x="45001" y="41810"/>
                    <a:pt x="45081" y="41810"/>
                  </a:cubicBezTo>
                  <a:lnTo>
                    <a:pt x="51467" y="41810"/>
                  </a:lnTo>
                  <a:cubicBezTo>
                    <a:pt x="52146" y="41810"/>
                    <a:pt x="52683" y="41256"/>
                    <a:pt x="52683" y="40577"/>
                  </a:cubicBezTo>
                  <a:lnTo>
                    <a:pt x="52683" y="40071"/>
                  </a:lnTo>
                  <a:cubicBezTo>
                    <a:pt x="52683" y="39723"/>
                    <a:pt x="52968" y="39454"/>
                    <a:pt x="53300" y="39454"/>
                  </a:cubicBezTo>
                  <a:cubicBezTo>
                    <a:pt x="53979" y="39454"/>
                    <a:pt x="54533" y="38901"/>
                    <a:pt x="54533" y="38221"/>
                  </a:cubicBezTo>
                  <a:lnTo>
                    <a:pt x="54533" y="35566"/>
                  </a:lnTo>
                  <a:cubicBezTo>
                    <a:pt x="54533" y="35408"/>
                    <a:pt x="54580" y="35249"/>
                    <a:pt x="54691" y="35139"/>
                  </a:cubicBezTo>
                  <a:cubicBezTo>
                    <a:pt x="58200" y="31377"/>
                    <a:pt x="60049" y="26967"/>
                    <a:pt x="60049" y="22383"/>
                  </a:cubicBezTo>
                  <a:cubicBezTo>
                    <a:pt x="60049" y="17784"/>
                    <a:pt x="58200" y="13373"/>
                    <a:pt x="54691" y="9611"/>
                  </a:cubicBezTo>
                  <a:cubicBezTo>
                    <a:pt x="54580" y="9501"/>
                    <a:pt x="54533" y="9358"/>
                    <a:pt x="54533" y="9200"/>
                  </a:cubicBezTo>
                  <a:lnTo>
                    <a:pt x="54533" y="6530"/>
                  </a:lnTo>
                  <a:cubicBezTo>
                    <a:pt x="54533" y="5849"/>
                    <a:pt x="53979" y="5297"/>
                    <a:pt x="53300" y="5297"/>
                  </a:cubicBezTo>
                  <a:cubicBezTo>
                    <a:pt x="52968" y="5297"/>
                    <a:pt x="52683" y="5027"/>
                    <a:pt x="52683" y="4696"/>
                  </a:cubicBezTo>
                  <a:lnTo>
                    <a:pt x="52683" y="4174"/>
                  </a:lnTo>
                  <a:cubicBezTo>
                    <a:pt x="52683" y="3510"/>
                    <a:pt x="52146" y="2957"/>
                    <a:pt x="51467" y="2957"/>
                  </a:cubicBezTo>
                  <a:lnTo>
                    <a:pt x="45081" y="2957"/>
                  </a:lnTo>
                  <a:cubicBezTo>
                    <a:pt x="45001" y="2957"/>
                    <a:pt x="44923" y="2941"/>
                    <a:pt x="44843" y="2909"/>
                  </a:cubicBezTo>
                  <a:cubicBezTo>
                    <a:pt x="40354" y="997"/>
                    <a:pt x="35218" y="1"/>
                    <a:pt x="30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7" name="Google Shape;8907;p39"/>
          <p:cNvSpPr txBox="1">
            <a:spLocks noGrp="1"/>
          </p:cNvSpPr>
          <p:nvPr>
            <p:ph type="subTitle" idx="1"/>
          </p:nvPr>
        </p:nvSpPr>
        <p:spPr>
          <a:xfrm>
            <a:off x="1779494" y="2247429"/>
            <a:ext cx="5495364" cy="995083"/>
          </a:xfrm>
          <a:prstGeom prst="rect">
            <a:avLst/>
          </a:prstGeom>
        </p:spPr>
        <p:txBody>
          <a:bodyPr spcFirstLastPara="1" wrap="square" lIns="91425" tIns="91425" rIns="91425" bIns="91425" anchor="ctr" anchorCtr="0">
            <a:noAutofit/>
          </a:bodyPr>
          <a:lstStyle/>
          <a:p>
            <a:r>
              <a:rPr lang="id-ID" sz="1200" b="1" dirty="0"/>
              <a:t>Kebijakan yang dapat dilakukan untuk memperkukuh upaya integrasi nasional yaitu :</a:t>
            </a:r>
          </a:p>
          <a:p>
            <a:pPr algn="l">
              <a:buFont typeface="Arial" panose="020B0604020202020204" pitchFamily="34" charset="0"/>
              <a:buChar char="•"/>
            </a:pPr>
            <a:r>
              <a:rPr lang="id-ID" sz="1200" dirty="0"/>
              <a:t>Menanamkan nilai-nilai Pancasila, jiwa sebangsa dan setanah air dan </a:t>
            </a:r>
            <a:r>
              <a:rPr lang="id-ID" sz="1200" dirty="0" err="1"/>
              <a:t>rasapersaudaraan,agar</a:t>
            </a:r>
            <a:r>
              <a:rPr lang="id-ID" sz="1200" dirty="0"/>
              <a:t> tercipta kekuatan dan kebersamaan di kalangan rakyat Indonesia.</a:t>
            </a:r>
          </a:p>
          <a:p>
            <a:pPr algn="l">
              <a:buFont typeface="Arial" panose="020B0604020202020204" pitchFamily="34" charset="0"/>
              <a:buChar char="•"/>
            </a:pPr>
            <a:r>
              <a:rPr lang="id-ID" sz="1200" dirty="0"/>
              <a:t>Menghilangkan kesempatan untuk berkembangnya tindakan KKN.</a:t>
            </a:r>
          </a:p>
          <a:p>
            <a:pPr algn="l">
              <a:buFont typeface="Arial" panose="020B0604020202020204" pitchFamily="34" charset="0"/>
              <a:buChar char="•"/>
            </a:pPr>
            <a:r>
              <a:rPr lang="id-ID" sz="1200" dirty="0"/>
              <a:t>Meningkatkan ketahanan rakyat dalam menghadapi usaha-usaha pemecah-belahan dari ancaman luar.</a:t>
            </a:r>
          </a:p>
          <a:p>
            <a:pPr algn="l">
              <a:buFont typeface="Arial" panose="020B0604020202020204" pitchFamily="34" charset="0"/>
              <a:buChar char="•"/>
            </a:pPr>
            <a:r>
              <a:rPr lang="id-ID" sz="1200" dirty="0"/>
              <a:t>Penyebaran dan pemasyarakatan wawasan kebangsaan dan implementasi butir-butir Pancasila, dalam rangka mel </a:t>
            </a:r>
            <a:r>
              <a:rPr lang="id-ID" sz="1200" dirty="0" err="1"/>
              <a:t>starikan</a:t>
            </a:r>
            <a:r>
              <a:rPr lang="id-ID" sz="1200" dirty="0"/>
              <a:t> dan menanamkan kesetiaan kepada </a:t>
            </a:r>
            <a:r>
              <a:rPr lang="id-ID" sz="1200" dirty="0" err="1"/>
              <a:t>ideology</a:t>
            </a:r>
            <a:r>
              <a:rPr lang="id-ID" sz="1200" dirty="0"/>
              <a:t>  bangsa.</a:t>
            </a:r>
          </a:p>
          <a:p>
            <a:pPr algn="l">
              <a:buFont typeface="Arial" panose="020B0604020202020204" pitchFamily="34" charset="0"/>
              <a:buChar char="•"/>
            </a:pPr>
            <a:r>
              <a:rPr lang="id-ID" sz="1200" dirty="0"/>
              <a:t>Menumpas setiap gerakan separatis secara tegas dan tidak kenal kompromi.</a:t>
            </a:r>
          </a:p>
          <a:p>
            <a:pPr algn="l">
              <a:buFont typeface="Arial" panose="020B0604020202020204" pitchFamily="34" charset="0"/>
              <a:buChar char="•"/>
            </a:pPr>
            <a:r>
              <a:rPr lang="id-ID" sz="1200" dirty="0"/>
              <a:t>Membentuk satuan sukarela yang terdiri dari unsur masyarakat, TNI dan Polri dalam memerangi separatis.</a:t>
            </a:r>
          </a:p>
        </p:txBody>
      </p:sp>
      <p:sp>
        <p:nvSpPr>
          <p:cNvPr id="8908" name="Google Shape;8908;p3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KEBIJAKAN INTEGRASI NASIONAL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78"/>
        <p:cNvGrpSpPr/>
        <p:nvPr/>
      </p:nvGrpSpPr>
      <p:grpSpPr>
        <a:xfrm>
          <a:off x="0" y="0"/>
          <a:ext cx="0" cy="0"/>
          <a:chOff x="0" y="0"/>
          <a:chExt cx="0" cy="0"/>
        </a:xfrm>
      </p:grpSpPr>
      <p:grpSp>
        <p:nvGrpSpPr>
          <p:cNvPr id="8879" name="Google Shape;8879;p37"/>
          <p:cNvGrpSpPr/>
          <p:nvPr/>
        </p:nvGrpSpPr>
        <p:grpSpPr>
          <a:xfrm>
            <a:off x="252515" y="1306404"/>
            <a:ext cx="2481056" cy="2530692"/>
            <a:chOff x="1462750" y="1296475"/>
            <a:chExt cx="2481056" cy="2530692"/>
          </a:xfrm>
        </p:grpSpPr>
        <p:sp>
          <p:nvSpPr>
            <p:cNvPr id="8880" name="Google Shape;8880;p37"/>
            <p:cNvSpPr/>
            <p:nvPr/>
          </p:nvSpPr>
          <p:spPr>
            <a:xfrm>
              <a:off x="1462750" y="1340350"/>
              <a:ext cx="2481056" cy="2486818"/>
            </a:xfrm>
            <a:custGeom>
              <a:avLst/>
              <a:gdLst/>
              <a:ahLst/>
              <a:cxnLst/>
              <a:rect l="l" t="t" r="r" b="b"/>
              <a:pathLst>
                <a:path w="58135" h="58270" extrusionOk="0">
                  <a:moveTo>
                    <a:pt x="29074" y="1"/>
                  </a:moveTo>
                  <a:cubicBezTo>
                    <a:pt x="26903" y="1"/>
                    <a:pt x="25078" y="1468"/>
                    <a:pt x="24547" y="3467"/>
                  </a:cubicBezTo>
                  <a:cubicBezTo>
                    <a:pt x="23659" y="2221"/>
                    <a:pt x="22216" y="1468"/>
                    <a:pt x="20711" y="1468"/>
                  </a:cubicBezTo>
                  <a:cubicBezTo>
                    <a:pt x="20168" y="1468"/>
                    <a:pt x="19638" y="1567"/>
                    <a:pt x="19108" y="1752"/>
                  </a:cubicBezTo>
                  <a:cubicBezTo>
                    <a:pt x="17072" y="2493"/>
                    <a:pt x="15863" y="4503"/>
                    <a:pt x="16036" y="6563"/>
                  </a:cubicBezTo>
                  <a:cubicBezTo>
                    <a:pt x="15235" y="6007"/>
                    <a:pt x="14297" y="5724"/>
                    <a:pt x="13347" y="5724"/>
                  </a:cubicBezTo>
                  <a:cubicBezTo>
                    <a:pt x="12286" y="5724"/>
                    <a:pt x="11214" y="6081"/>
                    <a:pt x="10337" y="6822"/>
                  </a:cubicBezTo>
                  <a:cubicBezTo>
                    <a:pt x="8684" y="8216"/>
                    <a:pt x="8229" y="10510"/>
                    <a:pt x="9104" y="12385"/>
                  </a:cubicBezTo>
                  <a:cubicBezTo>
                    <a:pt x="8709" y="12273"/>
                    <a:pt x="8303" y="12224"/>
                    <a:pt x="7908" y="12224"/>
                  </a:cubicBezTo>
                  <a:cubicBezTo>
                    <a:pt x="6280" y="12224"/>
                    <a:pt x="4701" y="13063"/>
                    <a:pt x="3837" y="14568"/>
                  </a:cubicBezTo>
                  <a:cubicBezTo>
                    <a:pt x="2752" y="16443"/>
                    <a:pt x="3122" y="18761"/>
                    <a:pt x="4578" y="20217"/>
                  </a:cubicBezTo>
                  <a:cubicBezTo>
                    <a:pt x="2517" y="20402"/>
                    <a:pt x="754" y="21944"/>
                    <a:pt x="371" y="24078"/>
                  </a:cubicBezTo>
                  <a:cubicBezTo>
                    <a:pt x="1" y="26212"/>
                    <a:pt x="1136" y="28259"/>
                    <a:pt x="3011" y="29135"/>
                  </a:cubicBezTo>
                  <a:cubicBezTo>
                    <a:pt x="1136" y="30011"/>
                    <a:pt x="1" y="32058"/>
                    <a:pt x="371" y="34192"/>
                  </a:cubicBezTo>
                  <a:cubicBezTo>
                    <a:pt x="754" y="36326"/>
                    <a:pt x="2517" y="37868"/>
                    <a:pt x="4578" y="38053"/>
                  </a:cubicBezTo>
                  <a:cubicBezTo>
                    <a:pt x="3122" y="39521"/>
                    <a:pt x="2752" y="41827"/>
                    <a:pt x="3837" y="43702"/>
                  </a:cubicBezTo>
                  <a:cubicBezTo>
                    <a:pt x="4701" y="45207"/>
                    <a:pt x="6280" y="46046"/>
                    <a:pt x="7895" y="46046"/>
                  </a:cubicBezTo>
                  <a:cubicBezTo>
                    <a:pt x="8303" y="46046"/>
                    <a:pt x="8709" y="45996"/>
                    <a:pt x="9104" y="45886"/>
                  </a:cubicBezTo>
                  <a:lnTo>
                    <a:pt x="9104" y="45886"/>
                  </a:lnTo>
                  <a:cubicBezTo>
                    <a:pt x="8229" y="47761"/>
                    <a:pt x="8684" y="50067"/>
                    <a:pt x="10337" y="51461"/>
                  </a:cubicBezTo>
                  <a:cubicBezTo>
                    <a:pt x="11214" y="52188"/>
                    <a:pt x="12286" y="52546"/>
                    <a:pt x="13347" y="52546"/>
                  </a:cubicBezTo>
                  <a:cubicBezTo>
                    <a:pt x="14297" y="52546"/>
                    <a:pt x="15235" y="52262"/>
                    <a:pt x="16036" y="51708"/>
                  </a:cubicBezTo>
                  <a:lnTo>
                    <a:pt x="16036" y="51708"/>
                  </a:lnTo>
                  <a:cubicBezTo>
                    <a:pt x="15863" y="53767"/>
                    <a:pt x="17072" y="55778"/>
                    <a:pt x="19108" y="56518"/>
                  </a:cubicBezTo>
                  <a:cubicBezTo>
                    <a:pt x="19638" y="56703"/>
                    <a:pt x="20168" y="56801"/>
                    <a:pt x="20711" y="56801"/>
                  </a:cubicBezTo>
                  <a:cubicBezTo>
                    <a:pt x="22216" y="56801"/>
                    <a:pt x="23659" y="56061"/>
                    <a:pt x="24547" y="54803"/>
                  </a:cubicBezTo>
                  <a:cubicBezTo>
                    <a:pt x="25078" y="56801"/>
                    <a:pt x="26903" y="58270"/>
                    <a:pt x="29074" y="58270"/>
                  </a:cubicBezTo>
                  <a:cubicBezTo>
                    <a:pt x="31232" y="58270"/>
                    <a:pt x="33058" y="56801"/>
                    <a:pt x="33600" y="54803"/>
                  </a:cubicBezTo>
                  <a:cubicBezTo>
                    <a:pt x="34477" y="56061"/>
                    <a:pt x="35919" y="56801"/>
                    <a:pt x="37437" y="56801"/>
                  </a:cubicBezTo>
                  <a:cubicBezTo>
                    <a:pt x="37967" y="56801"/>
                    <a:pt x="38509" y="56703"/>
                    <a:pt x="39040" y="56518"/>
                  </a:cubicBezTo>
                  <a:cubicBezTo>
                    <a:pt x="41075" y="55778"/>
                    <a:pt x="42272" y="53767"/>
                    <a:pt x="42099" y="51708"/>
                  </a:cubicBezTo>
                  <a:lnTo>
                    <a:pt x="42099" y="51708"/>
                  </a:lnTo>
                  <a:cubicBezTo>
                    <a:pt x="42901" y="52262"/>
                    <a:pt x="43838" y="52546"/>
                    <a:pt x="44788" y="52546"/>
                  </a:cubicBezTo>
                  <a:cubicBezTo>
                    <a:pt x="45849" y="52546"/>
                    <a:pt x="46922" y="52188"/>
                    <a:pt x="47798" y="51461"/>
                  </a:cubicBezTo>
                  <a:cubicBezTo>
                    <a:pt x="49463" y="50067"/>
                    <a:pt x="49907" y="47761"/>
                    <a:pt x="49031" y="45886"/>
                  </a:cubicBezTo>
                  <a:lnTo>
                    <a:pt x="49031" y="45886"/>
                  </a:lnTo>
                  <a:cubicBezTo>
                    <a:pt x="49438" y="45996"/>
                    <a:pt x="49833" y="46046"/>
                    <a:pt x="50240" y="46046"/>
                  </a:cubicBezTo>
                  <a:cubicBezTo>
                    <a:pt x="51855" y="46046"/>
                    <a:pt x="53434" y="45207"/>
                    <a:pt x="54298" y="43702"/>
                  </a:cubicBezTo>
                  <a:cubicBezTo>
                    <a:pt x="55383" y="41827"/>
                    <a:pt x="55026" y="39521"/>
                    <a:pt x="53558" y="38053"/>
                  </a:cubicBezTo>
                  <a:cubicBezTo>
                    <a:pt x="55618" y="37868"/>
                    <a:pt x="57381" y="36326"/>
                    <a:pt x="57764" y="34192"/>
                  </a:cubicBezTo>
                  <a:cubicBezTo>
                    <a:pt x="58134" y="32058"/>
                    <a:pt x="57011" y="30011"/>
                    <a:pt x="55136" y="29135"/>
                  </a:cubicBezTo>
                  <a:cubicBezTo>
                    <a:pt x="57011" y="28259"/>
                    <a:pt x="58134" y="26212"/>
                    <a:pt x="57764" y="24078"/>
                  </a:cubicBezTo>
                  <a:cubicBezTo>
                    <a:pt x="57381" y="21944"/>
                    <a:pt x="55618" y="20402"/>
                    <a:pt x="53558" y="20217"/>
                  </a:cubicBezTo>
                  <a:cubicBezTo>
                    <a:pt x="55026" y="18750"/>
                    <a:pt x="55383" y="16443"/>
                    <a:pt x="54298" y="14568"/>
                  </a:cubicBezTo>
                  <a:cubicBezTo>
                    <a:pt x="53434" y="13063"/>
                    <a:pt x="51855" y="12224"/>
                    <a:pt x="50240" y="12224"/>
                  </a:cubicBezTo>
                  <a:cubicBezTo>
                    <a:pt x="49833" y="12224"/>
                    <a:pt x="49438" y="12273"/>
                    <a:pt x="49031" y="12385"/>
                  </a:cubicBezTo>
                  <a:cubicBezTo>
                    <a:pt x="49907" y="10510"/>
                    <a:pt x="49463" y="8203"/>
                    <a:pt x="47798" y="6810"/>
                  </a:cubicBezTo>
                  <a:cubicBezTo>
                    <a:pt x="46922" y="6081"/>
                    <a:pt x="45849" y="5724"/>
                    <a:pt x="44788" y="5724"/>
                  </a:cubicBezTo>
                  <a:cubicBezTo>
                    <a:pt x="43838" y="5724"/>
                    <a:pt x="42901" y="6007"/>
                    <a:pt x="42099" y="6563"/>
                  </a:cubicBezTo>
                  <a:cubicBezTo>
                    <a:pt x="42272" y="4503"/>
                    <a:pt x="41075" y="2493"/>
                    <a:pt x="39040" y="1752"/>
                  </a:cubicBezTo>
                  <a:cubicBezTo>
                    <a:pt x="38509" y="1567"/>
                    <a:pt x="37967" y="1468"/>
                    <a:pt x="37437" y="1468"/>
                  </a:cubicBezTo>
                  <a:cubicBezTo>
                    <a:pt x="35919" y="1468"/>
                    <a:pt x="34477" y="2208"/>
                    <a:pt x="33600" y="3467"/>
                  </a:cubicBezTo>
                  <a:cubicBezTo>
                    <a:pt x="33058" y="1468"/>
                    <a:pt x="31232" y="1"/>
                    <a:pt x="29074" y="1"/>
                  </a:cubicBez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37"/>
            <p:cNvSpPr/>
            <p:nvPr/>
          </p:nvSpPr>
          <p:spPr>
            <a:xfrm>
              <a:off x="1462750" y="1296475"/>
              <a:ext cx="2481056" cy="2486775"/>
            </a:xfrm>
            <a:custGeom>
              <a:avLst/>
              <a:gdLst/>
              <a:ahLst/>
              <a:cxnLst/>
              <a:rect l="l" t="t" r="r" b="b"/>
              <a:pathLst>
                <a:path w="58135" h="58269" extrusionOk="0">
                  <a:moveTo>
                    <a:pt x="29074" y="0"/>
                  </a:moveTo>
                  <a:cubicBezTo>
                    <a:pt x="26903" y="0"/>
                    <a:pt x="25078" y="1468"/>
                    <a:pt x="24547" y="3467"/>
                  </a:cubicBezTo>
                  <a:cubicBezTo>
                    <a:pt x="23663" y="2218"/>
                    <a:pt x="22228" y="1474"/>
                    <a:pt x="20718" y="1474"/>
                  </a:cubicBezTo>
                  <a:cubicBezTo>
                    <a:pt x="20183" y="1474"/>
                    <a:pt x="19639" y="1568"/>
                    <a:pt x="19108" y="1764"/>
                  </a:cubicBezTo>
                  <a:cubicBezTo>
                    <a:pt x="17072" y="2504"/>
                    <a:pt x="15863" y="4503"/>
                    <a:pt x="16036" y="6562"/>
                  </a:cubicBezTo>
                  <a:cubicBezTo>
                    <a:pt x="15242" y="6005"/>
                    <a:pt x="14303" y="5721"/>
                    <a:pt x="13359" y="5721"/>
                  </a:cubicBezTo>
                  <a:cubicBezTo>
                    <a:pt x="12293" y="5721"/>
                    <a:pt x="11220" y="6083"/>
                    <a:pt x="10337" y="6822"/>
                  </a:cubicBezTo>
                  <a:cubicBezTo>
                    <a:pt x="8684" y="8215"/>
                    <a:pt x="8229" y="10509"/>
                    <a:pt x="9104" y="12384"/>
                  </a:cubicBezTo>
                  <a:cubicBezTo>
                    <a:pt x="8707" y="12279"/>
                    <a:pt x="8304" y="12228"/>
                    <a:pt x="7903" y="12228"/>
                  </a:cubicBezTo>
                  <a:cubicBezTo>
                    <a:pt x="6283" y="12228"/>
                    <a:pt x="4708" y="13065"/>
                    <a:pt x="3837" y="14568"/>
                  </a:cubicBezTo>
                  <a:cubicBezTo>
                    <a:pt x="2752" y="16443"/>
                    <a:pt x="3122" y="18761"/>
                    <a:pt x="4578" y="20229"/>
                  </a:cubicBezTo>
                  <a:cubicBezTo>
                    <a:pt x="2517" y="20401"/>
                    <a:pt x="754" y="21944"/>
                    <a:pt x="371" y="24077"/>
                  </a:cubicBezTo>
                  <a:cubicBezTo>
                    <a:pt x="1" y="26212"/>
                    <a:pt x="1136" y="28259"/>
                    <a:pt x="3011" y="29134"/>
                  </a:cubicBezTo>
                  <a:cubicBezTo>
                    <a:pt x="1136" y="30011"/>
                    <a:pt x="1" y="32058"/>
                    <a:pt x="371" y="34192"/>
                  </a:cubicBezTo>
                  <a:cubicBezTo>
                    <a:pt x="754" y="36326"/>
                    <a:pt x="2517" y="37867"/>
                    <a:pt x="4578" y="38053"/>
                  </a:cubicBezTo>
                  <a:cubicBezTo>
                    <a:pt x="3122" y="39520"/>
                    <a:pt x="2752" y="41827"/>
                    <a:pt x="3837" y="43702"/>
                  </a:cubicBezTo>
                  <a:cubicBezTo>
                    <a:pt x="4709" y="45208"/>
                    <a:pt x="6289" y="46053"/>
                    <a:pt x="7912" y="46053"/>
                  </a:cubicBezTo>
                  <a:cubicBezTo>
                    <a:pt x="8310" y="46053"/>
                    <a:pt x="8710" y="46002"/>
                    <a:pt x="9104" y="45898"/>
                  </a:cubicBezTo>
                  <a:lnTo>
                    <a:pt x="9104" y="45898"/>
                  </a:lnTo>
                  <a:cubicBezTo>
                    <a:pt x="8229" y="47772"/>
                    <a:pt x="8684" y="50067"/>
                    <a:pt x="10337" y="51460"/>
                  </a:cubicBezTo>
                  <a:cubicBezTo>
                    <a:pt x="11216" y="52195"/>
                    <a:pt x="12283" y="52553"/>
                    <a:pt x="13344" y="52553"/>
                  </a:cubicBezTo>
                  <a:cubicBezTo>
                    <a:pt x="14293" y="52553"/>
                    <a:pt x="15238" y="52266"/>
                    <a:pt x="16036" y="51707"/>
                  </a:cubicBezTo>
                  <a:lnTo>
                    <a:pt x="16036" y="51707"/>
                  </a:lnTo>
                  <a:cubicBezTo>
                    <a:pt x="15863" y="53767"/>
                    <a:pt x="17072" y="55777"/>
                    <a:pt x="19108" y="56517"/>
                  </a:cubicBezTo>
                  <a:cubicBezTo>
                    <a:pt x="19634" y="56709"/>
                    <a:pt x="20173" y="56799"/>
                    <a:pt x="20702" y="56799"/>
                  </a:cubicBezTo>
                  <a:cubicBezTo>
                    <a:pt x="22218" y="56799"/>
                    <a:pt x="23660" y="56055"/>
                    <a:pt x="24547" y="54803"/>
                  </a:cubicBezTo>
                  <a:cubicBezTo>
                    <a:pt x="25078" y="56801"/>
                    <a:pt x="26903" y="58269"/>
                    <a:pt x="29074" y="58269"/>
                  </a:cubicBezTo>
                  <a:cubicBezTo>
                    <a:pt x="31232" y="58269"/>
                    <a:pt x="33058" y="56801"/>
                    <a:pt x="33600" y="54803"/>
                  </a:cubicBezTo>
                  <a:cubicBezTo>
                    <a:pt x="34478" y="56055"/>
                    <a:pt x="35918" y="56799"/>
                    <a:pt x="37439" y="56799"/>
                  </a:cubicBezTo>
                  <a:cubicBezTo>
                    <a:pt x="37970" y="56799"/>
                    <a:pt x="38510" y="56709"/>
                    <a:pt x="39040" y="56517"/>
                  </a:cubicBezTo>
                  <a:cubicBezTo>
                    <a:pt x="41075" y="55777"/>
                    <a:pt x="42272" y="53767"/>
                    <a:pt x="42099" y="51707"/>
                  </a:cubicBezTo>
                  <a:lnTo>
                    <a:pt x="42099" y="51707"/>
                  </a:lnTo>
                  <a:cubicBezTo>
                    <a:pt x="42904" y="52266"/>
                    <a:pt x="43848" y="52553"/>
                    <a:pt x="44797" y="52553"/>
                  </a:cubicBezTo>
                  <a:cubicBezTo>
                    <a:pt x="45856" y="52553"/>
                    <a:pt x="46919" y="52195"/>
                    <a:pt x="47798" y="51460"/>
                  </a:cubicBezTo>
                  <a:cubicBezTo>
                    <a:pt x="49463" y="50067"/>
                    <a:pt x="49907" y="47772"/>
                    <a:pt x="49031" y="45898"/>
                  </a:cubicBezTo>
                  <a:lnTo>
                    <a:pt x="49031" y="45898"/>
                  </a:lnTo>
                  <a:cubicBezTo>
                    <a:pt x="49427" y="46002"/>
                    <a:pt x="49830" y="46053"/>
                    <a:pt x="50229" y="46053"/>
                  </a:cubicBezTo>
                  <a:cubicBezTo>
                    <a:pt x="51858" y="46053"/>
                    <a:pt x="53436" y="45208"/>
                    <a:pt x="54298" y="43702"/>
                  </a:cubicBezTo>
                  <a:cubicBezTo>
                    <a:pt x="55383" y="41827"/>
                    <a:pt x="55026" y="39520"/>
                    <a:pt x="53558" y="38053"/>
                  </a:cubicBezTo>
                  <a:cubicBezTo>
                    <a:pt x="55618" y="37867"/>
                    <a:pt x="57381" y="36326"/>
                    <a:pt x="57764" y="34192"/>
                  </a:cubicBezTo>
                  <a:cubicBezTo>
                    <a:pt x="58134" y="32058"/>
                    <a:pt x="57011" y="30011"/>
                    <a:pt x="55136" y="29134"/>
                  </a:cubicBezTo>
                  <a:cubicBezTo>
                    <a:pt x="57011" y="28259"/>
                    <a:pt x="58134" y="26212"/>
                    <a:pt x="57764" y="24077"/>
                  </a:cubicBezTo>
                  <a:cubicBezTo>
                    <a:pt x="57381" y="21944"/>
                    <a:pt x="55618" y="20401"/>
                    <a:pt x="53558" y="20217"/>
                  </a:cubicBezTo>
                  <a:cubicBezTo>
                    <a:pt x="55026" y="18761"/>
                    <a:pt x="55383" y="16443"/>
                    <a:pt x="54298" y="14568"/>
                  </a:cubicBezTo>
                  <a:cubicBezTo>
                    <a:pt x="53428" y="13065"/>
                    <a:pt x="51860" y="12228"/>
                    <a:pt x="50237" y="12228"/>
                  </a:cubicBezTo>
                  <a:cubicBezTo>
                    <a:pt x="49835" y="12228"/>
                    <a:pt x="49430" y="12279"/>
                    <a:pt x="49031" y="12384"/>
                  </a:cubicBezTo>
                  <a:cubicBezTo>
                    <a:pt x="49907" y="10509"/>
                    <a:pt x="49463" y="8215"/>
                    <a:pt x="47798" y="6822"/>
                  </a:cubicBezTo>
                  <a:cubicBezTo>
                    <a:pt x="46915" y="6083"/>
                    <a:pt x="45846" y="5721"/>
                    <a:pt x="44782" y="5721"/>
                  </a:cubicBezTo>
                  <a:cubicBezTo>
                    <a:pt x="43838" y="5721"/>
                    <a:pt x="42899" y="6005"/>
                    <a:pt x="42099" y="6562"/>
                  </a:cubicBezTo>
                  <a:cubicBezTo>
                    <a:pt x="42272" y="4503"/>
                    <a:pt x="41075" y="2504"/>
                    <a:pt x="39040" y="1752"/>
                  </a:cubicBezTo>
                  <a:cubicBezTo>
                    <a:pt x="38510" y="1560"/>
                    <a:pt x="37970" y="1469"/>
                    <a:pt x="37439" y="1469"/>
                  </a:cubicBezTo>
                  <a:cubicBezTo>
                    <a:pt x="35918" y="1469"/>
                    <a:pt x="34478" y="2214"/>
                    <a:pt x="33600" y="3467"/>
                  </a:cubicBezTo>
                  <a:cubicBezTo>
                    <a:pt x="33058" y="1468"/>
                    <a:pt x="31232" y="0"/>
                    <a:pt x="29074" y="0"/>
                  </a:cubicBezTo>
                  <a:close/>
                </a:path>
              </a:pathLst>
            </a:custGeom>
            <a:solidFill>
              <a:srgbClr val="6E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37"/>
            <p:cNvSpPr/>
            <p:nvPr/>
          </p:nvSpPr>
          <p:spPr>
            <a:xfrm>
              <a:off x="1511745" y="1342269"/>
              <a:ext cx="2383069" cy="2395232"/>
            </a:xfrm>
            <a:custGeom>
              <a:avLst/>
              <a:gdLst/>
              <a:ahLst/>
              <a:cxnLst/>
              <a:rect l="l" t="t" r="r" b="b"/>
              <a:pathLst>
                <a:path w="55839" h="56124" extrusionOk="0">
                  <a:moveTo>
                    <a:pt x="27926" y="716"/>
                  </a:moveTo>
                  <a:cubicBezTo>
                    <a:pt x="29233" y="716"/>
                    <a:pt x="30380" y="1604"/>
                    <a:pt x="30725" y="2862"/>
                  </a:cubicBezTo>
                  <a:lnTo>
                    <a:pt x="31515" y="5810"/>
                  </a:lnTo>
                  <a:cubicBezTo>
                    <a:pt x="31552" y="5946"/>
                    <a:pt x="31663" y="6045"/>
                    <a:pt x="31799" y="6069"/>
                  </a:cubicBezTo>
                  <a:cubicBezTo>
                    <a:pt x="31819" y="6073"/>
                    <a:pt x="31839" y="6075"/>
                    <a:pt x="31858" y="6075"/>
                  </a:cubicBezTo>
                  <a:cubicBezTo>
                    <a:pt x="31973" y="6075"/>
                    <a:pt x="32083" y="6016"/>
                    <a:pt x="32156" y="5921"/>
                  </a:cubicBezTo>
                  <a:lnTo>
                    <a:pt x="33908" y="3430"/>
                  </a:lnTo>
                  <a:cubicBezTo>
                    <a:pt x="34450" y="2652"/>
                    <a:pt x="35339" y="2196"/>
                    <a:pt x="36289" y="2196"/>
                  </a:cubicBezTo>
                  <a:cubicBezTo>
                    <a:pt x="36621" y="2196"/>
                    <a:pt x="36955" y="2246"/>
                    <a:pt x="37276" y="2369"/>
                  </a:cubicBezTo>
                  <a:cubicBezTo>
                    <a:pt x="38496" y="2813"/>
                    <a:pt x="39286" y="4034"/>
                    <a:pt x="39175" y="5341"/>
                  </a:cubicBezTo>
                  <a:lnTo>
                    <a:pt x="38916" y="8375"/>
                  </a:lnTo>
                  <a:cubicBezTo>
                    <a:pt x="38904" y="8523"/>
                    <a:pt x="38965" y="8647"/>
                    <a:pt x="39088" y="8721"/>
                  </a:cubicBezTo>
                  <a:cubicBezTo>
                    <a:pt x="39145" y="8755"/>
                    <a:pt x="39207" y="8771"/>
                    <a:pt x="39268" y="8771"/>
                  </a:cubicBezTo>
                  <a:cubicBezTo>
                    <a:pt x="39340" y="8771"/>
                    <a:pt x="39411" y="8749"/>
                    <a:pt x="39471" y="8709"/>
                  </a:cubicBezTo>
                  <a:lnTo>
                    <a:pt x="41975" y="6957"/>
                  </a:lnTo>
                  <a:cubicBezTo>
                    <a:pt x="42468" y="6624"/>
                    <a:pt x="43048" y="6439"/>
                    <a:pt x="43640" y="6439"/>
                  </a:cubicBezTo>
                  <a:cubicBezTo>
                    <a:pt x="44318" y="6439"/>
                    <a:pt x="44984" y="6673"/>
                    <a:pt x="45502" y="7117"/>
                  </a:cubicBezTo>
                  <a:cubicBezTo>
                    <a:pt x="46502" y="7956"/>
                    <a:pt x="46810" y="9375"/>
                    <a:pt x="46267" y="10559"/>
                  </a:cubicBezTo>
                  <a:lnTo>
                    <a:pt x="44984" y="13322"/>
                  </a:lnTo>
                  <a:cubicBezTo>
                    <a:pt x="44923" y="13457"/>
                    <a:pt x="44948" y="13605"/>
                    <a:pt x="45034" y="13704"/>
                  </a:cubicBezTo>
                  <a:cubicBezTo>
                    <a:pt x="45103" y="13793"/>
                    <a:pt x="45212" y="13835"/>
                    <a:pt x="45323" y="13835"/>
                  </a:cubicBezTo>
                  <a:cubicBezTo>
                    <a:pt x="45350" y="13835"/>
                    <a:pt x="45377" y="13832"/>
                    <a:pt x="45404" y="13827"/>
                  </a:cubicBezTo>
                  <a:lnTo>
                    <a:pt x="48352" y="13038"/>
                  </a:lnTo>
                  <a:cubicBezTo>
                    <a:pt x="48586" y="12977"/>
                    <a:pt x="48833" y="12939"/>
                    <a:pt x="49092" y="12939"/>
                  </a:cubicBezTo>
                  <a:cubicBezTo>
                    <a:pt x="50128" y="12939"/>
                    <a:pt x="51090" y="13495"/>
                    <a:pt x="51608" y="14395"/>
                  </a:cubicBezTo>
                  <a:cubicBezTo>
                    <a:pt x="52262" y="15518"/>
                    <a:pt x="52064" y="16960"/>
                    <a:pt x="51152" y="17886"/>
                  </a:cubicBezTo>
                  <a:lnTo>
                    <a:pt x="48993" y="20044"/>
                  </a:lnTo>
                  <a:cubicBezTo>
                    <a:pt x="48895" y="20143"/>
                    <a:pt x="48870" y="20291"/>
                    <a:pt x="48907" y="20427"/>
                  </a:cubicBezTo>
                  <a:cubicBezTo>
                    <a:pt x="48956" y="20550"/>
                    <a:pt x="49079" y="20649"/>
                    <a:pt x="49215" y="20661"/>
                  </a:cubicBezTo>
                  <a:lnTo>
                    <a:pt x="52250" y="20932"/>
                  </a:lnTo>
                  <a:cubicBezTo>
                    <a:pt x="53557" y="21043"/>
                    <a:pt x="54630" y="22030"/>
                    <a:pt x="54852" y="23313"/>
                  </a:cubicBezTo>
                  <a:cubicBezTo>
                    <a:pt x="55074" y="24596"/>
                    <a:pt x="54408" y="25890"/>
                    <a:pt x="53224" y="26446"/>
                  </a:cubicBezTo>
                  <a:lnTo>
                    <a:pt x="50461" y="27741"/>
                  </a:lnTo>
                  <a:cubicBezTo>
                    <a:pt x="50337" y="27803"/>
                    <a:pt x="50263" y="27926"/>
                    <a:pt x="50263" y="28061"/>
                  </a:cubicBezTo>
                  <a:cubicBezTo>
                    <a:pt x="50263" y="28209"/>
                    <a:pt x="50337" y="28333"/>
                    <a:pt x="50461" y="28395"/>
                  </a:cubicBezTo>
                  <a:lnTo>
                    <a:pt x="53224" y="29689"/>
                  </a:lnTo>
                  <a:cubicBezTo>
                    <a:pt x="54408" y="30245"/>
                    <a:pt x="55074" y="31528"/>
                    <a:pt x="54852" y="32811"/>
                  </a:cubicBezTo>
                  <a:cubicBezTo>
                    <a:pt x="54630" y="34105"/>
                    <a:pt x="53557" y="35080"/>
                    <a:pt x="52250" y="35204"/>
                  </a:cubicBezTo>
                  <a:lnTo>
                    <a:pt x="49215" y="35475"/>
                  </a:lnTo>
                  <a:cubicBezTo>
                    <a:pt x="49079" y="35487"/>
                    <a:pt x="48956" y="35574"/>
                    <a:pt x="48907" y="35709"/>
                  </a:cubicBezTo>
                  <a:cubicBezTo>
                    <a:pt x="48870" y="35832"/>
                    <a:pt x="48895" y="35980"/>
                    <a:pt x="48993" y="36079"/>
                  </a:cubicBezTo>
                  <a:lnTo>
                    <a:pt x="51152" y="38238"/>
                  </a:lnTo>
                  <a:cubicBezTo>
                    <a:pt x="52064" y="39162"/>
                    <a:pt x="52262" y="40606"/>
                    <a:pt x="51608" y="41741"/>
                  </a:cubicBezTo>
                  <a:cubicBezTo>
                    <a:pt x="51090" y="42629"/>
                    <a:pt x="50128" y="43184"/>
                    <a:pt x="49092" y="43184"/>
                  </a:cubicBezTo>
                  <a:cubicBezTo>
                    <a:pt x="48833" y="43184"/>
                    <a:pt x="48586" y="43159"/>
                    <a:pt x="48352" y="43085"/>
                  </a:cubicBezTo>
                  <a:lnTo>
                    <a:pt x="45404" y="42308"/>
                  </a:lnTo>
                  <a:cubicBezTo>
                    <a:pt x="45373" y="42300"/>
                    <a:pt x="45342" y="42296"/>
                    <a:pt x="45310" y="42296"/>
                  </a:cubicBezTo>
                  <a:cubicBezTo>
                    <a:pt x="45204" y="42296"/>
                    <a:pt x="45101" y="42343"/>
                    <a:pt x="45034" y="42419"/>
                  </a:cubicBezTo>
                  <a:cubicBezTo>
                    <a:pt x="44948" y="42530"/>
                    <a:pt x="44923" y="42678"/>
                    <a:pt x="44984" y="42802"/>
                  </a:cubicBezTo>
                  <a:lnTo>
                    <a:pt x="46267" y="45576"/>
                  </a:lnTo>
                  <a:cubicBezTo>
                    <a:pt x="46810" y="46761"/>
                    <a:pt x="46502" y="48180"/>
                    <a:pt x="45502" y="49018"/>
                  </a:cubicBezTo>
                  <a:cubicBezTo>
                    <a:pt x="44972" y="49462"/>
                    <a:pt x="44331" y="49696"/>
                    <a:pt x="43640" y="49696"/>
                  </a:cubicBezTo>
                  <a:cubicBezTo>
                    <a:pt x="43048" y="49696"/>
                    <a:pt x="42468" y="49512"/>
                    <a:pt x="41975" y="49166"/>
                  </a:cubicBezTo>
                  <a:lnTo>
                    <a:pt x="39471" y="47427"/>
                  </a:lnTo>
                  <a:cubicBezTo>
                    <a:pt x="39411" y="47380"/>
                    <a:pt x="39340" y="47359"/>
                    <a:pt x="39267" y="47359"/>
                  </a:cubicBezTo>
                  <a:cubicBezTo>
                    <a:pt x="39206" y="47359"/>
                    <a:pt x="39145" y="47374"/>
                    <a:pt x="39088" y="47402"/>
                  </a:cubicBezTo>
                  <a:cubicBezTo>
                    <a:pt x="38965" y="47476"/>
                    <a:pt x="38904" y="47612"/>
                    <a:pt x="38916" y="47747"/>
                  </a:cubicBezTo>
                  <a:lnTo>
                    <a:pt x="39175" y="50794"/>
                  </a:lnTo>
                  <a:cubicBezTo>
                    <a:pt x="39286" y="52089"/>
                    <a:pt x="38509" y="53311"/>
                    <a:pt x="37276" y="53767"/>
                  </a:cubicBezTo>
                  <a:cubicBezTo>
                    <a:pt x="36955" y="53878"/>
                    <a:pt x="36621" y="53939"/>
                    <a:pt x="36289" y="53939"/>
                  </a:cubicBezTo>
                  <a:cubicBezTo>
                    <a:pt x="35339" y="53939"/>
                    <a:pt x="34450" y="53471"/>
                    <a:pt x="33908" y="52706"/>
                  </a:cubicBezTo>
                  <a:lnTo>
                    <a:pt x="32156" y="50202"/>
                  </a:lnTo>
                  <a:cubicBezTo>
                    <a:pt x="32087" y="50113"/>
                    <a:pt x="31986" y="50056"/>
                    <a:pt x="31878" y="50056"/>
                  </a:cubicBezTo>
                  <a:cubicBezTo>
                    <a:pt x="31852" y="50056"/>
                    <a:pt x="31826" y="50059"/>
                    <a:pt x="31799" y="50066"/>
                  </a:cubicBezTo>
                  <a:cubicBezTo>
                    <a:pt x="31663" y="50091"/>
                    <a:pt x="31552" y="50190"/>
                    <a:pt x="31515" y="50326"/>
                  </a:cubicBezTo>
                  <a:lnTo>
                    <a:pt x="30725" y="53261"/>
                  </a:lnTo>
                  <a:cubicBezTo>
                    <a:pt x="30380" y="54531"/>
                    <a:pt x="29233" y="55408"/>
                    <a:pt x="27926" y="55408"/>
                  </a:cubicBezTo>
                  <a:cubicBezTo>
                    <a:pt x="26619" y="55408"/>
                    <a:pt x="25459" y="54531"/>
                    <a:pt x="25126" y="53261"/>
                  </a:cubicBezTo>
                  <a:lnTo>
                    <a:pt x="24324" y="50326"/>
                  </a:lnTo>
                  <a:cubicBezTo>
                    <a:pt x="24287" y="50190"/>
                    <a:pt x="24176" y="50091"/>
                    <a:pt x="24040" y="50066"/>
                  </a:cubicBezTo>
                  <a:cubicBezTo>
                    <a:pt x="24028" y="50054"/>
                    <a:pt x="24004" y="50054"/>
                    <a:pt x="23979" y="50054"/>
                  </a:cubicBezTo>
                  <a:cubicBezTo>
                    <a:pt x="23867" y="50054"/>
                    <a:pt x="23757" y="50116"/>
                    <a:pt x="23683" y="50202"/>
                  </a:cubicBezTo>
                  <a:lnTo>
                    <a:pt x="21931" y="52706"/>
                  </a:lnTo>
                  <a:cubicBezTo>
                    <a:pt x="21389" y="53483"/>
                    <a:pt x="20501" y="53939"/>
                    <a:pt x="19563" y="53939"/>
                  </a:cubicBezTo>
                  <a:cubicBezTo>
                    <a:pt x="19218" y="53939"/>
                    <a:pt x="18884" y="53878"/>
                    <a:pt x="18564" y="53767"/>
                  </a:cubicBezTo>
                  <a:cubicBezTo>
                    <a:pt x="17343" y="53311"/>
                    <a:pt x="16565" y="52089"/>
                    <a:pt x="16677" y="50794"/>
                  </a:cubicBezTo>
                  <a:lnTo>
                    <a:pt x="16935" y="47747"/>
                  </a:lnTo>
                  <a:cubicBezTo>
                    <a:pt x="16948" y="47612"/>
                    <a:pt x="16874" y="47476"/>
                    <a:pt x="16751" y="47402"/>
                  </a:cubicBezTo>
                  <a:cubicBezTo>
                    <a:pt x="16694" y="47374"/>
                    <a:pt x="16633" y="47359"/>
                    <a:pt x="16572" y="47359"/>
                  </a:cubicBezTo>
                  <a:cubicBezTo>
                    <a:pt x="16500" y="47359"/>
                    <a:pt x="16428" y="47380"/>
                    <a:pt x="16368" y="47427"/>
                  </a:cubicBezTo>
                  <a:lnTo>
                    <a:pt x="13865" y="49166"/>
                  </a:lnTo>
                  <a:cubicBezTo>
                    <a:pt x="13383" y="49512"/>
                    <a:pt x="12804" y="49696"/>
                    <a:pt x="12199" y="49696"/>
                  </a:cubicBezTo>
                  <a:cubicBezTo>
                    <a:pt x="11521" y="49696"/>
                    <a:pt x="10867" y="49450"/>
                    <a:pt x="10349" y="49018"/>
                  </a:cubicBezTo>
                  <a:cubicBezTo>
                    <a:pt x="9337" y="48180"/>
                    <a:pt x="9029" y="46761"/>
                    <a:pt x="9584" y="45576"/>
                  </a:cubicBezTo>
                  <a:lnTo>
                    <a:pt x="10867" y="42802"/>
                  </a:lnTo>
                  <a:cubicBezTo>
                    <a:pt x="10916" y="42678"/>
                    <a:pt x="10904" y="42530"/>
                    <a:pt x="10817" y="42419"/>
                  </a:cubicBezTo>
                  <a:cubicBezTo>
                    <a:pt x="10741" y="42343"/>
                    <a:pt x="10643" y="42296"/>
                    <a:pt x="10540" y="42296"/>
                  </a:cubicBezTo>
                  <a:cubicBezTo>
                    <a:pt x="10509" y="42296"/>
                    <a:pt x="10478" y="42300"/>
                    <a:pt x="10447" y="42308"/>
                  </a:cubicBezTo>
                  <a:lnTo>
                    <a:pt x="7500" y="43085"/>
                  </a:lnTo>
                  <a:cubicBezTo>
                    <a:pt x="7253" y="43159"/>
                    <a:pt x="7007" y="43184"/>
                    <a:pt x="6760" y="43184"/>
                  </a:cubicBezTo>
                  <a:cubicBezTo>
                    <a:pt x="5724" y="43184"/>
                    <a:pt x="4749" y="42629"/>
                    <a:pt x="4244" y="41741"/>
                  </a:cubicBezTo>
                  <a:cubicBezTo>
                    <a:pt x="3589" y="40606"/>
                    <a:pt x="3775" y="39162"/>
                    <a:pt x="4700" y="38238"/>
                  </a:cubicBezTo>
                  <a:lnTo>
                    <a:pt x="6846" y="36079"/>
                  </a:lnTo>
                  <a:cubicBezTo>
                    <a:pt x="6944" y="35980"/>
                    <a:pt x="6982" y="35832"/>
                    <a:pt x="6933" y="35709"/>
                  </a:cubicBezTo>
                  <a:cubicBezTo>
                    <a:pt x="6883" y="35574"/>
                    <a:pt x="6772" y="35487"/>
                    <a:pt x="6624" y="35475"/>
                  </a:cubicBezTo>
                  <a:lnTo>
                    <a:pt x="3589" y="35204"/>
                  </a:lnTo>
                  <a:cubicBezTo>
                    <a:pt x="2282" y="35080"/>
                    <a:pt x="1221" y="34105"/>
                    <a:pt x="987" y="32811"/>
                  </a:cubicBezTo>
                  <a:cubicBezTo>
                    <a:pt x="765" y="31528"/>
                    <a:pt x="1431" y="30245"/>
                    <a:pt x="2615" y="29689"/>
                  </a:cubicBezTo>
                  <a:lnTo>
                    <a:pt x="5378" y="28382"/>
                  </a:lnTo>
                  <a:cubicBezTo>
                    <a:pt x="5502" y="28333"/>
                    <a:pt x="5588" y="28197"/>
                    <a:pt x="5588" y="28061"/>
                  </a:cubicBezTo>
                  <a:cubicBezTo>
                    <a:pt x="5588" y="27926"/>
                    <a:pt x="5502" y="27803"/>
                    <a:pt x="5378" y="27741"/>
                  </a:cubicBezTo>
                  <a:lnTo>
                    <a:pt x="2615" y="26446"/>
                  </a:lnTo>
                  <a:cubicBezTo>
                    <a:pt x="1431" y="25890"/>
                    <a:pt x="765" y="24608"/>
                    <a:pt x="987" y="23313"/>
                  </a:cubicBezTo>
                  <a:cubicBezTo>
                    <a:pt x="1221" y="22030"/>
                    <a:pt x="2282" y="21043"/>
                    <a:pt x="3589" y="20932"/>
                  </a:cubicBezTo>
                  <a:lnTo>
                    <a:pt x="6624" y="20661"/>
                  </a:lnTo>
                  <a:cubicBezTo>
                    <a:pt x="6772" y="20649"/>
                    <a:pt x="6883" y="20550"/>
                    <a:pt x="6933" y="20427"/>
                  </a:cubicBezTo>
                  <a:cubicBezTo>
                    <a:pt x="6982" y="20291"/>
                    <a:pt x="6944" y="20155"/>
                    <a:pt x="6846" y="20057"/>
                  </a:cubicBezTo>
                  <a:lnTo>
                    <a:pt x="4700" y="17886"/>
                  </a:lnTo>
                  <a:cubicBezTo>
                    <a:pt x="3775" y="16960"/>
                    <a:pt x="3589" y="15518"/>
                    <a:pt x="4244" y="14395"/>
                  </a:cubicBezTo>
                  <a:cubicBezTo>
                    <a:pt x="4749" y="13495"/>
                    <a:pt x="5724" y="12939"/>
                    <a:pt x="6747" y="12939"/>
                  </a:cubicBezTo>
                  <a:cubicBezTo>
                    <a:pt x="7007" y="12939"/>
                    <a:pt x="7253" y="12977"/>
                    <a:pt x="7500" y="13038"/>
                  </a:cubicBezTo>
                  <a:lnTo>
                    <a:pt x="10447" y="13827"/>
                  </a:lnTo>
                  <a:cubicBezTo>
                    <a:pt x="10478" y="13836"/>
                    <a:pt x="10508" y="13840"/>
                    <a:pt x="10538" y="13840"/>
                  </a:cubicBezTo>
                  <a:cubicBezTo>
                    <a:pt x="10641" y="13840"/>
                    <a:pt x="10738" y="13790"/>
                    <a:pt x="10806" y="13704"/>
                  </a:cubicBezTo>
                  <a:cubicBezTo>
                    <a:pt x="10904" y="13605"/>
                    <a:pt x="10916" y="13457"/>
                    <a:pt x="10867" y="13322"/>
                  </a:cubicBezTo>
                  <a:lnTo>
                    <a:pt x="9584" y="10559"/>
                  </a:lnTo>
                  <a:cubicBezTo>
                    <a:pt x="9029" y="9375"/>
                    <a:pt x="9337" y="7956"/>
                    <a:pt x="10349" y="7117"/>
                  </a:cubicBezTo>
                  <a:cubicBezTo>
                    <a:pt x="10867" y="6673"/>
                    <a:pt x="11508" y="6439"/>
                    <a:pt x="12199" y="6439"/>
                  </a:cubicBezTo>
                  <a:cubicBezTo>
                    <a:pt x="12804" y="6439"/>
                    <a:pt x="13371" y="6624"/>
                    <a:pt x="13865" y="6957"/>
                  </a:cubicBezTo>
                  <a:lnTo>
                    <a:pt x="16368" y="8709"/>
                  </a:lnTo>
                  <a:cubicBezTo>
                    <a:pt x="16428" y="8749"/>
                    <a:pt x="16499" y="8771"/>
                    <a:pt x="16571" y="8771"/>
                  </a:cubicBezTo>
                  <a:cubicBezTo>
                    <a:pt x="16632" y="8771"/>
                    <a:pt x="16694" y="8755"/>
                    <a:pt x="16751" y="8721"/>
                  </a:cubicBezTo>
                  <a:cubicBezTo>
                    <a:pt x="16874" y="8647"/>
                    <a:pt x="16948" y="8523"/>
                    <a:pt x="16935" y="8375"/>
                  </a:cubicBezTo>
                  <a:lnTo>
                    <a:pt x="16677" y="5341"/>
                  </a:lnTo>
                  <a:cubicBezTo>
                    <a:pt x="16565" y="4034"/>
                    <a:pt x="17343" y="2813"/>
                    <a:pt x="18564" y="2369"/>
                  </a:cubicBezTo>
                  <a:cubicBezTo>
                    <a:pt x="18884" y="2246"/>
                    <a:pt x="19218" y="2196"/>
                    <a:pt x="19563" y="2196"/>
                  </a:cubicBezTo>
                  <a:cubicBezTo>
                    <a:pt x="20501" y="2196"/>
                    <a:pt x="21389" y="2652"/>
                    <a:pt x="21931" y="3430"/>
                  </a:cubicBezTo>
                  <a:lnTo>
                    <a:pt x="23683" y="5921"/>
                  </a:lnTo>
                  <a:cubicBezTo>
                    <a:pt x="23756" y="6016"/>
                    <a:pt x="23866" y="6075"/>
                    <a:pt x="23981" y="6075"/>
                  </a:cubicBezTo>
                  <a:cubicBezTo>
                    <a:pt x="24000" y="6075"/>
                    <a:pt x="24020" y="6073"/>
                    <a:pt x="24040" y="6069"/>
                  </a:cubicBezTo>
                  <a:cubicBezTo>
                    <a:pt x="24176" y="6045"/>
                    <a:pt x="24287" y="5946"/>
                    <a:pt x="24324" y="5810"/>
                  </a:cubicBezTo>
                  <a:lnTo>
                    <a:pt x="25126" y="2862"/>
                  </a:lnTo>
                  <a:cubicBezTo>
                    <a:pt x="25459" y="1604"/>
                    <a:pt x="26619" y="716"/>
                    <a:pt x="27926" y="716"/>
                  </a:cubicBezTo>
                  <a:close/>
                  <a:moveTo>
                    <a:pt x="27926" y="1"/>
                  </a:moveTo>
                  <a:cubicBezTo>
                    <a:pt x="26298" y="1"/>
                    <a:pt x="24854" y="1098"/>
                    <a:pt x="24435" y="2677"/>
                  </a:cubicBezTo>
                  <a:lnTo>
                    <a:pt x="23831" y="4885"/>
                  </a:lnTo>
                  <a:lnTo>
                    <a:pt x="22523" y="3010"/>
                  </a:lnTo>
                  <a:cubicBezTo>
                    <a:pt x="21845" y="2048"/>
                    <a:pt x="20734" y="1481"/>
                    <a:pt x="19563" y="1481"/>
                  </a:cubicBezTo>
                  <a:cubicBezTo>
                    <a:pt x="19144" y="1481"/>
                    <a:pt x="18724" y="1555"/>
                    <a:pt x="18330" y="1690"/>
                  </a:cubicBezTo>
                  <a:cubicBezTo>
                    <a:pt x="16787" y="2257"/>
                    <a:pt x="15825" y="3775"/>
                    <a:pt x="15961" y="5403"/>
                  </a:cubicBezTo>
                  <a:lnTo>
                    <a:pt x="16159" y="7685"/>
                  </a:lnTo>
                  <a:lnTo>
                    <a:pt x="14271" y="6377"/>
                  </a:lnTo>
                  <a:cubicBezTo>
                    <a:pt x="13667" y="5946"/>
                    <a:pt x="12952" y="5724"/>
                    <a:pt x="12199" y="5724"/>
                  </a:cubicBezTo>
                  <a:cubicBezTo>
                    <a:pt x="11348" y="5724"/>
                    <a:pt x="10546" y="6020"/>
                    <a:pt x="9880" y="6563"/>
                  </a:cubicBezTo>
                  <a:cubicBezTo>
                    <a:pt x="8635" y="7611"/>
                    <a:pt x="8240" y="9375"/>
                    <a:pt x="8931" y="10855"/>
                  </a:cubicBezTo>
                  <a:lnTo>
                    <a:pt x="9893" y="12939"/>
                  </a:lnTo>
                  <a:lnTo>
                    <a:pt x="7684" y="12347"/>
                  </a:lnTo>
                  <a:cubicBezTo>
                    <a:pt x="7377" y="12273"/>
                    <a:pt x="7068" y="12224"/>
                    <a:pt x="6747" y="12224"/>
                  </a:cubicBezTo>
                  <a:cubicBezTo>
                    <a:pt x="5464" y="12224"/>
                    <a:pt x="4255" y="12914"/>
                    <a:pt x="3614" y="14037"/>
                  </a:cubicBezTo>
                  <a:cubicBezTo>
                    <a:pt x="2800" y="15444"/>
                    <a:pt x="3035" y="17232"/>
                    <a:pt x="4194" y="18391"/>
                  </a:cubicBezTo>
                  <a:lnTo>
                    <a:pt x="5810" y="20019"/>
                  </a:lnTo>
                  <a:lnTo>
                    <a:pt x="3528" y="20217"/>
                  </a:lnTo>
                  <a:cubicBezTo>
                    <a:pt x="1900" y="20365"/>
                    <a:pt x="568" y="21586"/>
                    <a:pt x="284" y="23190"/>
                  </a:cubicBezTo>
                  <a:cubicBezTo>
                    <a:pt x="1" y="24793"/>
                    <a:pt x="839" y="26397"/>
                    <a:pt x="2307" y="27087"/>
                  </a:cubicBezTo>
                  <a:lnTo>
                    <a:pt x="4392" y="28061"/>
                  </a:lnTo>
                  <a:lnTo>
                    <a:pt x="2319" y="29036"/>
                  </a:lnTo>
                  <a:cubicBezTo>
                    <a:pt x="839" y="29727"/>
                    <a:pt x="1" y="31330"/>
                    <a:pt x="284" y="32934"/>
                  </a:cubicBezTo>
                  <a:cubicBezTo>
                    <a:pt x="568" y="34537"/>
                    <a:pt x="1900" y="35758"/>
                    <a:pt x="3528" y="35906"/>
                  </a:cubicBezTo>
                  <a:lnTo>
                    <a:pt x="5810" y="36116"/>
                  </a:lnTo>
                  <a:lnTo>
                    <a:pt x="4194" y="37732"/>
                  </a:lnTo>
                  <a:cubicBezTo>
                    <a:pt x="3035" y="38891"/>
                    <a:pt x="2800" y="40680"/>
                    <a:pt x="3614" y="42098"/>
                  </a:cubicBezTo>
                  <a:cubicBezTo>
                    <a:pt x="4255" y="43208"/>
                    <a:pt x="5464" y="43899"/>
                    <a:pt x="6760" y="43899"/>
                  </a:cubicBezTo>
                  <a:cubicBezTo>
                    <a:pt x="7068" y="43899"/>
                    <a:pt x="7377" y="43862"/>
                    <a:pt x="7684" y="43776"/>
                  </a:cubicBezTo>
                  <a:lnTo>
                    <a:pt x="9893" y="43196"/>
                  </a:lnTo>
                  <a:lnTo>
                    <a:pt x="8931" y="45269"/>
                  </a:lnTo>
                  <a:cubicBezTo>
                    <a:pt x="8240" y="46749"/>
                    <a:pt x="8635" y="48512"/>
                    <a:pt x="9880" y="49561"/>
                  </a:cubicBezTo>
                  <a:cubicBezTo>
                    <a:pt x="10534" y="50104"/>
                    <a:pt x="11360" y="50412"/>
                    <a:pt x="12199" y="50412"/>
                  </a:cubicBezTo>
                  <a:cubicBezTo>
                    <a:pt x="12952" y="50412"/>
                    <a:pt x="13667" y="50178"/>
                    <a:pt x="14271" y="49758"/>
                  </a:cubicBezTo>
                  <a:lnTo>
                    <a:pt x="16159" y="48451"/>
                  </a:lnTo>
                  <a:lnTo>
                    <a:pt x="15961" y="50732"/>
                  </a:lnTo>
                  <a:cubicBezTo>
                    <a:pt x="15825" y="52349"/>
                    <a:pt x="16787" y="53878"/>
                    <a:pt x="18330" y="54433"/>
                  </a:cubicBezTo>
                  <a:cubicBezTo>
                    <a:pt x="18724" y="54581"/>
                    <a:pt x="19144" y="54655"/>
                    <a:pt x="19563" y="54655"/>
                  </a:cubicBezTo>
                  <a:cubicBezTo>
                    <a:pt x="20734" y="54655"/>
                    <a:pt x="21845" y="54075"/>
                    <a:pt x="22523" y="53113"/>
                  </a:cubicBezTo>
                  <a:lnTo>
                    <a:pt x="23831" y="51239"/>
                  </a:lnTo>
                  <a:lnTo>
                    <a:pt x="24435" y="53459"/>
                  </a:lnTo>
                  <a:cubicBezTo>
                    <a:pt x="24854" y="55025"/>
                    <a:pt x="26298" y="56123"/>
                    <a:pt x="27926" y="56123"/>
                  </a:cubicBezTo>
                  <a:cubicBezTo>
                    <a:pt x="29554" y="56123"/>
                    <a:pt x="30985" y="55025"/>
                    <a:pt x="31416" y="53459"/>
                  </a:cubicBezTo>
                  <a:lnTo>
                    <a:pt x="32008" y="51239"/>
                  </a:lnTo>
                  <a:lnTo>
                    <a:pt x="33329" y="53113"/>
                  </a:lnTo>
                  <a:cubicBezTo>
                    <a:pt x="34006" y="54075"/>
                    <a:pt x="35105" y="54655"/>
                    <a:pt x="36289" y="54655"/>
                  </a:cubicBezTo>
                  <a:cubicBezTo>
                    <a:pt x="36708" y="54655"/>
                    <a:pt x="37115" y="54581"/>
                    <a:pt x="37522" y="54433"/>
                  </a:cubicBezTo>
                  <a:cubicBezTo>
                    <a:pt x="39052" y="53878"/>
                    <a:pt x="40026" y="52349"/>
                    <a:pt x="39891" y="50732"/>
                  </a:cubicBezTo>
                  <a:lnTo>
                    <a:pt x="39693" y="48451"/>
                  </a:lnTo>
                  <a:lnTo>
                    <a:pt x="41568" y="49758"/>
                  </a:lnTo>
                  <a:cubicBezTo>
                    <a:pt x="42172" y="50178"/>
                    <a:pt x="42900" y="50412"/>
                    <a:pt x="43640" y="50412"/>
                  </a:cubicBezTo>
                  <a:cubicBezTo>
                    <a:pt x="44504" y="50412"/>
                    <a:pt x="45305" y="50116"/>
                    <a:pt x="45959" y="49561"/>
                  </a:cubicBezTo>
                  <a:cubicBezTo>
                    <a:pt x="47204" y="48512"/>
                    <a:pt x="47599" y="46749"/>
                    <a:pt x="46908" y="45269"/>
                  </a:cubicBezTo>
                  <a:lnTo>
                    <a:pt x="45946" y="43196"/>
                  </a:lnTo>
                  <a:lnTo>
                    <a:pt x="48167" y="43776"/>
                  </a:lnTo>
                  <a:cubicBezTo>
                    <a:pt x="48463" y="43862"/>
                    <a:pt x="48771" y="43899"/>
                    <a:pt x="49092" y="43899"/>
                  </a:cubicBezTo>
                  <a:cubicBezTo>
                    <a:pt x="50375" y="43899"/>
                    <a:pt x="51584" y="43208"/>
                    <a:pt x="52225" y="42098"/>
                  </a:cubicBezTo>
                  <a:cubicBezTo>
                    <a:pt x="53039" y="40680"/>
                    <a:pt x="52804" y="38891"/>
                    <a:pt x="51658" y="37732"/>
                  </a:cubicBezTo>
                  <a:lnTo>
                    <a:pt x="50041" y="36116"/>
                  </a:lnTo>
                  <a:lnTo>
                    <a:pt x="52324" y="35906"/>
                  </a:lnTo>
                  <a:cubicBezTo>
                    <a:pt x="53939" y="35758"/>
                    <a:pt x="55271" y="34537"/>
                    <a:pt x="55555" y="32934"/>
                  </a:cubicBezTo>
                  <a:cubicBezTo>
                    <a:pt x="55839" y="31330"/>
                    <a:pt x="55013" y="29727"/>
                    <a:pt x="53533" y="29036"/>
                  </a:cubicBezTo>
                  <a:lnTo>
                    <a:pt x="51460" y="28061"/>
                  </a:lnTo>
                  <a:lnTo>
                    <a:pt x="53533" y="27087"/>
                  </a:lnTo>
                  <a:cubicBezTo>
                    <a:pt x="55013" y="26397"/>
                    <a:pt x="55839" y="24793"/>
                    <a:pt x="55555" y="23190"/>
                  </a:cubicBezTo>
                  <a:cubicBezTo>
                    <a:pt x="55271" y="21586"/>
                    <a:pt x="53939" y="20365"/>
                    <a:pt x="52324" y="20217"/>
                  </a:cubicBezTo>
                  <a:lnTo>
                    <a:pt x="50041" y="20019"/>
                  </a:lnTo>
                  <a:lnTo>
                    <a:pt x="51658" y="18391"/>
                  </a:lnTo>
                  <a:cubicBezTo>
                    <a:pt x="52804" y="17232"/>
                    <a:pt x="53039" y="15444"/>
                    <a:pt x="52225" y="14037"/>
                  </a:cubicBezTo>
                  <a:cubicBezTo>
                    <a:pt x="51584" y="12914"/>
                    <a:pt x="50375" y="12224"/>
                    <a:pt x="49092" y="12224"/>
                  </a:cubicBezTo>
                  <a:cubicBezTo>
                    <a:pt x="48771" y="12224"/>
                    <a:pt x="48463" y="12273"/>
                    <a:pt x="48167" y="12347"/>
                  </a:cubicBezTo>
                  <a:lnTo>
                    <a:pt x="45959" y="12939"/>
                  </a:lnTo>
                  <a:lnTo>
                    <a:pt x="46921" y="10855"/>
                  </a:lnTo>
                  <a:cubicBezTo>
                    <a:pt x="47599" y="9375"/>
                    <a:pt x="47204" y="7611"/>
                    <a:pt x="45959" y="6563"/>
                  </a:cubicBezTo>
                  <a:cubicBezTo>
                    <a:pt x="45305" y="6020"/>
                    <a:pt x="44491" y="5724"/>
                    <a:pt x="43640" y="5724"/>
                  </a:cubicBezTo>
                  <a:cubicBezTo>
                    <a:pt x="42900" y="5724"/>
                    <a:pt x="42172" y="5946"/>
                    <a:pt x="41568" y="6377"/>
                  </a:cubicBezTo>
                  <a:lnTo>
                    <a:pt x="39693" y="7685"/>
                  </a:lnTo>
                  <a:lnTo>
                    <a:pt x="39891" y="5403"/>
                  </a:lnTo>
                  <a:cubicBezTo>
                    <a:pt x="40026" y="3775"/>
                    <a:pt x="39052" y="2246"/>
                    <a:pt x="37522" y="1690"/>
                  </a:cubicBezTo>
                  <a:cubicBezTo>
                    <a:pt x="37115" y="1542"/>
                    <a:pt x="36708" y="1481"/>
                    <a:pt x="36289" y="1481"/>
                  </a:cubicBezTo>
                  <a:cubicBezTo>
                    <a:pt x="35105" y="1481"/>
                    <a:pt x="34006" y="2048"/>
                    <a:pt x="33329" y="3010"/>
                  </a:cubicBezTo>
                  <a:lnTo>
                    <a:pt x="32008" y="4885"/>
                  </a:lnTo>
                  <a:lnTo>
                    <a:pt x="31416" y="2677"/>
                  </a:lnTo>
                  <a:cubicBezTo>
                    <a:pt x="30985" y="1098"/>
                    <a:pt x="29554" y="1"/>
                    <a:pt x="27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3" name="Google Shape;8883;p37"/>
          <p:cNvSpPr txBox="1">
            <a:spLocks noGrp="1"/>
          </p:cNvSpPr>
          <p:nvPr>
            <p:ph type="title"/>
          </p:nvPr>
        </p:nvSpPr>
        <p:spPr>
          <a:xfrm>
            <a:off x="2868706" y="1987289"/>
            <a:ext cx="6149788" cy="11689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CONTOH DAN PROBLEMATIKA INTEGRASI NASIONAL</a:t>
            </a:r>
            <a:endParaRPr dirty="0"/>
          </a:p>
        </p:txBody>
      </p:sp>
    </p:spTree>
    <p:extLst>
      <p:ext uri="{BB962C8B-B14F-4D97-AF65-F5344CB8AC3E}">
        <p14:creationId xmlns:p14="http://schemas.microsoft.com/office/powerpoint/2010/main" val="3470193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25"/>
        <p:cNvGrpSpPr/>
        <p:nvPr/>
      </p:nvGrpSpPr>
      <p:grpSpPr>
        <a:xfrm>
          <a:off x="0" y="0"/>
          <a:ext cx="0" cy="0"/>
          <a:chOff x="0" y="0"/>
          <a:chExt cx="0" cy="0"/>
        </a:xfrm>
      </p:grpSpPr>
      <p:sp>
        <p:nvSpPr>
          <p:cNvPr id="8929" name="Google Shape;8929;p40"/>
          <p:cNvSpPr txBox="1">
            <a:spLocks noGrp="1"/>
          </p:cNvSpPr>
          <p:nvPr>
            <p:ph type="title" idx="3"/>
          </p:nvPr>
        </p:nvSpPr>
        <p:spPr>
          <a:xfrm>
            <a:off x="3500481" y="2260071"/>
            <a:ext cx="2435074" cy="28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2. PERTENTANGAN SOSIAL</a:t>
            </a:r>
            <a:endParaRPr dirty="0">
              <a:solidFill>
                <a:schemeClr val="dk1"/>
              </a:solidFill>
            </a:endParaRPr>
          </a:p>
        </p:txBody>
      </p:sp>
      <p:sp>
        <p:nvSpPr>
          <p:cNvPr id="8930" name="Google Shape;8930;p40"/>
          <p:cNvSpPr txBox="1">
            <a:spLocks noGrp="1"/>
          </p:cNvSpPr>
          <p:nvPr>
            <p:ph type="subTitle" idx="4"/>
          </p:nvPr>
        </p:nvSpPr>
        <p:spPr>
          <a:xfrm>
            <a:off x="3465916" y="2595429"/>
            <a:ext cx="2730315" cy="1942525"/>
          </a:xfrm>
          <a:prstGeom prst="rect">
            <a:avLst/>
          </a:prstGeom>
        </p:spPr>
        <p:txBody>
          <a:bodyPr spcFirstLastPara="1" wrap="square" lIns="91425" tIns="91425" rIns="91425" bIns="91425" anchor="ctr" anchorCtr="0">
            <a:noAutofit/>
          </a:bodyPr>
          <a:lstStyle/>
          <a:p>
            <a:pPr marL="0" lvl="0" indent="0"/>
            <a:r>
              <a:rPr lang="id-ID" sz="1100" dirty="0"/>
              <a:t>Diskriminasi merujuk kepada pelayanan yang tidak adil terhadap individu tertentu, </a:t>
            </a:r>
            <a:r>
              <a:rPr lang="id-ID" sz="1100" dirty="0" err="1"/>
              <a:t>dimana</a:t>
            </a:r>
            <a:r>
              <a:rPr lang="id-ID" sz="1100" dirty="0"/>
              <a:t> layanan ini dibuat berdasarkan karakteristik yang diwakili oleh individu tersebut. Diskriminasi merupakan suatu kejadian yang biasa dijumpai dalam masyarakat manusia, ini disebabkan karena kecenderungan manusia untuk membeda- bedakan yang lain.</a:t>
            </a:r>
            <a:endParaRPr sz="1100" dirty="0"/>
          </a:p>
        </p:txBody>
      </p:sp>
      <p:sp>
        <p:nvSpPr>
          <p:cNvPr id="8931" name="Google Shape;8931;p40"/>
          <p:cNvSpPr txBox="1">
            <a:spLocks noGrp="1"/>
          </p:cNvSpPr>
          <p:nvPr>
            <p:ph type="title" idx="5"/>
          </p:nvPr>
        </p:nvSpPr>
        <p:spPr>
          <a:xfrm>
            <a:off x="6413685" y="2246160"/>
            <a:ext cx="2730315" cy="28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3. AKSI PROTES DAN DEMONSTRASI</a:t>
            </a:r>
            <a:endParaRPr dirty="0">
              <a:solidFill>
                <a:schemeClr val="dk1"/>
              </a:solidFill>
            </a:endParaRPr>
          </a:p>
        </p:txBody>
      </p:sp>
      <p:sp>
        <p:nvSpPr>
          <p:cNvPr id="8932" name="Google Shape;8932;p40"/>
          <p:cNvSpPr txBox="1">
            <a:spLocks noGrp="1"/>
          </p:cNvSpPr>
          <p:nvPr>
            <p:ph type="subTitle" idx="6"/>
          </p:nvPr>
        </p:nvSpPr>
        <p:spPr>
          <a:xfrm>
            <a:off x="6413685" y="3130320"/>
            <a:ext cx="2640668" cy="1066801"/>
          </a:xfrm>
          <a:prstGeom prst="rect">
            <a:avLst/>
          </a:prstGeom>
        </p:spPr>
        <p:txBody>
          <a:bodyPr spcFirstLastPara="1" wrap="square" lIns="91425" tIns="91425" rIns="91425" bIns="91425" anchor="ctr" anchorCtr="0">
            <a:noAutofit/>
          </a:bodyPr>
          <a:lstStyle/>
          <a:p>
            <a:pPr marL="0" lvl="0" indent="0"/>
            <a:r>
              <a:rPr lang="id-ID" sz="1100" dirty="0"/>
              <a:t>Aksi protes disebut juga unjuk rasa yang selalu terjadi dalam kehidupan manusia. Hal itu terjadi karena setiap orang memiliki pendapat dan pandangan yang mungkin berbeda. Protes dapat terjadi apabila suatu hal menimpa kepentingan individu atau kelompok secara langsung sebagai akibat dari rasa </a:t>
            </a:r>
            <a:r>
              <a:rPr lang="id-ID" sz="1100" dirty="0" err="1"/>
              <a:t>ketidakadilan</a:t>
            </a:r>
            <a:r>
              <a:rPr lang="id-ID" sz="1100" dirty="0"/>
              <a:t> akan hak yang harus diterima. Akibatnya, individu atau kelompok tersebut tidak puas dan melakukan tindakan penyelesaian.</a:t>
            </a:r>
            <a:endParaRPr sz="1100" dirty="0"/>
          </a:p>
        </p:txBody>
      </p:sp>
      <p:grpSp>
        <p:nvGrpSpPr>
          <p:cNvPr id="8938" name="Google Shape;8938;p40"/>
          <p:cNvGrpSpPr/>
          <p:nvPr/>
        </p:nvGrpSpPr>
        <p:grpSpPr>
          <a:xfrm>
            <a:off x="3746063" y="773351"/>
            <a:ext cx="1669376" cy="1273873"/>
            <a:chOff x="3737579" y="1524437"/>
            <a:chExt cx="1669376" cy="1273873"/>
          </a:xfrm>
        </p:grpSpPr>
        <p:sp>
          <p:nvSpPr>
            <p:cNvPr id="8941" name="Google Shape;8941;p40"/>
            <p:cNvSpPr/>
            <p:nvPr/>
          </p:nvSpPr>
          <p:spPr>
            <a:xfrm>
              <a:off x="3737579" y="1524437"/>
              <a:ext cx="1669376" cy="1273873"/>
            </a:xfrm>
            <a:custGeom>
              <a:avLst/>
              <a:gdLst/>
              <a:ahLst/>
              <a:cxnLst/>
              <a:rect l="l" t="t" r="r" b="b"/>
              <a:pathLst>
                <a:path w="51516" h="39311" extrusionOk="0">
                  <a:moveTo>
                    <a:pt x="25750" y="490"/>
                  </a:moveTo>
                  <a:cubicBezTo>
                    <a:pt x="31108" y="490"/>
                    <a:pt x="36183" y="2893"/>
                    <a:pt x="39692" y="7066"/>
                  </a:cubicBezTo>
                  <a:lnTo>
                    <a:pt x="40166" y="7635"/>
                  </a:lnTo>
                  <a:lnTo>
                    <a:pt x="48069" y="7635"/>
                  </a:lnTo>
                  <a:cubicBezTo>
                    <a:pt x="48512" y="9152"/>
                    <a:pt x="49618" y="10385"/>
                    <a:pt x="51025" y="10922"/>
                  </a:cubicBezTo>
                  <a:lnTo>
                    <a:pt x="51025" y="28389"/>
                  </a:lnTo>
                  <a:cubicBezTo>
                    <a:pt x="49618" y="28910"/>
                    <a:pt x="48512" y="30143"/>
                    <a:pt x="48069" y="31677"/>
                  </a:cubicBezTo>
                  <a:lnTo>
                    <a:pt x="40166" y="31677"/>
                  </a:lnTo>
                  <a:lnTo>
                    <a:pt x="39692" y="32230"/>
                  </a:lnTo>
                  <a:cubicBezTo>
                    <a:pt x="36183" y="36419"/>
                    <a:pt x="31108" y="38805"/>
                    <a:pt x="25750" y="38805"/>
                  </a:cubicBezTo>
                  <a:cubicBezTo>
                    <a:pt x="20408" y="38805"/>
                    <a:pt x="15333" y="36419"/>
                    <a:pt x="11809" y="32230"/>
                  </a:cubicBezTo>
                  <a:lnTo>
                    <a:pt x="11350" y="31677"/>
                  </a:lnTo>
                  <a:lnTo>
                    <a:pt x="3447" y="31677"/>
                  </a:lnTo>
                  <a:cubicBezTo>
                    <a:pt x="2989" y="30143"/>
                    <a:pt x="1883" y="28910"/>
                    <a:pt x="492" y="28389"/>
                  </a:cubicBezTo>
                  <a:lnTo>
                    <a:pt x="492" y="10922"/>
                  </a:lnTo>
                  <a:cubicBezTo>
                    <a:pt x="1883" y="10385"/>
                    <a:pt x="2989" y="9152"/>
                    <a:pt x="3447" y="7635"/>
                  </a:cubicBezTo>
                  <a:lnTo>
                    <a:pt x="11350" y="7635"/>
                  </a:lnTo>
                  <a:lnTo>
                    <a:pt x="11809" y="7066"/>
                  </a:lnTo>
                  <a:cubicBezTo>
                    <a:pt x="15333" y="2893"/>
                    <a:pt x="20408" y="490"/>
                    <a:pt x="25750" y="490"/>
                  </a:cubicBezTo>
                  <a:close/>
                  <a:moveTo>
                    <a:pt x="25750" y="1"/>
                  </a:moveTo>
                  <a:cubicBezTo>
                    <a:pt x="20265" y="1"/>
                    <a:pt x="15049" y="2466"/>
                    <a:pt x="11430" y="6749"/>
                  </a:cubicBezTo>
                  <a:lnTo>
                    <a:pt x="11114" y="7129"/>
                  </a:lnTo>
                  <a:lnTo>
                    <a:pt x="3067" y="7129"/>
                  </a:lnTo>
                  <a:lnTo>
                    <a:pt x="3021" y="7318"/>
                  </a:lnTo>
                  <a:cubicBezTo>
                    <a:pt x="2625" y="8836"/>
                    <a:pt x="1535" y="10054"/>
                    <a:pt x="159" y="10511"/>
                  </a:cubicBezTo>
                  <a:lnTo>
                    <a:pt x="1" y="10575"/>
                  </a:lnTo>
                  <a:lnTo>
                    <a:pt x="1" y="28737"/>
                  </a:lnTo>
                  <a:lnTo>
                    <a:pt x="159" y="28784"/>
                  </a:lnTo>
                  <a:cubicBezTo>
                    <a:pt x="1535" y="29243"/>
                    <a:pt x="2625" y="30476"/>
                    <a:pt x="3021" y="31977"/>
                  </a:cubicBezTo>
                  <a:lnTo>
                    <a:pt x="3067" y="32166"/>
                  </a:lnTo>
                  <a:lnTo>
                    <a:pt x="11114" y="32166"/>
                  </a:lnTo>
                  <a:lnTo>
                    <a:pt x="11430" y="32546"/>
                  </a:lnTo>
                  <a:cubicBezTo>
                    <a:pt x="15049" y="36845"/>
                    <a:pt x="20265" y="39311"/>
                    <a:pt x="25750" y="39311"/>
                  </a:cubicBezTo>
                  <a:cubicBezTo>
                    <a:pt x="31251" y="39311"/>
                    <a:pt x="36467" y="36845"/>
                    <a:pt x="40071" y="32546"/>
                  </a:cubicBezTo>
                  <a:lnTo>
                    <a:pt x="40387" y="32166"/>
                  </a:lnTo>
                  <a:lnTo>
                    <a:pt x="48449" y="32166"/>
                  </a:lnTo>
                  <a:lnTo>
                    <a:pt x="48495" y="31977"/>
                  </a:lnTo>
                  <a:cubicBezTo>
                    <a:pt x="48875" y="30476"/>
                    <a:pt x="49966" y="29243"/>
                    <a:pt x="51341" y="28784"/>
                  </a:cubicBezTo>
                  <a:lnTo>
                    <a:pt x="51515" y="28737"/>
                  </a:lnTo>
                  <a:lnTo>
                    <a:pt x="51515" y="10575"/>
                  </a:lnTo>
                  <a:lnTo>
                    <a:pt x="51341" y="10511"/>
                  </a:lnTo>
                  <a:cubicBezTo>
                    <a:pt x="49966" y="10054"/>
                    <a:pt x="48875" y="8836"/>
                    <a:pt x="48495" y="7318"/>
                  </a:cubicBezTo>
                  <a:lnTo>
                    <a:pt x="48449" y="7129"/>
                  </a:lnTo>
                  <a:lnTo>
                    <a:pt x="40387" y="7129"/>
                  </a:lnTo>
                  <a:lnTo>
                    <a:pt x="40071" y="6749"/>
                  </a:lnTo>
                  <a:cubicBezTo>
                    <a:pt x="36467" y="2466"/>
                    <a:pt x="31251" y="1"/>
                    <a:pt x="25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2" name="Google Shape;8942;p40"/>
            <p:cNvGrpSpPr/>
            <p:nvPr/>
          </p:nvGrpSpPr>
          <p:grpSpPr>
            <a:xfrm>
              <a:off x="4423305" y="1970029"/>
              <a:ext cx="363548" cy="369974"/>
              <a:chOff x="-40372575" y="3604550"/>
              <a:chExt cx="311150" cy="316650"/>
            </a:xfrm>
          </p:grpSpPr>
          <p:sp>
            <p:nvSpPr>
              <p:cNvPr id="8943" name="Google Shape;8943;p40"/>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40"/>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40"/>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8" name="Google Shape;8928;p40"/>
          <p:cNvSpPr txBox="1">
            <a:spLocks noGrp="1"/>
          </p:cNvSpPr>
          <p:nvPr>
            <p:ph type="subTitle" idx="1"/>
          </p:nvPr>
        </p:nvSpPr>
        <p:spPr>
          <a:xfrm>
            <a:off x="0" y="2692459"/>
            <a:ext cx="3096728" cy="1942525"/>
          </a:xfrm>
          <a:prstGeom prst="rect">
            <a:avLst/>
          </a:prstGeom>
        </p:spPr>
        <p:txBody>
          <a:bodyPr spcFirstLastPara="1" wrap="square" lIns="91425" tIns="91425" rIns="91425" bIns="91425" anchor="ctr" anchorCtr="0">
            <a:noAutofit/>
          </a:bodyPr>
          <a:lstStyle/>
          <a:p>
            <a:r>
              <a:rPr lang="id-ID" sz="1100" dirty="0"/>
              <a:t>Kepentingan merupakan dasar dari timbulnya tingkah laku individu. Individu bertingkah laku karena adanya dorongan untuk memenuhi kepentingannya, sama halnya dengan konflik. Konflik dilatarbelakangi oleh perbedaan ciri-ciri yang dibawa individu dalam suatu interaksi.</a:t>
            </a:r>
          </a:p>
          <a:p>
            <a:br>
              <a:rPr lang="id-ID" sz="1100" dirty="0"/>
            </a:br>
            <a:br>
              <a:rPr lang="id-ID" sz="1100" dirty="0"/>
            </a:br>
            <a:endParaRPr sz="1100" dirty="0"/>
          </a:p>
        </p:txBody>
      </p:sp>
      <p:sp>
        <p:nvSpPr>
          <p:cNvPr id="3" name="Judul 2">
            <a:extLst>
              <a:ext uri="{FF2B5EF4-FFF2-40B4-BE49-F238E27FC236}">
                <a16:creationId xmlns:a16="http://schemas.microsoft.com/office/drawing/2014/main" id="{A05D29DE-0CA5-7C46-8ED9-55D55978DDE7}"/>
              </a:ext>
            </a:extLst>
          </p:cNvPr>
          <p:cNvSpPr>
            <a:spLocks noGrp="1"/>
          </p:cNvSpPr>
          <p:nvPr>
            <p:ph type="title" idx="2"/>
          </p:nvPr>
        </p:nvSpPr>
        <p:spPr>
          <a:xfrm>
            <a:off x="137606" y="2014241"/>
            <a:ext cx="2813971" cy="751839"/>
          </a:xfrm>
        </p:spPr>
        <p:txBody>
          <a:bodyPr/>
          <a:lstStyle/>
          <a:p>
            <a:r>
              <a:rPr lang="id-ID" dirty="0"/>
              <a:t>1. PERBEDAAN KEPENTINGAN</a:t>
            </a:r>
          </a:p>
        </p:txBody>
      </p:sp>
      <p:pic>
        <p:nvPicPr>
          <p:cNvPr id="1026" name="Picture 2">
            <a:extLst>
              <a:ext uri="{FF2B5EF4-FFF2-40B4-BE49-F238E27FC236}">
                <a16:creationId xmlns:a16="http://schemas.microsoft.com/office/drawing/2014/main" id="{AC7BFD73-9372-F94B-AF2D-2B0F7C354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77" y="381009"/>
            <a:ext cx="2463800" cy="170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6FAE126-A203-2943-B244-C55E2820A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786" y="381009"/>
            <a:ext cx="2482464" cy="1701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2D843E8-7CA5-E948-AA6A-D7EDE82B1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276" y="381008"/>
            <a:ext cx="2730315" cy="1701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928">
                                            <p:txEl>
                                              <p:pRg st="0" end="0"/>
                                            </p:txEl>
                                          </p:spTgt>
                                        </p:tgtEl>
                                        <p:attrNameLst>
                                          <p:attrName>style.visibility</p:attrName>
                                        </p:attrNameLst>
                                      </p:cBhvr>
                                      <p:to>
                                        <p:strVal val="visible"/>
                                      </p:to>
                                    </p:set>
                                    <p:animEffect transition="in" filter="wipe(down)">
                                      <p:cBhvr>
                                        <p:cTn id="19" dur="500"/>
                                        <p:tgtEl>
                                          <p:spTgt spid="892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additive="base">
                                        <p:cTn id="24" dur="500"/>
                                        <p:tgtEl>
                                          <p:spTgt spid="1028"/>
                                        </p:tgtEl>
                                        <p:attrNameLst>
                                          <p:attrName>ppt_y</p:attrName>
                                        </p:attrNameLst>
                                      </p:cBhvr>
                                      <p:tavLst>
                                        <p:tav tm="0">
                                          <p:val>
                                            <p:strVal val="#ppt_y+#ppt_h*1.125000"/>
                                          </p:val>
                                        </p:tav>
                                        <p:tav tm="100000">
                                          <p:val>
                                            <p:strVal val="#ppt_y"/>
                                          </p:val>
                                        </p:tav>
                                      </p:tavLst>
                                    </p:anim>
                                    <p:animEffect transition="in" filter="wipe(up)">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8929"/>
                                        </p:tgtEl>
                                        <p:attrNameLst>
                                          <p:attrName>style.visibility</p:attrName>
                                        </p:attrNameLst>
                                      </p:cBhvr>
                                      <p:to>
                                        <p:strVal val="visible"/>
                                      </p:to>
                                    </p:set>
                                    <p:anim calcmode="lin" valueType="num">
                                      <p:cBhvr>
                                        <p:cTn id="30" dur="500" fill="hold"/>
                                        <p:tgtEl>
                                          <p:spTgt spid="8929"/>
                                        </p:tgtEl>
                                        <p:attrNameLst>
                                          <p:attrName>ppt_w</p:attrName>
                                        </p:attrNameLst>
                                      </p:cBhvr>
                                      <p:tavLst>
                                        <p:tav tm="0">
                                          <p:val>
                                            <p:fltVal val="0"/>
                                          </p:val>
                                        </p:tav>
                                        <p:tav tm="100000">
                                          <p:val>
                                            <p:strVal val="#ppt_w"/>
                                          </p:val>
                                        </p:tav>
                                      </p:tavLst>
                                    </p:anim>
                                    <p:anim calcmode="lin" valueType="num">
                                      <p:cBhvr>
                                        <p:cTn id="31" dur="500" fill="hold"/>
                                        <p:tgtEl>
                                          <p:spTgt spid="892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8930">
                                            <p:txEl>
                                              <p:pRg st="0" end="0"/>
                                            </p:txEl>
                                          </p:spTgt>
                                        </p:tgtEl>
                                        <p:attrNameLst>
                                          <p:attrName>style.visibility</p:attrName>
                                        </p:attrNameLst>
                                      </p:cBhvr>
                                      <p:to>
                                        <p:strVal val="visible"/>
                                      </p:to>
                                    </p:set>
                                    <p:anim calcmode="lin" valueType="num">
                                      <p:cBhvr>
                                        <p:cTn id="36" dur="500" decel="50000" fill="hold">
                                          <p:stCondLst>
                                            <p:cond delay="0"/>
                                          </p:stCondLst>
                                        </p:cTn>
                                        <p:tgtEl>
                                          <p:spTgt spid="8930">
                                            <p:txEl>
                                              <p:pRg st="0" end="0"/>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8930">
                                            <p:txEl>
                                              <p:pRg st="0" end="0"/>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8930">
                                            <p:txEl>
                                              <p:pRg st="0" end="0"/>
                                            </p:txEl>
                                          </p:spTgt>
                                        </p:tgtEl>
                                        <p:attrNameLst>
                                          <p:attrName>ppt_w</p:attrName>
                                        </p:attrNameLst>
                                      </p:cBhvr>
                                      <p:tavLst>
                                        <p:tav tm="0">
                                          <p:val>
                                            <p:strVal val="#ppt_w*.05"/>
                                          </p:val>
                                        </p:tav>
                                        <p:tav tm="100000">
                                          <p:val>
                                            <p:strVal val="#ppt_w"/>
                                          </p:val>
                                        </p:tav>
                                      </p:tavLst>
                                    </p:anim>
                                    <p:anim calcmode="lin" valueType="num">
                                      <p:cBhvr>
                                        <p:cTn id="39" dur="1000" fill="hold"/>
                                        <p:tgtEl>
                                          <p:spTgt spid="8930">
                                            <p:txEl>
                                              <p:pRg st="0" end="0"/>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8930">
                                            <p:txEl>
                                              <p:pRg st="0" end="0"/>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8930">
                                            <p:txEl>
                                              <p:pRg st="0" end="0"/>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8930">
                                            <p:txEl>
                                              <p:pRg st="0" end="0"/>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893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strips(downLeft)">
                                      <p:cBhvr>
                                        <p:cTn id="48" dur="500"/>
                                        <p:tgtEl>
                                          <p:spTgt spid="103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8931"/>
                                        </p:tgtEl>
                                        <p:attrNameLst>
                                          <p:attrName>style.visibility</p:attrName>
                                        </p:attrNameLst>
                                      </p:cBhvr>
                                      <p:to>
                                        <p:strVal val="visible"/>
                                      </p:to>
                                    </p:set>
                                    <p:anim calcmode="lin" valueType="num">
                                      <p:cBhvr>
                                        <p:cTn id="53" dur="500" fill="hold"/>
                                        <p:tgtEl>
                                          <p:spTgt spid="8931"/>
                                        </p:tgtEl>
                                        <p:attrNameLst>
                                          <p:attrName>ppt_w</p:attrName>
                                        </p:attrNameLst>
                                      </p:cBhvr>
                                      <p:tavLst>
                                        <p:tav tm="0">
                                          <p:val>
                                            <p:fltVal val="0"/>
                                          </p:val>
                                        </p:tav>
                                        <p:tav tm="100000">
                                          <p:val>
                                            <p:strVal val="#ppt_w"/>
                                          </p:val>
                                        </p:tav>
                                      </p:tavLst>
                                    </p:anim>
                                    <p:anim calcmode="lin" valueType="num">
                                      <p:cBhvr>
                                        <p:cTn id="54" dur="500" fill="hold"/>
                                        <p:tgtEl>
                                          <p:spTgt spid="8931"/>
                                        </p:tgtEl>
                                        <p:attrNameLst>
                                          <p:attrName>ppt_h</p:attrName>
                                        </p:attrNameLst>
                                      </p:cBhvr>
                                      <p:tavLst>
                                        <p:tav tm="0">
                                          <p:val>
                                            <p:fltVal val="0"/>
                                          </p:val>
                                        </p:tav>
                                        <p:tav tm="100000">
                                          <p:val>
                                            <p:strVal val="#ppt_h"/>
                                          </p:val>
                                        </p:tav>
                                      </p:tavLst>
                                    </p:anim>
                                    <p:animEffect transition="in" filter="fade">
                                      <p:cBhvr>
                                        <p:cTn id="55" dur="500"/>
                                        <p:tgtEl>
                                          <p:spTgt spid="8931"/>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8932">
                                            <p:txEl>
                                              <p:pRg st="0" end="0"/>
                                            </p:txEl>
                                          </p:spTgt>
                                        </p:tgtEl>
                                        <p:attrNameLst>
                                          <p:attrName>style.visibility</p:attrName>
                                        </p:attrNameLst>
                                      </p:cBhvr>
                                      <p:to>
                                        <p:strVal val="visible"/>
                                      </p:to>
                                    </p:set>
                                    <p:anim calcmode="lin" valueType="num">
                                      <p:cBhvr>
                                        <p:cTn id="60" dur="500" fill="hold"/>
                                        <p:tgtEl>
                                          <p:spTgt spid="8932">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893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 grpId="0"/>
      <p:bldP spid="8930" grpId="0" build="p"/>
      <p:bldP spid="8931" grpId="0"/>
      <p:bldP spid="8932" grpId="0" build="p"/>
      <p:bldP spid="8928" grpId="0" uiExpand="1"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25"/>
        <p:cNvGrpSpPr/>
        <p:nvPr/>
      </p:nvGrpSpPr>
      <p:grpSpPr>
        <a:xfrm>
          <a:off x="0" y="0"/>
          <a:ext cx="0" cy="0"/>
          <a:chOff x="0" y="0"/>
          <a:chExt cx="0" cy="0"/>
        </a:xfrm>
      </p:grpSpPr>
      <p:sp>
        <p:nvSpPr>
          <p:cNvPr id="8929" name="Google Shape;8929;p40"/>
          <p:cNvSpPr txBox="1">
            <a:spLocks noGrp="1"/>
          </p:cNvSpPr>
          <p:nvPr>
            <p:ph type="title" idx="3"/>
          </p:nvPr>
        </p:nvSpPr>
        <p:spPr>
          <a:xfrm>
            <a:off x="3392345" y="2265619"/>
            <a:ext cx="2435074" cy="28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5. KENAKALAN REMAJA</a:t>
            </a:r>
            <a:endParaRPr dirty="0">
              <a:solidFill>
                <a:schemeClr val="dk1"/>
              </a:solidFill>
            </a:endParaRPr>
          </a:p>
        </p:txBody>
      </p:sp>
      <p:sp>
        <p:nvSpPr>
          <p:cNvPr id="8930" name="Google Shape;8930;p40"/>
          <p:cNvSpPr txBox="1">
            <a:spLocks noGrp="1"/>
          </p:cNvSpPr>
          <p:nvPr>
            <p:ph type="subTitle" idx="4"/>
          </p:nvPr>
        </p:nvSpPr>
        <p:spPr>
          <a:xfrm>
            <a:off x="3252255" y="2692457"/>
            <a:ext cx="2730315" cy="1942525"/>
          </a:xfrm>
          <a:prstGeom prst="rect">
            <a:avLst/>
          </a:prstGeom>
        </p:spPr>
        <p:txBody>
          <a:bodyPr spcFirstLastPara="1" wrap="square" lIns="91425" tIns="91425" rIns="91425" bIns="91425" anchor="ctr" anchorCtr="0">
            <a:noAutofit/>
          </a:bodyPr>
          <a:lstStyle/>
          <a:p>
            <a:pPr marL="0" lvl="0" indent="0"/>
            <a:r>
              <a:rPr lang="id-ID" sz="1050" dirty="0"/>
              <a:t>Kenakalan remaja merupakan </a:t>
            </a:r>
            <a:r>
              <a:rPr lang="id-ID" sz="1050" dirty="0" err="1"/>
              <a:t>disintergasi</a:t>
            </a:r>
            <a:r>
              <a:rPr lang="id-ID" sz="1050" dirty="0"/>
              <a:t> dari keutuhan suatu masyarakat. Hal itu karena tindakan yang mereka lakukan dapat meresahkan masyarakat Oleh karena itu, kenakalan remaja disebut sebagai masalah sosial. Munculnya kenakalan remaja merupakan gejolak kehidupan yang disebabkan adanya perubahan-perubahan sosial di masyarakat, seperti pergeseran fungsi keluarga karena kedua </a:t>
            </a:r>
            <a:r>
              <a:rPr lang="id-ID" sz="1050" dirty="0" err="1"/>
              <a:t>orangtua</a:t>
            </a:r>
            <a:r>
              <a:rPr lang="id-ID" sz="1050" dirty="0"/>
              <a:t> bekerja sehingga peranan pendidikan keluarga menjadi berkurang</a:t>
            </a:r>
            <a:endParaRPr sz="1050" dirty="0"/>
          </a:p>
        </p:txBody>
      </p:sp>
      <p:sp>
        <p:nvSpPr>
          <p:cNvPr id="8931" name="Google Shape;8931;p40"/>
          <p:cNvSpPr txBox="1">
            <a:spLocks noGrp="1"/>
          </p:cNvSpPr>
          <p:nvPr>
            <p:ph type="title" idx="5"/>
          </p:nvPr>
        </p:nvSpPr>
        <p:spPr>
          <a:xfrm>
            <a:off x="5899137" y="2369779"/>
            <a:ext cx="3316581" cy="28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1"/>
                </a:solidFill>
              </a:rPr>
              <a:t>6. KORUPSI MEMBUAT KEPERCAYAAN MASYARAKAT MENGHILANG</a:t>
            </a:r>
            <a:endParaRPr sz="1800" dirty="0">
              <a:solidFill>
                <a:schemeClr val="dk1"/>
              </a:solidFill>
            </a:endParaRPr>
          </a:p>
        </p:txBody>
      </p:sp>
      <p:sp>
        <p:nvSpPr>
          <p:cNvPr id="8932" name="Google Shape;8932;p40"/>
          <p:cNvSpPr txBox="1">
            <a:spLocks noGrp="1"/>
          </p:cNvSpPr>
          <p:nvPr>
            <p:ph type="subTitle" idx="6"/>
          </p:nvPr>
        </p:nvSpPr>
        <p:spPr>
          <a:xfrm>
            <a:off x="6333002" y="3130318"/>
            <a:ext cx="2640668" cy="1066801"/>
          </a:xfrm>
          <a:prstGeom prst="rect">
            <a:avLst/>
          </a:prstGeom>
        </p:spPr>
        <p:txBody>
          <a:bodyPr spcFirstLastPara="1" wrap="square" lIns="91425" tIns="91425" rIns="91425" bIns="91425" anchor="ctr" anchorCtr="0">
            <a:noAutofit/>
          </a:bodyPr>
          <a:lstStyle/>
          <a:p>
            <a:pPr marL="0" lvl="0" indent="0"/>
            <a:r>
              <a:rPr lang="id-ID" sz="1100" dirty="0"/>
              <a:t>Korupsi adalah perbuatan yang membunuh kelangsungan hidup suatu negara. Kesejahteraan sebagai kunci kemakmuran suatu negara tidak akan tercapai jika masih banyak perilaku korupsi.. Dampaknya bukan hanya pembangunan saja  yang bermasalah, namun seluruh faktor pembangun bangsa juga bermasalah.</a:t>
            </a:r>
            <a:endParaRPr sz="1100" dirty="0"/>
          </a:p>
        </p:txBody>
      </p:sp>
      <p:grpSp>
        <p:nvGrpSpPr>
          <p:cNvPr id="8938" name="Google Shape;8938;p40"/>
          <p:cNvGrpSpPr/>
          <p:nvPr/>
        </p:nvGrpSpPr>
        <p:grpSpPr>
          <a:xfrm>
            <a:off x="3746063" y="773351"/>
            <a:ext cx="1669376" cy="1273873"/>
            <a:chOff x="3737579" y="1524437"/>
            <a:chExt cx="1669376" cy="1273873"/>
          </a:xfrm>
        </p:grpSpPr>
        <p:sp>
          <p:nvSpPr>
            <p:cNvPr id="8941" name="Google Shape;8941;p40"/>
            <p:cNvSpPr/>
            <p:nvPr/>
          </p:nvSpPr>
          <p:spPr>
            <a:xfrm>
              <a:off x="3737579" y="1524437"/>
              <a:ext cx="1669376" cy="1273873"/>
            </a:xfrm>
            <a:custGeom>
              <a:avLst/>
              <a:gdLst/>
              <a:ahLst/>
              <a:cxnLst/>
              <a:rect l="l" t="t" r="r" b="b"/>
              <a:pathLst>
                <a:path w="51516" h="39311" extrusionOk="0">
                  <a:moveTo>
                    <a:pt x="25750" y="490"/>
                  </a:moveTo>
                  <a:cubicBezTo>
                    <a:pt x="31108" y="490"/>
                    <a:pt x="36183" y="2893"/>
                    <a:pt x="39692" y="7066"/>
                  </a:cubicBezTo>
                  <a:lnTo>
                    <a:pt x="40166" y="7635"/>
                  </a:lnTo>
                  <a:lnTo>
                    <a:pt x="48069" y="7635"/>
                  </a:lnTo>
                  <a:cubicBezTo>
                    <a:pt x="48512" y="9152"/>
                    <a:pt x="49618" y="10385"/>
                    <a:pt x="51025" y="10922"/>
                  </a:cubicBezTo>
                  <a:lnTo>
                    <a:pt x="51025" y="28389"/>
                  </a:lnTo>
                  <a:cubicBezTo>
                    <a:pt x="49618" y="28910"/>
                    <a:pt x="48512" y="30143"/>
                    <a:pt x="48069" y="31677"/>
                  </a:cubicBezTo>
                  <a:lnTo>
                    <a:pt x="40166" y="31677"/>
                  </a:lnTo>
                  <a:lnTo>
                    <a:pt x="39692" y="32230"/>
                  </a:lnTo>
                  <a:cubicBezTo>
                    <a:pt x="36183" y="36419"/>
                    <a:pt x="31108" y="38805"/>
                    <a:pt x="25750" y="38805"/>
                  </a:cubicBezTo>
                  <a:cubicBezTo>
                    <a:pt x="20408" y="38805"/>
                    <a:pt x="15333" y="36419"/>
                    <a:pt x="11809" y="32230"/>
                  </a:cubicBezTo>
                  <a:lnTo>
                    <a:pt x="11350" y="31677"/>
                  </a:lnTo>
                  <a:lnTo>
                    <a:pt x="3447" y="31677"/>
                  </a:lnTo>
                  <a:cubicBezTo>
                    <a:pt x="2989" y="30143"/>
                    <a:pt x="1883" y="28910"/>
                    <a:pt x="492" y="28389"/>
                  </a:cubicBezTo>
                  <a:lnTo>
                    <a:pt x="492" y="10922"/>
                  </a:lnTo>
                  <a:cubicBezTo>
                    <a:pt x="1883" y="10385"/>
                    <a:pt x="2989" y="9152"/>
                    <a:pt x="3447" y="7635"/>
                  </a:cubicBezTo>
                  <a:lnTo>
                    <a:pt x="11350" y="7635"/>
                  </a:lnTo>
                  <a:lnTo>
                    <a:pt x="11809" y="7066"/>
                  </a:lnTo>
                  <a:cubicBezTo>
                    <a:pt x="15333" y="2893"/>
                    <a:pt x="20408" y="490"/>
                    <a:pt x="25750" y="490"/>
                  </a:cubicBezTo>
                  <a:close/>
                  <a:moveTo>
                    <a:pt x="25750" y="1"/>
                  </a:moveTo>
                  <a:cubicBezTo>
                    <a:pt x="20265" y="1"/>
                    <a:pt x="15049" y="2466"/>
                    <a:pt x="11430" y="6749"/>
                  </a:cubicBezTo>
                  <a:lnTo>
                    <a:pt x="11114" y="7129"/>
                  </a:lnTo>
                  <a:lnTo>
                    <a:pt x="3067" y="7129"/>
                  </a:lnTo>
                  <a:lnTo>
                    <a:pt x="3021" y="7318"/>
                  </a:lnTo>
                  <a:cubicBezTo>
                    <a:pt x="2625" y="8836"/>
                    <a:pt x="1535" y="10054"/>
                    <a:pt x="159" y="10511"/>
                  </a:cubicBezTo>
                  <a:lnTo>
                    <a:pt x="1" y="10575"/>
                  </a:lnTo>
                  <a:lnTo>
                    <a:pt x="1" y="28737"/>
                  </a:lnTo>
                  <a:lnTo>
                    <a:pt x="159" y="28784"/>
                  </a:lnTo>
                  <a:cubicBezTo>
                    <a:pt x="1535" y="29243"/>
                    <a:pt x="2625" y="30476"/>
                    <a:pt x="3021" y="31977"/>
                  </a:cubicBezTo>
                  <a:lnTo>
                    <a:pt x="3067" y="32166"/>
                  </a:lnTo>
                  <a:lnTo>
                    <a:pt x="11114" y="32166"/>
                  </a:lnTo>
                  <a:lnTo>
                    <a:pt x="11430" y="32546"/>
                  </a:lnTo>
                  <a:cubicBezTo>
                    <a:pt x="15049" y="36845"/>
                    <a:pt x="20265" y="39311"/>
                    <a:pt x="25750" y="39311"/>
                  </a:cubicBezTo>
                  <a:cubicBezTo>
                    <a:pt x="31251" y="39311"/>
                    <a:pt x="36467" y="36845"/>
                    <a:pt x="40071" y="32546"/>
                  </a:cubicBezTo>
                  <a:lnTo>
                    <a:pt x="40387" y="32166"/>
                  </a:lnTo>
                  <a:lnTo>
                    <a:pt x="48449" y="32166"/>
                  </a:lnTo>
                  <a:lnTo>
                    <a:pt x="48495" y="31977"/>
                  </a:lnTo>
                  <a:cubicBezTo>
                    <a:pt x="48875" y="30476"/>
                    <a:pt x="49966" y="29243"/>
                    <a:pt x="51341" y="28784"/>
                  </a:cubicBezTo>
                  <a:lnTo>
                    <a:pt x="51515" y="28737"/>
                  </a:lnTo>
                  <a:lnTo>
                    <a:pt x="51515" y="10575"/>
                  </a:lnTo>
                  <a:lnTo>
                    <a:pt x="51341" y="10511"/>
                  </a:lnTo>
                  <a:cubicBezTo>
                    <a:pt x="49966" y="10054"/>
                    <a:pt x="48875" y="8836"/>
                    <a:pt x="48495" y="7318"/>
                  </a:cubicBezTo>
                  <a:lnTo>
                    <a:pt x="48449" y="7129"/>
                  </a:lnTo>
                  <a:lnTo>
                    <a:pt x="40387" y="7129"/>
                  </a:lnTo>
                  <a:lnTo>
                    <a:pt x="40071" y="6749"/>
                  </a:lnTo>
                  <a:cubicBezTo>
                    <a:pt x="36467" y="2466"/>
                    <a:pt x="31251" y="1"/>
                    <a:pt x="25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2" name="Google Shape;8942;p40"/>
            <p:cNvGrpSpPr/>
            <p:nvPr/>
          </p:nvGrpSpPr>
          <p:grpSpPr>
            <a:xfrm>
              <a:off x="4423305" y="1970029"/>
              <a:ext cx="363548" cy="369974"/>
              <a:chOff x="-40372575" y="3604550"/>
              <a:chExt cx="311150" cy="316650"/>
            </a:xfrm>
          </p:grpSpPr>
          <p:sp>
            <p:nvSpPr>
              <p:cNvPr id="8943" name="Google Shape;8943;p40"/>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40"/>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40"/>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8" name="Google Shape;8928;p40"/>
          <p:cNvSpPr txBox="1">
            <a:spLocks noGrp="1"/>
          </p:cNvSpPr>
          <p:nvPr>
            <p:ph type="subTitle" idx="1"/>
          </p:nvPr>
        </p:nvSpPr>
        <p:spPr>
          <a:xfrm>
            <a:off x="-74377" y="2409619"/>
            <a:ext cx="3096728" cy="1942525"/>
          </a:xfrm>
          <a:prstGeom prst="rect">
            <a:avLst/>
          </a:prstGeom>
        </p:spPr>
        <p:txBody>
          <a:bodyPr spcFirstLastPara="1" wrap="square" lIns="91425" tIns="91425" rIns="91425" bIns="91425" anchor="ctr" anchorCtr="0">
            <a:noAutofit/>
          </a:bodyPr>
          <a:lstStyle/>
          <a:p>
            <a:r>
              <a:rPr lang="id-ID" sz="1100" dirty="0"/>
              <a:t>Perbuatan kriminal yang muncul di masyarakat secara khusus akan diuraikan sebagai akibat terjadinya perubahan sosial yang menimbulkan kesenjangan kehidupan atau jauhnya </a:t>
            </a:r>
            <a:r>
              <a:rPr lang="id-ID" sz="1100" dirty="0" err="1"/>
              <a:t>ketidaksamaan</a:t>
            </a:r>
            <a:r>
              <a:rPr lang="id-ID" sz="1100" dirty="0"/>
              <a:t> sosial. </a:t>
            </a:r>
            <a:r>
              <a:rPr lang="id-ID" sz="1100" dirty="0" err="1"/>
              <a:t>Akibatnya,tidak</a:t>
            </a:r>
            <a:r>
              <a:rPr lang="id-ID" sz="1100" dirty="0"/>
              <a:t> semua orang mendapat kebahagiaan yang sama</a:t>
            </a:r>
            <a:endParaRPr sz="1100" dirty="0"/>
          </a:p>
        </p:txBody>
      </p:sp>
      <p:sp>
        <p:nvSpPr>
          <p:cNvPr id="3" name="Judul 2">
            <a:extLst>
              <a:ext uri="{FF2B5EF4-FFF2-40B4-BE49-F238E27FC236}">
                <a16:creationId xmlns:a16="http://schemas.microsoft.com/office/drawing/2014/main" id="{A05D29DE-0CA5-7C46-8ED9-55D55978DDE7}"/>
              </a:ext>
            </a:extLst>
          </p:cNvPr>
          <p:cNvSpPr>
            <a:spLocks noGrp="1"/>
          </p:cNvSpPr>
          <p:nvPr>
            <p:ph type="title" idx="2"/>
          </p:nvPr>
        </p:nvSpPr>
        <p:spPr>
          <a:xfrm>
            <a:off x="137606" y="2014241"/>
            <a:ext cx="2813971" cy="751839"/>
          </a:xfrm>
        </p:spPr>
        <p:txBody>
          <a:bodyPr/>
          <a:lstStyle/>
          <a:p>
            <a:r>
              <a:rPr lang="id-ID" dirty="0"/>
              <a:t>4. MENINGKATNYA KRIMINALITAS</a:t>
            </a:r>
          </a:p>
        </p:txBody>
      </p:sp>
      <p:pic>
        <p:nvPicPr>
          <p:cNvPr id="2050" name="Picture 2">
            <a:extLst>
              <a:ext uri="{FF2B5EF4-FFF2-40B4-BE49-F238E27FC236}">
                <a16:creationId xmlns:a16="http://schemas.microsoft.com/office/drawing/2014/main" id="{862BF5C4-714E-5644-A77F-BF4742BA4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55" y="381008"/>
            <a:ext cx="2644222" cy="1666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8213FF9-EF97-C94E-9368-2840E9415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333" y="381008"/>
            <a:ext cx="2730315" cy="17017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13E884C-37FE-5747-ACC1-40128076D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355" y="406407"/>
            <a:ext cx="273031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64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928">
                                            <p:txEl>
                                              <p:pRg st="0" end="0"/>
                                            </p:txEl>
                                          </p:spTgt>
                                        </p:tgtEl>
                                        <p:attrNameLst>
                                          <p:attrName>style.visibility</p:attrName>
                                        </p:attrNameLst>
                                      </p:cBhvr>
                                      <p:to>
                                        <p:strVal val="visible"/>
                                      </p:to>
                                    </p:set>
                                    <p:animEffect transition="in" filter="fade">
                                      <p:cBhvr>
                                        <p:cTn id="20" dur="1000"/>
                                        <p:tgtEl>
                                          <p:spTgt spid="8928">
                                            <p:txEl>
                                              <p:pRg st="0" end="0"/>
                                            </p:txEl>
                                          </p:spTgt>
                                        </p:tgtEl>
                                      </p:cBhvr>
                                    </p:animEffect>
                                    <p:anim calcmode="lin" valueType="num">
                                      <p:cBhvr>
                                        <p:cTn id="21" dur="1000" fill="hold"/>
                                        <p:tgtEl>
                                          <p:spTgt spid="8928">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8928">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92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1000" fill="hold"/>
                                        <p:tgtEl>
                                          <p:spTgt spid="2052"/>
                                        </p:tgtEl>
                                        <p:attrNameLst>
                                          <p:attrName>ppt_w</p:attrName>
                                        </p:attrNameLst>
                                      </p:cBhvr>
                                      <p:tavLst>
                                        <p:tav tm="0">
                                          <p:val>
                                            <p:fltVal val="0"/>
                                          </p:val>
                                        </p:tav>
                                        <p:tav tm="100000">
                                          <p:val>
                                            <p:strVal val="#ppt_w"/>
                                          </p:val>
                                        </p:tav>
                                      </p:tavLst>
                                    </p:anim>
                                    <p:anim calcmode="lin" valueType="num">
                                      <p:cBhvr>
                                        <p:cTn id="29" dur="1000" fill="hold"/>
                                        <p:tgtEl>
                                          <p:spTgt spid="2052"/>
                                        </p:tgtEl>
                                        <p:attrNameLst>
                                          <p:attrName>ppt_h</p:attrName>
                                        </p:attrNameLst>
                                      </p:cBhvr>
                                      <p:tavLst>
                                        <p:tav tm="0">
                                          <p:val>
                                            <p:fltVal val="0"/>
                                          </p:val>
                                        </p:tav>
                                        <p:tav tm="100000">
                                          <p:val>
                                            <p:strVal val="#ppt_h"/>
                                          </p:val>
                                        </p:tav>
                                      </p:tavLst>
                                    </p:anim>
                                    <p:anim calcmode="lin" valueType="num">
                                      <p:cBhvr>
                                        <p:cTn id="30" dur="1000" fill="hold"/>
                                        <p:tgtEl>
                                          <p:spTgt spid="205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0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8929"/>
                                        </p:tgtEl>
                                        <p:attrNameLst>
                                          <p:attrName>style.visibility</p:attrName>
                                        </p:attrNameLst>
                                      </p:cBhvr>
                                      <p:to>
                                        <p:strVal val="visible"/>
                                      </p:to>
                                    </p:set>
                                    <p:anim calcmode="lin" valueType="num">
                                      <p:cBhvr>
                                        <p:cTn id="36" dur="1000" fill="hold"/>
                                        <p:tgtEl>
                                          <p:spTgt spid="8929"/>
                                        </p:tgtEl>
                                        <p:attrNameLst>
                                          <p:attrName>ppt_w</p:attrName>
                                        </p:attrNameLst>
                                      </p:cBhvr>
                                      <p:tavLst>
                                        <p:tav tm="0">
                                          <p:val>
                                            <p:strVal val="#ppt_w*0.70"/>
                                          </p:val>
                                        </p:tav>
                                        <p:tav tm="100000">
                                          <p:val>
                                            <p:strVal val="#ppt_w"/>
                                          </p:val>
                                        </p:tav>
                                      </p:tavLst>
                                    </p:anim>
                                    <p:anim calcmode="lin" valueType="num">
                                      <p:cBhvr>
                                        <p:cTn id="37" dur="1000" fill="hold"/>
                                        <p:tgtEl>
                                          <p:spTgt spid="8929"/>
                                        </p:tgtEl>
                                        <p:attrNameLst>
                                          <p:attrName>ppt_h</p:attrName>
                                        </p:attrNameLst>
                                      </p:cBhvr>
                                      <p:tavLst>
                                        <p:tav tm="0">
                                          <p:val>
                                            <p:strVal val="#ppt_h"/>
                                          </p:val>
                                        </p:tav>
                                        <p:tav tm="100000">
                                          <p:val>
                                            <p:strVal val="#ppt_h"/>
                                          </p:val>
                                        </p:tav>
                                      </p:tavLst>
                                    </p:anim>
                                    <p:animEffect transition="in" filter="fade">
                                      <p:cBhvr>
                                        <p:cTn id="38" dur="1000"/>
                                        <p:tgtEl>
                                          <p:spTgt spid="8929"/>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8930">
                                            <p:txEl>
                                              <p:pRg st="0" end="0"/>
                                            </p:txEl>
                                          </p:spTgt>
                                        </p:tgtEl>
                                        <p:attrNameLst>
                                          <p:attrName>style.visibility</p:attrName>
                                        </p:attrNameLst>
                                      </p:cBhvr>
                                      <p:to>
                                        <p:strVal val="visible"/>
                                      </p:to>
                                    </p:set>
                                    <p:animEffect transition="in" filter="fade">
                                      <p:cBhvr>
                                        <p:cTn id="43" dur="800" decel="100000"/>
                                        <p:tgtEl>
                                          <p:spTgt spid="8930">
                                            <p:txEl>
                                              <p:pRg st="0" end="0"/>
                                            </p:txEl>
                                          </p:spTgt>
                                        </p:tgtEl>
                                      </p:cBhvr>
                                    </p:animEffect>
                                    <p:anim calcmode="lin" valueType="num">
                                      <p:cBhvr>
                                        <p:cTn id="44" dur="800" decel="100000" fill="hold"/>
                                        <p:tgtEl>
                                          <p:spTgt spid="8930">
                                            <p:txEl>
                                              <p:pRg st="0" end="0"/>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8930">
                                            <p:txEl>
                                              <p:pRg st="0" end="0"/>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8930">
                                            <p:txEl>
                                              <p:pRg st="0" end="0"/>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930">
                                            <p:txEl>
                                              <p:pRg st="0" end="0"/>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93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054"/>
                                        </p:tgtEl>
                                        <p:attrNameLst>
                                          <p:attrName>style.visibility</p:attrName>
                                        </p:attrNameLst>
                                      </p:cBhvr>
                                      <p:to>
                                        <p:strVal val="visible"/>
                                      </p:to>
                                    </p:set>
                                    <p:animEffect transition="in" filter="checkerboard(across)">
                                      <p:cBhvr>
                                        <p:cTn id="53" dur="500"/>
                                        <p:tgtEl>
                                          <p:spTgt spid="2054"/>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8931"/>
                                        </p:tgtEl>
                                        <p:attrNameLst>
                                          <p:attrName>style.visibility</p:attrName>
                                        </p:attrNameLst>
                                      </p:cBhvr>
                                      <p:to>
                                        <p:strVal val="visible"/>
                                      </p:to>
                                    </p:set>
                                    <p:animEffect transition="in" filter="wipe(down)">
                                      <p:cBhvr>
                                        <p:cTn id="58" dur="580">
                                          <p:stCondLst>
                                            <p:cond delay="0"/>
                                          </p:stCondLst>
                                        </p:cTn>
                                        <p:tgtEl>
                                          <p:spTgt spid="8931"/>
                                        </p:tgtEl>
                                      </p:cBhvr>
                                    </p:animEffect>
                                    <p:anim calcmode="lin" valueType="num">
                                      <p:cBhvr>
                                        <p:cTn id="59" dur="1822" tmFilter="0,0; 0.14,0.36; 0.43,0.73; 0.71,0.91; 1.0,1.0">
                                          <p:stCondLst>
                                            <p:cond delay="0"/>
                                          </p:stCondLst>
                                        </p:cTn>
                                        <p:tgtEl>
                                          <p:spTgt spid="893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93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93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93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931"/>
                                        </p:tgtEl>
                                        <p:attrNameLst>
                                          <p:attrName>ppt_y</p:attrName>
                                        </p:attrNameLst>
                                      </p:cBhvr>
                                      <p:tavLst>
                                        <p:tav tm="0" fmla="#ppt_y-sin(pi*$)/81">
                                          <p:val>
                                            <p:fltVal val="0"/>
                                          </p:val>
                                        </p:tav>
                                        <p:tav tm="100000">
                                          <p:val>
                                            <p:fltVal val="1"/>
                                          </p:val>
                                        </p:tav>
                                      </p:tavLst>
                                    </p:anim>
                                    <p:animScale>
                                      <p:cBhvr>
                                        <p:cTn id="64" dur="26">
                                          <p:stCondLst>
                                            <p:cond delay="650"/>
                                          </p:stCondLst>
                                        </p:cTn>
                                        <p:tgtEl>
                                          <p:spTgt spid="8931"/>
                                        </p:tgtEl>
                                      </p:cBhvr>
                                      <p:to x="100000" y="60000"/>
                                    </p:animScale>
                                    <p:animScale>
                                      <p:cBhvr>
                                        <p:cTn id="65" dur="166" decel="50000">
                                          <p:stCondLst>
                                            <p:cond delay="676"/>
                                          </p:stCondLst>
                                        </p:cTn>
                                        <p:tgtEl>
                                          <p:spTgt spid="8931"/>
                                        </p:tgtEl>
                                      </p:cBhvr>
                                      <p:to x="100000" y="100000"/>
                                    </p:animScale>
                                    <p:animScale>
                                      <p:cBhvr>
                                        <p:cTn id="66" dur="26">
                                          <p:stCondLst>
                                            <p:cond delay="1312"/>
                                          </p:stCondLst>
                                        </p:cTn>
                                        <p:tgtEl>
                                          <p:spTgt spid="8931"/>
                                        </p:tgtEl>
                                      </p:cBhvr>
                                      <p:to x="100000" y="80000"/>
                                    </p:animScale>
                                    <p:animScale>
                                      <p:cBhvr>
                                        <p:cTn id="67" dur="166" decel="50000">
                                          <p:stCondLst>
                                            <p:cond delay="1338"/>
                                          </p:stCondLst>
                                        </p:cTn>
                                        <p:tgtEl>
                                          <p:spTgt spid="8931"/>
                                        </p:tgtEl>
                                      </p:cBhvr>
                                      <p:to x="100000" y="100000"/>
                                    </p:animScale>
                                    <p:animScale>
                                      <p:cBhvr>
                                        <p:cTn id="68" dur="26">
                                          <p:stCondLst>
                                            <p:cond delay="1642"/>
                                          </p:stCondLst>
                                        </p:cTn>
                                        <p:tgtEl>
                                          <p:spTgt spid="8931"/>
                                        </p:tgtEl>
                                      </p:cBhvr>
                                      <p:to x="100000" y="90000"/>
                                    </p:animScale>
                                    <p:animScale>
                                      <p:cBhvr>
                                        <p:cTn id="69" dur="166" decel="50000">
                                          <p:stCondLst>
                                            <p:cond delay="1668"/>
                                          </p:stCondLst>
                                        </p:cTn>
                                        <p:tgtEl>
                                          <p:spTgt spid="8931"/>
                                        </p:tgtEl>
                                      </p:cBhvr>
                                      <p:to x="100000" y="100000"/>
                                    </p:animScale>
                                    <p:animScale>
                                      <p:cBhvr>
                                        <p:cTn id="70" dur="26">
                                          <p:stCondLst>
                                            <p:cond delay="1808"/>
                                          </p:stCondLst>
                                        </p:cTn>
                                        <p:tgtEl>
                                          <p:spTgt spid="8931"/>
                                        </p:tgtEl>
                                      </p:cBhvr>
                                      <p:to x="100000" y="95000"/>
                                    </p:animScale>
                                    <p:animScale>
                                      <p:cBhvr>
                                        <p:cTn id="71" dur="166" decel="50000">
                                          <p:stCondLst>
                                            <p:cond delay="1834"/>
                                          </p:stCondLst>
                                        </p:cTn>
                                        <p:tgtEl>
                                          <p:spTgt spid="8931"/>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9" presetClass="entr" presetSubtype="10" fill="hold" grpId="0" nodeType="clickEffect">
                                  <p:stCondLst>
                                    <p:cond delay="0"/>
                                  </p:stCondLst>
                                  <p:childTnLst>
                                    <p:set>
                                      <p:cBhvr>
                                        <p:cTn id="75" dur="1" fill="hold">
                                          <p:stCondLst>
                                            <p:cond delay="0"/>
                                          </p:stCondLst>
                                        </p:cTn>
                                        <p:tgtEl>
                                          <p:spTgt spid="8932">
                                            <p:txEl>
                                              <p:pRg st="0" end="0"/>
                                            </p:txEl>
                                          </p:spTgt>
                                        </p:tgtEl>
                                        <p:attrNameLst>
                                          <p:attrName>style.visibility</p:attrName>
                                        </p:attrNameLst>
                                      </p:cBhvr>
                                      <p:to>
                                        <p:strVal val="visible"/>
                                      </p:to>
                                    </p:set>
                                    <p:anim calcmode="lin" valueType="num">
                                      <p:cBhvr>
                                        <p:cTn id="76" dur="1000" fill="hold"/>
                                        <p:tgtEl>
                                          <p:spTgt spid="8932">
                                            <p:txEl>
                                              <p:pRg st="0" end="0"/>
                                            </p:txEl>
                                          </p:spTgt>
                                        </p:tgtEl>
                                        <p:attrNameLst>
                                          <p:attrName>ppt_w</p:attrName>
                                        </p:attrNameLst>
                                      </p:cBhvr>
                                      <p:tavLst>
                                        <p:tav tm="0" fmla="#ppt_w*sin(2.5*pi*$)">
                                          <p:val>
                                            <p:fltVal val="0"/>
                                          </p:val>
                                        </p:tav>
                                        <p:tav tm="100000">
                                          <p:val>
                                            <p:fltVal val="1"/>
                                          </p:val>
                                        </p:tav>
                                      </p:tavLst>
                                    </p:anim>
                                    <p:anim calcmode="lin" valueType="num">
                                      <p:cBhvr>
                                        <p:cTn id="77" dur="1000" fill="hold"/>
                                        <p:tgtEl>
                                          <p:spTgt spid="893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 grpId="0"/>
      <p:bldP spid="8930" grpId="0" build="p"/>
      <p:bldP spid="8931" grpId="0"/>
      <p:bldP spid="8932" grpId="0" build="p"/>
      <p:bldP spid="8928"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55"/>
        <p:cNvGrpSpPr/>
        <p:nvPr/>
      </p:nvGrpSpPr>
      <p:grpSpPr>
        <a:xfrm>
          <a:off x="0" y="0"/>
          <a:ext cx="0" cy="0"/>
          <a:chOff x="0" y="0"/>
          <a:chExt cx="0" cy="0"/>
        </a:xfrm>
      </p:grpSpPr>
      <p:sp>
        <p:nvSpPr>
          <p:cNvPr id="9156" name="Google Shape;9156;p50"/>
          <p:cNvSpPr txBox="1">
            <a:spLocks noGrp="1"/>
          </p:cNvSpPr>
          <p:nvPr>
            <p:ph type="title"/>
          </p:nvPr>
        </p:nvSpPr>
        <p:spPr>
          <a:xfrm>
            <a:off x="1450520" y="922923"/>
            <a:ext cx="3874516" cy="89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DAFTAR PUSTAKA</a:t>
            </a:r>
            <a:endParaRPr dirty="0"/>
          </a:p>
        </p:txBody>
      </p:sp>
      <p:sp>
        <p:nvSpPr>
          <p:cNvPr id="9157" name="Google Shape;9157;p50"/>
          <p:cNvSpPr txBox="1">
            <a:spLocks noGrp="1"/>
          </p:cNvSpPr>
          <p:nvPr>
            <p:ph type="subTitle" idx="1"/>
          </p:nvPr>
        </p:nvSpPr>
        <p:spPr>
          <a:xfrm>
            <a:off x="0" y="1577789"/>
            <a:ext cx="5681772" cy="2420470"/>
          </a:xfrm>
          <a:prstGeom prst="rect">
            <a:avLst/>
          </a:prstGeom>
        </p:spPr>
        <p:txBody>
          <a:bodyPr spcFirstLastPara="1" wrap="square" lIns="91425" tIns="91425" rIns="91425" bIns="91425" anchor="ctr" anchorCtr="0">
            <a:noAutofit/>
          </a:bodyPr>
          <a:lstStyle/>
          <a:p>
            <a:pPr>
              <a:buNone/>
            </a:pPr>
            <a:r>
              <a:rPr lang="id-ID" sz="1200" dirty="0"/>
              <a:t>Andi Aco Agus. (2016). Integrasi Nasional Sebagai Salah Satu Parameter Persatuan Dan Kesatuan Bangsa Negara Republik Indonesia. </a:t>
            </a:r>
            <a:r>
              <a:rPr lang="id-ID" sz="1200" i="1" dirty="0"/>
              <a:t>Jurnal Sosialisasi Pendidikan Sosiologi-FIS UNM</a:t>
            </a:r>
            <a:r>
              <a:rPr lang="id-ID" sz="1200" dirty="0"/>
              <a:t>, </a:t>
            </a:r>
            <a:r>
              <a:rPr lang="id-ID" sz="1200" i="1" dirty="0"/>
              <a:t>3</a:t>
            </a:r>
            <a:r>
              <a:rPr lang="id-ID" sz="1200" dirty="0"/>
              <a:t>(1963), 19–27.</a:t>
            </a:r>
          </a:p>
          <a:p>
            <a:pPr>
              <a:buNone/>
            </a:pPr>
            <a:r>
              <a:rPr lang="id-ID" sz="1200" dirty="0"/>
              <a:t>Riyanto, </a:t>
            </a:r>
            <a:r>
              <a:rPr lang="id-ID" sz="1200" dirty="0" err="1"/>
              <a:t>J</a:t>
            </a:r>
            <a:r>
              <a:rPr lang="id-ID" sz="1200" dirty="0"/>
              <a:t>. (2017). Kewaspadaan Nasional , Bela Negara dan Integrasi Nasional. </a:t>
            </a:r>
            <a:r>
              <a:rPr lang="id-ID" sz="1200" i="1" dirty="0"/>
              <a:t>Majalah Wira, </a:t>
            </a:r>
            <a:r>
              <a:rPr lang="id-ID" sz="1200" i="1" dirty="0" err="1"/>
              <a:t>Puskom</a:t>
            </a:r>
            <a:r>
              <a:rPr lang="id-ID" sz="1200" i="1" dirty="0"/>
              <a:t> Publik </a:t>
            </a:r>
            <a:r>
              <a:rPr lang="id-ID" sz="1200" i="1" dirty="0" err="1"/>
              <a:t>Kemhan</a:t>
            </a:r>
            <a:r>
              <a:rPr lang="id-ID" sz="1200" dirty="0"/>
              <a:t>, </a:t>
            </a:r>
            <a:r>
              <a:rPr lang="id-ID" sz="1200" i="1" dirty="0"/>
              <a:t>67</a:t>
            </a:r>
            <a:r>
              <a:rPr lang="id-ID" sz="1200" dirty="0"/>
              <a:t>(51), 1–82. </a:t>
            </a:r>
            <a:r>
              <a:rPr lang="id-ID" sz="1200" u="sng" dirty="0">
                <a:hlinkClick r:id="rId3"/>
              </a:rPr>
              <a:t>https://www.kemhan.go.id/wp-content/uploads/2017/09/wiraJuli-Agustus2017.pdf</a:t>
            </a:r>
            <a:r>
              <a:rPr lang="id-ID" sz="1200" dirty="0"/>
              <a:t> </a:t>
            </a:r>
          </a:p>
          <a:p>
            <a:pPr>
              <a:buNone/>
            </a:pPr>
            <a:r>
              <a:rPr lang="id-ID" sz="1200" dirty="0"/>
              <a:t>Kementerian Pertahanan Indonesia. </a:t>
            </a:r>
            <a:r>
              <a:rPr lang="id-ID" sz="1200"/>
              <a:t>(2017). </a:t>
            </a:r>
            <a:r>
              <a:rPr lang="id-ID" sz="1200" dirty="0"/>
              <a:t>Kewaspadaan Nasional, Bela Negara, dan Integrasi Nasional. Vol. 7 (51). Hal.3-82.</a:t>
            </a:r>
            <a:br>
              <a:rPr lang="id-ID" sz="1100" dirty="0"/>
            </a:br>
            <a:endParaRPr sz="1100" dirty="0"/>
          </a:p>
        </p:txBody>
      </p:sp>
      <p:grpSp>
        <p:nvGrpSpPr>
          <p:cNvPr id="9158" name="Google Shape;9158;p50"/>
          <p:cNvGrpSpPr/>
          <p:nvPr/>
        </p:nvGrpSpPr>
        <p:grpSpPr>
          <a:xfrm>
            <a:off x="5688380" y="1307745"/>
            <a:ext cx="3269113" cy="2528009"/>
            <a:chOff x="2072995" y="1915648"/>
            <a:chExt cx="3165905" cy="2448197"/>
          </a:xfrm>
        </p:grpSpPr>
        <p:sp>
          <p:nvSpPr>
            <p:cNvPr id="9159" name="Google Shape;9159;p50"/>
            <p:cNvSpPr/>
            <p:nvPr/>
          </p:nvSpPr>
          <p:spPr>
            <a:xfrm>
              <a:off x="3260349" y="4095619"/>
              <a:ext cx="784838" cy="214359"/>
            </a:xfrm>
            <a:custGeom>
              <a:avLst/>
              <a:gdLst/>
              <a:ahLst/>
              <a:cxnLst/>
              <a:rect l="l" t="t" r="r" b="b"/>
              <a:pathLst>
                <a:path w="20326" h="9884" extrusionOk="0">
                  <a:moveTo>
                    <a:pt x="2967" y="0"/>
                  </a:moveTo>
                  <a:lnTo>
                    <a:pt x="0" y="9884"/>
                  </a:lnTo>
                  <a:lnTo>
                    <a:pt x="20325" y="9884"/>
                  </a:lnTo>
                  <a:lnTo>
                    <a:pt x="17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0"/>
            <p:cNvSpPr/>
            <p:nvPr/>
          </p:nvSpPr>
          <p:spPr>
            <a:xfrm>
              <a:off x="3201455" y="4310091"/>
              <a:ext cx="902567" cy="53754"/>
            </a:xfrm>
            <a:custGeom>
              <a:avLst/>
              <a:gdLst/>
              <a:ahLst/>
              <a:cxnLst/>
              <a:rect l="l" t="t" r="r" b="b"/>
              <a:pathLst>
                <a:path w="23375" h="1541" extrusionOk="0">
                  <a:moveTo>
                    <a:pt x="492" y="0"/>
                  </a:moveTo>
                  <a:cubicBezTo>
                    <a:pt x="214" y="0"/>
                    <a:pt x="1" y="230"/>
                    <a:pt x="1" y="492"/>
                  </a:cubicBezTo>
                  <a:lnTo>
                    <a:pt x="1" y="1541"/>
                  </a:lnTo>
                  <a:lnTo>
                    <a:pt x="23375" y="1541"/>
                  </a:lnTo>
                  <a:lnTo>
                    <a:pt x="23375" y="492"/>
                  </a:lnTo>
                  <a:cubicBezTo>
                    <a:pt x="23375" y="213"/>
                    <a:pt x="23145" y="0"/>
                    <a:pt x="2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0"/>
            <p:cNvSpPr/>
            <p:nvPr/>
          </p:nvSpPr>
          <p:spPr>
            <a:xfrm>
              <a:off x="2072995" y="1915648"/>
              <a:ext cx="3159506" cy="2180260"/>
            </a:xfrm>
            <a:custGeom>
              <a:avLst/>
              <a:gdLst/>
              <a:ahLst/>
              <a:cxnLst/>
              <a:rect l="l" t="t" r="r" b="b"/>
              <a:pathLst>
                <a:path w="81826" h="58452" extrusionOk="0">
                  <a:moveTo>
                    <a:pt x="1574" y="1"/>
                  </a:moveTo>
                  <a:cubicBezTo>
                    <a:pt x="705" y="1"/>
                    <a:pt x="0" y="689"/>
                    <a:pt x="0" y="1558"/>
                  </a:cubicBezTo>
                  <a:lnTo>
                    <a:pt x="0" y="56895"/>
                  </a:lnTo>
                  <a:cubicBezTo>
                    <a:pt x="0" y="57764"/>
                    <a:pt x="705" y="58452"/>
                    <a:pt x="1574" y="58452"/>
                  </a:cubicBezTo>
                  <a:lnTo>
                    <a:pt x="80252" y="58452"/>
                  </a:lnTo>
                  <a:cubicBezTo>
                    <a:pt x="81121" y="58452"/>
                    <a:pt x="81826" y="57764"/>
                    <a:pt x="81826" y="56895"/>
                  </a:cubicBezTo>
                  <a:lnTo>
                    <a:pt x="81826" y="1558"/>
                  </a:lnTo>
                  <a:cubicBezTo>
                    <a:pt x="81826" y="689"/>
                    <a:pt x="81121" y="1"/>
                    <a:pt x="80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0"/>
            <p:cNvSpPr/>
            <p:nvPr/>
          </p:nvSpPr>
          <p:spPr>
            <a:xfrm>
              <a:off x="3627428" y="1960217"/>
              <a:ext cx="44327" cy="34778"/>
            </a:xfrm>
            <a:custGeom>
              <a:avLst/>
              <a:gdLst/>
              <a:ahLst/>
              <a:cxnLst/>
              <a:rect l="l" t="t" r="r" b="b"/>
              <a:pathLst>
                <a:path w="1148" h="997" extrusionOk="0">
                  <a:moveTo>
                    <a:pt x="656" y="1"/>
                  </a:moveTo>
                  <a:cubicBezTo>
                    <a:pt x="213" y="1"/>
                    <a:pt x="0" y="541"/>
                    <a:pt x="312" y="853"/>
                  </a:cubicBezTo>
                  <a:cubicBezTo>
                    <a:pt x="411" y="952"/>
                    <a:pt x="532" y="996"/>
                    <a:pt x="650" y="996"/>
                  </a:cubicBezTo>
                  <a:cubicBezTo>
                    <a:pt x="904" y="996"/>
                    <a:pt x="1147" y="794"/>
                    <a:pt x="1147" y="492"/>
                  </a:cubicBezTo>
                  <a:cubicBezTo>
                    <a:pt x="1147" y="230"/>
                    <a:pt x="934" y="1"/>
                    <a:pt x="656"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63" name="Google Shape;9163;p50"/>
            <p:cNvCxnSpPr/>
            <p:nvPr/>
          </p:nvCxnSpPr>
          <p:spPr>
            <a:xfrm>
              <a:off x="2078100" y="3861600"/>
              <a:ext cx="31608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08"/>
        <p:cNvGrpSpPr/>
        <p:nvPr/>
      </p:nvGrpSpPr>
      <p:grpSpPr>
        <a:xfrm>
          <a:off x="0" y="0"/>
          <a:ext cx="0" cy="0"/>
          <a:chOff x="0" y="0"/>
          <a:chExt cx="0" cy="0"/>
        </a:xfrm>
      </p:grpSpPr>
      <p:sp>
        <p:nvSpPr>
          <p:cNvPr id="9109" name="Google Shape;9109;p47"/>
          <p:cNvSpPr/>
          <p:nvPr/>
        </p:nvSpPr>
        <p:spPr>
          <a:xfrm>
            <a:off x="1419433" y="631111"/>
            <a:ext cx="6305216" cy="3881281"/>
          </a:xfrm>
          <a:custGeom>
            <a:avLst/>
            <a:gdLst/>
            <a:ahLst/>
            <a:cxnLst/>
            <a:rect l="l" t="t" r="r" b="b"/>
            <a:pathLst>
              <a:path w="89550" h="55124" extrusionOk="0">
                <a:moveTo>
                  <a:pt x="44775" y="1"/>
                </a:moveTo>
                <a:cubicBezTo>
                  <a:pt x="44775" y="1"/>
                  <a:pt x="18650" y="5020"/>
                  <a:pt x="16911" y="5428"/>
                </a:cubicBezTo>
                <a:cubicBezTo>
                  <a:pt x="15172" y="5834"/>
                  <a:pt x="15579" y="8289"/>
                  <a:pt x="15579" y="8289"/>
                </a:cubicBezTo>
                <a:cubicBezTo>
                  <a:pt x="15579" y="8289"/>
                  <a:pt x="8055" y="5020"/>
                  <a:pt x="4145" y="5020"/>
                </a:cubicBezTo>
                <a:cubicBezTo>
                  <a:pt x="3319" y="5020"/>
                  <a:pt x="2653" y="5168"/>
                  <a:pt x="2258" y="5526"/>
                </a:cubicBezTo>
                <a:cubicBezTo>
                  <a:pt x="0" y="7574"/>
                  <a:pt x="5847" y="27556"/>
                  <a:pt x="5847" y="27556"/>
                </a:cubicBezTo>
                <a:cubicBezTo>
                  <a:pt x="5847" y="27556"/>
                  <a:pt x="0" y="47538"/>
                  <a:pt x="2258" y="49586"/>
                </a:cubicBezTo>
                <a:cubicBezTo>
                  <a:pt x="2653" y="49943"/>
                  <a:pt x="3319" y="50091"/>
                  <a:pt x="4145" y="50091"/>
                </a:cubicBezTo>
                <a:cubicBezTo>
                  <a:pt x="8055" y="50091"/>
                  <a:pt x="15579" y="46823"/>
                  <a:pt x="15579" y="46823"/>
                </a:cubicBezTo>
                <a:lnTo>
                  <a:pt x="15579" y="46823"/>
                </a:lnTo>
                <a:cubicBezTo>
                  <a:pt x="15579" y="46823"/>
                  <a:pt x="15172" y="49277"/>
                  <a:pt x="16911" y="49684"/>
                </a:cubicBezTo>
                <a:cubicBezTo>
                  <a:pt x="18650" y="50104"/>
                  <a:pt x="44775" y="55123"/>
                  <a:pt x="44775" y="55123"/>
                </a:cubicBezTo>
                <a:cubicBezTo>
                  <a:pt x="44775" y="55123"/>
                  <a:pt x="70899" y="50104"/>
                  <a:pt x="72651" y="49684"/>
                </a:cubicBezTo>
                <a:cubicBezTo>
                  <a:pt x="74390" y="49277"/>
                  <a:pt x="73983" y="46823"/>
                  <a:pt x="73983" y="46823"/>
                </a:cubicBezTo>
                <a:lnTo>
                  <a:pt x="73983" y="46823"/>
                </a:lnTo>
                <a:cubicBezTo>
                  <a:pt x="73984" y="46823"/>
                  <a:pt x="81507" y="50091"/>
                  <a:pt x="85405" y="50091"/>
                </a:cubicBezTo>
                <a:cubicBezTo>
                  <a:pt x="86232" y="50091"/>
                  <a:pt x="86898" y="49943"/>
                  <a:pt x="87304" y="49586"/>
                </a:cubicBezTo>
                <a:cubicBezTo>
                  <a:pt x="89549" y="47538"/>
                  <a:pt x="83715" y="27556"/>
                  <a:pt x="83715" y="27556"/>
                </a:cubicBezTo>
                <a:cubicBezTo>
                  <a:pt x="83715" y="27556"/>
                  <a:pt x="89549" y="7574"/>
                  <a:pt x="87304" y="5526"/>
                </a:cubicBezTo>
                <a:cubicBezTo>
                  <a:pt x="86898" y="5168"/>
                  <a:pt x="86232" y="5020"/>
                  <a:pt x="85405" y="5020"/>
                </a:cubicBezTo>
                <a:cubicBezTo>
                  <a:pt x="81507" y="5020"/>
                  <a:pt x="73983" y="8289"/>
                  <a:pt x="73983" y="8289"/>
                </a:cubicBezTo>
                <a:cubicBezTo>
                  <a:pt x="73983" y="8289"/>
                  <a:pt x="74391" y="5834"/>
                  <a:pt x="72651" y="5428"/>
                </a:cubicBezTo>
                <a:cubicBezTo>
                  <a:pt x="70899" y="5020"/>
                  <a:pt x="44775" y="1"/>
                  <a:pt x="44775" y="1"/>
                </a:cubicBez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47"/>
          <p:cNvSpPr/>
          <p:nvPr/>
        </p:nvSpPr>
        <p:spPr>
          <a:xfrm>
            <a:off x="1419433" y="575524"/>
            <a:ext cx="6305216" cy="3881281"/>
          </a:xfrm>
          <a:custGeom>
            <a:avLst/>
            <a:gdLst/>
            <a:ahLst/>
            <a:cxnLst/>
            <a:rect l="l" t="t" r="r" b="b"/>
            <a:pathLst>
              <a:path w="89550" h="55124" extrusionOk="0">
                <a:moveTo>
                  <a:pt x="44775" y="1"/>
                </a:moveTo>
                <a:cubicBezTo>
                  <a:pt x="44775" y="1"/>
                  <a:pt x="18650" y="5020"/>
                  <a:pt x="16911" y="5428"/>
                </a:cubicBezTo>
                <a:cubicBezTo>
                  <a:pt x="15172" y="5847"/>
                  <a:pt x="15579" y="8301"/>
                  <a:pt x="15579" y="8301"/>
                </a:cubicBezTo>
                <a:cubicBezTo>
                  <a:pt x="15579" y="8301"/>
                  <a:pt x="8057" y="5031"/>
                  <a:pt x="4152" y="5031"/>
                </a:cubicBezTo>
                <a:cubicBezTo>
                  <a:pt x="3321" y="5031"/>
                  <a:pt x="2654" y="5179"/>
                  <a:pt x="2258" y="5538"/>
                </a:cubicBezTo>
                <a:cubicBezTo>
                  <a:pt x="0" y="7586"/>
                  <a:pt x="5847" y="27568"/>
                  <a:pt x="5847" y="27568"/>
                </a:cubicBezTo>
                <a:cubicBezTo>
                  <a:pt x="5847" y="27568"/>
                  <a:pt x="0" y="47550"/>
                  <a:pt x="2258" y="49598"/>
                </a:cubicBezTo>
                <a:cubicBezTo>
                  <a:pt x="2653" y="49956"/>
                  <a:pt x="3318" y="50104"/>
                  <a:pt x="4147" y="50104"/>
                </a:cubicBezTo>
                <a:cubicBezTo>
                  <a:pt x="8050" y="50104"/>
                  <a:pt x="15579" y="46823"/>
                  <a:pt x="15579" y="46823"/>
                </a:cubicBezTo>
                <a:lnTo>
                  <a:pt x="15579" y="46823"/>
                </a:lnTo>
                <a:cubicBezTo>
                  <a:pt x="15579" y="46823"/>
                  <a:pt x="15172" y="49290"/>
                  <a:pt x="16911" y="49696"/>
                </a:cubicBezTo>
                <a:cubicBezTo>
                  <a:pt x="18650" y="50104"/>
                  <a:pt x="44775" y="55124"/>
                  <a:pt x="44775" y="55124"/>
                </a:cubicBezTo>
                <a:cubicBezTo>
                  <a:pt x="44775" y="55124"/>
                  <a:pt x="70899" y="50104"/>
                  <a:pt x="72651" y="49696"/>
                </a:cubicBezTo>
                <a:cubicBezTo>
                  <a:pt x="74390" y="49290"/>
                  <a:pt x="73983" y="46823"/>
                  <a:pt x="73983" y="46823"/>
                </a:cubicBezTo>
                <a:lnTo>
                  <a:pt x="73983" y="46823"/>
                </a:lnTo>
                <a:cubicBezTo>
                  <a:pt x="73984" y="46823"/>
                  <a:pt x="81512" y="50104"/>
                  <a:pt x="85415" y="50104"/>
                </a:cubicBezTo>
                <a:cubicBezTo>
                  <a:pt x="86244" y="50104"/>
                  <a:pt x="86909" y="49956"/>
                  <a:pt x="87304" y="49598"/>
                </a:cubicBezTo>
                <a:cubicBezTo>
                  <a:pt x="89549" y="47550"/>
                  <a:pt x="83715" y="27568"/>
                  <a:pt x="83715" y="27568"/>
                </a:cubicBezTo>
                <a:cubicBezTo>
                  <a:pt x="83715" y="27568"/>
                  <a:pt x="89549" y="7586"/>
                  <a:pt x="87304" y="5538"/>
                </a:cubicBezTo>
                <a:cubicBezTo>
                  <a:pt x="86908" y="5179"/>
                  <a:pt x="86241" y="5031"/>
                  <a:pt x="85410" y="5031"/>
                </a:cubicBezTo>
                <a:cubicBezTo>
                  <a:pt x="81505" y="5031"/>
                  <a:pt x="73983" y="8301"/>
                  <a:pt x="73983" y="8301"/>
                </a:cubicBezTo>
                <a:cubicBezTo>
                  <a:pt x="73983" y="8301"/>
                  <a:pt x="74391" y="5847"/>
                  <a:pt x="72651" y="5428"/>
                </a:cubicBezTo>
                <a:cubicBezTo>
                  <a:pt x="70899" y="5020"/>
                  <a:pt x="44775" y="1"/>
                  <a:pt x="44775" y="1"/>
                </a:cubicBezTo>
                <a:close/>
              </a:path>
            </a:pathLst>
          </a:custGeom>
          <a:solidFill>
            <a:srgbClr val="6E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47"/>
          <p:cNvSpPr/>
          <p:nvPr/>
        </p:nvSpPr>
        <p:spPr>
          <a:xfrm>
            <a:off x="1579190" y="660648"/>
            <a:ext cx="5985625" cy="3711945"/>
          </a:xfrm>
          <a:custGeom>
            <a:avLst/>
            <a:gdLst/>
            <a:ahLst/>
            <a:cxnLst/>
            <a:rect l="l" t="t" r="r" b="b"/>
            <a:pathLst>
              <a:path w="85011" h="52719" extrusionOk="0">
                <a:moveTo>
                  <a:pt x="42506" y="790"/>
                </a:moveTo>
                <a:cubicBezTo>
                  <a:pt x="51165" y="2455"/>
                  <a:pt x="67484" y="5612"/>
                  <a:pt x="69740" y="6094"/>
                </a:cubicBezTo>
                <a:cubicBezTo>
                  <a:pt x="69778" y="6266"/>
                  <a:pt x="69803" y="6563"/>
                  <a:pt x="69765" y="6772"/>
                </a:cubicBezTo>
                <a:lnTo>
                  <a:pt x="69173" y="10337"/>
                </a:lnTo>
                <a:lnTo>
                  <a:pt x="72492" y="8893"/>
                </a:lnTo>
                <a:cubicBezTo>
                  <a:pt x="74490" y="8030"/>
                  <a:pt x="80274" y="5785"/>
                  <a:pt x="83136" y="5785"/>
                </a:cubicBezTo>
                <a:cubicBezTo>
                  <a:pt x="83321" y="5785"/>
                  <a:pt x="83469" y="5798"/>
                  <a:pt x="83568" y="5810"/>
                </a:cubicBezTo>
                <a:cubicBezTo>
                  <a:pt x="83938" y="8018"/>
                  <a:pt x="82198" y="16776"/>
                  <a:pt x="79559" y="25804"/>
                </a:cubicBezTo>
                <a:lnTo>
                  <a:pt x="79399" y="26359"/>
                </a:lnTo>
                <a:lnTo>
                  <a:pt x="79559" y="26902"/>
                </a:lnTo>
                <a:cubicBezTo>
                  <a:pt x="82198" y="35944"/>
                  <a:pt x="83938" y="44688"/>
                  <a:pt x="83568" y="46908"/>
                </a:cubicBezTo>
                <a:cubicBezTo>
                  <a:pt x="83469" y="46921"/>
                  <a:pt x="83321" y="46921"/>
                  <a:pt x="83136" y="46921"/>
                </a:cubicBezTo>
                <a:cubicBezTo>
                  <a:pt x="80274" y="46921"/>
                  <a:pt x="74477" y="44676"/>
                  <a:pt x="72492" y="43813"/>
                </a:cubicBezTo>
                <a:lnTo>
                  <a:pt x="69173" y="42369"/>
                </a:lnTo>
                <a:lnTo>
                  <a:pt x="69765" y="45935"/>
                </a:lnTo>
                <a:cubicBezTo>
                  <a:pt x="69803" y="46193"/>
                  <a:pt x="69778" y="46464"/>
                  <a:pt x="69753" y="46612"/>
                </a:cubicBezTo>
                <a:cubicBezTo>
                  <a:pt x="67410" y="47119"/>
                  <a:pt x="51140" y="50252"/>
                  <a:pt x="42506" y="51916"/>
                </a:cubicBezTo>
                <a:cubicBezTo>
                  <a:pt x="33860" y="50252"/>
                  <a:pt x="17529" y="47106"/>
                  <a:pt x="15271" y="46612"/>
                </a:cubicBezTo>
                <a:cubicBezTo>
                  <a:pt x="15234" y="46453"/>
                  <a:pt x="15210" y="46144"/>
                  <a:pt x="15246" y="45946"/>
                </a:cubicBezTo>
                <a:lnTo>
                  <a:pt x="15838" y="42369"/>
                </a:lnTo>
                <a:lnTo>
                  <a:pt x="12521" y="43813"/>
                </a:lnTo>
                <a:cubicBezTo>
                  <a:pt x="10534" y="44676"/>
                  <a:pt x="4737" y="46921"/>
                  <a:pt x="1876" y="46921"/>
                </a:cubicBezTo>
                <a:cubicBezTo>
                  <a:pt x="1691" y="46921"/>
                  <a:pt x="1555" y="46921"/>
                  <a:pt x="1444" y="46908"/>
                </a:cubicBezTo>
                <a:cubicBezTo>
                  <a:pt x="1074" y="44688"/>
                  <a:pt x="2826" y="35944"/>
                  <a:pt x="5465" y="26902"/>
                </a:cubicBezTo>
                <a:lnTo>
                  <a:pt x="5625" y="26359"/>
                </a:lnTo>
                <a:lnTo>
                  <a:pt x="5465" y="25804"/>
                </a:lnTo>
                <a:cubicBezTo>
                  <a:pt x="2826" y="16776"/>
                  <a:pt x="1074" y="8018"/>
                  <a:pt x="1444" y="5810"/>
                </a:cubicBezTo>
                <a:cubicBezTo>
                  <a:pt x="1555" y="5798"/>
                  <a:pt x="1691" y="5785"/>
                  <a:pt x="1876" y="5785"/>
                </a:cubicBezTo>
                <a:cubicBezTo>
                  <a:pt x="4737" y="5785"/>
                  <a:pt x="10534" y="8030"/>
                  <a:pt x="12521" y="8893"/>
                </a:cubicBezTo>
                <a:lnTo>
                  <a:pt x="15838" y="10337"/>
                </a:lnTo>
                <a:lnTo>
                  <a:pt x="15246" y="6772"/>
                </a:lnTo>
                <a:cubicBezTo>
                  <a:pt x="15210" y="6525"/>
                  <a:pt x="15234" y="6254"/>
                  <a:pt x="15271" y="6094"/>
                </a:cubicBezTo>
                <a:cubicBezTo>
                  <a:pt x="17615" y="5600"/>
                  <a:pt x="33884" y="2455"/>
                  <a:pt x="42506" y="790"/>
                </a:cubicBezTo>
                <a:close/>
                <a:moveTo>
                  <a:pt x="42506" y="1"/>
                </a:moveTo>
                <a:lnTo>
                  <a:pt x="42432" y="12"/>
                </a:lnTo>
                <a:cubicBezTo>
                  <a:pt x="33514" y="1727"/>
                  <a:pt x="16271" y="5058"/>
                  <a:pt x="14889" y="5378"/>
                </a:cubicBezTo>
                <a:lnTo>
                  <a:pt x="14778" y="5403"/>
                </a:lnTo>
                <a:lnTo>
                  <a:pt x="14692" y="5489"/>
                </a:lnTo>
                <a:cubicBezTo>
                  <a:pt x="14432" y="5760"/>
                  <a:pt x="14408" y="6489"/>
                  <a:pt x="14470" y="6895"/>
                </a:cubicBezTo>
                <a:lnTo>
                  <a:pt x="14827" y="9041"/>
                </a:lnTo>
                <a:lnTo>
                  <a:pt x="12842" y="8178"/>
                </a:lnTo>
                <a:cubicBezTo>
                  <a:pt x="10806" y="7290"/>
                  <a:pt x="4873" y="4996"/>
                  <a:pt x="1876" y="4996"/>
                </a:cubicBezTo>
                <a:cubicBezTo>
                  <a:pt x="1530" y="4996"/>
                  <a:pt x="1234" y="5033"/>
                  <a:pt x="1025" y="5094"/>
                </a:cubicBezTo>
                <a:lnTo>
                  <a:pt x="815" y="5144"/>
                </a:lnTo>
                <a:lnTo>
                  <a:pt x="741" y="5354"/>
                </a:lnTo>
                <a:cubicBezTo>
                  <a:pt x="1" y="7722"/>
                  <a:pt x="2616" y="18872"/>
                  <a:pt x="4701" y="26027"/>
                </a:cubicBezTo>
                <a:lnTo>
                  <a:pt x="4799" y="26359"/>
                </a:lnTo>
                <a:lnTo>
                  <a:pt x="4701" y="26693"/>
                </a:lnTo>
                <a:cubicBezTo>
                  <a:pt x="2616" y="33834"/>
                  <a:pt x="1" y="44972"/>
                  <a:pt x="741" y="47353"/>
                </a:cubicBezTo>
                <a:lnTo>
                  <a:pt x="803" y="47563"/>
                </a:lnTo>
                <a:lnTo>
                  <a:pt x="1012" y="47612"/>
                </a:lnTo>
                <a:cubicBezTo>
                  <a:pt x="1160" y="47661"/>
                  <a:pt x="1432" y="47711"/>
                  <a:pt x="1876" y="47711"/>
                </a:cubicBezTo>
                <a:cubicBezTo>
                  <a:pt x="4873" y="47711"/>
                  <a:pt x="10806" y="45417"/>
                  <a:pt x="12842" y="44540"/>
                </a:cubicBezTo>
                <a:lnTo>
                  <a:pt x="14827" y="43665"/>
                </a:lnTo>
                <a:lnTo>
                  <a:pt x="14470" y="45811"/>
                </a:lnTo>
                <a:cubicBezTo>
                  <a:pt x="14420" y="46083"/>
                  <a:pt x="14408" y="46933"/>
                  <a:pt x="14728" y="47242"/>
                </a:cubicBezTo>
                <a:lnTo>
                  <a:pt x="14802" y="47316"/>
                </a:lnTo>
                <a:lnTo>
                  <a:pt x="14914" y="47341"/>
                </a:lnTo>
                <a:cubicBezTo>
                  <a:pt x="16258" y="47661"/>
                  <a:pt x="33501" y="50992"/>
                  <a:pt x="42432" y="52706"/>
                </a:cubicBezTo>
                <a:lnTo>
                  <a:pt x="42506" y="52719"/>
                </a:lnTo>
                <a:lnTo>
                  <a:pt x="42580" y="52706"/>
                </a:lnTo>
                <a:cubicBezTo>
                  <a:pt x="51510" y="50992"/>
                  <a:pt x="68742" y="47661"/>
                  <a:pt x="70123" y="47341"/>
                </a:cubicBezTo>
                <a:lnTo>
                  <a:pt x="70247" y="47316"/>
                </a:lnTo>
                <a:lnTo>
                  <a:pt x="70321" y="47217"/>
                </a:lnTo>
                <a:cubicBezTo>
                  <a:pt x="70579" y="46946"/>
                  <a:pt x="70604" y="46218"/>
                  <a:pt x="70543" y="45811"/>
                </a:cubicBezTo>
                <a:lnTo>
                  <a:pt x="70184" y="43665"/>
                </a:lnTo>
                <a:lnTo>
                  <a:pt x="72183" y="44540"/>
                </a:lnTo>
                <a:cubicBezTo>
                  <a:pt x="74206" y="45417"/>
                  <a:pt x="80139" y="47711"/>
                  <a:pt x="83136" y="47711"/>
                </a:cubicBezTo>
                <a:cubicBezTo>
                  <a:pt x="83481" y="47711"/>
                  <a:pt x="83777" y="47686"/>
                  <a:pt x="83999" y="47624"/>
                </a:cubicBezTo>
                <a:lnTo>
                  <a:pt x="84209" y="47563"/>
                </a:lnTo>
                <a:lnTo>
                  <a:pt x="84271" y="47365"/>
                </a:lnTo>
                <a:cubicBezTo>
                  <a:pt x="85011" y="44984"/>
                  <a:pt x="82409" y="33847"/>
                  <a:pt x="80312" y="26693"/>
                </a:cubicBezTo>
                <a:lnTo>
                  <a:pt x="80213" y="26359"/>
                </a:lnTo>
                <a:lnTo>
                  <a:pt x="80312" y="26027"/>
                </a:lnTo>
                <a:cubicBezTo>
                  <a:pt x="82396" y="18872"/>
                  <a:pt x="85011" y="7734"/>
                  <a:pt x="84271" y="5354"/>
                </a:cubicBezTo>
                <a:lnTo>
                  <a:pt x="84209" y="5156"/>
                </a:lnTo>
                <a:lnTo>
                  <a:pt x="84012" y="5094"/>
                </a:lnTo>
                <a:cubicBezTo>
                  <a:pt x="83851" y="5058"/>
                  <a:pt x="83580" y="4996"/>
                  <a:pt x="83136" y="4996"/>
                </a:cubicBezTo>
                <a:cubicBezTo>
                  <a:pt x="80139" y="4996"/>
                  <a:pt x="74218" y="7290"/>
                  <a:pt x="72183" y="8178"/>
                </a:cubicBezTo>
                <a:lnTo>
                  <a:pt x="70184" y="9041"/>
                </a:lnTo>
                <a:lnTo>
                  <a:pt x="70543" y="6895"/>
                </a:lnTo>
                <a:cubicBezTo>
                  <a:pt x="70592" y="6624"/>
                  <a:pt x="70617" y="5773"/>
                  <a:pt x="70283" y="5464"/>
                </a:cubicBezTo>
                <a:lnTo>
                  <a:pt x="70209" y="5390"/>
                </a:lnTo>
                <a:lnTo>
                  <a:pt x="70110" y="5378"/>
                </a:lnTo>
                <a:cubicBezTo>
                  <a:pt x="68766" y="5058"/>
                  <a:pt x="51510" y="1727"/>
                  <a:pt x="42580" y="12"/>
                </a:cubicBezTo>
                <a:lnTo>
                  <a:pt x="425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112" name="Google Shape;9112;p47"/>
          <p:cNvSpPr/>
          <p:nvPr/>
        </p:nvSpPr>
        <p:spPr>
          <a:xfrm>
            <a:off x="5774703" y="3307717"/>
            <a:ext cx="369230" cy="369160"/>
          </a:xfrm>
          <a:custGeom>
            <a:avLst/>
            <a:gdLst/>
            <a:ahLst/>
            <a:cxnLst/>
            <a:rect l="l" t="t" r="r" b="b"/>
            <a:pathLst>
              <a:path w="5244" h="5243" extrusionOk="0">
                <a:moveTo>
                  <a:pt x="2628" y="0"/>
                </a:moveTo>
                <a:lnTo>
                  <a:pt x="1" y="2615"/>
                </a:lnTo>
                <a:lnTo>
                  <a:pt x="2628" y="5242"/>
                </a:lnTo>
                <a:lnTo>
                  <a:pt x="5243" y="2615"/>
                </a:lnTo>
                <a:lnTo>
                  <a:pt x="26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47"/>
          <p:cNvSpPr/>
          <p:nvPr/>
        </p:nvSpPr>
        <p:spPr>
          <a:xfrm>
            <a:off x="2970535" y="3307717"/>
            <a:ext cx="369160" cy="369160"/>
          </a:xfrm>
          <a:custGeom>
            <a:avLst/>
            <a:gdLst/>
            <a:ahLst/>
            <a:cxnLst/>
            <a:rect l="l" t="t" r="r" b="b"/>
            <a:pathLst>
              <a:path w="5243" h="5243" extrusionOk="0">
                <a:moveTo>
                  <a:pt x="2616" y="0"/>
                </a:moveTo>
                <a:lnTo>
                  <a:pt x="1" y="2615"/>
                </a:lnTo>
                <a:lnTo>
                  <a:pt x="2616" y="5242"/>
                </a:lnTo>
                <a:lnTo>
                  <a:pt x="5242" y="2615"/>
                </a:lnTo>
                <a:lnTo>
                  <a:pt x="26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47"/>
          <p:cNvSpPr/>
          <p:nvPr/>
        </p:nvSpPr>
        <p:spPr>
          <a:xfrm>
            <a:off x="4355686" y="1011492"/>
            <a:ext cx="433444" cy="411758"/>
          </a:xfrm>
          <a:custGeom>
            <a:avLst/>
            <a:gdLst/>
            <a:ahLst/>
            <a:cxnLst/>
            <a:rect l="l" t="t" r="r" b="b"/>
            <a:pathLst>
              <a:path w="6156" h="5848" extrusionOk="0">
                <a:moveTo>
                  <a:pt x="3072" y="1"/>
                </a:moveTo>
                <a:lnTo>
                  <a:pt x="2122" y="1925"/>
                </a:lnTo>
                <a:lnTo>
                  <a:pt x="1" y="2233"/>
                </a:lnTo>
                <a:lnTo>
                  <a:pt x="1530" y="3726"/>
                </a:lnTo>
                <a:lnTo>
                  <a:pt x="1172" y="5847"/>
                </a:lnTo>
                <a:lnTo>
                  <a:pt x="3072" y="4848"/>
                </a:lnTo>
                <a:lnTo>
                  <a:pt x="4971" y="5847"/>
                </a:lnTo>
                <a:lnTo>
                  <a:pt x="4614" y="3726"/>
                </a:lnTo>
                <a:lnTo>
                  <a:pt x="6155" y="2233"/>
                </a:lnTo>
                <a:lnTo>
                  <a:pt x="4022" y="1925"/>
                </a:lnTo>
                <a:lnTo>
                  <a:pt x="30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47"/>
          <p:cNvSpPr/>
          <p:nvPr/>
        </p:nvSpPr>
        <p:spPr>
          <a:xfrm>
            <a:off x="3671384" y="1260737"/>
            <a:ext cx="278824" cy="291849"/>
          </a:xfrm>
          <a:custGeom>
            <a:avLst/>
            <a:gdLst/>
            <a:ahLst/>
            <a:cxnLst/>
            <a:rect l="l" t="t" r="r" b="b"/>
            <a:pathLst>
              <a:path w="3960" h="4145" extrusionOk="0">
                <a:moveTo>
                  <a:pt x="1542" y="0"/>
                </a:moveTo>
                <a:lnTo>
                  <a:pt x="1308" y="1431"/>
                </a:lnTo>
                <a:lnTo>
                  <a:pt x="0" y="2048"/>
                </a:lnTo>
                <a:lnTo>
                  <a:pt x="1283" y="2702"/>
                </a:lnTo>
                <a:lnTo>
                  <a:pt x="1468" y="4145"/>
                </a:lnTo>
                <a:lnTo>
                  <a:pt x="2492" y="3121"/>
                </a:lnTo>
                <a:lnTo>
                  <a:pt x="3923" y="3393"/>
                </a:lnTo>
                <a:lnTo>
                  <a:pt x="3268" y="2097"/>
                </a:lnTo>
                <a:lnTo>
                  <a:pt x="3959" y="839"/>
                </a:lnTo>
                <a:lnTo>
                  <a:pt x="2541" y="1049"/>
                </a:lnTo>
                <a:lnTo>
                  <a:pt x="15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47"/>
          <p:cNvSpPr/>
          <p:nvPr/>
        </p:nvSpPr>
        <p:spPr>
          <a:xfrm>
            <a:off x="5193760" y="1260737"/>
            <a:ext cx="278894" cy="291849"/>
          </a:xfrm>
          <a:custGeom>
            <a:avLst/>
            <a:gdLst/>
            <a:ahLst/>
            <a:cxnLst/>
            <a:rect l="l" t="t" r="r" b="b"/>
            <a:pathLst>
              <a:path w="3961" h="4145" extrusionOk="0">
                <a:moveTo>
                  <a:pt x="2418" y="0"/>
                </a:moveTo>
                <a:lnTo>
                  <a:pt x="1431" y="1049"/>
                </a:lnTo>
                <a:lnTo>
                  <a:pt x="0" y="839"/>
                </a:lnTo>
                <a:lnTo>
                  <a:pt x="691" y="2097"/>
                </a:lnTo>
                <a:lnTo>
                  <a:pt x="50" y="3393"/>
                </a:lnTo>
                <a:lnTo>
                  <a:pt x="1469" y="3121"/>
                </a:lnTo>
                <a:lnTo>
                  <a:pt x="2492" y="4145"/>
                </a:lnTo>
                <a:lnTo>
                  <a:pt x="2677" y="2702"/>
                </a:lnTo>
                <a:lnTo>
                  <a:pt x="3960" y="2048"/>
                </a:lnTo>
                <a:lnTo>
                  <a:pt x="2653" y="1431"/>
                </a:lnTo>
                <a:lnTo>
                  <a:pt x="24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47"/>
          <p:cNvSpPr txBox="1">
            <a:spLocks noGrp="1"/>
          </p:cNvSpPr>
          <p:nvPr>
            <p:ph type="title"/>
          </p:nvPr>
        </p:nvSpPr>
        <p:spPr>
          <a:xfrm>
            <a:off x="2052150" y="1531968"/>
            <a:ext cx="5039700" cy="137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TERIMAKASIH</a:t>
            </a:r>
            <a:endParaRPr sz="6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72"/>
        <p:cNvGrpSpPr/>
        <p:nvPr/>
      </p:nvGrpSpPr>
      <p:grpSpPr>
        <a:xfrm>
          <a:off x="0" y="0"/>
          <a:ext cx="0" cy="0"/>
          <a:chOff x="0" y="0"/>
          <a:chExt cx="0" cy="0"/>
        </a:xfrm>
      </p:grpSpPr>
      <p:sp>
        <p:nvSpPr>
          <p:cNvPr id="3" name="Kotak Teks 2">
            <a:extLst>
              <a:ext uri="{FF2B5EF4-FFF2-40B4-BE49-F238E27FC236}">
                <a16:creationId xmlns:a16="http://schemas.microsoft.com/office/drawing/2014/main" id="{4FFE92AE-CC32-B143-A7CA-5A9B6B791BB4}"/>
              </a:ext>
            </a:extLst>
          </p:cNvPr>
          <p:cNvSpPr txBox="1"/>
          <p:nvPr/>
        </p:nvSpPr>
        <p:spPr>
          <a:xfrm>
            <a:off x="1201270" y="1125385"/>
            <a:ext cx="6391835" cy="27342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id-ID" dirty="0"/>
          </a:p>
        </p:txBody>
      </p:sp>
      <p:sp>
        <p:nvSpPr>
          <p:cNvPr id="8873" name="Google Shape;8873;p36"/>
          <p:cNvSpPr txBox="1">
            <a:spLocks noGrp="1"/>
          </p:cNvSpPr>
          <p:nvPr>
            <p:ph type="title"/>
          </p:nvPr>
        </p:nvSpPr>
        <p:spPr>
          <a:xfrm>
            <a:off x="3140235" y="1016826"/>
            <a:ext cx="2513903"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DEFINISI</a:t>
            </a:r>
            <a:endParaRPr sz="4400" dirty="0"/>
          </a:p>
        </p:txBody>
      </p:sp>
      <p:sp>
        <p:nvSpPr>
          <p:cNvPr id="8874" name="Google Shape;8874;p36"/>
          <p:cNvSpPr txBox="1">
            <a:spLocks noGrp="1"/>
          </p:cNvSpPr>
          <p:nvPr>
            <p:ph type="subTitle" idx="1"/>
          </p:nvPr>
        </p:nvSpPr>
        <p:spPr>
          <a:xfrm>
            <a:off x="1201270" y="2026024"/>
            <a:ext cx="6320118" cy="1387251"/>
          </a:xfrm>
          <a:prstGeom prst="rect">
            <a:avLst/>
          </a:prstGeom>
        </p:spPr>
        <p:txBody>
          <a:bodyPr spcFirstLastPara="1" wrap="square" lIns="91425" tIns="91425" rIns="91425" bIns="91425" anchor="ctr" anchorCtr="0">
            <a:noAutofit/>
          </a:bodyPr>
          <a:lstStyle/>
          <a:p>
            <a:pPr marL="0" lvl="0" indent="0"/>
            <a:r>
              <a:rPr lang="id-ID" sz="1800" dirty="0"/>
              <a:t>Integrasi berasal dari bangsa inggris “</a:t>
            </a:r>
            <a:r>
              <a:rPr lang="id-ID" sz="1800" dirty="0" err="1"/>
              <a:t>integration</a:t>
            </a:r>
            <a:r>
              <a:rPr lang="id-ID" sz="1800" dirty="0"/>
              <a:t>” yang berarti kesempurnaan atau keseluruhan. Integritas nasional merupakan suatu usaha dan proses menyatukan perbedaan perbedaan yang ada </a:t>
            </a:r>
            <a:r>
              <a:rPr lang="id-ID" sz="1800" dirty="0" err="1"/>
              <a:t>disuatu</a:t>
            </a:r>
            <a:r>
              <a:rPr lang="id-ID" sz="1800" dirty="0"/>
              <a:t> negara demi terciptanya keserasian dan keselarasan secara nasional.</a:t>
            </a:r>
            <a:endParaRPr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89"/>
        <p:cNvGrpSpPr/>
        <p:nvPr/>
      </p:nvGrpSpPr>
      <p:grpSpPr>
        <a:xfrm>
          <a:off x="0" y="0"/>
          <a:ext cx="0" cy="0"/>
          <a:chOff x="0" y="0"/>
          <a:chExt cx="0" cy="0"/>
        </a:xfrm>
      </p:grpSpPr>
      <p:grpSp>
        <p:nvGrpSpPr>
          <p:cNvPr id="8890" name="Google Shape;8890;p38"/>
          <p:cNvGrpSpPr/>
          <p:nvPr/>
        </p:nvGrpSpPr>
        <p:grpSpPr>
          <a:xfrm>
            <a:off x="923711" y="497898"/>
            <a:ext cx="7296578" cy="924403"/>
            <a:chOff x="923713" y="1079325"/>
            <a:chExt cx="7296578" cy="924403"/>
          </a:xfrm>
        </p:grpSpPr>
        <p:sp>
          <p:nvSpPr>
            <p:cNvPr id="8891" name="Google Shape;8891;p38"/>
            <p:cNvSpPr/>
            <p:nvPr/>
          </p:nvSpPr>
          <p:spPr>
            <a:xfrm>
              <a:off x="923713" y="1079325"/>
              <a:ext cx="7296578" cy="924403"/>
            </a:xfrm>
            <a:custGeom>
              <a:avLst/>
              <a:gdLst/>
              <a:ahLst/>
              <a:cxnLst/>
              <a:rect l="l" t="t" r="r" b="b"/>
              <a:pathLst>
                <a:path w="35233" h="5137" extrusionOk="0">
                  <a:moveTo>
                    <a:pt x="0" y="0"/>
                  </a:moveTo>
                  <a:lnTo>
                    <a:pt x="1676" y="2561"/>
                  </a:lnTo>
                  <a:lnTo>
                    <a:pt x="0" y="5137"/>
                  </a:lnTo>
                  <a:lnTo>
                    <a:pt x="35233" y="5137"/>
                  </a:lnTo>
                  <a:lnTo>
                    <a:pt x="33226" y="2498"/>
                  </a:lnTo>
                  <a:lnTo>
                    <a:pt x="35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38"/>
            <p:cNvSpPr/>
            <p:nvPr/>
          </p:nvSpPr>
          <p:spPr>
            <a:xfrm>
              <a:off x="1090150" y="1160750"/>
              <a:ext cx="6963714" cy="761547"/>
            </a:xfrm>
            <a:custGeom>
              <a:avLst/>
              <a:gdLst/>
              <a:ahLst/>
              <a:cxnLst/>
              <a:rect l="l" t="t" r="r" b="b"/>
              <a:pathLst>
                <a:path w="35233" h="5137" extrusionOk="0">
                  <a:moveTo>
                    <a:pt x="0" y="0"/>
                  </a:moveTo>
                  <a:lnTo>
                    <a:pt x="1676" y="2561"/>
                  </a:lnTo>
                  <a:lnTo>
                    <a:pt x="0" y="5137"/>
                  </a:lnTo>
                  <a:lnTo>
                    <a:pt x="35233" y="5137"/>
                  </a:lnTo>
                  <a:lnTo>
                    <a:pt x="33226" y="2498"/>
                  </a:lnTo>
                  <a:lnTo>
                    <a:pt x="35233" y="0"/>
                  </a:lnTo>
                  <a:close/>
                </a:path>
              </a:pathLst>
            </a:cu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3" name="Google Shape;8893;p38"/>
          <p:cNvSpPr txBox="1">
            <a:spLocks noGrp="1"/>
          </p:cNvSpPr>
          <p:nvPr>
            <p:ph type="title"/>
          </p:nvPr>
        </p:nvSpPr>
        <p:spPr>
          <a:xfrm>
            <a:off x="1586752" y="673746"/>
            <a:ext cx="6212541"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t>PENTINGNYA INTEGRASI NASIONAL</a:t>
            </a:r>
            <a:endParaRPr sz="2800" dirty="0"/>
          </a:p>
        </p:txBody>
      </p:sp>
      <p:sp>
        <p:nvSpPr>
          <p:cNvPr id="8894" name="Google Shape;8894;p38"/>
          <p:cNvSpPr txBox="1">
            <a:spLocks noGrp="1"/>
          </p:cNvSpPr>
          <p:nvPr>
            <p:ph type="subTitle" idx="1"/>
          </p:nvPr>
        </p:nvSpPr>
        <p:spPr>
          <a:xfrm>
            <a:off x="654423" y="1776699"/>
            <a:ext cx="7682753" cy="3047453"/>
          </a:xfrm>
          <a:prstGeom prst="rect">
            <a:avLst/>
          </a:prstGeom>
        </p:spPr>
        <p:txBody>
          <a:bodyPr spcFirstLastPara="1" wrap="square" lIns="91425" tIns="91425" rIns="91425" bIns="91425" anchor="ctr" anchorCtr="0">
            <a:noAutofit/>
          </a:bodyPr>
          <a:lstStyle/>
          <a:p>
            <a:pPr marL="139700" indent="0">
              <a:buNone/>
            </a:pPr>
            <a:r>
              <a:rPr lang="id-ID" sz="1800" dirty="0"/>
              <a:t>Integrasi nasional penting untuk diwujudkan dalam kehidupan </a:t>
            </a:r>
            <a:r>
              <a:rPr lang="id-ID" sz="1800" dirty="0" err="1"/>
              <a:t>masyrakat</a:t>
            </a:r>
            <a:r>
              <a:rPr lang="id-ID" sz="1800" dirty="0"/>
              <a:t> Indonesia dikarenakan;</a:t>
            </a:r>
          </a:p>
          <a:p>
            <a:pPr fontAlgn="base"/>
            <a:r>
              <a:rPr lang="id-ID" sz="1800" dirty="0"/>
              <a:t>Indonesia merupakan negara yang masih berkembang atau dapat dikatakan negara yang masih mencari jati diri. </a:t>
            </a:r>
          </a:p>
          <a:p>
            <a:pPr fontAlgn="base"/>
            <a:r>
              <a:rPr lang="id-ID" sz="1800" dirty="0"/>
              <a:t>Integrasi nasional merupakan suatu cara yang dapat menyatukan berbagai macam perbedaan yang ada di Indonesia.</a:t>
            </a:r>
          </a:p>
          <a:p>
            <a:pPr fontAlgn="base"/>
            <a:r>
              <a:rPr lang="id-ID" sz="1800" dirty="0"/>
              <a:t>Masyarakat Indonesia bertindak atas wewenang sendiri maupun kelompok sehingga konflik terjadi dimana-mana.</a:t>
            </a:r>
          </a:p>
          <a:p>
            <a:pPr fontAlgn="base"/>
            <a:r>
              <a:rPr lang="id-ID" sz="1800" dirty="0"/>
              <a:t>Integrasi bangsa diperlukan guna membangkitkan kesadaran akan identitas bersama, menguatkan identitas nasional, dan membangun persatuan bangsa.</a:t>
            </a:r>
            <a:br>
              <a:rPr lang="id-ID" sz="1800" dirty="0"/>
            </a:br>
            <a:br>
              <a:rPr lang="id-ID" sz="1800" dirty="0"/>
            </a:br>
            <a:endParaRPr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78"/>
        <p:cNvGrpSpPr/>
        <p:nvPr/>
      </p:nvGrpSpPr>
      <p:grpSpPr>
        <a:xfrm>
          <a:off x="0" y="0"/>
          <a:ext cx="0" cy="0"/>
          <a:chOff x="0" y="0"/>
          <a:chExt cx="0" cy="0"/>
        </a:xfrm>
      </p:grpSpPr>
      <p:grpSp>
        <p:nvGrpSpPr>
          <p:cNvPr id="8879" name="Google Shape;8879;p37"/>
          <p:cNvGrpSpPr/>
          <p:nvPr/>
        </p:nvGrpSpPr>
        <p:grpSpPr>
          <a:xfrm>
            <a:off x="252515" y="1306404"/>
            <a:ext cx="2481056" cy="2530692"/>
            <a:chOff x="1462750" y="1296475"/>
            <a:chExt cx="2481056" cy="2530692"/>
          </a:xfrm>
        </p:grpSpPr>
        <p:sp>
          <p:nvSpPr>
            <p:cNvPr id="8880" name="Google Shape;8880;p37"/>
            <p:cNvSpPr/>
            <p:nvPr/>
          </p:nvSpPr>
          <p:spPr>
            <a:xfrm>
              <a:off x="1462750" y="1340350"/>
              <a:ext cx="2481056" cy="2486818"/>
            </a:xfrm>
            <a:custGeom>
              <a:avLst/>
              <a:gdLst/>
              <a:ahLst/>
              <a:cxnLst/>
              <a:rect l="l" t="t" r="r" b="b"/>
              <a:pathLst>
                <a:path w="58135" h="58270" extrusionOk="0">
                  <a:moveTo>
                    <a:pt x="29074" y="1"/>
                  </a:moveTo>
                  <a:cubicBezTo>
                    <a:pt x="26903" y="1"/>
                    <a:pt x="25078" y="1468"/>
                    <a:pt x="24547" y="3467"/>
                  </a:cubicBezTo>
                  <a:cubicBezTo>
                    <a:pt x="23659" y="2221"/>
                    <a:pt x="22216" y="1468"/>
                    <a:pt x="20711" y="1468"/>
                  </a:cubicBezTo>
                  <a:cubicBezTo>
                    <a:pt x="20168" y="1468"/>
                    <a:pt x="19638" y="1567"/>
                    <a:pt x="19108" y="1752"/>
                  </a:cubicBezTo>
                  <a:cubicBezTo>
                    <a:pt x="17072" y="2493"/>
                    <a:pt x="15863" y="4503"/>
                    <a:pt x="16036" y="6563"/>
                  </a:cubicBezTo>
                  <a:cubicBezTo>
                    <a:pt x="15235" y="6007"/>
                    <a:pt x="14297" y="5724"/>
                    <a:pt x="13347" y="5724"/>
                  </a:cubicBezTo>
                  <a:cubicBezTo>
                    <a:pt x="12286" y="5724"/>
                    <a:pt x="11214" y="6081"/>
                    <a:pt x="10337" y="6822"/>
                  </a:cubicBezTo>
                  <a:cubicBezTo>
                    <a:pt x="8684" y="8216"/>
                    <a:pt x="8229" y="10510"/>
                    <a:pt x="9104" y="12385"/>
                  </a:cubicBezTo>
                  <a:cubicBezTo>
                    <a:pt x="8709" y="12273"/>
                    <a:pt x="8303" y="12224"/>
                    <a:pt x="7908" y="12224"/>
                  </a:cubicBezTo>
                  <a:cubicBezTo>
                    <a:pt x="6280" y="12224"/>
                    <a:pt x="4701" y="13063"/>
                    <a:pt x="3837" y="14568"/>
                  </a:cubicBezTo>
                  <a:cubicBezTo>
                    <a:pt x="2752" y="16443"/>
                    <a:pt x="3122" y="18761"/>
                    <a:pt x="4578" y="20217"/>
                  </a:cubicBezTo>
                  <a:cubicBezTo>
                    <a:pt x="2517" y="20402"/>
                    <a:pt x="754" y="21944"/>
                    <a:pt x="371" y="24078"/>
                  </a:cubicBezTo>
                  <a:cubicBezTo>
                    <a:pt x="1" y="26212"/>
                    <a:pt x="1136" y="28259"/>
                    <a:pt x="3011" y="29135"/>
                  </a:cubicBezTo>
                  <a:cubicBezTo>
                    <a:pt x="1136" y="30011"/>
                    <a:pt x="1" y="32058"/>
                    <a:pt x="371" y="34192"/>
                  </a:cubicBezTo>
                  <a:cubicBezTo>
                    <a:pt x="754" y="36326"/>
                    <a:pt x="2517" y="37868"/>
                    <a:pt x="4578" y="38053"/>
                  </a:cubicBezTo>
                  <a:cubicBezTo>
                    <a:pt x="3122" y="39521"/>
                    <a:pt x="2752" y="41827"/>
                    <a:pt x="3837" y="43702"/>
                  </a:cubicBezTo>
                  <a:cubicBezTo>
                    <a:pt x="4701" y="45207"/>
                    <a:pt x="6280" y="46046"/>
                    <a:pt x="7895" y="46046"/>
                  </a:cubicBezTo>
                  <a:cubicBezTo>
                    <a:pt x="8303" y="46046"/>
                    <a:pt x="8709" y="45996"/>
                    <a:pt x="9104" y="45886"/>
                  </a:cubicBezTo>
                  <a:lnTo>
                    <a:pt x="9104" y="45886"/>
                  </a:lnTo>
                  <a:cubicBezTo>
                    <a:pt x="8229" y="47761"/>
                    <a:pt x="8684" y="50067"/>
                    <a:pt x="10337" y="51461"/>
                  </a:cubicBezTo>
                  <a:cubicBezTo>
                    <a:pt x="11214" y="52188"/>
                    <a:pt x="12286" y="52546"/>
                    <a:pt x="13347" y="52546"/>
                  </a:cubicBezTo>
                  <a:cubicBezTo>
                    <a:pt x="14297" y="52546"/>
                    <a:pt x="15235" y="52262"/>
                    <a:pt x="16036" y="51708"/>
                  </a:cubicBezTo>
                  <a:lnTo>
                    <a:pt x="16036" y="51708"/>
                  </a:lnTo>
                  <a:cubicBezTo>
                    <a:pt x="15863" y="53767"/>
                    <a:pt x="17072" y="55778"/>
                    <a:pt x="19108" y="56518"/>
                  </a:cubicBezTo>
                  <a:cubicBezTo>
                    <a:pt x="19638" y="56703"/>
                    <a:pt x="20168" y="56801"/>
                    <a:pt x="20711" y="56801"/>
                  </a:cubicBezTo>
                  <a:cubicBezTo>
                    <a:pt x="22216" y="56801"/>
                    <a:pt x="23659" y="56061"/>
                    <a:pt x="24547" y="54803"/>
                  </a:cubicBezTo>
                  <a:cubicBezTo>
                    <a:pt x="25078" y="56801"/>
                    <a:pt x="26903" y="58270"/>
                    <a:pt x="29074" y="58270"/>
                  </a:cubicBezTo>
                  <a:cubicBezTo>
                    <a:pt x="31232" y="58270"/>
                    <a:pt x="33058" y="56801"/>
                    <a:pt x="33600" y="54803"/>
                  </a:cubicBezTo>
                  <a:cubicBezTo>
                    <a:pt x="34477" y="56061"/>
                    <a:pt x="35919" y="56801"/>
                    <a:pt x="37437" y="56801"/>
                  </a:cubicBezTo>
                  <a:cubicBezTo>
                    <a:pt x="37967" y="56801"/>
                    <a:pt x="38509" y="56703"/>
                    <a:pt x="39040" y="56518"/>
                  </a:cubicBezTo>
                  <a:cubicBezTo>
                    <a:pt x="41075" y="55778"/>
                    <a:pt x="42272" y="53767"/>
                    <a:pt x="42099" y="51708"/>
                  </a:cubicBezTo>
                  <a:lnTo>
                    <a:pt x="42099" y="51708"/>
                  </a:lnTo>
                  <a:cubicBezTo>
                    <a:pt x="42901" y="52262"/>
                    <a:pt x="43838" y="52546"/>
                    <a:pt x="44788" y="52546"/>
                  </a:cubicBezTo>
                  <a:cubicBezTo>
                    <a:pt x="45849" y="52546"/>
                    <a:pt x="46922" y="52188"/>
                    <a:pt x="47798" y="51461"/>
                  </a:cubicBezTo>
                  <a:cubicBezTo>
                    <a:pt x="49463" y="50067"/>
                    <a:pt x="49907" y="47761"/>
                    <a:pt x="49031" y="45886"/>
                  </a:cubicBezTo>
                  <a:lnTo>
                    <a:pt x="49031" y="45886"/>
                  </a:lnTo>
                  <a:cubicBezTo>
                    <a:pt x="49438" y="45996"/>
                    <a:pt x="49833" y="46046"/>
                    <a:pt x="50240" y="46046"/>
                  </a:cubicBezTo>
                  <a:cubicBezTo>
                    <a:pt x="51855" y="46046"/>
                    <a:pt x="53434" y="45207"/>
                    <a:pt x="54298" y="43702"/>
                  </a:cubicBezTo>
                  <a:cubicBezTo>
                    <a:pt x="55383" y="41827"/>
                    <a:pt x="55026" y="39521"/>
                    <a:pt x="53558" y="38053"/>
                  </a:cubicBezTo>
                  <a:cubicBezTo>
                    <a:pt x="55618" y="37868"/>
                    <a:pt x="57381" y="36326"/>
                    <a:pt x="57764" y="34192"/>
                  </a:cubicBezTo>
                  <a:cubicBezTo>
                    <a:pt x="58134" y="32058"/>
                    <a:pt x="57011" y="30011"/>
                    <a:pt x="55136" y="29135"/>
                  </a:cubicBezTo>
                  <a:cubicBezTo>
                    <a:pt x="57011" y="28259"/>
                    <a:pt x="58134" y="26212"/>
                    <a:pt x="57764" y="24078"/>
                  </a:cubicBezTo>
                  <a:cubicBezTo>
                    <a:pt x="57381" y="21944"/>
                    <a:pt x="55618" y="20402"/>
                    <a:pt x="53558" y="20217"/>
                  </a:cubicBezTo>
                  <a:cubicBezTo>
                    <a:pt x="55026" y="18750"/>
                    <a:pt x="55383" y="16443"/>
                    <a:pt x="54298" y="14568"/>
                  </a:cubicBezTo>
                  <a:cubicBezTo>
                    <a:pt x="53434" y="13063"/>
                    <a:pt x="51855" y="12224"/>
                    <a:pt x="50240" y="12224"/>
                  </a:cubicBezTo>
                  <a:cubicBezTo>
                    <a:pt x="49833" y="12224"/>
                    <a:pt x="49438" y="12273"/>
                    <a:pt x="49031" y="12385"/>
                  </a:cubicBezTo>
                  <a:cubicBezTo>
                    <a:pt x="49907" y="10510"/>
                    <a:pt x="49463" y="8203"/>
                    <a:pt x="47798" y="6810"/>
                  </a:cubicBezTo>
                  <a:cubicBezTo>
                    <a:pt x="46922" y="6081"/>
                    <a:pt x="45849" y="5724"/>
                    <a:pt x="44788" y="5724"/>
                  </a:cubicBezTo>
                  <a:cubicBezTo>
                    <a:pt x="43838" y="5724"/>
                    <a:pt x="42901" y="6007"/>
                    <a:pt x="42099" y="6563"/>
                  </a:cubicBezTo>
                  <a:cubicBezTo>
                    <a:pt x="42272" y="4503"/>
                    <a:pt x="41075" y="2493"/>
                    <a:pt x="39040" y="1752"/>
                  </a:cubicBezTo>
                  <a:cubicBezTo>
                    <a:pt x="38509" y="1567"/>
                    <a:pt x="37967" y="1468"/>
                    <a:pt x="37437" y="1468"/>
                  </a:cubicBezTo>
                  <a:cubicBezTo>
                    <a:pt x="35919" y="1468"/>
                    <a:pt x="34477" y="2208"/>
                    <a:pt x="33600" y="3467"/>
                  </a:cubicBezTo>
                  <a:cubicBezTo>
                    <a:pt x="33058" y="1468"/>
                    <a:pt x="31232" y="1"/>
                    <a:pt x="29074" y="1"/>
                  </a:cubicBez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37"/>
            <p:cNvSpPr/>
            <p:nvPr/>
          </p:nvSpPr>
          <p:spPr>
            <a:xfrm>
              <a:off x="1462750" y="1296475"/>
              <a:ext cx="2481056" cy="2486775"/>
            </a:xfrm>
            <a:custGeom>
              <a:avLst/>
              <a:gdLst/>
              <a:ahLst/>
              <a:cxnLst/>
              <a:rect l="l" t="t" r="r" b="b"/>
              <a:pathLst>
                <a:path w="58135" h="58269" extrusionOk="0">
                  <a:moveTo>
                    <a:pt x="29074" y="0"/>
                  </a:moveTo>
                  <a:cubicBezTo>
                    <a:pt x="26903" y="0"/>
                    <a:pt x="25078" y="1468"/>
                    <a:pt x="24547" y="3467"/>
                  </a:cubicBezTo>
                  <a:cubicBezTo>
                    <a:pt x="23663" y="2218"/>
                    <a:pt x="22228" y="1474"/>
                    <a:pt x="20718" y="1474"/>
                  </a:cubicBezTo>
                  <a:cubicBezTo>
                    <a:pt x="20183" y="1474"/>
                    <a:pt x="19639" y="1568"/>
                    <a:pt x="19108" y="1764"/>
                  </a:cubicBezTo>
                  <a:cubicBezTo>
                    <a:pt x="17072" y="2504"/>
                    <a:pt x="15863" y="4503"/>
                    <a:pt x="16036" y="6562"/>
                  </a:cubicBezTo>
                  <a:cubicBezTo>
                    <a:pt x="15242" y="6005"/>
                    <a:pt x="14303" y="5721"/>
                    <a:pt x="13359" y="5721"/>
                  </a:cubicBezTo>
                  <a:cubicBezTo>
                    <a:pt x="12293" y="5721"/>
                    <a:pt x="11220" y="6083"/>
                    <a:pt x="10337" y="6822"/>
                  </a:cubicBezTo>
                  <a:cubicBezTo>
                    <a:pt x="8684" y="8215"/>
                    <a:pt x="8229" y="10509"/>
                    <a:pt x="9104" y="12384"/>
                  </a:cubicBezTo>
                  <a:cubicBezTo>
                    <a:pt x="8707" y="12279"/>
                    <a:pt x="8304" y="12228"/>
                    <a:pt x="7903" y="12228"/>
                  </a:cubicBezTo>
                  <a:cubicBezTo>
                    <a:pt x="6283" y="12228"/>
                    <a:pt x="4708" y="13065"/>
                    <a:pt x="3837" y="14568"/>
                  </a:cubicBezTo>
                  <a:cubicBezTo>
                    <a:pt x="2752" y="16443"/>
                    <a:pt x="3122" y="18761"/>
                    <a:pt x="4578" y="20229"/>
                  </a:cubicBezTo>
                  <a:cubicBezTo>
                    <a:pt x="2517" y="20401"/>
                    <a:pt x="754" y="21944"/>
                    <a:pt x="371" y="24077"/>
                  </a:cubicBezTo>
                  <a:cubicBezTo>
                    <a:pt x="1" y="26212"/>
                    <a:pt x="1136" y="28259"/>
                    <a:pt x="3011" y="29134"/>
                  </a:cubicBezTo>
                  <a:cubicBezTo>
                    <a:pt x="1136" y="30011"/>
                    <a:pt x="1" y="32058"/>
                    <a:pt x="371" y="34192"/>
                  </a:cubicBezTo>
                  <a:cubicBezTo>
                    <a:pt x="754" y="36326"/>
                    <a:pt x="2517" y="37867"/>
                    <a:pt x="4578" y="38053"/>
                  </a:cubicBezTo>
                  <a:cubicBezTo>
                    <a:pt x="3122" y="39520"/>
                    <a:pt x="2752" y="41827"/>
                    <a:pt x="3837" y="43702"/>
                  </a:cubicBezTo>
                  <a:cubicBezTo>
                    <a:pt x="4709" y="45208"/>
                    <a:pt x="6289" y="46053"/>
                    <a:pt x="7912" y="46053"/>
                  </a:cubicBezTo>
                  <a:cubicBezTo>
                    <a:pt x="8310" y="46053"/>
                    <a:pt x="8710" y="46002"/>
                    <a:pt x="9104" y="45898"/>
                  </a:cubicBezTo>
                  <a:lnTo>
                    <a:pt x="9104" y="45898"/>
                  </a:lnTo>
                  <a:cubicBezTo>
                    <a:pt x="8229" y="47772"/>
                    <a:pt x="8684" y="50067"/>
                    <a:pt x="10337" y="51460"/>
                  </a:cubicBezTo>
                  <a:cubicBezTo>
                    <a:pt x="11216" y="52195"/>
                    <a:pt x="12283" y="52553"/>
                    <a:pt x="13344" y="52553"/>
                  </a:cubicBezTo>
                  <a:cubicBezTo>
                    <a:pt x="14293" y="52553"/>
                    <a:pt x="15238" y="52266"/>
                    <a:pt x="16036" y="51707"/>
                  </a:cubicBezTo>
                  <a:lnTo>
                    <a:pt x="16036" y="51707"/>
                  </a:lnTo>
                  <a:cubicBezTo>
                    <a:pt x="15863" y="53767"/>
                    <a:pt x="17072" y="55777"/>
                    <a:pt x="19108" y="56517"/>
                  </a:cubicBezTo>
                  <a:cubicBezTo>
                    <a:pt x="19634" y="56709"/>
                    <a:pt x="20173" y="56799"/>
                    <a:pt x="20702" y="56799"/>
                  </a:cubicBezTo>
                  <a:cubicBezTo>
                    <a:pt x="22218" y="56799"/>
                    <a:pt x="23660" y="56055"/>
                    <a:pt x="24547" y="54803"/>
                  </a:cubicBezTo>
                  <a:cubicBezTo>
                    <a:pt x="25078" y="56801"/>
                    <a:pt x="26903" y="58269"/>
                    <a:pt x="29074" y="58269"/>
                  </a:cubicBezTo>
                  <a:cubicBezTo>
                    <a:pt x="31232" y="58269"/>
                    <a:pt x="33058" y="56801"/>
                    <a:pt x="33600" y="54803"/>
                  </a:cubicBezTo>
                  <a:cubicBezTo>
                    <a:pt x="34478" y="56055"/>
                    <a:pt x="35918" y="56799"/>
                    <a:pt x="37439" y="56799"/>
                  </a:cubicBezTo>
                  <a:cubicBezTo>
                    <a:pt x="37970" y="56799"/>
                    <a:pt x="38510" y="56709"/>
                    <a:pt x="39040" y="56517"/>
                  </a:cubicBezTo>
                  <a:cubicBezTo>
                    <a:pt x="41075" y="55777"/>
                    <a:pt x="42272" y="53767"/>
                    <a:pt x="42099" y="51707"/>
                  </a:cubicBezTo>
                  <a:lnTo>
                    <a:pt x="42099" y="51707"/>
                  </a:lnTo>
                  <a:cubicBezTo>
                    <a:pt x="42904" y="52266"/>
                    <a:pt x="43848" y="52553"/>
                    <a:pt x="44797" y="52553"/>
                  </a:cubicBezTo>
                  <a:cubicBezTo>
                    <a:pt x="45856" y="52553"/>
                    <a:pt x="46919" y="52195"/>
                    <a:pt x="47798" y="51460"/>
                  </a:cubicBezTo>
                  <a:cubicBezTo>
                    <a:pt x="49463" y="50067"/>
                    <a:pt x="49907" y="47772"/>
                    <a:pt x="49031" y="45898"/>
                  </a:cubicBezTo>
                  <a:lnTo>
                    <a:pt x="49031" y="45898"/>
                  </a:lnTo>
                  <a:cubicBezTo>
                    <a:pt x="49427" y="46002"/>
                    <a:pt x="49830" y="46053"/>
                    <a:pt x="50229" y="46053"/>
                  </a:cubicBezTo>
                  <a:cubicBezTo>
                    <a:pt x="51858" y="46053"/>
                    <a:pt x="53436" y="45208"/>
                    <a:pt x="54298" y="43702"/>
                  </a:cubicBezTo>
                  <a:cubicBezTo>
                    <a:pt x="55383" y="41827"/>
                    <a:pt x="55026" y="39520"/>
                    <a:pt x="53558" y="38053"/>
                  </a:cubicBezTo>
                  <a:cubicBezTo>
                    <a:pt x="55618" y="37867"/>
                    <a:pt x="57381" y="36326"/>
                    <a:pt x="57764" y="34192"/>
                  </a:cubicBezTo>
                  <a:cubicBezTo>
                    <a:pt x="58134" y="32058"/>
                    <a:pt x="57011" y="30011"/>
                    <a:pt x="55136" y="29134"/>
                  </a:cubicBezTo>
                  <a:cubicBezTo>
                    <a:pt x="57011" y="28259"/>
                    <a:pt x="58134" y="26212"/>
                    <a:pt x="57764" y="24077"/>
                  </a:cubicBezTo>
                  <a:cubicBezTo>
                    <a:pt x="57381" y="21944"/>
                    <a:pt x="55618" y="20401"/>
                    <a:pt x="53558" y="20217"/>
                  </a:cubicBezTo>
                  <a:cubicBezTo>
                    <a:pt x="55026" y="18761"/>
                    <a:pt x="55383" y="16443"/>
                    <a:pt x="54298" y="14568"/>
                  </a:cubicBezTo>
                  <a:cubicBezTo>
                    <a:pt x="53428" y="13065"/>
                    <a:pt x="51860" y="12228"/>
                    <a:pt x="50237" y="12228"/>
                  </a:cubicBezTo>
                  <a:cubicBezTo>
                    <a:pt x="49835" y="12228"/>
                    <a:pt x="49430" y="12279"/>
                    <a:pt x="49031" y="12384"/>
                  </a:cubicBezTo>
                  <a:cubicBezTo>
                    <a:pt x="49907" y="10509"/>
                    <a:pt x="49463" y="8215"/>
                    <a:pt x="47798" y="6822"/>
                  </a:cubicBezTo>
                  <a:cubicBezTo>
                    <a:pt x="46915" y="6083"/>
                    <a:pt x="45846" y="5721"/>
                    <a:pt x="44782" y="5721"/>
                  </a:cubicBezTo>
                  <a:cubicBezTo>
                    <a:pt x="43838" y="5721"/>
                    <a:pt x="42899" y="6005"/>
                    <a:pt x="42099" y="6562"/>
                  </a:cubicBezTo>
                  <a:cubicBezTo>
                    <a:pt x="42272" y="4503"/>
                    <a:pt x="41075" y="2504"/>
                    <a:pt x="39040" y="1752"/>
                  </a:cubicBezTo>
                  <a:cubicBezTo>
                    <a:pt x="38510" y="1560"/>
                    <a:pt x="37970" y="1469"/>
                    <a:pt x="37439" y="1469"/>
                  </a:cubicBezTo>
                  <a:cubicBezTo>
                    <a:pt x="35918" y="1469"/>
                    <a:pt x="34478" y="2214"/>
                    <a:pt x="33600" y="3467"/>
                  </a:cubicBezTo>
                  <a:cubicBezTo>
                    <a:pt x="33058" y="1468"/>
                    <a:pt x="31232" y="0"/>
                    <a:pt x="29074" y="0"/>
                  </a:cubicBezTo>
                  <a:close/>
                </a:path>
              </a:pathLst>
            </a:custGeom>
            <a:solidFill>
              <a:srgbClr val="6E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37"/>
            <p:cNvSpPr/>
            <p:nvPr/>
          </p:nvSpPr>
          <p:spPr>
            <a:xfrm>
              <a:off x="1511745" y="1342269"/>
              <a:ext cx="2383069" cy="2395232"/>
            </a:xfrm>
            <a:custGeom>
              <a:avLst/>
              <a:gdLst/>
              <a:ahLst/>
              <a:cxnLst/>
              <a:rect l="l" t="t" r="r" b="b"/>
              <a:pathLst>
                <a:path w="55839" h="56124" extrusionOk="0">
                  <a:moveTo>
                    <a:pt x="27926" y="716"/>
                  </a:moveTo>
                  <a:cubicBezTo>
                    <a:pt x="29233" y="716"/>
                    <a:pt x="30380" y="1604"/>
                    <a:pt x="30725" y="2862"/>
                  </a:cubicBezTo>
                  <a:lnTo>
                    <a:pt x="31515" y="5810"/>
                  </a:lnTo>
                  <a:cubicBezTo>
                    <a:pt x="31552" y="5946"/>
                    <a:pt x="31663" y="6045"/>
                    <a:pt x="31799" y="6069"/>
                  </a:cubicBezTo>
                  <a:cubicBezTo>
                    <a:pt x="31819" y="6073"/>
                    <a:pt x="31839" y="6075"/>
                    <a:pt x="31858" y="6075"/>
                  </a:cubicBezTo>
                  <a:cubicBezTo>
                    <a:pt x="31973" y="6075"/>
                    <a:pt x="32083" y="6016"/>
                    <a:pt x="32156" y="5921"/>
                  </a:cubicBezTo>
                  <a:lnTo>
                    <a:pt x="33908" y="3430"/>
                  </a:lnTo>
                  <a:cubicBezTo>
                    <a:pt x="34450" y="2652"/>
                    <a:pt x="35339" y="2196"/>
                    <a:pt x="36289" y="2196"/>
                  </a:cubicBezTo>
                  <a:cubicBezTo>
                    <a:pt x="36621" y="2196"/>
                    <a:pt x="36955" y="2246"/>
                    <a:pt x="37276" y="2369"/>
                  </a:cubicBezTo>
                  <a:cubicBezTo>
                    <a:pt x="38496" y="2813"/>
                    <a:pt x="39286" y="4034"/>
                    <a:pt x="39175" y="5341"/>
                  </a:cubicBezTo>
                  <a:lnTo>
                    <a:pt x="38916" y="8375"/>
                  </a:lnTo>
                  <a:cubicBezTo>
                    <a:pt x="38904" y="8523"/>
                    <a:pt x="38965" y="8647"/>
                    <a:pt x="39088" y="8721"/>
                  </a:cubicBezTo>
                  <a:cubicBezTo>
                    <a:pt x="39145" y="8755"/>
                    <a:pt x="39207" y="8771"/>
                    <a:pt x="39268" y="8771"/>
                  </a:cubicBezTo>
                  <a:cubicBezTo>
                    <a:pt x="39340" y="8771"/>
                    <a:pt x="39411" y="8749"/>
                    <a:pt x="39471" y="8709"/>
                  </a:cubicBezTo>
                  <a:lnTo>
                    <a:pt x="41975" y="6957"/>
                  </a:lnTo>
                  <a:cubicBezTo>
                    <a:pt x="42468" y="6624"/>
                    <a:pt x="43048" y="6439"/>
                    <a:pt x="43640" y="6439"/>
                  </a:cubicBezTo>
                  <a:cubicBezTo>
                    <a:pt x="44318" y="6439"/>
                    <a:pt x="44984" y="6673"/>
                    <a:pt x="45502" y="7117"/>
                  </a:cubicBezTo>
                  <a:cubicBezTo>
                    <a:pt x="46502" y="7956"/>
                    <a:pt x="46810" y="9375"/>
                    <a:pt x="46267" y="10559"/>
                  </a:cubicBezTo>
                  <a:lnTo>
                    <a:pt x="44984" y="13322"/>
                  </a:lnTo>
                  <a:cubicBezTo>
                    <a:pt x="44923" y="13457"/>
                    <a:pt x="44948" y="13605"/>
                    <a:pt x="45034" y="13704"/>
                  </a:cubicBezTo>
                  <a:cubicBezTo>
                    <a:pt x="45103" y="13793"/>
                    <a:pt x="45212" y="13835"/>
                    <a:pt x="45323" y="13835"/>
                  </a:cubicBezTo>
                  <a:cubicBezTo>
                    <a:pt x="45350" y="13835"/>
                    <a:pt x="45377" y="13832"/>
                    <a:pt x="45404" y="13827"/>
                  </a:cubicBezTo>
                  <a:lnTo>
                    <a:pt x="48352" y="13038"/>
                  </a:lnTo>
                  <a:cubicBezTo>
                    <a:pt x="48586" y="12977"/>
                    <a:pt x="48833" y="12939"/>
                    <a:pt x="49092" y="12939"/>
                  </a:cubicBezTo>
                  <a:cubicBezTo>
                    <a:pt x="50128" y="12939"/>
                    <a:pt x="51090" y="13495"/>
                    <a:pt x="51608" y="14395"/>
                  </a:cubicBezTo>
                  <a:cubicBezTo>
                    <a:pt x="52262" y="15518"/>
                    <a:pt x="52064" y="16960"/>
                    <a:pt x="51152" y="17886"/>
                  </a:cubicBezTo>
                  <a:lnTo>
                    <a:pt x="48993" y="20044"/>
                  </a:lnTo>
                  <a:cubicBezTo>
                    <a:pt x="48895" y="20143"/>
                    <a:pt x="48870" y="20291"/>
                    <a:pt x="48907" y="20427"/>
                  </a:cubicBezTo>
                  <a:cubicBezTo>
                    <a:pt x="48956" y="20550"/>
                    <a:pt x="49079" y="20649"/>
                    <a:pt x="49215" y="20661"/>
                  </a:cubicBezTo>
                  <a:lnTo>
                    <a:pt x="52250" y="20932"/>
                  </a:lnTo>
                  <a:cubicBezTo>
                    <a:pt x="53557" y="21043"/>
                    <a:pt x="54630" y="22030"/>
                    <a:pt x="54852" y="23313"/>
                  </a:cubicBezTo>
                  <a:cubicBezTo>
                    <a:pt x="55074" y="24596"/>
                    <a:pt x="54408" y="25890"/>
                    <a:pt x="53224" y="26446"/>
                  </a:cubicBezTo>
                  <a:lnTo>
                    <a:pt x="50461" y="27741"/>
                  </a:lnTo>
                  <a:cubicBezTo>
                    <a:pt x="50337" y="27803"/>
                    <a:pt x="50263" y="27926"/>
                    <a:pt x="50263" y="28061"/>
                  </a:cubicBezTo>
                  <a:cubicBezTo>
                    <a:pt x="50263" y="28209"/>
                    <a:pt x="50337" y="28333"/>
                    <a:pt x="50461" y="28395"/>
                  </a:cubicBezTo>
                  <a:lnTo>
                    <a:pt x="53224" y="29689"/>
                  </a:lnTo>
                  <a:cubicBezTo>
                    <a:pt x="54408" y="30245"/>
                    <a:pt x="55074" y="31528"/>
                    <a:pt x="54852" y="32811"/>
                  </a:cubicBezTo>
                  <a:cubicBezTo>
                    <a:pt x="54630" y="34105"/>
                    <a:pt x="53557" y="35080"/>
                    <a:pt x="52250" y="35204"/>
                  </a:cubicBezTo>
                  <a:lnTo>
                    <a:pt x="49215" y="35475"/>
                  </a:lnTo>
                  <a:cubicBezTo>
                    <a:pt x="49079" y="35487"/>
                    <a:pt x="48956" y="35574"/>
                    <a:pt x="48907" y="35709"/>
                  </a:cubicBezTo>
                  <a:cubicBezTo>
                    <a:pt x="48870" y="35832"/>
                    <a:pt x="48895" y="35980"/>
                    <a:pt x="48993" y="36079"/>
                  </a:cubicBezTo>
                  <a:lnTo>
                    <a:pt x="51152" y="38238"/>
                  </a:lnTo>
                  <a:cubicBezTo>
                    <a:pt x="52064" y="39162"/>
                    <a:pt x="52262" y="40606"/>
                    <a:pt x="51608" y="41741"/>
                  </a:cubicBezTo>
                  <a:cubicBezTo>
                    <a:pt x="51090" y="42629"/>
                    <a:pt x="50128" y="43184"/>
                    <a:pt x="49092" y="43184"/>
                  </a:cubicBezTo>
                  <a:cubicBezTo>
                    <a:pt x="48833" y="43184"/>
                    <a:pt x="48586" y="43159"/>
                    <a:pt x="48352" y="43085"/>
                  </a:cubicBezTo>
                  <a:lnTo>
                    <a:pt x="45404" y="42308"/>
                  </a:lnTo>
                  <a:cubicBezTo>
                    <a:pt x="45373" y="42300"/>
                    <a:pt x="45342" y="42296"/>
                    <a:pt x="45310" y="42296"/>
                  </a:cubicBezTo>
                  <a:cubicBezTo>
                    <a:pt x="45204" y="42296"/>
                    <a:pt x="45101" y="42343"/>
                    <a:pt x="45034" y="42419"/>
                  </a:cubicBezTo>
                  <a:cubicBezTo>
                    <a:pt x="44948" y="42530"/>
                    <a:pt x="44923" y="42678"/>
                    <a:pt x="44984" y="42802"/>
                  </a:cubicBezTo>
                  <a:lnTo>
                    <a:pt x="46267" y="45576"/>
                  </a:lnTo>
                  <a:cubicBezTo>
                    <a:pt x="46810" y="46761"/>
                    <a:pt x="46502" y="48180"/>
                    <a:pt x="45502" y="49018"/>
                  </a:cubicBezTo>
                  <a:cubicBezTo>
                    <a:pt x="44972" y="49462"/>
                    <a:pt x="44331" y="49696"/>
                    <a:pt x="43640" y="49696"/>
                  </a:cubicBezTo>
                  <a:cubicBezTo>
                    <a:pt x="43048" y="49696"/>
                    <a:pt x="42468" y="49512"/>
                    <a:pt x="41975" y="49166"/>
                  </a:cubicBezTo>
                  <a:lnTo>
                    <a:pt x="39471" y="47427"/>
                  </a:lnTo>
                  <a:cubicBezTo>
                    <a:pt x="39411" y="47380"/>
                    <a:pt x="39340" y="47359"/>
                    <a:pt x="39267" y="47359"/>
                  </a:cubicBezTo>
                  <a:cubicBezTo>
                    <a:pt x="39206" y="47359"/>
                    <a:pt x="39145" y="47374"/>
                    <a:pt x="39088" y="47402"/>
                  </a:cubicBezTo>
                  <a:cubicBezTo>
                    <a:pt x="38965" y="47476"/>
                    <a:pt x="38904" y="47612"/>
                    <a:pt x="38916" y="47747"/>
                  </a:cubicBezTo>
                  <a:lnTo>
                    <a:pt x="39175" y="50794"/>
                  </a:lnTo>
                  <a:cubicBezTo>
                    <a:pt x="39286" y="52089"/>
                    <a:pt x="38509" y="53311"/>
                    <a:pt x="37276" y="53767"/>
                  </a:cubicBezTo>
                  <a:cubicBezTo>
                    <a:pt x="36955" y="53878"/>
                    <a:pt x="36621" y="53939"/>
                    <a:pt x="36289" y="53939"/>
                  </a:cubicBezTo>
                  <a:cubicBezTo>
                    <a:pt x="35339" y="53939"/>
                    <a:pt x="34450" y="53471"/>
                    <a:pt x="33908" y="52706"/>
                  </a:cubicBezTo>
                  <a:lnTo>
                    <a:pt x="32156" y="50202"/>
                  </a:lnTo>
                  <a:cubicBezTo>
                    <a:pt x="32087" y="50113"/>
                    <a:pt x="31986" y="50056"/>
                    <a:pt x="31878" y="50056"/>
                  </a:cubicBezTo>
                  <a:cubicBezTo>
                    <a:pt x="31852" y="50056"/>
                    <a:pt x="31826" y="50059"/>
                    <a:pt x="31799" y="50066"/>
                  </a:cubicBezTo>
                  <a:cubicBezTo>
                    <a:pt x="31663" y="50091"/>
                    <a:pt x="31552" y="50190"/>
                    <a:pt x="31515" y="50326"/>
                  </a:cubicBezTo>
                  <a:lnTo>
                    <a:pt x="30725" y="53261"/>
                  </a:lnTo>
                  <a:cubicBezTo>
                    <a:pt x="30380" y="54531"/>
                    <a:pt x="29233" y="55408"/>
                    <a:pt x="27926" y="55408"/>
                  </a:cubicBezTo>
                  <a:cubicBezTo>
                    <a:pt x="26619" y="55408"/>
                    <a:pt x="25459" y="54531"/>
                    <a:pt x="25126" y="53261"/>
                  </a:cubicBezTo>
                  <a:lnTo>
                    <a:pt x="24324" y="50326"/>
                  </a:lnTo>
                  <a:cubicBezTo>
                    <a:pt x="24287" y="50190"/>
                    <a:pt x="24176" y="50091"/>
                    <a:pt x="24040" y="50066"/>
                  </a:cubicBezTo>
                  <a:cubicBezTo>
                    <a:pt x="24028" y="50054"/>
                    <a:pt x="24004" y="50054"/>
                    <a:pt x="23979" y="50054"/>
                  </a:cubicBezTo>
                  <a:cubicBezTo>
                    <a:pt x="23867" y="50054"/>
                    <a:pt x="23757" y="50116"/>
                    <a:pt x="23683" y="50202"/>
                  </a:cubicBezTo>
                  <a:lnTo>
                    <a:pt x="21931" y="52706"/>
                  </a:lnTo>
                  <a:cubicBezTo>
                    <a:pt x="21389" y="53483"/>
                    <a:pt x="20501" y="53939"/>
                    <a:pt x="19563" y="53939"/>
                  </a:cubicBezTo>
                  <a:cubicBezTo>
                    <a:pt x="19218" y="53939"/>
                    <a:pt x="18884" y="53878"/>
                    <a:pt x="18564" y="53767"/>
                  </a:cubicBezTo>
                  <a:cubicBezTo>
                    <a:pt x="17343" y="53311"/>
                    <a:pt x="16565" y="52089"/>
                    <a:pt x="16677" y="50794"/>
                  </a:cubicBezTo>
                  <a:lnTo>
                    <a:pt x="16935" y="47747"/>
                  </a:lnTo>
                  <a:cubicBezTo>
                    <a:pt x="16948" y="47612"/>
                    <a:pt x="16874" y="47476"/>
                    <a:pt x="16751" y="47402"/>
                  </a:cubicBezTo>
                  <a:cubicBezTo>
                    <a:pt x="16694" y="47374"/>
                    <a:pt x="16633" y="47359"/>
                    <a:pt x="16572" y="47359"/>
                  </a:cubicBezTo>
                  <a:cubicBezTo>
                    <a:pt x="16500" y="47359"/>
                    <a:pt x="16428" y="47380"/>
                    <a:pt x="16368" y="47427"/>
                  </a:cubicBezTo>
                  <a:lnTo>
                    <a:pt x="13865" y="49166"/>
                  </a:lnTo>
                  <a:cubicBezTo>
                    <a:pt x="13383" y="49512"/>
                    <a:pt x="12804" y="49696"/>
                    <a:pt x="12199" y="49696"/>
                  </a:cubicBezTo>
                  <a:cubicBezTo>
                    <a:pt x="11521" y="49696"/>
                    <a:pt x="10867" y="49450"/>
                    <a:pt x="10349" y="49018"/>
                  </a:cubicBezTo>
                  <a:cubicBezTo>
                    <a:pt x="9337" y="48180"/>
                    <a:pt x="9029" y="46761"/>
                    <a:pt x="9584" y="45576"/>
                  </a:cubicBezTo>
                  <a:lnTo>
                    <a:pt x="10867" y="42802"/>
                  </a:lnTo>
                  <a:cubicBezTo>
                    <a:pt x="10916" y="42678"/>
                    <a:pt x="10904" y="42530"/>
                    <a:pt x="10817" y="42419"/>
                  </a:cubicBezTo>
                  <a:cubicBezTo>
                    <a:pt x="10741" y="42343"/>
                    <a:pt x="10643" y="42296"/>
                    <a:pt x="10540" y="42296"/>
                  </a:cubicBezTo>
                  <a:cubicBezTo>
                    <a:pt x="10509" y="42296"/>
                    <a:pt x="10478" y="42300"/>
                    <a:pt x="10447" y="42308"/>
                  </a:cubicBezTo>
                  <a:lnTo>
                    <a:pt x="7500" y="43085"/>
                  </a:lnTo>
                  <a:cubicBezTo>
                    <a:pt x="7253" y="43159"/>
                    <a:pt x="7007" y="43184"/>
                    <a:pt x="6760" y="43184"/>
                  </a:cubicBezTo>
                  <a:cubicBezTo>
                    <a:pt x="5724" y="43184"/>
                    <a:pt x="4749" y="42629"/>
                    <a:pt x="4244" y="41741"/>
                  </a:cubicBezTo>
                  <a:cubicBezTo>
                    <a:pt x="3589" y="40606"/>
                    <a:pt x="3775" y="39162"/>
                    <a:pt x="4700" y="38238"/>
                  </a:cubicBezTo>
                  <a:lnTo>
                    <a:pt x="6846" y="36079"/>
                  </a:lnTo>
                  <a:cubicBezTo>
                    <a:pt x="6944" y="35980"/>
                    <a:pt x="6982" y="35832"/>
                    <a:pt x="6933" y="35709"/>
                  </a:cubicBezTo>
                  <a:cubicBezTo>
                    <a:pt x="6883" y="35574"/>
                    <a:pt x="6772" y="35487"/>
                    <a:pt x="6624" y="35475"/>
                  </a:cubicBezTo>
                  <a:lnTo>
                    <a:pt x="3589" y="35204"/>
                  </a:lnTo>
                  <a:cubicBezTo>
                    <a:pt x="2282" y="35080"/>
                    <a:pt x="1221" y="34105"/>
                    <a:pt x="987" y="32811"/>
                  </a:cubicBezTo>
                  <a:cubicBezTo>
                    <a:pt x="765" y="31528"/>
                    <a:pt x="1431" y="30245"/>
                    <a:pt x="2615" y="29689"/>
                  </a:cubicBezTo>
                  <a:lnTo>
                    <a:pt x="5378" y="28382"/>
                  </a:lnTo>
                  <a:cubicBezTo>
                    <a:pt x="5502" y="28333"/>
                    <a:pt x="5588" y="28197"/>
                    <a:pt x="5588" y="28061"/>
                  </a:cubicBezTo>
                  <a:cubicBezTo>
                    <a:pt x="5588" y="27926"/>
                    <a:pt x="5502" y="27803"/>
                    <a:pt x="5378" y="27741"/>
                  </a:cubicBezTo>
                  <a:lnTo>
                    <a:pt x="2615" y="26446"/>
                  </a:lnTo>
                  <a:cubicBezTo>
                    <a:pt x="1431" y="25890"/>
                    <a:pt x="765" y="24608"/>
                    <a:pt x="987" y="23313"/>
                  </a:cubicBezTo>
                  <a:cubicBezTo>
                    <a:pt x="1221" y="22030"/>
                    <a:pt x="2282" y="21043"/>
                    <a:pt x="3589" y="20932"/>
                  </a:cubicBezTo>
                  <a:lnTo>
                    <a:pt x="6624" y="20661"/>
                  </a:lnTo>
                  <a:cubicBezTo>
                    <a:pt x="6772" y="20649"/>
                    <a:pt x="6883" y="20550"/>
                    <a:pt x="6933" y="20427"/>
                  </a:cubicBezTo>
                  <a:cubicBezTo>
                    <a:pt x="6982" y="20291"/>
                    <a:pt x="6944" y="20155"/>
                    <a:pt x="6846" y="20057"/>
                  </a:cubicBezTo>
                  <a:lnTo>
                    <a:pt x="4700" y="17886"/>
                  </a:lnTo>
                  <a:cubicBezTo>
                    <a:pt x="3775" y="16960"/>
                    <a:pt x="3589" y="15518"/>
                    <a:pt x="4244" y="14395"/>
                  </a:cubicBezTo>
                  <a:cubicBezTo>
                    <a:pt x="4749" y="13495"/>
                    <a:pt x="5724" y="12939"/>
                    <a:pt x="6747" y="12939"/>
                  </a:cubicBezTo>
                  <a:cubicBezTo>
                    <a:pt x="7007" y="12939"/>
                    <a:pt x="7253" y="12977"/>
                    <a:pt x="7500" y="13038"/>
                  </a:cubicBezTo>
                  <a:lnTo>
                    <a:pt x="10447" y="13827"/>
                  </a:lnTo>
                  <a:cubicBezTo>
                    <a:pt x="10478" y="13836"/>
                    <a:pt x="10508" y="13840"/>
                    <a:pt x="10538" y="13840"/>
                  </a:cubicBezTo>
                  <a:cubicBezTo>
                    <a:pt x="10641" y="13840"/>
                    <a:pt x="10738" y="13790"/>
                    <a:pt x="10806" y="13704"/>
                  </a:cubicBezTo>
                  <a:cubicBezTo>
                    <a:pt x="10904" y="13605"/>
                    <a:pt x="10916" y="13457"/>
                    <a:pt x="10867" y="13322"/>
                  </a:cubicBezTo>
                  <a:lnTo>
                    <a:pt x="9584" y="10559"/>
                  </a:lnTo>
                  <a:cubicBezTo>
                    <a:pt x="9029" y="9375"/>
                    <a:pt x="9337" y="7956"/>
                    <a:pt x="10349" y="7117"/>
                  </a:cubicBezTo>
                  <a:cubicBezTo>
                    <a:pt x="10867" y="6673"/>
                    <a:pt x="11508" y="6439"/>
                    <a:pt x="12199" y="6439"/>
                  </a:cubicBezTo>
                  <a:cubicBezTo>
                    <a:pt x="12804" y="6439"/>
                    <a:pt x="13371" y="6624"/>
                    <a:pt x="13865" y="6957"/>
                  </a:cubicBezTo>
                  <a:lnTo>
                    <a:pt x="16368" y="8709"/>
                  </a:lnTo>
                  <a:cubicBezTo>
                    <a:pt x="16428" y="8749"/>
                    <a:pt x="16499" y="8771"/>
                    <a:pt x="16571" y="8771"/>
                  </a:cubicBezTo>
                  <a:cubicBezTo>
                    <a:pt x="16632" y="8771"/>
                    <a:pt x="16694" y="8755"/>
                    <a:pt x="16751" y="8721"/>
                  </a:cubicBezTo>
                  <a:cubicBezTo>
                    <a:pt x="16874" y="8647"/>
                    <a:pt x="16948" y="8523"/>
                    <a:pt x="16935" y="8375"/>
                  </a:cubicBezTo>
                  <a:lnTo>
                    <a:pt x="16677" y="5341"/>
                  </a:lnTo>
                  <a:cubicBezTo>
                    <a:pt x="16565" y="4034"/>
                    <a:pt x="17343" y="2813"/>
                    <a:pt x="18564" y="2369"/>
                  </a:cubicBezTo>
                  <a:cubicBezTo>
                    <a:pt x="18884" y="2246"/>
                    <a:pt x="19218" y="2196"/>
                    <a:pt x="19563" y="2196"/>
                  </a:cubicBezTo>
                  <a:cubicBezTo>
                    <a:pt x="20501" y="2196"/>
                    <a:pt x="21389" y="2652"/>
                    <a:pt x="21931" y="3430"/>
                  </a:cubicBezTo>
                  <a:lnTo>
                    <a:pt x="23683" y="5921"/>
                  </a:lnTo>
                  <a:cubicBezTo>
                    <a:pt x="23756" y="6016"/>
                    <a:pt x="23866" y="6075"/>
                    <a:pt x="23981" y="6075"/>
                  </a:cubicBezTo>
                  <a:cubicBezTo>
                    <a:pt x="24000" y="6075"/>
                    <a:pt x="24020" y="6073"/>
                    <a:pt x="24040" y="6069"/>
                  </a:cubicBezTo>
                  <a:cubicBezTo>
                    <a:pt x="24176" y="6045"/>
                    <a:pt x="24287" y="5946"/>
                    <a:pt x="24324" y="5810"/>
                  </a:cubicBezTo>
                  <a:lnTo>
                    <a:pt x="25126" y="2862"/>
                  </a:lnTo>
                  <a:cubicBezTo>
                    <a:pt x="25459" y="1604"/>
                    <a:pt x="26619" y="716"/>
                    <a:pt x="27926" y="716"/>
                  </a:cubicBezTo>
                  <a:close/>
                  <a:moveTo>
                    <a:pt x="27926" y="1"/>
                  </a:moveTo>
                  <a:cubicBezTo>
                    <a:pt x="26298" y="1"/>
                    <a:pt x="24854" y="1098"/>
                    <a:pt x="24435" y="2677"/>
                  </a:cubicBezTo>
                  <a:lnTo>
                    <a:pt x="23831" y="4885"/>
                  </a:lnTo>
                  <a:lnTo>
                    <a:pt x="22523" y="3010"/>
                  </a:lnTo>
                  <a:cubicBezTo>
                    <a:pt x="21845" y="2048"/>
                    <a:pt x="20734" y="1481"/>
                    <a:pt x="19563" y="1481"/>
                  </a:cubicBezTo>
                  <a:cubicBezTo>
                    <a:pt x="19144" y="1481"/>
                    <a:pt x="18724" y="1555"/>
                    <a:pt x="18330" y="1690"/>
                  </a:cubicBezTo>
                  <a:cubicBezTo>
                    <a:pt x="16787" y="2257"/>
                    <a:pt x="15825" y="3775"/>
                    <a:pt x="15961" y="5403"/>
                  </a:cubicBezTo>
                  <a:lnTo>
                    <a:pt x="16159" y="7685"/>
                  </a:lnTo>
                  <a:lnTo>
                    <a:pt x="14271" y="6377"/>
                  </a:lnTo>
                  <a:cubicBezTo>
                    <a:pt x="13667" y="5946"/>
                    <a:pt x="12952" y="5724"/>
                    <a:pt x="12199" y="5724"/>
                  </a:cubicBezTo>
                  <a:cubicBezTo>
                    <a:pt x="11348" y="5724"/>
                    <a:pt x="10546" y="6020"/>
                    <a:pt x="9880" y="6563"/>
                  </a:cubicBezTo>
                  <a:cubicBezTo>
                    <a:pt x="8635" y="7611"/>
                    <a:pt x="8240" y="9375"/>
                    <a:pt x="8931" y="10855"/>
                  </a:cubicBezTo>
                  <a:lnTo>
                    <a:pt x="9893" y="12939"/>
                  </a:lnTo>
                  <a:lnTo>
                    <a:pt x="7684" y="12347"/>
                  </a:lnTo>
                  <a:cubicBezTo>
                    <a:pt x="7377" y="12273"/>
                    <a:pt x="7068" y="12224"/>
                    <a:pt x="6747" y="12224"/>
                  </a:cubicBezTo>
                  <a:cubicBezTo>
                    <a:pt x="5464" y="12224"/>
                    <a:pt x="4255" y="12914"/>
                    <a:pt x="3614" y="14037"/>
                  </a:cubicBezTo>
                  <a:cubicBezTo>
                    <a:pt x="2800" y="15444"/>
                    <a:pt x="3035" y="17232"/>
                    <a:pt x="4194" y="18391"/>
                  </a:cubicBezTo>
                  <a:lnTo>
                    <a:pt x="5810" y="20019"/>
                  </a:lnTo>
                  <a:lnTo>
                    <a:pt x="3528" y="20217"/>
                  </a:lnTo>
                  <a:cubicBezTo>
                    <a:pt x="1900" y="20365"/>
                    <a:pt x="568" y="21586"/>
                    <a:pt x="284" y="23190"/>
                  </a:cubicBezTo>
                  <a:cubicBezTo>
                    <a:pt x="1" y="24793"/>
                    <a:pt x="839" y="26397"/>
                    <a:pt x="2307" y="27087"/>
                  </a:cubicBezTo>
                  <a:lnTo>
                    <a:pt x="4392" y="28061"/>
                  </a:lnTo>
                  <a:lnTo>
                    <a:pt x="2319" y="29036"/>
                  </a:lnTo>
                  <a:cubicBezTo>
                    <a:pt x="839" y="29727"/>
                    <a:pt x="1" y="31330"/>
                    <a:pt x="284" y="32934"/>
                  </a:cubicBezTo>
                  <a:cubicBezTo>
                    <a:pt x="568" y="34537"/>
                    <a:pt x="1900" y="35758"/>
                    <a:pt x="3528" y="35906"/>
                  </a:cubicBezTo>
                  <a:lnTo>
                    <a:pt x="5810" y="36116"/>
                  </a:lnTo>
                  <a:lnTo>
                    <a:pt x="4194" y="37732"/>
                  </a:lnTo>
                  <a:cubicBezTo>
                    <a:pt x="3035" y="38891"/>
                    <a:pt x="2800" y="40680"/>
                    <a:pt x="3614" y="42098"/>
                  </a:cubicBezTo>
                  <a:cubicBezTo>
                    <a:pt x="4255" y="43208"/>
                    <a:pt x="5464" y="43899"/>
                    <a:pt x="6760" y="43899"/>
                  </a:cubicBezTo>
                  <a:cubicBezTo>
                    <a:pt x="7068" y="43899"/>
                    <a:pt x="7377" y="43862"/>
                    <a:pt x="7684" y="43776"/>
                  </a:cubicBezTo>
                  <a:lnTo>
                    <a:pt x="9893" y="43196"/>
                  </a:lnTo>
                  <a:lnTo>
                    <a:pt x="8931" y="45269"/>
                  </a:lnTo>
                  <a:cubicBezTo>
                    <a:pt x="8240" y="46749"/>
                    <a:pt x="8635" y="48512"/>
                    <a:pt x="9880" y="49561"/>
                  </a:cubicBezTo>
                  <a:cubicBezTo>
                    <a:pt x="10534" y="50104"/>
                    <a:pt x="11360" y="50412"/>
                    <a:pt x="12199" y="50412"/>
                  </a:cubicBezTo>
                  <a:cubicBezTo>
                    <a:pt x="12952" y="50412"/>
                    <a:pt x="13667" y="50178"/>
                    <a:pt x="14271" y="49758"/>
                  </a:cubicBezTo>
                  <a:lnTo>
                    <a:pt x="16159" y="48451"/>
                  </a:lnTo>
                  <a:lnTo>
                    <a:pt x="15961" y="50732"/>
                  </a:lnTo>
                  <a:cubicBezTo>
                    <a:pt x="15825" y="52349"/>
                    <a:pt x="16787" y="53878"/>
                    <a:pt x="18330" y="54433"/>
                  </a:cubicBezTo>
                  <a:cubicBezTo>
                    <a:pt x="18724" y="54581"/>
                    <a:pt x="19144" y="54655"/>
                    <a:pt x="19563" y="54655"/>
                  </a:cubicBezTo>
                  <a:cubicBezTo>
                    <a:pt x="20734" y="54655"/>
                    <a:pt x="21845" y="54075"/>
                    <a:pt x="22523" y="53113"/>
                  </a:cubicBezTo>
                  <a:lnTo>
                    <a:pt x="23831" y="51239"/>
                  </a:lnTo>
                  <a:lnTo>
                    <a:pt x="24435" y="53459"/>
                  </a:lnTo>
                  <a:cubicBezTo>
                    <a:pt x="24854" y="55025"/>
                    <a:pt x="26298" y="56123"/>
                    <a:pt x="27926" y="56123"/>
                  </a:cubicBezTo>
                  <a:cubicBezTo>
                    <a:pt x="29554" y="56123"/>
                    <a:pt x="30985" y="55025"/>
                    <a:pt x="31416" y="53459"/>
                  </a:cubicBezTo>
                  <a:lnTo>
                    <a:pt x="32008" y="51239"/>
                  </a:lnTo>
                  <a:lnTo>
                    <a:pt x="33329" y="53113"/>
                  </a:lnTo>
                  <a:cubicBezTo>
                    <a:pt x="34006" y="54075"/>
                    <a:pt x="35105" y="54655"/>
                    <a:pt x="36289" y="54655"/>
                  </a:cubicBezTo>
                  <a:cubicBezTo>
                    <a:pt x="36708" y="54655"/>
                    <a:pt x="37115" y="54581"/>
                    <a:pt x="37522" y="54433"/>
                  </a:cubicBezTo>
                  <a:cubicBezTo>
                    <a:pt x="39052" y="53878"/>
                    <a:pt x="40026" y="52349"/>
                    <a:pt x="39891" y="50732"/>
                  </a:cubicBezTo>
                  <a:lnTo>
                    <a:pt x="39693" y="48451"/>
                  </a:lnTo>
                  <a:lnTo>
                    <a:pt x="41568" y="49758"/>
                  </a:lnTo>
                  <a:cubicBezTo>
                    <a:pt x="42172" y="50178"/>
                    <a:pt x="42900" y="50412"/>
                    <a:pt x="43640" y="50412"/>
                  </a:cubicBezTo>
                  <a:cubicBezTo>
                    <a:pt x="44504" y="50412"/>
                    <a:pt x="45305" y="50116"/>
                    <a:pt x="45959" y="49561"/>
                  </a:cubicBezTo>
                  <a:cubicBezTo>
                    <a:pt x="47204" y="48512"/>
                    <a:pt x="47599" y="46749"/>
                    <a:pt x="46908" y="45269"/>
                  </a:cubicBezTo>
                  <a:lnTo>
                    <a:pt x="45946" y="43196"/>
                  </a:lnTo>
                  <a:lnTo>
                    <a:pt x="48167" y="43776"/>
                  </a:lnTo>
                  <a:cubicBezTo>
                    <a:pt x="48463" y="43862"/>
                    <a:pt x="48771" y="43899"/>
                    <a:pt x="49092" y="43899"/>
                  </a:cubicBezTo>
                  <a:cubicBezTo>
                    <a:pt x="50375" y="43899"/>
                    <a:pt x="51584" y="43208"/>
                    <a:pt x="52225" y="42098"/>
                  </a:cubicBezTo>
                  <a:cubicBezTo>
                    <a:pt x="53039" y="40680"/>
                    <a:pt x="52804" y="38891"/>
                    <a:pt x="51658" y="37732"/>
                  </a:cubicBezTo>
                  <a:lnTo>
                    <a:pt x="50041" y="36116"/>
                  </a:lnTo>
                  <a:lnTo>
                    <a:pt x="52324" y="35906"/>
                  </a:lnTo>
                  <a:cubicBezTo>
                    <a:pt x="53939" y="35758"/>
                    <a:pt x="55271" y="34537"/>
                    <a:pt x="55555" y="32934"/>
                  </a:cubicBezTo>
                  <a:cubicBezTo>
                    <a:pt x="55839" y="31330"/>
                    <a:pt x="55013" y="29727"/>
                    <a:pt x="53533" y="29036"/>
                  </a:cubicBezTo>
                  <a:lnTo>
                    <a:pt x="51460" y="28061"/>
                  </a:lnTo>
                  <a:lnTo>
                    <a:pt x="53533" y="27087"/>
                  </a:lnTo>
                  <a:cubicBezTo>
                    <a:pt x="55013" y="26397"/>
                    <a:pt x="55839" y="24793"/>
                    <a:pt x="55555" y="23190"/>
                  </a:cubicBezTo>
                  <a:cubicBezTo>
                    <a:pt x="55271" y="21586"/>
                    <a:pt x="53939" y="20365"/>
                    <a:pt x="52324" y="20217"/>
                  </a:cubicBezTo>
                  <a:lnTo>
                    <a:pt x="50041" y="20019"/>
                  </a:lnTo>
                  <a:lnTo>
                    <a:pt x="51658" y="18391"/>
                  </a:lnTo>
                  <a:cubicBezTo>
                    <a:pt x="52804" y="17232"/>
                    <a:pt x="53039" y="15444"/>
                    <a:pt x="52225" y="14037"/>
                  </a:cubicBezTo>
                  <a:cubicBezTo>
                    <a:pt x="51584" y="12914"/>
                    <a:pt x="50375" y="12224"/>
                    <a:pt x="49092" y="12224"/>
                  </a:cubicBezTo>
                  <a:cubicBezTo>
                    <a:pt x="48771" y="12224"/>
                    <a:pt x="48463" y="12273"/>
                    <a:pt x="48167" y="12347"/>
                  </a:cubicBezTo>
                  <a:lnTo>
                    <a:pt x="45959" y="12939"/>
                  </a:lnTo>
                  <a:lnTo>
                    <a:pt x="46921" y="10855"/>
                  </a:lnTo>
                  <a:cubicBezTo>
                    <a:pt x="47599" y="9375"/>
                    <a:pt x="47204" y="7611"/>
                    <a:pt x="45959" y="6563"/>
                  </a:cubicBezTo>
                  <a:cubicBezTo>
                    <a:pt x="45305" y="6020"/>
                    <a:pt x="44491" y="5724"/>
                    <a:pt x="43640" y="5724"/>
                  </a:cubicBezTo>
                  <a:cubicBezTo>
                    <a:pt x="42900" y="5724"/>
                    <a:pt x="42172" y="5946"/>
                    <a:pt x="41568" y="6377"/>
                  </a:cubicBezTo>
                  <a:lnTo>
                    <a:pt x="39693" y="7685"/>
                  </a:lnTo>
                  <a:lnTo>
                    <a:pt x="39891" y="5403"/>
                  </a:lnTo>
                  <a:cubicBezTo>
                    <a:pt x="40026" y="3775"/>
                    <a:pt x="39052" y="2246"/>
                    <a:pt x="37522" y="1690"/>
                  </a:cubicBezTo>
                  <a:cubicBezTo>
                    <a:pt x="37115" y="1542"/>
                    <a:pt x="36708" y="1481"/>
                    <a:pt x="36289" y="1481"/>
                  </a:cubicBezTo>
                  <a:cubicBezTo>
                    <a:pt x="35105" y="1481"/>
                    <a:pt x="34006" y="2048"/>
                    <a:pt x="33329" y="3010"/>
                  </a:cubicBezTo>
                  <a:lnTo>
                    <a:pt x="32008" y="4885"/>
                  </a:lnTo>
                  <a:lnTo>
                    <a:pt x="31416" y="2677"/>
                  </a:lnTo>
                  <a:cubicBezTo>
                    <a:pt x="30985" y="1098"/>
                    <a:pt x="29554" y="1"/>
                    <a:pt x="27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3" name="Google Shape;8883;p37"/>
          <p:cNvSpPr txBox="1">
            <a:spLocks noGrp="1"/>
          </p:cNvSpPr>
          <p:nvPr>
            <p:ph type="title"/>
          </p:nvPr>
        </p:nvSpPr>
        <p:spPr>
          <a:xfrm>
            <a:off x="2940424" y="1965330"/>
            <a:ext cx="5457359" cy="11689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err="1"/>
              <a:t>F</a:t>
            </a:r>
            <a:r>
              <a:rPr lang="en" dirty="0"/>
              <a:t>AKTOR PENDUKUNG DAN PENGHAMBAT INTEGRASI NASIONAL</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25"/>
        <p:cNvGrpSpPr/>
        <p:nvPr/>
      </p:nvGrpSpPr>
      <p:grpSpPr>
        <a:xfrm>
          <a:off x="0" y="0"/>
          <a:ext cx="0" cy="0"/>
          <a:chOff x="0" y="0"/>
          <a:chExt cx="0" cy="0"/>
        </a:xfrm>
      </p:grpSpPr>
      <p:sp>
        <p:nvSpPr>
          <p:cNvPr id="8826" name="Google Shape;8826;p34"/>
          <p:cNvSpPr txBox="1">
            <a:spLocks noGrp="1"/>
          </p:cNvSpPr>
          <p:nvPr>
            <p:ph type="title"/>
          </p:nvPr>
        </p:nvSpPr>
        <p:spPr>
          <a:xfrm>
            <a:off x="370376" y="50777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FAKTOR PENDUKUNG INTEGRASI NASIONAL</a:t>
            </a:r>
            <a:endParaRPr sz="2800" dirty="0"/>
          </a:p>
        </p:txBody>
      </p:sp>
      <p:sp>
        <p:nvSpPr>
          <p:cNvPr id="8827" name="Google Shape;8827;p34"/>
          <p:cNvSpPr txBox="1">
            <a:spLocks noGrp="1"/>
          </p:cNvSpPr>
          <p:nvPr>
            <p:ph type="body" idx="1"/>
          </p:nvPr>
        </p:nvSpPr>
        <p:spPr>
          <a:xfrm>
            <a:off x="451059" y="942446"/>
            <a:ext cx="7704000" cy="1020826"/>
          </a:xfrm>
          <a:prstGeom prst="rect">
            <a:avLst/>
          </a:prstGeom>
        </p:spPr>
        <p:txBody>
          <a:bodyPr spcFirstLastPara="1" wrap="square" lIns="91425" tIns="91425" rIns="91425" bIns="91425" anchor="t" anchorCtr="0">
            <a:noAutofit/>
          </a:bodyPr>
          <a:lstStyle/>
          <a:p>
            <a:pPr lvl="0"/>
            <a:r>
              <a:rPr lang="en-US" dirty="0" err="1"/>
              <a:t>Penggunaan</a:t>
            </a:r>
            <a:r>
              <a:rPr lang="en-US" dirty="0"/>
              <a:t> </a:t>
            </a:r>
            <a:r>
              <a:rPr lang="en-US" dirty="0" err="1"/>
              <a:t>bahasa</a:t>
            </a:r>
            <a:r>
              <a:rPr lang="en-US" dirty="0"/>
              <a:t> Indonesia </a:t>
            </a:r>
            <a:endParaRPr lang="id-ID" dirty="0"/>
          </a:p>
          <a:p>
            <a:pPr lvl="0"/>
            <a:r>
              <a:rPr lang="en-US" dirty="0" err="1"/>
              <a:t>Semangat</a:t>
            </a:r>
            <a:r>
              <a:rPr lang="en-US" dirty="0"/>
              <a:t> </a:t>
            </a:r>
            <a:r>
              <a:rPr lang="en-US" dirty="0" err="1"/>
              <a:t>persatuan</a:t>
            </a:r>
            <a:r>
              <a:rPr lang="en-US" dirty="0"/>
              <a:t> </a:t>
            </a:r>
            <a:r>
              <a:rPr lang="en-US" dirty="0" err="1"/>
              <a:t>serta</a:t>
            </a:r>
            <a:r>
              <a:rPr lang="en-US" dirty="0"/>
              <a:t> </a:t>
            </a:r>
            <a:r>
              <a:rPr lang="en-US" dirty="0" err="1"/>
              <a:t>kesatuan</a:t>
            </a:r>
            <a:r>
              <a:rPr lang="en-US" dirty="0"/>
              <a:t> di </a:t>
            </a:r>
            <a:r>
              <a:rPr lang="en-US" dirty="0" err="1"/>
              <a:t>dalam</a:t>
            </a:r>
            <a:r>
              <a:rPr lang="en-US" dirty="0"/>
              <a:t> </a:t>
            </a:r>
            <a:r>
              <a:rPr lang="en-US" dirty="0" err="1"/>
              <a:t>Bangsa</a:t>
            </a:r>
            <a:r>
              <a:rPr lang="en-US" dirty="0"/>
              <a:t> </a:t>
            </a:r>
            <a:endParaRPr lang="id-ID" dirty="0"/>
          </a:p>
          <a:p>
            <a:pPr lvl="0"/>
            <a:r>
              <a:rPr lang="en-US" dirty="0" err="1"/>
              <a:t>Adanya</a:t>
            </a:r>
            <a:r>
              <a:rPr lang="en-US" dirty="0"/>
              <a:t> </a:t>
            </a:r>
            <a:r>
              <a:rPr lang="en-US" dirty="0" err="1"/>
              <a:t>Kepribadian</a:t>
            </a:r>
            <a:r>
              <a:rPr lang="en-US" dirty="0"/>
              <a:t> dan </a:t>
            </a:r>
            <a:r>
              <a:rPr lang="en-US" dirty="0" err="1"/>
              <a:t>pandangan</a:t>
            </a:r>
            <a:r>
              <a:rPr lang="en-US" dirty="0"/>
              <a:t> </a:t>
            </a:r>
            <a:r>
              <a:rPr lang="en-US" dirty="0" err="1"/>
              <a:t>hidup</a:t>
            </a:r>
            <a:r>
              <a:rPr lang="en-US" dirty="0"/>
              <a:t> </a:t>
            </a:r>
            <a:r>
              <a:rPr lang="en-US" dirty="0" err="1"/>
              <a:t>kebangsaan</a:t>
            </a:r>
            <a:r>
              <a:rPr lang="en-US" dirty="0"/>
              <a:t> yang </a:t>
            </a:r>
            <a:r>
              <a:rPr lang="en-US" dirty="0" err="1"/>
              <a:t>sama</a:t>
            </a:r>
            <a:r>
              <a:rPr lang="en-US" dirty="0"/>
              <a:t> </a:t>
            </a:r>
            <a:endParaRPr lang="id-ID" dirty="0"/>
          </a:p>
          <a:p>
            <a:pPr lvl="0"/>
            <a:r>
              <a:rPr lang="en-US" dirty="0" err="1"/>
              <a:t>Adanya</a:t>
            </a:r>
            <a:r>
              <a:rPr lang="en-US" dirty="0"/>
              <a:t> </a:t>
            </a:r>
            <a:r>
              <a:rPr lang="en-US" dirty="0" err="1"/>
              <a:t>jiwa</a:t>
            </a:r>
            <a:r>
              <a:rPr lang="en-US" dirty="0"/>
              <a:t> dan rasa </a:t>
            </a:r>
            <a:r>
              <a:rPr lang="en-US" dirty="0" err="1"/>
              <a:t>semangat</a:t>
            </a:r>
            <a:r>
              <a:rPr lang="en-US" dirty="0"/>
              <a:t> </a:t>
            </a:r>
            <a:r>
              <a:rPr lang="en-US" dirty="0" err="1"/>
              <a:t>dalam</a:t>
            </a:r>
            <a:r>
              <a:rPr lang="en-US" dirty="0"/>
              <a:t> </a:t>
            </a:r>
            <a:r>
              <a:rPr lang="en-US" dirty="0" err="1"/>
              <a:t>bergotong</a:t>
            </a:r>
            <a:r>
              <a:rPr lang="en-US" dirty="0"/>
              <a:t> royong </a:t>
            </a:r>
            <a:endParaRPr lang="id-ID" dirty="0"/>
          </a:p>
        </p:txBody>
      </p:sp>
      <p:sp>
        <p:nvSpPr>
          <p:cNvPr id="4" name="Google Shape;8826;p34">
            <a:extLst>
              <a:ext uri="{FF2B5EF4-FFF2-40B4-BE49-F238E27FC236}">
                <a16:creationId xmlns:a16="http://schemas.microsoft.com/office/drawing/2014/main" id="{B5A2DAB3-F7AB-1C49-B7B5-9AFF028DCFF4}"/>
              </a:ext>
            </a:extLst>
          </p:cNvPr>
          <p:cNvSpPr txBox="1">
            <a:spLocks/>
          </p:cNvSpPr>
          <p:nvPr/>
        </p:nvSpPr>
        <p:spPr>
          <a:xfrm>
            <a:off x="462847" y="1885550"/>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1pPr>
            <a:lvl2pPr marR="0" lvl="1"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2pPr>
            <a:lvl3pPr marR="0" lvl="2"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3pPr>
            <a:lvl4pPr marR="0" lvl="3"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4pPr>
            <a:lvl5pPr marR="0" lvl="4"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5pPr>
            <a:lvl6pPr marR="0" lvl="5"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6pPr>
            <a:lvl7pPr marR="0" lvl="6"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7pPr>
            <a:lvl8pPr marR="0" lvl="7"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8pPr>
            <a:lvl9pPr marR="0" lvl="8"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9pPr>
          </a:lstStyle>
          <a:p>
            <a:r>
              <a:rPr lang="id-ID" sz="2800" dirty="0"/>
              <a:t>FAKTOR PENGHAMBAT INTEGRASI NASIONAL</a:t>
            </a:r>
          </a:p>
        </p:txBody>
      </p:sp>
      <p:sp>
        <p:nvSpPr>
          <p:cNvPr id="5" name="Google Shape;8827;p34">
            <a:extLst>
              <a:ext uri="{FF2B5EF4-FFF2-40B4-BE49-F238E27FC236}">
                <a16:creationId xmlns:a16="http://schemas.microsoft.com/office/drawing/2014/main" id="{B686DA20-CB0B-A64D-9026-D6EC8583BBD3}"/>
              </a:ext>
            </a:extLst>
          </p:cNvPr>
          <p:cNvSpPr txBox="1">
            <a:spLocks/>
          </p:cNvSpPr>
          <p:nvPr/>
        </p:nvSpPr>
        <p:spPr>
          <a:xfrm>
            <a:off x="451059" y="2372857"/>
            <a:ext cx="7704000" cy="14063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Lato"/>
              <a:buAutoNum type="arabicPeriod"/>
              <a:defRPr sz="1200" b="0" i="0" u="none" strike="noStrike" cap="none">
                <a:solidFill>
                  <a:schemeClr val="lt2"/>
                </a:solidFill>
                <a:latin typeface="Lato"/>
                <a:ea typeface="Lato"/>
                <a:cs typeface="Lato"/>
                <a:sym typeface="Lato"/>
              </a:defRPr>
            </a:lvl1pPr>
            <a:lvl2pPr marL="914400" marR="0" lvl="1" indent="-317500" algn="l" rtl="0">
              <a:lnSpc>
                <a:spcPct val="115000"/>
              </a:lnSpc>
              <a:spcBef>
                <a:spcPts val="0"/>
              </a:spcBef>
              <a:spcAft>
                <a:spcPts val="0"/>
              </a:spcAft>
              <a:buClr>
                <a:schemeClr val="lt2"/>
              </a:buClr>
              <a:buSzPts val="1400"/>
              <a:buFont typeface="Lato"/>
              <a:buAutoNum type="alphaLcPeriod"/>
              <a:defRPr sz="1400" b="0" i="0" u="none" strike="noStrike" cap="none">
                <a:solidFill>
                  <a:schemeClr val="lt2"/>
                </a:solidFill>
                <a:latin typeface="Lato"/>
                <a:ea typeface="Lato"/>
                <a:cs typeface="Lato"/>
                <a:sym typeface="Lato"/>
              </a:defRPr>
            </a:lvl2pPr>
            <a:lvl3pPr marL="1371600" marR="0" lvl="2" indent="-317500" algn="l" rtl="0">
              <a:lnSpc>
                <a:spcPct val="115000"/>
              </a:lnSpc>
              <a:spcBef>
                <a:spcPts val="0"/>
              </a:spcBef>
              <a:spcAft>
                <a:spcPts val="0"/>
              </a:spcAft>
              <a:buClr>
                <a:schemeClr val="lt2"/>
              </a:buClr>
              <a:buSzPts val="1400"/>
              <a:buFont typeface="Lato"/>
              <a:buAutoNum type="romanLcPeriod"/>
              <a:defRPr sz="1400" b="0" i="0" u="none" strike="noStrike" cap="none">
                <a:solidFill>
                  <a:schemeClr val="lt2"/>
                </a:solidFill>
                <a:latin typeface="Lato"/>
                <a:ea typeface="Lato"/>
                <a:cs typeface="Lato"/>
                <a:sym typeface="Lato"/>
              </a:defRPr>
            </a:lvl3pPr>
            <a:lvl4pPr marL="1828800" marR="0" lvl="3" indent="-317500" algn="l" rtl="0">
              <a:lnSpc>
                <a:spcPct val="115000"/>
              </a:lnSpc>
              <a:spcBef>
                <a:spcPts val="0"/>
              </a:spcBef>
              <a:spcAft>
                <a:spcPts val="0"/>
              </a:spcAft>
              <a:buClr>
                <a:schemeClr val="lt2"/>
              </a:buClr>
              <a:buSzPts val="1400"/>
              <a:buFont typeface="Lato"/>
              <a:buAutoNum type="arabicPeriod"/>
              <a:defRPr sz="1400" b="0" i="0" u="none" strike="noStrike" cap="none">
                <a:solidFill>
                  <a:schemeClr val="lt2"/>
                </a:solidFill>
                <a:latin typeface="Lato"/>
                <a:ea typeface="Lato"/>
                <a:cs typeface="Lato"/>
                <a:sym typeface="Lato"/>
              </a:defRPr>
            </a:lvl4pPr>
            <a:lvl5pPr marL="2286000" marR="0" lvl="4" indent="-317500" algn="l" rtl="0">
              <a:lnSpc>
                <a:spcPct val="115000"/>
              </a:lnSpc>
              <a:spcBef>
                <a:spcPts val="0"/>
              </a:spcBef>
              <a:spcAft>
                <a:spcPts val="0"/>
              </a:spcAft>
              <a:buClr>
                <a:schemeClr val="lt2"/>
              </a:buClr>
              <a:buSzPts val="1400"/>
              <a:buFont typeface="Lato"/>
              <a:buAutoNum type="alphaLcPeriod"/>
              <a:defRPr sz="1400" b="0" i="0" u="none" strike="noStrike" cap="none">
                <a:solidFill>
                  <a:schemeClr val="lt2"/>
                </a:solidFill>
                <a:latin typeface="Lato"/>
                <a:ea typeface="Lato"/>
                <a:cs typeface="Lato"/>
                <a:sym typeface="Lato"/>
              </a:defRPr>
            </a:lvl5pPr>
            <a:lvl6pPr marL="2743200" marR="0" lvl="5" indent="-317500" algn="l" rtl="0">
              <a:lnSpc>
                <a:spcPct val="115000"/>
              </a:lnSpc>
              <a:spcBef>
                <a:spcPts val="0"/>
              </a:spcBef>
              <a:spcAft>
                <a:spcPts val="0"/>
              </a:spcAft>
              <a:buClr>
                <a:schemeClr val="lt2"/>
              </a:buClr>
              <a:buSzPts val="1400"/>
              <a:buFont typeface="Lato"/>
              <a:buAutoNum type="romanLcPeriod"/>
              <a:defRPr sz="1400" b="0" i="0" u="none" strike="noStrike" cap="none">
                <a:solidFill>
                  <a:schemeClr val="lt2"/>
                </a:solidFill>
                <a:latin typeface="Lato"/>
                <a:ea typeface="Lato"/>
                <a:cs typeface="Lato"/>
                <a:sym typeface="Lato"/>
              </a:defRPr>
            </a:lvl6pPr>
            <a:lvl7pPr marL="3200400" marR="0" lvl="6" indent="-317500" algn="l" rtl="0">
              <a:lnSpc>
                <a:spcPct val="115000"/>
              </a:lnSpc>
              <a:spcBef>
                <a:spcPts val="0"/>
              </a:spcBef>
              <a:spcAft>
                <a:spcPts val="0"/>
              </a:spcAft>
              <a:buClr>
                <a:schemeClr val="lt2"/>
              </a:buClr>
              <a:buSzPts val="1400"/>
              <a:buFont typeface="Lato"/>
              <a:buAutoNum type="arabicPeriod"/>
              <a:defRPr sz="1400" b="0" i="0" u="none" strike="noStrike" cap="none">
                <a:solidFill>
                  <a:schemeClr val="lt2"/>
                </a:solidFill>
                <a:latin typeface="Lato"/>
                <a:ea typeface="Lato"/>
                <a:cs typeface="Lato"/>
                <a:sym typeface="Lato"/>
              </a:defRPr>
            </a:lvl7pPr>
            <a:lvl8pPr marL="3657600" marR="0" lvl="7" indent="-317500" algn="l" rtl="0">
              <a:lnSpc>
                <a:spcPct val="115000"/>
              </a:lnSpc>
              <a:spcBef>
                <a:spcPts val="0"/>
              </a:spcBef>
              <a:spcAft>
                <a:spcPts val="0"/>
              </a:spcAft>
              <a:buClr>
                <a:schemeClr val="lt2"/>
              </a:buClr>
              <a:buSzPts val="1400"/>
              <a:buFont typeface="Lato"/>
              <a:buAutoNum type="alphaLcPeriod"/>
              <a:defRPr sz="1400" b="0" i="0" u="none" strike="noStrike" cap="none">
                <a:solidFill>
                  <a:schemeClr val="lt2"/>
                </a:solidFill>
                <a:latin typeface="Lato"/>
                <a:ea typeface="Lato"/>
                <a:cs typeface="Lato"/>
                <a:sym typeface="Lato"/>
              </a:defRPr>
            </a:lvl8pPr>
            <a:lvl9pPr marL="4114800" marR="0" lvl="8" indent="-317500" algn="l" rtl="0">
              <a:lnSpc>
                <a:spcPct val="115000"/>
              </a:lnSpc>
              <a:spcBef>
                <a:spcPts val="0"/>
              </a:spcBef>
              <a:spcAft>
                <a:spcPts val="0"/>
              </a:spcAft>
              <a:buClr>
                <a:schemeClr val="lt2"/>
              </a:buClr>
              <a:buSzPts val="1400"/>
              <a:buFont typeface="Lato"/>
              <a:buAutoNum type="romanLcPeriod"/>
              <a:defRPr sz="1400" b="0" i="0" u="none" strike="noStrike" cap="none">
                <a:solidFill>
                  <a:schemeClr val="lt2"/>
                </a:solidFill>
                <a:latin typeface="Lato"/>
                <a:ea typeface="Lato"/>
                <a:cs typeface="Lato"/>
                <a:sym typeface="Lato"/>
              </a:defRPr>
            </a:lvl9pPr>
          </a:lstStyle>
          <a:p>
            <a:pPr marL="139700" indent="0">
              <a:buNone/>
            </a:pPr>
            <a:r>
              <a:rPr lang="en-US" dirty="0" err="1"/>
              <a:t>Merupakan</a:t>
            </a:r>
            <a:r>
              <a:rPr lang="en-US" dirty="0"/>
              <a:t> </a:t>
            </a:r>
            <a:r>
              <a:rPr lang="en-US" dirty="0" err="1"/>
              <a:t>suatu</a:t>
            </a:r>
            <a:r>
              <a:rPr lang="en-US" dirty="0"/>
              <a:t> </a:t>
            </a:r>
            <a:r>
              <a:rPr lang="en-US" dirty="0" err="1"/>
              <a:t>penghalang</a:t>
            </a:r>
            <a:r>
              <a:rPr lang="en-US" dirty="0"/>
              <a:t> </a:t>
            </a:r>
            <a:r>
              <a:rPr lang="en-US" dirty="0" err="1"/>
              <a:t>untuk</a:t>
            </a:r>
            <a:r>
              <a:rPr lang="en-US" dirty="0"/>
              <a:t> </a:t>
            </a:r>
            <a:r>
              <a:rPr lang="en-US" dirty="0" err="1"/>
              <a:t>melakukan</a:t>
            </a:r>
            <a:r>
              <a:rPr lang="en-US" dirty="0"/>
              <a:t> </a:t>
            </a:r>
            <a:r>
              <a:rPr lang="en-US" dirty="0" err="1"/>
              <a:t>tindakan</a:t>
            </a:r>
            <a:r>
              <a:rPr lang="en-US" dirty="0"/>
              <a:t> </a:t>
            </a:r>
            <a:r>
              <a:rPr lang="en-US" dirty="0" err="1"/>
              <a:t>secara</a:t>
            </a:r>
            <a:r>
              <a:rPr lang="en-US" dirty="0"/>
              <a:t> </a:t>
            </a:r>
            <a:r>
              <a:rPr lang="en-US" dirty="0" err="1"/>
              <a:t>individu</a:t>
            </a:r>
            <a:r>
              <a:rPr lang="en-US" dirty="0"/>
              <a:t> </a:t>
            </a:r>
            <a:r>
              <a:rPr lang="en-US" dirty="0" err="1"/>
              <a:t>maupun</a:t>
            </a:r>
            <a:r>
              <a:rPr lang="en-US" dirty="0"/>
              <a:t> </a:t>
            </a:r>
            <a:r>
              <a:rPr lang="en-US" dirty="0" err="1"/>
              <a:t>kelompok</a:t>
            </a:r>
            <a:r>
              <a:rPr lang="en-US" dirty="0"/>
              <a:t>. </a:t>
            </a:r>
            <a:r>
              <a:rPr lang="en-US" dirty="0" err="1"/>
              <a:t>Beberapa</a:t>
            </a:r>
            <a:r>
              <a:rPr lang="en-US" dirty="0"/>
              <a:t> </a:t>
            </a:r>
            <a:r>
              <a:rPr lang="en-US" dirty="0" err="1"/>
              <a:t>faktor</a:t>
            </a:r>
            <a:r>
              <a:rPr lang="en-US" dirty="0"/>
              <a:t> </a:t>
            </a:r>
            <a:r>
              <a:rPr lang="en-US" dirty="0" err="1"/>
              <a:t>penghambat</a:t>
            </a:r>
            <a:r>
              <a:rPr lang="en-US" dirty="0"/>
              <a:t> </a:t>
            </a:r>
            <a:r>
              <a:rPr lang="en-US" dirty="0" err="1"/>
              <a:t>terwujudnya</a:t>
            </a:r>
            <a:r>
              <a:rPr lang="en-US" dirty="0"/>
              <a:t> </a:t>
            </a:r>
            <a:r>
              <a:rPr lang="en-US" dirty="0" err="1"/>
              <a:t>integrasi</a:t>
            </a:r>
            <a:r>
              <a:rPr lang="en-US" dirty="0"/>
              <a:t> </a:t>
            </a:r>
            <a:r>
              <a:rPr lang="en-US" dirty="0" err="1"/>
              <a:t>nasional</a:t>
            </a:r>
            <a:r>
              <a:rPr lang="en-US" dirty="0"/>
              <a:t> </a:t>
            </a:r>
            <a:r>
              <a:rPr lang="en-US" dirty="0" err="1"/>
              <a:t>diantaranya</a:t>
            </a:r>
            <a:r>
              <a:rPr lang="en-US" dirty="0"/>
              <a:t>: </a:t>
            </a:r>
            <a:endParaRPr lang="id-ID" dirty="0"/>
          </a:p>
          <a:p>
            <a:pPr lvl="0"/>
            <a:r>
              <a:rPr lang="en-US" dirty="0" err="1"/>
              <a:t>Kurangnya</a:t>
            </a:r>
            <a:r>
              <a:rPr lang="en-US" dirty="0"/>
              <a:t> </a:t>
            </a:r>
            <a:r>
              <a:rPr lang="en-US" dirty="0" err="1"/>
              <a:t>penghargaan</a:t>
            </a:r>
            <a:r>
              <a:rPr lang="en-US" dirty="0"/>
              <a:t> </a:t>
            </a:r>
            <a:r>
              <a:rPr lang="en-US" dirty="0" err="1"/>
              <a:t>terhadap</a:t>
            </a:r>
            <a:r>
              <a:rPr lang="en-US" dirty="0"/>
              <a:t> </a:t>
            </a:r>
            <a:r>
              <a:rPr lang="en-US" dirty="0" err="1"/>
              <a:t>kemajemukan</a:t>
            </a:r>
            <a:endParaRPr lang="id-ID" dirty="0"/>
          </a:p>
          <a:p>
            <a:pPr lvl="0"/>
            <a:r>
              <a:rPr lang="en-US" dirty="0" err="1"/>
              <a:t>Kurangnya</a:t>
            </a:r>
            <a:r>
              <a:rPr lang="en-US" dirty="0"/>
              <a:t> </a:t>
            </a:r>
            <a:r>
              <a:rPr lang="en-US" dirty="0" err="1"/>
              <a:t>toleransi</a:t>
            </a:r>
            <a:r>
              <a:rPr lang="en-US" dirty="0"/>
              <a:t> </a:t>
            </a:r>
            <a:r>
              <a:rPr lang="en-US" dirty="0" err="1"/>
              <a:t>antar</a:t>
            </a:r>
            <a:r>
              <a:rPr lang="en-US" dirty="0"/>
              <a:t> </a:t>
            </a:r>
            <a:r>
              <a:rPr lang="en-US" dirty="0" err="1"/>
              <a:t>sesama</a:t>
            </a:r>
            <a:r>
              <a:rPr lang="en-US" dirty="0"/>
              <a:t> </a:t>
            </a:r>
            <a:r>
              <a:rPr lang="en-US" dirty="0" err="1"/>
              <a:t>golongan</a:t>
            </a:r>
            <a:r>
              <a:rPr lang="en-US" dirty="0"/>
              <a:t>. </a:t>
            </a:r>
            <a:endParaRPr lang="id-ID" dirty="0"/>
          </a:p>
          <a:p>
            <a:pPr lvl="0"/>
            <a:r>
              <a:rPr lang="en-US" dirty="0" err="1"/>
              <a:t>Kurangnya</a:t>
            </a:r>
            <a:r>
              <a:rPr lang="en-US" dirty="0"/>
              <a:t> </a:t>
            </a:r>
            <a:r>
              <a:rPr lang="en-US" dirty="0" err="1"/>
              <a:t>kesadaran</a:t>
            </a:r>
            <a:r>
              <a:rPr lang="en-US" dirty="0"/>
              <a:t> di </a:t>
            </a:r>
            <a:r>
              <a:rPr lang="en-US" dirty="0" err="1"/>
              <a:t>dalam</a:t>
            </a:r>
            <a:r>
              <a:rPr lang="en-US" dirty="0"/>
              <a:t> </a:t>
            </a:r>
            <a:r>
              <a:rPr lang="en-US" dirty="0" err="1"/>
              <a:t>diri</a:t>
            </a:r>
            <a:r>
              <a:rPr lang="en-US" dirty="0"/>
              <a:t> masing-masing </a:t>
            </a:r>
            <a:r>
              <a:rPr lang="en-US" dirty="0" err="1"/>
              <a:t>rakyat</a:t>
            </a:r>
            <a:r>
              <a:rPr lang="en-US" dirty="0"/>
              <a:t> Indonesia </a:t>
            </a:r>
            <a:endParaRPr lang="id-ID" dirty="0"/>
          </a:p>
          <a:p>
            <a:pPr lvl="0"/>
            <a:r>
              <a:rPr lang="en-US" dirty="0" err="1"/>
              <a:t>Adanya</a:t>
            </a:r>
            <a:r>
              <a:rPr lang="en-US" dirty="0"/>
              <a:t> </a:t>
            </a:r>
            <a:r>
              <a:rPr lang="en-US" dirty="0" err="1"/>
              <a:t>sikap</a:t>
            </a:r>
            <a:r>
              <a:rPr lang="en-US" dirty="0"/>
              <a:t> </a:t>
            </a:r>
            <a:r>
              <a:rPr lang="en-US" dirty="0" err="1"/>
              <a:t>ketidakpuasan</a:t>
            </a:r>
            <a:r>
              <a:rPr lang="en-US" dirty="0"/>
              <a:t> </a:t>
            </a:r>
            <a:r>
              <a:rPr lang="en-US" dirty="0" err="1"/>
              <a:t>terhadap</a:t>
            </a:r>
            <a:r>
              <a:rPr lang="en-US" dirty="0"/>
              <a:t> </a:t>
            </a:r>
            <a:r>
              <a:rPr lang="en-US" dirty="0" err="1"/>
              <a:t>ketimpangan</a:t>
            </a:r>
            <a:r>
              <a:rPr lang="en-US" dirty="0"/>
              <a:t> dan </a:t>
            </a:r>
            <a:r>
              <a:rPr lang="en-US" dirty="0" err="1"/>
              <a:t>ketidakmerataan</a:t>
            </a:r>
            <a:r>
              <a:rPr lang="en-US" dirty="0"/>
              <a:t> </a:t>
            </a:r>
            <a:r>
              <a:rPr lang="en-US" dirty="0" err="1"/>
              <a:t>pembangunan</a:t>
            </a:r>
            <a:endParaRPr lang="id-ID" dirty="0"/>
          </a:p>
        </p:txBody>
      </p:sp>
    </p:spTree>
    <p:extLst>
      <p:ext uri="{BB962C8B-B14F-4D97-AF65-F5344CB8AC3E}">
        <p14:creationId xmlns:p14="http://schemas.microsoft.com/office/powerpoint/2010/main" val="3191831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37"/>
        <p:cNvGrpSpPr/>
        <p:nvPr/>
      </p:nvGrpSpPr>
      <p:grpSpPr>
        <a:xfrm>
          <a:off x="0" y="0"/>
          <a:ext cx="0" cy="0"/>
          <a:chOff x="0" y="0"/>
          <a:chExt cx="0" cy="0"/>
        </a:xfrm>
      </p:grpSpPr>
      <p:grpSp>
        <p:nvGrpSpPr>
          <p:cNvPr id="9438" name="Google Shape;9438;p61"/>
          <p:cNvGrpSpPr/>
          <p:nvPr/>
        </p:nvGrpSpPr>
        <p:grpSpPr>
          <a:xfrm>
            <a:off x="391158" y="1625429"/>
            <a:ext cx="2242195" cy="1881787"/>
            <a:chOff x="832925" y="1507375"/>
            <a:chExt cx="3474307" cy="2649468"/>
          </a:xfrm>
        </p:grpSpPr>
        <p:sp>
          <p:nvSpPr>
            <p:cNvPr id="9439" name="Google Shape;9439;p61"/>
            <p:cNvSpPr/>
            <p:nvPr/>
          </p:nvSpPr>
          <p:spPr>
            <a:xfrm>
              <a:off x="833388" y="1538888"/>
              <a:ext cx="3473845" cy="2617955"/>
            </a:xfrm>
            <a:custGeom>
              <a:avLst/>
              <a:gdLst/>
              <a:ahLst/>
              <a:cxnLst/>
              <a:rect l="l" t="t" r="r" b="b"/>
              <a:pathLst>
                <a:path w="55751" h="42015" extrusionOk="0">
                  <a:moveTo>
                    <a:pt x="27883" y="1"/>
                  </a:moveTo>
                  <a:lnTo>
                    <a:pt x="4395" y="6939"/>
                  </a:lnTo>
                  <a:cubicBezTo>
                    <a:pt x="3716" y="7145"/>
                    <a:pt x="3241" y="7778"/>
                    <a:pt x="3241" y="8488"/>
                  </a:cubicBezTo>
                  <a:lnTo>
                    <a:pt x="3241" y="9152"/>
                  </a:lnTo>
                  <a:cubicBezTo>
                    <a:pt x="3241" y="10054"/>
                    <a:pt x="2514" y="10765"/>
                    <a:pt x="1629" y="10765"/>
                  </a:cubicBezTo>
                  <a:cubicBezTo>
                    <a:pt x="728" y="10765"/>
                    <a:pt x="0" y="11492"/>
                    <a:pt x="0" y="12393"/>
                  </a:cubicBezTo>
                  <a:lnTo>
                    <a:pt x="0" y="21007"/>
                  </a:lnTo>
                  <a:lnTo>
                    <a:pt x="0" y="29638"/>
                  </a:lnTo>
                  <a:cubicBezTo>
                    <a:pt x="0" y="30539"/>
                    <a:pt x="728" y="31250"/>
                    <a:pt x="1629" y="31250"/>
                  </a:cubicBezTo>
                  <a:cubicBezTo>
                    <a:pt x="2514" y="31250"/>
                    <a:pt x="3241" y="31977"/>
                    <a:pt x="3241" y="32879"/>
                  </a:cubicBezTo>
                  <a:lnTo>
                    <a:pt x="3241" y="33542"/>
                  </a:lnTo>
                  <a:cubicBezTo>
                    <a:pt x="3241" y="34253"/>
                    <a:pt x="3716" y="34885"/>
                    <a:pt x="4395" y="35091"/>
                  </a:cubicBezTo>
                  <a:lnTo>
                    <a:pt x="27883" y="42015"/>
                  </a:lnTo>
                  <a:lnTo>
                    <a:pt x="51372" y="35091"/>
                  </a:lnTo>
                  <a:cubicBezTo>
                    <a:pt x="52052" y="34885"/>
                    <a:pt x="52526" y="34253"/>
                    <a:pt x="52526" y="33542"/>
                  </a:cubicBezTo>
                  <a:lnTo>
                    <a:pt x="52526" y="32879"/>
                  </a:lnTo>
                  <a:cubicBezTo>
                    <a:pt x="52526" y="31977"/>
                    <a:pt x="53253" y="31250"/>
                    <a:pt x="54139" y="31250"/>
                  </a:cubicBezTo>
                  <a:cubicBezTo>
                    <a:pt x="55039" y="31250"/>
                    <a:pt x="55751" y="30539"/>
                    <a:pt x="55751" y="29638"/>
                  </a:cubicBezTo>
                  <a:lnTo>
                    <a:pt x="55751" y="21007"/>
                  </a:lnTo>
                  <a:lnTo>
                    <a:pt x="55751" y="12393"/>
                  </a:lnTo>
                  <a:cubicBezTo>
                    <a:pt x="55751" y="11492"/>
                    <a:pt x="55039" y="10765"/>
                    <a:pt x="54139" y="10765"/>
                  </a:cubicBezTo>
                  <a:cubicBezTo>
                    <a:pt x="53253" y="10765"/>
                    <a:pt x="52526" y="10054"/>
                    <a:pt x="52526" y="9152"/>
                  </a:cubicBezTo>
                  <a:lnTo>
                    <a:pt x="52526" y="8488"/>
                  </a:lnTo>
                  <a:cubicBezTo>
                    <a:pt x="52526" y="7778"/>
                    <a:pt x="52052" y="7145"/>
                    <a:pt x="51372" y="6939"/>
                  </a:cubicBezTo>
                  <a:lnTo>
                    <a:pt x="27883" y="1"/>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61"/>
            <p:cNvSpPr/>
            <p:nvPr/>
          </p:nvSpPr>
          <p:spPr>
            <a:xfrm>
              <a:off x="832925" y="1507375"/>
              <a:ext cx="3473845" cy="2617955"/>
            </a:xfrm>
            <a:custGeom>
              <a:avLst/>
              <a:gdLst/>
              <a:ahLst/>
              <a:cxnLst/>
              <a:rect l="l" t="t" r="r" b="b"/>
              <a:pathLst>
                <a:path w="55751" h="42015" extrusionOk="0">
                  <a:moveTo>
                    <a:pt x="27883" y="1"/>
                  </a:moveTo>
                  <a:lnTo>
                    <a:pt x="4395" y="6939"/>
                  </a:lnTo>
                  <a:cubicBezTo>
                    <a:pt x="3716" y="7145"/>
                    <a:pt x="3241" y="7778"/>
                    <a:pt x="3241" y="8488"/>
                  </a:cubicBezTo>
                  <a:lnTo>
                    <a:pt x="3241" y="9152"/>
                  </a:lnTo>
                  <a:cubicBezTo>
                    <a:pt x="3241" y="10054"/>
                    <a:pt x="2514" y="10765"/>
                    <a:pt x="1629" y="10765"/>
                  </a:cubicBezTo>
                  <a:cubicBezTo>
                    <a:pt x="728" y="10765"/>
                    <a:pt x="0" y="11492"/>
                    <a:pt x="0" y="12393"/>
                  </a:cubicBezTo>
                  <a:lnTo>
                    <a:pt x="0" y="21007"/>
                  </a:lnTo>
                  <a:lnTo>
                    <a:pt x="0" y="29638"/>
                  </a:lnTo>
                  <a:cubicBezTo>
                    <a:pt x="0" y="30539"/>
                    <a:pt x="728" y="31250"/>
                    <a:pt x="1629" y="31250"/>
                  </a:cubicBezTo>
                  <a:cubicBezTo>
                    <a:pt x="2514" y="31250"/>
                    <a:pt x="3241" y="31977"/>
                    <a:pt x="3241" y="32879"/>
                  </a:cubicBezTo>
                  <a:lnTo>
                    <a:pt x="3241" y="33542"/>
                  </a:lnTo>
                  <a:cubicBezTo>
                    <a:pt x="3241" y="34253"/>
                    <a:pt x="3716" y="34885"/>
                    <a:pt x="4395" y="35091"/>
                  </a:cubicBezTo>
                  <a:lnTo>
                    <a:pt x="27883" y="42015"/>
                  </a:lnTo>
                  <a:lnTo>
                    <a:pt x="51372" y="35091"/>
                  </a:lnTo>
                  <a:cubicBezTo>
                    <a:pt x="52052" y="34885"/>
                    <a:pt x="52526" y="34253"/>
                    <a:pt x="52526" y="33542"/>
                  </a:cubicBezTo>
                  <a:lnTo>
                    <a:pt x="52526" y="32879"/>
                  </a:lnTo>
                  <a:cubicBezTo>
                    <a:pt x="52526" y="31977"/>
                    <a:pt x="53253" y="31250"/>
                    <a:pt x="54139" y="31250"/>
                  </a:cubicBezTo>
                  <a:cubicBezTo>
                    <a:pt x="55039" y="31250"/>
                    <a:pt x="55751" y="30539"/>
                    <a:pt x="55751" y="29638"/>
                  </a:cubicBezTo>
                  <a:lnTo>
                    <a:pt x="55751" y="21007"/>
                  </a:lnTo>
                  <a:lnTo>
                    <a:pt x="55751" y="12393"/>
                  </a:lnTo>
                  <a:cubicBezTo>
                    <a:pt x="55751" y="11492"/>
                    <a:pt x="55039" y="10765"/>
                    <a:pt x="54139" y="10765"/>
                  </a:cubicBezTo>
                  <a:cubicBezTo>
                    <a:pt x="53253" y="10765"/>
                    <a:pt x="52526" y="10054"/>
                    <a:pt x="52526" y="9152"/>
                  </a:cubicBezTo>
                  <a:lnTo>
                    <a:pt x="52526" y="8488"/>
                  </a:lnTo>
                  <a:cubicBezTo>
                    <a:pt x="52526" y="7778"/>
                    <a:pt x="52052" y="7145"/>
                    <a:pt x="51372" y="6939"/>
                  </a:cubicBezTo>
                  <a:lnTo>
                    <a:pt x="278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61"/>
            <p:cNvSpPr/>
            <p:nvPr/>
          </p:nvSpPr>
          <p:spPr>
            <a:xfrm>
              <a:off x="949133" y="1628507"/>
              <a:ext cx="3242363" cy="2376690"/>
            </a:xfrm>
            <a:custGeom>
              <a:avLst/>
              <a:gdLst/>
              <a:ahLst/>
              <a:cxnLst/>
              <a:rect l="l" t="t" r="r" b="b"/>
              <a:pathLst>
                <a:path w="52036" h="38143" extrusionOk="0">
                  <a:moveTo>
                    <a:pt x="26018" y="175"/>
                  </a:moveTo>
                  <a:lnTo>
                    <a:pt x="48638" y="6845"/>
                  </a:lnTo>
                  <a:lnTo>
                    <a:pt x="48638" y="7208"/>
                  </a:lnTo>
                  <a:cubicBezTo>
                    <a:pt x="48638" y="9042"/>
                    <a:pt x="50044" y="10623"/>
                    <a:pt x="51863" y="10829"/>
                  </a:cubicBezTo>
                  <a:lnTo>
                    <a:pt x="51863" y="27314"/>
                  </a:lnTo>
                  <a:cubicBezTo>
                    <a:pt x="50044" y="27520"/>
                    <a:pt x="48638" y="29085"/>
                    <a:pt x="48638" y="30935"/>
                  </a:cubicBezTo>
                  <a:lnTo>
                    <a:pt x="48638" y="31297"/>
                  </a:lnTo>
                  <a:lnTo>
                    <a:pt x="26018" y="37968"/>
                  </a:lnTo>
                  <a:lnTo>
                    <a:pt x="3400" y="31297"/>
                  </a:lnTo>
                  <a:lnTo>
                    <a:pt x="3400" y="30935"/>
                  </a:lnTo>
                  <a:cubicBezTo>
                    <a:pt x="3400" y="29085"/>
                    <a:pt x="1977" y="27520"/>
                    <a:pt x="159" y="27314"/>
                  </a:cubicBezTo>
                  <a:lnTo>
                    <a:pt x="159" y="10829"/>
                  </a:lnTo>
                  <a:cubicBezTo>
                    <a:pt x="1977" y="10623"/>
                    <a:pt x="3400" y="9042"/>
                    <a:pt x="3400" y="7208"/>
                  </a:cubicBezTo>
                  <a:lnTo>
                    <a:pt x="3400" y="6845"/>
                  </a:lnTo>
                  <a:lnTo>
                    <a:pt x="26018" y="175"/>
                  </a:lnTo>
                  <a:close/>
                  <a:moveTo>
                    <a:pt x="26018" y="1"/>
                  </a:moveTo>
                  <a:lnTo>
                    <a:pt x="3288" y="6702"/>
                  </a:lnTo>
                  <a:lnTo>
                    <a:pt x="3225" y="6719"/>
                  </a:lnTo>
                  <a:lnTo>
                    <a:pt x="3225" y="7208"/>
                  </a:lnTo>
                  <a:cubicBezTo>
                    <a:pt x="3225" y="8995"/>
                    <a:pt x="1851" y="10512"/>
                    <a:pt x="80" y="10671"/>
                  </a:cubicBezTo>
                  <a:lnTo>
                    <a:pt x="1" y="10686"/>
                  </a:lnTo>
                  <a:lnTo>
                    <a:pt x="1" y="27457"/>
                  </a:lnTo>
                  <a:lnTo>
                    <a:pt x="80" y="27472"/>
                  </a:lnTo>
                  <a:cubicBezTo>
                    <a:pt x="1851" y="27630"/>
                    <a:pt x="3225" y="29148"/>
                    <a:pt x="3225" y="30935"/>
                  </a:cubicBezTo>
                  <a:lnTo>
                    <a:pt x="3225" y="31409"/>
                  </a:lnTo>
                  <a:lnTo>
                    <a:pt x="25987" y="38126"/>
                  </a:lnTo>
                  <a:lnTo>
                    <a:pt x="26018" y="38142"/>
                  </a:lnTo>
                  <a:lnTo>
                    <a:pt x="48748" y="31424"/>
                  </a:lnTo>
                  <a:lnTo>
                    <a:pt x="48796" y="31409"/>
                  </a:lnTo>
                  <a:lnTo>
                    <a:pt x="48796" y="30935"/>
                  </a:lnTo>
                  <a:cubicBezTo>
                    <a:pt x="48796" y="29148"/>
                    <a:pt x="50187" y="27630"/>
                    <a:pt x="51957" y="27472"/>
                  </a:cubicBezTo>
                  <a:lnTo>
                    <a:pt x="52036" y="27457"/>
                  </a:lnTo>
                  <a:lnTo>
                    <a:pt x="52036" y="10686"/>
                  </a:lnTo>
                  <a:lnTo>
                    <a:pt x="51957" y="10671"/>
                  </a:lnTo>
                  <a:cubicBezTo>
                    <a:pt x="50187" y="10512"/>
                    <a:pt x="48796" y="8995"/>
                    <a:pt x="48796" y="7208"/>
                  </a:cubicBezTo>
                  <a:lnTo>
                    <a:pt x="48796" y="6719"/>
                  </a:lnTo>
                  <a:lnTo>
                    <a:pt x="26035" y="17"/>
                  </a:lnTo>
                  <a:lnTo>
                    <a:pt x="260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7" name="Google Shape;9447;p61"/>
          <p:cNvSpPr txBox="1">
            <a:spLocks noGrp="1"/>
          </p:cNvSpPr>
          <p:nvPr>
            <p:ph type="subTitle" idx="1"/>
          </p:nvPr>
        </p:nvSpPr>
        <p:spPr>
          <a:xfrm>
            <a:off x="169376" y="2361689"/>
            <a:ext cx="2392335" cy="753426"/>
          </a:xfrm>
          <a:prstGeom prst="rect">
            <a:avLst/>
          </a:prstGeom>
        </p:spPr>
        <p:txBody>
          <a:bodyPr spcFirstLastPara="1" wrap="square" lIns="91425" tIns="91425" rIns="91425" bIns="91425" anchor="ctr" anchorCtr="0">
            <a:noAutofit/>
          </a:bodyPr>
          <a:lstStyle/>
          <a:p>
            <a:pPr fontAlgn="base"/>
            <a:r>
              <a:rPr lang="id-ID" sz="1100" b="1" dirty="0"/>
              <a:t>Integrasi Bangsa</a:t>
            </a:r>
          </a:p>
          <a:p>
            <a:r>
              <a:rPr lang="id-ID" sz="1100" dirty="0"/>
              <a:t>Menunjuk pada proses penyatuan berbagai kelompok budaya dan sosial dalam satu kesatuan wilayah dan dalam suatu pembentukan identitas nasional</a:t>
            </a:r>
            <a:br>
              <a:rPr lang="id-ID" sz="1100" dirty="0"/>
            </a:br>
            <a:br>
              <a:rPr lang="id-ID" sz="1100" dirty="0"/>
            </a:br>
            <a:endParaRPr sz="1100" dirty="0"/>
          </a:p>
        </p:txBody>
      </p:sp>
      <p:grpSp>
        <p:nvGrpSpPr>
          <p:cNvPr id="9450" name="Google Shape;9450;p61"/>
          <p:cNvGrpSpPr/>
          <p:nvPr/>
        </p:nvGrpSpPr>
        <p:grpSpPr>
          <a:xfrm>
            <a:off x="5737703" y="2992490"/>
            <a:ext cx="1672779" cy="121324"/>
            <a:chOff x="4609091" y="4864013"/>
            <a:chExt cx="1672779" cy="121324"/>
          </a:xfrm>
        </p:grpSpPr>
        <p:sp>
          <p:nvSpPr>
            <p:cNvPr id="9451" name="Google Shape;9451;p61"/>
            <p:cNvSpPr/>
            <p:nvPr/>
          </p:nvSpPr>
          <p:spPr>
            <a:xfrm>
              <a:off x="4609091" y="4920074"/>
              <a:ext cx="1672779" cy="9202"/>
            </a:xfrm>
            <a:custGeom>
              <a:avLst/>
              <a:gdLst/>
              <a:ahLst/>
              <a:cxnLst/>
              <a:rect l="l" t="t" r="r" b="b"/>
              <a:pathLst>
                <a:path w="31629" h="174" extrusionOk="0">
                  <a:moveTo>
                    <a:pt x="0" y="0"/>
                  </a:moveTo>
                  <a:lnTo>
                    <a:pt x="0" y="173"/>
                  </a:lnTo>
                  <a:lnTo>
                    <a:pt x="31629" y="173"/>
                  </a:lnTo>
                  <a:lnTo>
                    <a:pt x="316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61"/>
            <p:cNvSpPr/>
            <p:nvPr/>
          </p:nvSpPr>
          <p:spPr>
            <a:xfrm>
              <a:off x="5373163" y="4864013"/>
              <a:ext cx="157235" cy="121324"/>
            </a:xfrm>
            <a:custGeom>
              <a:avLst/>
              <a:gdLst/>
              <a:ahLst/>
              <a:cxnLst/>
              <a:rect l="l" t="t" r="r" b="b"/>
              <a:pathLst>
                <a:path w="2973" h="2294" extrusionOk="0">
                  <a:moveTo>
                    <a:pt x="1486" y="1"/>
                  </a:moveTo>
                  <a:cubicBezTo>
                    <a:pt x="964" y="1155"/>
                    <a:pt x="1" y="1155"/>
                    <a:pt x="1" y="1155"/>
                  </a:cubicBezTo>
                  <a:cubicBezTo>
                    <a:pt x="1" y="1155"/>
                    <a:pt x="964" y="1155"/>
                    <a:pt x="1486" y="2293"/>
                  </a:cubicBezTo>
                  <a:cubicBezTo>
                    <a:pt x="2007" y="1155"/>
                    <a:pt x="2972" y="1155"/>
                    <a:pt x="2972" y="1155"/>
                  </a:cubicBezTo>
                  <a:cubicBezTo>
                    <a:pt x="2972" y="1155"/>
                    <a:pt x="2007" y="1155"/>
                    <a:pt x="14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3" name="Google Shape;9463;p61"/>
          <p:cNvGrpSpPr/>
          <p:nvPr/>
        </p:nvGrpSpPr>
        <p:grpSpPr>
          <a:xfrm>
            <a:off x="6331897" y="1759586"/>
            <a:ext cx="484401" cy="207429"/>
            <a:chOff x="3475225" y="3099800"/>
            <a:chExt cx="283325" cy="121325"/>
          </a:xfrm>
        </p:grpSpPr>
        <p:sp>
          <p:nvSpPr>
            <p:cNvPr id="9464" name="Google Shape;9464;p61"/>
            <p:cNvSpPr/>
            <p:nvPr/>
          </p:nvSpPr>
          <p:spPr>
            <a:xfrm>
              <a:off x="3555425" y="3102175"/>
              <a:ext cx="122925" cy="117000"/>
            </a:xfrm>
            <a:custGeom>
              <a:avLst/>
              <a:gdLst/>
              <a:ahLst/>
              <a:cxnLst/>
              <a:rect l="l" t="t" r="r" b="b"/>
              <a:pathLst>
                <a:path w="4917" h="4680" extrusionOk="0">
                  <a:moveTo>
                    <a:pt x="2466" y="1"/>
                  </a:moveTo>
                  <a:lnTo>
                    <a:pt x="1707" y="1533"/>
                  </a:lnTo>
                  <a:lnTo>
                    <a:pt x="0" y="1786"/>
                  </a:lnTo>
                  <a:lnTo>
                    <a:pt x="1233" y="2987"/>
                  </a:lnTo>
                  <a:lnTo>
                    <a:pt x="933" y="4679"/>
                  </a:lnTo>
                  <a:lnTo>
                    <a:pt x="2466" y="3872"/>
                  </a:lnTo>
                  <a:lnTo>
                    <a:pt x="3983" y="4679"/>
                  </a:lnTo>
                  <a:lnTo>
                    <a:pt x="3699" y="2987"/>
                  </a:lnTo>
                  <a:lnTo>
                    <a:pt x="4917" y="1786"/>
                  </a:lnTo>
                  <a:lnTo>
                    <a:pt x="3225" y="1533"/>
                  </a:lnTo>
                  <a:lnTo>
                    <a:pt x="2466"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61"/>
            <p:cNvSpPr/>
            <p:nvPr/>
          </p:nvSpPr>
          <p:spPr>
            <a:xfrm>
              <a:off x="3553450" y="3099800"/>
              <a:ext cx="127275" cy="121325"/>
            </a:xfrm>
            <a:custGeom>
              <a:avLst/>
              <a:gdLst/>
              <a:ahLst/>
              <a:cxnLst/>
              <a:rect l="l" t="t" r="r" b="b"/>
              <a:pathLst>
                <a:path w="5091" h="4853" extrusionOk="0">
                  <a:moveTo>
                    <a:pt x="2545" y="174"/>
                  </a:moveTo>
                  <a:lnTo>
                    <a:pt x="3272" y="1645"/>
                  </a:lnTo>
                  <a:lnTo>
                    <a:pt x="3272" y="1676"/>
                  </a:lnTo>
                  <a:lnTo>
                    <a:pt x="4916" y="1913"/>
                  </a:lnTo>
                  <a:lnTo>
                    <a:pt x="3731" y="3067"/>
                  </a:lnTo>
                  <a:lnTo>
                    <a:pt x="4016" y="4711"/>
                  </a:lnTo>
                  <a:lnTo>
                    <a:pt x="2562" y="3936"/>
                  </a:lnTo>
                  <a:lnTo>
                    <a:pt x="2545" y="3936"/>
                  </a:lnTo>
                  <a:lnTo>
                    <a:pt x="1076" y="4711"/>
                  </a:lnTo>
                  <a:lnTo>
                    <a:pt x="1344" y="3067"/>
                  </a:lnTo>
                  <a:lnTo>
                    <a:pt x="159" y="1913"/>
                  </a:lnTo>
                  <a:lnTo>
                    <a:pt x="1786" y="1676"/>
                  </a:lnTo>
                  <a:lnTo>
                    <a:pt x="1803" y="1676"/>
                  </a:lnTo>
                  <a:lnTo>
                    <a:pt x="2545" y="174"/>
                  </a:lnTo>
                  <a:close/>
                  <a:moveTo>
                    <a:pt x="2545" y="1"/>
                  </a:moveTo>
                  <a:lnTo>
                    <a:pt x="1755" y="1597"/>
                  </a:lnTo>
                  <a:lnTo>
                    <a:pt x="79" y="1849"/>
                  </a:lnTo>
                  <a:lnTo>
                    <a:pt x="1" y="1849"/>
                  </a:lnTo>
                  <a:lnTo>
                    <a:pt x="1265" y="3099"/>
                  </a:lnTo>
                  <a:lnTo>
                    <a:pt x="964" y="4853"/>
                  </a:lnTo>
                  <a:lnTo>
                    <a:pt x="2545" y="4016"/>
                  </a:lnTo>
                  <a:lnTo>
                    <a:pt x="4111" y="4853"/>
                  </a:lnTo>
                  <a:lnTo>
                    <a:pt x="4111" y="4853"/>
                  </a:lnTo>
                  <a:lnTo>
                    <a:pt x="3810" y="3099"/>
                  </a:lnTo>
                  <a:lnTo>
                    <a:pt x="5091" y="1849"/>
                  </a:lnTo>
                  <a:lnTo>
                    <a:pt x="3320" y="1597"/>
                  </a:lnTo>
                  <a:lnTo>
                    <a:pt x="254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61"/>
            <p:cNvSpPr/>
            <p:nvPr/>
          </p:nvSpPr>
          <p:spPr>
            <a:xfrm>
              <a:off x="3476375" y="3136950"/>
              <a:ext cx="29700" cy="29650"/>
            </a:xfrm>
            <a:custGeom>
              <a:avLst/>
              <a:gdLst/>
              <a:ahLst/>
              <a:cxnLst/>
              <a:rect l="l" t="t" r="r" b="b"/>
              <a:pathLst>
                <a:path w="1188" h="1186" extrusionOk="0">
                  <a:moveTo>
                    <a:pt x="602" y="1"/>
                  </a:moveTo>
                  <a:cubicBezTo>
                    <a:pt x="270" y="1"/>
                    <a:pt x="1" y="269"/>
                    <a:pt x="1" y="585"/>
                  </a:cubicBezTo>
                  <a:cubicBezTo>
                    <a:pt x="1" y="917"/>
                    <a:pt x="270" y="1185"/>
                    <a:pt x="602" y="1185"/>
                  </a:cubicBezTo>
                  <a:cubicBezTo>
                    <a:pt x="918" y="1185"/>
                    <a:pt x="1187" y="917"/>
                    <a:pt x="1187" y="585"/>
                  </a:cubicBezTo>
                  <a:cubicBezTo>
                    <a:pt x="1187" y="269"/>
                    <a:pt x="918" y="1"/>
                    <a:pt x="60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61"/>
            <p:cNvSpPr/>
            <p:nvPr/>
          </p:nvSpPr>
          <p:spPr>
            <a:xfrm>
              <a:off x="3475225" y="3135750"/>
              <a:ext cx="32000" cy="32050"/>
            </a:xfrm>
            <a:custGeom>
              <a:avLst/>
              <a:gdLst/>
              <a:ahLst/>
              <a:cxnLst/>
              <a:rect l="l" t="t" r="r" b="b"/>
              <a:pathLst>
                <a:path w="1280" h="1282" extrusionOk="0">
                  <a:moveTo>
                    <a:pt x="648" y="80"/>
                  </a:moveTo>
                  <a:cubicBezTo>
                    <a:pt x="949" y="80"/>
                    <a:pt x="1201" y="333"/>
                    <a:pt x="1201" y="633"/>
                  </a:cubicBezTo>
                  <a:cubicBezTo>
                    <a:pt x="1201" y="949"/>
                    <a:pt x="949" y="1202"/>
                    <a:pt x="648" y="1202"/>
                  </a:cubicBezTo>
                  <a:cubicBezTo>
                    <a:pt x="331" y="1202"/>
                    <a:pt x="79" y="949"/>
                    <a:pt x="79" y="633"/>
                  </a:cubicBezTo>
                  <a:cubicBezTo>
                    <a:pt x="79" y="333"/>
                    <a:pt x="331" y="80"/>
                    <a:pt x="648" y="80"/>
                  </a:cubicBezTo>
                  <a:close/>
                  <a:moveTo>
                    <a:pt x="648" y="0"/>
                  </a:moveTo>
                  <a:cubicBezTo>
                    <a:pt x="285" y="0"/>
                    <a:pt x="0" y="285"/>
                    <a:pt x="0" y="633"/>
                  </a:cubicBezTo>
                  <a:cubicBezTo>
                    <a:pt x="0" y="997"/>
                    <a:pt x="285" y="1281"/>
                    <a:pt x="648" y="1281"/>
                  </a:cubicBezTo>
                  <a:cubicBezTo>
                    <a:pt x="995" y="1281"/>
                    <a:pt x="1280" y="997"/>
                    <a:pt x="1280" y="633"/>
                  </a:cubicBezTo>
                  <a:cubicBezTo>
                    <a:pt x="1280" y="285"/>
                    <a:pt x="995" y="0"/>
                    <a:pt x="64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61"/>
            <p:cNvSpPr/>
            <p:nvPr/>
          </p:nvSpPr>
          <p:spPr>
            <a:xfrm>
              <a:off x="3727700" y="3136950"/>
              <a:ext cx="30075" cy="29650"/>
            </a:xfrm>
            <a:custGeom>
              <a:avLst/>
              <a:gdLst/>
              <a:ahLst/>
              <a:cxnLst/>
              <a:rect l="l" t="t" r="r" b="b"/>
              <a:pathLst>
                <a:path w="1203" h="1186" extrusionOk="0">
                  <a:moveTo>
                    <a:pt x="602" y="1"/>
                  </a:moveTo>
                  <a:cubicBezTo>
                    <a:pt x="270" y="1"/>
                    <a:pt x="1" y="269"/>
                    <a:pt x="1" y="585"/>
                  </a:cubicBezTo>
                  <a:cubicBezTo>
                    <a:pt x="1" y="917"/>
                    <a:pt x="270" y="1185"/>
                    <a:pt x="602" y="1185"/>
                  </a:cubicBezTo>
                  <a:cubicBezTo>
                    <a:pt x="934" y="1185"/>
                    <a:pt x="1202" y="917"/>
                    <a:pt x="1202" y="585"/>
                  </a:cubicBezTo>
                  <a:cubicBezTo>
                    <a:pt x="1202" y="269"/>
                    <a:pt x="934" y="1"/>
                    <a:pt x="60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61"/>
            <p:cNvSpPr/>
            <p:nvPr/>
          </p:nvSpPr>
          <p:spPr>
            <a:xfrm>
              <a:off x="3726550" y="3135750"/>
              <a:ext cx="32000" cy="32050"/>
            </a:xfrm>
            <a:custGeom>
              <a:avLst/>
              <a:gdLst/>
              <a:ahLst/>
              <a:cxnLst/>
              <a:rect l="l" t="t" r="r" b="b"/>
              <a:pathLst>
                <a:path w="1280" h="1282" extrusionOk="0">
                  <a:moveTo>
                    <a:pt x="648" y="80"/>
                  </a:moveTo>
                  <a:cubicBezTo>
                    <a:pt x="949" y="80"/>
                    <a:pt x="1201" y="333"/>
                    <a:pt x="1201" y="633"/>
                  </a:cubicBezTo>
                  <a:cubicBezTo>
                    <a:pt x="1201" y="949"/>
                    <a:pt x="949" y="1202"/>
                    <a:pt x="648" y="1202"/>
                  </a:cubicBezTo>
                  <a:cubicBezTo>
                    <a:pt x="331" y="1202"/>
                    <a:pt x="79" y="949"/>
                    <a:pt x="79" y="633"/>
                  </a:cubicBezTo>
                  <a:cubicBezTo>
                    <a:pt x="79" y="333"/>
                    <a:pt x="331" y="80"/>
                    <a:pt x="648" y="80"/>
                  </a:cubicBezTo>
                  <a:close/>
                  <a:moveTo>
                    <a:pt x="648" y="0"/>
                  </a:moveTo>
                  <a:cubicBezTo>
                    <a:pt x="300" y="0"/>
                    <a:pt x="0" y="285"/>
                    <a:pt x="0" y="633"/>
                  </a:cubicBezTo>
                  <a:cubicBezTo>
                    <a:pt x="0" y="997"/>
                    <a:pt x="300" y="1281"/>
                    <a:pt x="648" y="1281"/>
                  </a:cubicBezTo>
                  <a:cubicBezTo>
                    <a:pt x="995" y="1281"/>
                    <a:pt x="1280" y="997"/>
                    <a:pt x="1280" y="633"/>
                  </a:cubicBezTo>
                  <a:cubicBezTo>
                    <a:pt x="1280" y="285"/>
                    <a:pt x="995" y="0"/>
                    <a:pt x="64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0" name="Google Shape;9470;p61"/>
          <p:cNvSpPr txBox="1">
            <a:spLocks noGrp="1"/>
          </p:cNvSpPr>
          <p:nvPr>
            <p:ph type="title"/>
          </p:nvPr>
        </p:nvSpPr>
        <p:spPr>
          <a:xfrm>
            <a:off x="826553" y="589772"/>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JENIS-JENIS INTEGRASI NASIONAL</a:t>
            </a:r>
            <a:endParaRPr dirty="0"/>
          </a:p>
        </p:txBody>
      </p:sp>
      <p:grpSp>
        <p:nvGrpSpPr>
          <p:cNvPr id="37" name="Google Shape;9438;p61">
            <a:extLst>
              <a:ext uri="{FF2B5EF4-FFF2-40B4-BE49-F238E27FC236}">
                <a16:creationId xmlns:a16="http://schemas.microsoft.com/office/drawing/2014/main" id="{FF1761F4-83E8-5E4D-BAE5-1AE99F1A1A8E}"/>
              </a:ext>
            </a:extLst>
          </p:cNvPr>
          <p:cNvGrpSpPr/>
          <p:nvPr/>
        </p:nvGrpSpPr>
        <p:grpSpPr>
          <a:xfrm>
            <a:off x="6384641" y="1723279"/>
            <a:ext cx="2242195" cy="1881787"/>
            <a:chOff x="832925" y="1507375"/>
            <a:chExt cx="3474307" cy="2649468"/>
          </a:xfrm>
        </p:grpSpPr>
        <p:sp>
          <p:nvSpPr>
            <p:cNvPr id="38" name="Google Shape;9439;p61">
              <a:extLst>
                <a:ext uri="{FF2B5EF4-FFF2-40B4-BE49-F238E27FC236}">
                  <a16:creationId xmlns:a16="http://schemas.microsoft.com/office/drawing/2014/main" id="{4762D3A9-B886-CE4F-B86E-14DE08F875D7}"/>
                </a:ext>
              </a:extLst>
            </p:cNvPr>
            <p:cNvSpPr/>
            <p:nvPr/>
          </p:nvSpPr>
          <p:spPr>
            <a:xfrm>
              <a:off x="833388" y="1538888"/>
              <a:ext cx="3473845" cy="2617955"/>
            </a:xfrm>
            <a:custGeom>
              <a:avLst/>
              <a:gdLst/>
              <a:ahLst/>
              <a:cxnLst/>
              <a:rect l="l" t="t" r="r" b="b"/>
              <a:pathLst>
                <a:path w="55751" h="42015" extrusionOk="0">
                  <a:moveTo>
                    <a:pt x="27883" y="1"/>
                  </a:moveTo>
                  <a:lnTo>
                    <a:pt x="4395" y="6939"/>
                  </a:lnTo>
                  <a:cubicBezTo>
                    <a:pt x="3716" y="7145"/>
                    <a:pt x="3241" y="7778"/>
                    <a:pt x="3241" y="8488"/>
                  </a:cubicBezTo>
                  <a:lnTo>
                    <a:pt x="3241" y="9152"/>
                  </a:lnTo>
                  <a:cubicBezTo>
                    <a:pt x="3241" y="10054"/>
                    <a:pt x="2514" y="10765"/>
                    <a:pt x="1629" y="10765"/>
                  </a:cubicBezTo>
                  <a:cubicBezTo>
                    <a:pt x="728" y="10765"/>
                    <a:pt x="0" y="11492"/>
                    <a:pt x="0" y="12393"/>
                  </a:cubicBezTo>
                  <a:lnTo>
                    <a:pt x="0" y="21007"/>
                  </a:lnTo>
                  <a:lnTo>
                    <a:pt x="0" y="29638"/>
                  </a:lnTo>
                  <a:cubicBezTo>
                    <a:pt x="0" y="30539"/>
                    <a:pt x="728" y="31250"/>
                    <a:pt x="1629" y="31250"/>
                  </a:cubicBezTo>
                  <a:cubicBezTo>
                    <a:pt x="2514" y="31250"/>
                    <a:pt x="3241" y="31977"/>
                    <a:pt x="3241" y="32879"/>
                  </a:cubicBezTo>
                  <a:lnTo>
                    <a:pt x="3241" y="33542"/>
                  </a:lnTo>
                  <a:cubicBezTo>
                    <a:pt x="3241" y="34253"/>
                    <a:pt x="3716" y="34885"/>
                    <a:pt x="4395" y="35091"/>
                  </a:cubicBezTo>
                  <a:lnTo>
                    <a:pt x="27883" y="42015"/>
                  </a:lnTo>
                  <a:lnTo>
                    <a:pt x="51372" y="35091"/>
                  </a:lnTo>
                  <a:cubicBezTo>
                    <a:pt x="52052" y="34885"/>
                    <a:pt x="52526" y="34253"/>
                    <a:pt x="52526" y="33542"/>
                  </a:cubicBezTo>
                  <a:lnTo>
                    <a:pt x="52526" y="32879"/>
                  </a:lnTo>
                  <a:cubicBezTo>
                    <a:pt x="52526" y="31977"/>
                    <a:pt x="53253" y="31250"/>
                    <a:pt x="54139" y="31250"/>
                  </a:cubicBezTo>
                  <a:cubicBezTo>
                    <a:pt x="55039" y="31250"/>
                    <a:pt x="55751" y="30539"/>
                    <a:pt x="55751" y="29638"/>
                  </a:cubicBezTo>
                  <a:lnTo>
                    <a:pt x="55751" y="21007"/>
                  </a:lnTo>
                  <a:lnTo>
                    <a:pt x="55751" y="12393"/>
                  </a:lnTo>
                  <a:cubicBezTo>
                    <a:pt x="55751" y="11492"/>
                    <a:pt x="55039" y="10765"/>
                    <a:pt x="54139" y="10765"/>
                  </a:cubicBezTo>
                  <a:cubicBezTo>
                    <a:pt x="53253" y="10765"/>
                    <a:pt x="52526" y="10054"/>
                    <a:pt x="52526" y="9152"/>
                  </a:cubicBezTo>
                  <a:lnTo>
                    <a:pt x="52526" y="8488"/>
                  </a:lnTo>
                  <a:cubicBezTo>
                    <a:pt x="52526" y="7778"/>
                    <a:pt x="52052" y="7145"/>
                    <a:pt x="51372" y="6939"/>
                  </a:cubicBezTo>
                  <a:lnTo>
                    <a:pt x="27883" y="1"/>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40;p61">
              <a:extLst>
                <a:ext uri="{FF2B5EF4-FFF2-40B4-BE49-F238E27FC236}">
                  <a16:creationId xmlns:a16="http://schemas.microsoft.com/office/drawing/2014/main" id="{7740C4F4-BDE0-8445-90A4-06EAC8057ECE}"/>
                </a:ext>
              </a:extLst>
            </p:cNvPr>
            <p:cNvSpPr/>
            <p:nvPr/>
          </p:nvSpPr>
          <p:spPr>
            <a:xfrm>
              <a:off x="832925" y="1507375"/>
              <a:ext cx="3473845" cy="2617955"/>
            </a:xfrm>
            <a:custGeom>
              <a:avLst/>
              <a:gdLst/>
              <a:ahLst/>
              <a:cxnLst/>
              <a:rect l="l" t="t" r="r" b="b"/>
              <a:pathLst>
                <a:path w="55751" h="42015" extrusionOk="0">
                  <a:moveTo>
                    <a:pt x="27883" y="1"/>
                  </a:moveTo>
                  <a:lnTo>
                    <a:pt x="4395" y="6939"/>
                  </a:lnTo>
                  <a:cubicBezTo>
                    <a:pt x="3716" y="7145"/>
                    <a:pt x="3241" y="7778"/>
                    <a:pt x="3241" y="8488"/>
                  </a:cubicBezTo>
                  <a:lnTo>
                    <a:pt x="3241" y="9152"/>
                  </a:lnTo>
                  <a:cubicBezTo>
                    <a:pt x="3241" y="10054"/>
                    <a:pt x="2514" y="10765"/>
                    <a:pt x="1629" y="10765"/>
                  </a:cubicBezTo>
                  <a:cubicBezTo>
                    <a:pt x="728" y="10765"/>
                    <a:pt x="0" y="11492"/>
                    <a:pt x="0" y="12393"/>
                  </a:cubicBezTo>
                  <a:lnTo>
                    <a:pt x="0" y="21007"/>
                  </a:lnTo>
                  <a:lnTo>
                    <a:pt x="0" y="29638"/>
                  </a:lnTo>
                  <a:cubicBezTo>
                    <a:pt x="0" y="30539"/>
                    <a:pt x="728" y="31250"/>
                    <a:pt x="1629" y="31250"/>
                  </a:cubicBezTo>
                  <a:cubicBezTo>
                    <a:pt x="2514" y="31250"/>
                    <a:pt x="3241" y="31977"/>
                    <a:pt x="3241" y="32879"/>
                  </a:cubicBezTo>
                  <a:lnTo>
                    <a:pt x="3241" y="33542"/>
                  </a:lnTo>
                  <a:cubicBezTo>
                    <a:pt x="3241" y="34253"/>
                    <a:pt x="3716" y="34885"/>
                    <a:pt x="4395" y="35091"/>
                  </a:cubicBezTo>
                  <a:lnTo>
                    <a:pt x="27883" y="42015"/>
                  </a:lnTo>
                  <a:lnTo>
                    <a:pt x="51372" y="35091"/>
                  </a:lnTo>
                  <a:cubicBezTo>
                    <a:pt x="52052" y="34885"/>
                    <a:pt x="52526" y="34253"/>
                    <a:pt x="52526" y="33542"/>
                  </a:cubicBezTo>
                  <a:lnTo>
                    <a:pt x="52526" y="32879"/>
                  </a:lnTo>
                  <a:cubicBezTo>
                    <a:pt x="52526" y="31977"/>
                    <a:pt x="53253" y="31250"/>
                    <a:pt x="54139" y="31250"/>
                  </a:cubicBezTo>
                  <a:cubicBezTo>
                    <a:pt x="55039" y="31250"/>
                    <a:pt x="55751" y="30539"/>
                    <a:pt x="55751" y="29638"/>
                  </a:cubicBezTo>
                  <a:lnTo>
                    <a:pt x="55751" y="21007"/>
                  </a:lnTo>
                  <a:lnTo>
                    <a:pt x="55751" y="12393"/>
                  </a:lnTo>
                  <a:cubicBezTo>
                    <a:pt x="55751" y="11492"/>
                    <a:pt x="55039" y="10765"/>
                    <a:pt x="54139" y="10765"/>
                  </a:cubicBezTo>
                  <a:cubicBezTo>
                    <a:pt x="53253" y="10765"/>
                    <a:pt x="52526" y="10054"/>
                    <a:pt x="52526" y="9152"/>
                  </a:cubicBezTo>
                  <a:lnTo>
                    <a:pt x="52526" y="8488"/>
                  </a:lnTo>
                  <a:cubicBezTo>
                    <a:pt x="52526" y="7778"/>
                    <a:pt x="52052" y="7145"/>
                    <a:pt x="51372" y="6939"/>
                  </a:cubicBezTo>
                  <a:lnTo>
                    <a:pt x="278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41;p61">
              <a:extLst>
                <a:ext uri="{FF2B5EF4-FFF2-40B4-BE49-F238E27FC236}">
                  <a16:creationId xmlns:a16="http://schemas.microsoft.com/office/drawing/2014/main" id="{CB90BF76-16B0-344A-BDA7-BA09A5CC1B26}"/>
                </a:ext>
              </a:extLst>
            </p:cNvPr>
            <p:cNvSpPr/>
            <p:nvPr/>
          </p:nvSpPr>
          <p:spPr>
            <a:xfrm>
              <a:off x="949133" y="1628507"/>
              <a:ext cx="3242363" cy="2376690"/>
            </a:xfrm>
            <a:custGeom>
              <a:avLst/>
              <a:gdLst/>
              <a:ahLst/>
              <a:cxnLst/>
              <a:rect l="l" t="t" r="r" b="b"/>
              <a:pathLst>
                <a:path w="52036" h="38143" extrusionOk="0">
                  <a:moveTo>
                    <a:pt x="26018" y="175"/>
                  </a:moveTo>
                  <a:lnTo>
                    <a:pt x="48638" y="6845"/>
                  </a:lnTo>
                  <a:lnTo>
                    <a:pt x="48638" y="7208"/>
                  </a:lnTo>
                  <a:cubicBezTo>
                    <a:pt x="48638" y="9042"/>
                    <a:pt x="50044" y="10623"/>
                    <a:pt x="51863" y="10829"/>
                  </a:cubicBezTo>
                  <a:lnTo>
                    <a:pt x="51863" y="27314"/>
                  </a:lnTo>
                  <a:cubicBezTo>
                    <a:pt x="50044" y="27520"/>
                    <a:pt x="48638" y="29085"/>
                    <a:pt x="48638" y="30935"/>
                  </a:cubicBezTo>
                  <a:lnTo>
                    <a:pt x="48638" y="31297"/>
                  </a:lnTo>
                  <a:lnTo>
                    <a:pt x="26018" y="37968"/>
                  </a:lnTo>
                  <a:lnTo>
                    <a:pt x="3400" y="31297"/>
                  </a:lnTo>
                  <a:lnTo>
                    <a:pt x="3400" y="30935"/>
                  </a:lnTo>
                  <a:cubicBezTo>
                    <a:pt x="3400" y="29085"/>
                    <a:pt x="1977" y="27520"/>
                    <a:pt x="159" y="27314"/>
                  </a:cubicBezTo>
                  <a:lnTo>
                    <a:pt x="159" y="10829"/>
                  </a:lnTo>
                  <a:cubicBezTo>
                    <a:pt x="1977" y="10623"/>
                    <a:pt x="3400" y="9042"/>
                    <a:pt x="3400" y="7208"/>
                  </a:cubicBezTo>
                  <a:lnTo>
                    <a:pt x="3400" y="6845"/>
                  </a:lnTo>
                  <a:lnTo>
                    <a:pt x="26018" y="175"/>
                  </a:lnTo>
                  <a:close/>
                  <a:moveTo>
                    <a:pt x="26018" y="1"/>
                  </a:moveTo>
                  <a:lnTo>
                    <a:pt x="3288" y="6702"/>
                  </a:lnTo>
                  <a:lnTo>
                    <a:pt x="3225" y="6719"/>
                  </a:lnTo>
                  <a:lnTo>
                    <a:pt x="3225" y="7208"/>
                  </a:lnTo>
                  <a:cubicBezTo>
                    <a:pt x="3225" y="8995"/>
                    <a:pt x="1851" y="10512"/>
                    <a:pt x="80" y="10671"/>
                  </a:cubicBezTo>
                  <a:lnTo>
                    <a:pt x="1" y="10686"/>
                  </a:lnTo>
                  <a:lnTo>
                    <a:pt x="1" y="27457"/>
                  </a:lnTo>
                  <a:lnTo>
                    <a:pt x="80" y="27472"/>
                  </a:lnTo>
                  <a:cubicBezTo>
                    <a:pt x="1851" y="27630"/>
                    <a:pt x="3225" y="29148"/>
                    <a:pt x="3225" y="30935"/>
                  </a:cubicBezTo>
                  <a:lnTo>
                    <a:pt x="3225" y="31409"/>
                  </a:lnTo>
                  <a:lnTo>
                    <a:pt x="25987" y="38126"/>
                  </a:lnTo>
                  <a:lnTo>
                    <a:pt x="26018" y="38142"/>
                  </a:lnTo>
                  <a:lnTo>
                    <a:pt x="48748" y="31424"/>
                  </a:lnTo>
                  <a:lnTo>
                    <a:pt x="48796" y="31409"/>
                  </a:lnTo>
                  <a:lnTo>
                    <a:pt x="48796" y="30935"/>
                  </a:lnTo>
                  <a:cubicBezTo>
                    <a:pt x="48796" y="29148"/>
                    <a:pt x="50187" y="27630"/>
                    <a:pt x="51957" y="27472"/>
                  </a:cubicBezTo>
                  <a:lnTo>
                    <a:pt x="52036" y="27457"/>
                  </a:lnTo>
                  <a:lnTo>
                    <a:pt x="52036" y="10686"/>
                  </a:lnTo>
                  <a:lnTo>
                    <a:pt x="51957" y="10671"/>
                  </a:lnTo>
                  <a:cubicBezTo>
                    <a:pt x="50187" y="10512"/>
                    <a:pt x="48796" y="8995"/>
                    <a:pt x="48796" y="7208"/>
                  </a:cubicBezTo>
                  <a:lnTo>
                    <a:pt x="48796" y="6719"/>
                  </a:lnTo>
                  <a:lnTo>
                    <a:pt x="26035" y="17"/>
                  </a:lnTo>
                  <a:lnTo>
                    <a:pt x="260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9591;p68">
            <a:extLst>
              <a:ext uri="{FF2B5EF4-FFF2-40B4-BE49-F238E27FC236}">
                <a16:creationId xmlns:a16="http://schemas.microsoft.com/office/drawing/2014/main" id="{72A7E4FE-29C7-2C49-9AC5-6FB4966C6FAC}"/>
              </a:ext>
            </a:extLst>
          </p:cNvPr>
          <p:cNvGrpSpPr/>
          <p:nvPr/>
        </p:nvGrpSpPr>
        <p:grpSpPr>
          <a:xfrm>
            <a:off x="3241123" y="1636283"/>
            <a:ext cx="2783936" cy="1870933"/>
            <a:chOff x="1024563" y="2798911"/>
            <a:chExt cx="2172510" cy="1558371"/>
          </a:xfrm>
        </p:grpSpPr>
        <p:sp>
          <p:nvSpPr>
            <p:cNvPr id="52" name="Google Shape;9592;p68">
              <a:extLst>
                <a:ext uri="{FF2B5EF4-FFF2-40B4-BE49-F238E27FC236}">
                  <a16:creationId xmlns:a16="http://schemas.microsoft.com/office/drawing/2014/main" id="{9DAB3E6F-23B7-3E45-8F1B-198CAA7AD643}"/>
                </a:ext>
              </a:extLst>
            </p:cNvPr>
            <p:cNvSpPr/>
            <p:nvPr/>
          </p:nvSpPr>
          <p:spPr>
            <a:xfrm>
              <a:off x="1024563" y="2798911"/>
              <a:ext cx="2172510" cy="1558371"/>
            </a:xfrm>
            <a:custGeom>
              <a:avLst/>
              <a:gdLst/>
              <a:ahLst/>
              <a:cxnLst/>
              <a:rect l="l" t="t" r="r" b="b"/>
              <a:pathLst>
                <a:path w="55245" h="39628" extrusionOk="0">
                  <a:moveTo>
                    <a:pt x="27631" y="0"/>
                  </a:moveTo>
                  <a:lnTo>
                    <a:pt x="25939" y="902"/>
                  </a:lnTo>
                  <a:cubicBezTo>
                    <a:pt x="21841" y="3129"/>
                    <a:pt x="17394" y="4263"/>
                    <a:pt x="12919" y="4263"/>
                  </a:cubicBezTo>
                  <a:cubicBezTo>
                    <a:pt x="11076" y="4263"/>
                    <a:pt x="9228" y="4071"/>
                    <a:pt x="7398" y="3684"/>
                  </a:cubicBezTo>
                  <a:cubicBezTo>
                    <a:pt x="7294" y="3663"/>
                    <a:pt x="7191" y="3653"/>
                    <a:pt x="7089" y="3653"/>
                  </a:cubicBezTo>
                  <a:cubicBezTo>
                    <a:pt x="6110" y="3653"/>
                    <a:pt x="5280" y="4581"/>
                    <a:pt x="5280" y="5770"/>
                  </a:cubicBezTo>
                  <a:cubicBezTo>
                    <a:pt x="5280" y="6940"/>
                    <a:pt x="4473" y="7888"/>
                    <a:pt x="3462" y="7888"/>
                  </a:cubicBezTo>
                  <a:lnTo>
                    <a:pt x="3399" y="7888"/>
                  </a:lnTo>
                  <a:cubicBezTo>
                    <a:pt x="2403" y="7888"/>
                    <a:pt x="1597" y="8837"/>
                    <a:pt x="1597" y="10006"/>
                  </a:cubicBezTo>
                  <a:lnTo>
                    <a:pt x="1597" y="14306"/>
                  </a:lnTo>
                  <a:cubicBezTo>
                    <a:pt x="1597" y="16297"/>
                    <a:pt x="1044" y="18226"/>
                    <a:pt x="1" y="19806"/>
                  </a:cubicBezTo>
                  <a:cubicBezTo>
                    <a:pt x="1044" y="21387"/>
                    <a:pt x="1597" y="23315"/>
                    <a:pt x="1597" y="25307"/>
                  </a:cubicBezTo>
                  <a:lnTo>
                    <a:pt x="1597" y="29622"/>
                  </a:lnTo>
                  <a:cubicBezTo>
                    <a:pt x="1597" y="30791"/>
                    <a:pt x="2403" y="31724"/>
                    <a:pt x="3399" y="31724"/>
                  </a:cubicBezTo>
                  <a:lnTo>
                    <a:pt x="3462" y="31724"/>
                  </a:lnTo>
                  <a:cubicBezTo>
                    <a:pt x="4473" y="31724"/>
                    <a:pt x="5280" y="32673"/>
                    <a:pt x="5280" y="33843"/>
                  </a:cubicBezTo>
                  <a:cubicBezTo>
                    <a:pt x="5280" y="35038"/>
                    <a:pt x="6100" y="35964"/>
                    <a:pt x="7071" y="35964"/>
                  </a:cubicBezTo>
                  <a:cubicBezTo>
                    <a:pt x="7179" y="35964"/>
                    <a:pt x="7288" y="35953"/>
                    <a:pt x="7398" y="35929"/>
                  </a:cubicBezTo>
                  <a:cubicBezTo>
                    <a:pt x="9221" y="35543"/>
                    <a:pt x="11062" y="35352"/>
                    <a:pt x="12898" y="35352"/>
                  </a:cubicBezTo>
                  <a:cubicBezTo>
                    <a:pt x="17380" y="35352"/>
                    <a:pt x="21834" y="36491"/>
                    <a:pt x="25939" y="38711"/>
                  </a:cubicBezTo>
                  <a:lnTo>
                    <a:pt x="27631" y="39628"/>
                  </a:lnTo>
                  <a:lnTo>
                    <a:pt x="29306" y="38711"/>
                  </a:lnTo>
                  <a:cubicBezTo>
                    <a:pt x="33421" y="36491"/>
                    <a:pt x="37871" y="35352"/>
                    <a:pt x="42350" y="35352"/>
                  </a:cubicBezTo>
                  <a:cubicBezTo>
                    <a:pt x="44184" y="35352"/>
                    <a:pt x="46023" y="35543"/>
                    <a:pt x="47847" y="35929"/>
                  </a:cubicBezTo>
                  <a:cubicBezTo>
                    <a:pt x="47957" y="35953"/>
                    <a:pt x="48066" y="35964"/>
                    <a:pt x="48174" y="35964"/>
                  </a:cubicBezTo>
                  <a:cubicBezTo>
                    <a:pt x="49148" y="35964"/>
                    <a:pt x="49981" y="35038"/>
                    <a:pt x="49981" y="33843"/>
                  </a:cubicBezTo>
                  <a:cubicBezTo>
                    <a:pt x="49981" y="32673"/>
                    <a:pt x="50787" y="31724"/>
                    <a:pt x="51783" y="31724"/>
                  </a:cubicBezTo>
                  <a:lnTo>
                    <a:pt x="51846" y="31724"/>
                  </a:lnTo>
                  <a:cubicBezTo>
                    <a:pt x="52841" y="31724"/>
                    <a:pt x="53663" y="30791"/>
                    <a:pt x="53663" y="29622"/>
                  </a:cubicBezTo>
                  <a:lnTo>
                    <a:pt x="53663" y="25307"/>
                  </a:lnTo>
                  <a:cubicBezTo>
                    <a:pt x="53663" y="23315"/>
                    <a:pt x="54217" y="21387"/>
                    <a:pt x="55244" y="19806"/>
                  </a:cubicBezTo>
                  <a:cubicBezTo>
                    <a:pt x="54217" y="18226"/>
                    <a:pt x="53663" y="16297"/>
                    <a:pt x="53663" y="14306"/>
                  </a:cubicBezTo>
                  <a:lnTo>
                    <a:pt x="53663" y="10006"/>
                  </a:lnTo>
                  <a:cubicBezTo>
                    <a:pt x="53663" y="8837"/>
                    <a:pt x="52841" y="7888"/>
                    <a:pt x="51846" y="7888"/>
                  </a:cubicBezTo>
                  <a:lnTo>
                    <a:pt x="51783" y="7888"/>
                  </a:lnTo>
                  <a:cubicBezTo>
                    <a:pt x="50787" y="7888"/>
                    <a:pt x="49981" y="6940"/>
                    <a:pt x="49981" y="5770"/>
                  </a:cubicBezTo>
                  <a:cubicBezTo>
                    <a:pt x="49981" y="4581"/>
                    <a:pt x="49138" y="3653"/>
                    <a:pt x="48157" y="3653"/>
                  </a:cubicBezTo>
                  <a:cubicBezTo>
                    <a:pt x="48054" y="3653"/>
                    <a:pt x="47951" y="3663"/>
                    <a:pt x="47847" y="3684"/>
                  </a:cubicBezTo>
                  <a:cubicBezTo>
                    <a:pt x="46017" y="4071"/>
                    <a:pt x="44170" y="4263"/>
                    <a:pt x="42329" y="4263"/>
                  </a:cubicBezTo>
                  <a:cubicBezTo>
                    <a:pt x="37857" y="4263"/>
                    <a:pt x="33415" y="3129"/>
                    <a:pt x="29306" y="902"/>
                  </a:cubicBezTo>
                  <a:lnTo>
                    <a:pt x="27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593;p68">
              <a:extLst>
                <a:ext uri="{FF2B5EF4-FFF2-40B4-BE49-F238E27FC236}">
                  <a16:creationId xmlns:a16="http://schemas.microsoft.com/office/drawing/2014/main" id="{73E08140-A773-7743-A5F2-0FDC645EFCAF}"/>
                </a:ext>
              </a:extLst>
            </p:cNvPr>
            <p:cNvSpPr/>
            <p:nvPr/>
          </p:nvSpPr>
          <p:spPr>
            <a:xfrm>
              <a:off x="1075526" y="2848026"/>
              <a:ext cx="2071208" cy="1459547"/>
            </a:xfrm>
            <a:custGeom>
              <a:avLst/>
              <a:gdLst/>
              <a:ahLst/>
              <a:cxnLst/>
              <a:rect l="l" t="t" r="r" b="b"/>
              <a:pathLst>
                <a:path w="52669" h="37115" extrusionOk="0">
                  <a:moveTo>
                    <a:pt x="26335" y="569"/>
                  </a:moveTo>
                  <a:lnTo>
                    <a:pt x="27251" y="1075"/>
                  </a:lnTo>
                  <a:cubicBezTo>
                    <a:pt x="31534" y="3398"/>
                    <a:pt x="36308" y="4616"/>
                    <a:pt x="41050" y="4616"/>
                  </a:cubicBezTo>
                  <a:cubicBezTo>
                    <a:pt x="42995" y="4616"/>
                    <a:pt x="44970" y="4410"/>
                    <a:pt x="46852" y="4015"/>
                  </a:cubicBezTo>
                  <a:cubicBezTo>
                    <a:pt x="46898" y="4030"/>
                    <a:pt x="47073" y="4189"/>
                    <a:pt x="47073" y="4521"/>
                  </a:cubicBezTo>
                  <a:cubicBezTo>
                    <a:pt x="47073" y="6576"/>
                    <a:pt x="48605" y="8235"/>
                    <a:pt x="50487" y="8235"/>
                  </a:cubicBezTo>
                  <a:lnTo>
                    <a:pt x="50534" y="8235"/>
                  </a:lnTo>
                  <a:cubicBezTo>
                    <a:pt x="50582" y="8251"/>
                    <a:pt x="50755" y="8425"/>
                    <a:pt x="50755" y="8757"/>
                  </a:cubicBezTo>
                  <a:lnTo>
                    <a:pt x="50755" y="13057"/>
                  </a:lnTo>
                  <a:cubicBezTo>
                    <a:pt x="50755" y="15000"/>
                    <a:pt x="51214" y="16897"/>
                    <a:pt x="52083" y="18557"/>
                  </a:cubicBezTo>
                  <a:cubicBezTo>
                    <a:pt x="51214" y="20233"/>
                    <a:pt x="50755" y="22130"/>
                    <a:pt x="50755" y="24058"/>
                  </a:cubicBezTo>
                  <a:lnTo>
                    <a:pt x="50755" y="28373"/>
                  </a:lnTo>
                  <a:cubicBezTo>
                    <a:pt x="50755" y="28705"/>
                    <a:pt x="50582" y="28863"/>
                    <a:pt x="50550" y="28878"/>
                  </a:cubicBezTo>
                  <a:lnTo>
                    <a:pt x="50487" y="28878"/>
                  </a:lnTo>
                  <a:cubicBezTo>
                    <a:pt x="48605" y="28878"/>
                    <a:pt x="47073" y="30539"/>
                    <a:pt x="47073" y="32594"/>
                  </a:cubicBezTo>
                  <a:cubicBezTo>
                    <a:pt x="47073" y="32925"/>
                    <a:pt x="46898" y="33099"/>
                    <a:pt x="46883" y="33115"/>
                  </a:cubicBezTo>
                  <a:cubicBezTo>
                    <a:pt x="44970" y="32704"/>
                    <a:pt x="42995" y="32499"/>
                    <a:pt x="41050" y="32499"/>
                  </a:cubicBezTo>
                  <a:cubicBezTo>
                    <a:pt x="36308" y="32499"/>
                    <a:pt x="31534" y="33732"/>
                    <a:pt x="27251" y="36055"/>
                  </a:cubicBezTo>
                  <a:lnTo>
                    <a:pt x="26335" y="36545"/>
                  </a:lnTo>
                  <a:lnTo>
                    <a:pt x="25401" y="36055"/>
                  </a:lnTo>
                  <a:cubicBezTo>
                    <a:pt x="21118" y="33732"/>
                    <a:pt x="16345" y="32499"/>
                    <a:pt x="11603" y="32499"/>
                  </a:cubicBezTo>
                  <a:cubicBezTo>
                    <a:pt x="9658" y="32499"/>
                    <a:pt x="7698" y="32704"/>
                    <a:pt x="5801" y="33115"/>
                  </a:cubicBezTo>
                  <a:cubicBezTo>
                    <a:pt x="5754" y="33099"/>
                    <a:pt x="5580" y="32925"/>
                    <a:pt x="5580" y="32594"/>
                  </a:cubicBezTo>
                  <a:cubicBezTo>
                    <a:pt x="5580" y="30539"/>
                    <a:pt x="4047" y="28878"/>
                    <a:pt x="2166" y="28878"/>
                  </a:cubicBezTo>
                  <a:lnTo>
                    <a:pt x="2119" y="28878"/>
                  </a:lnTo>
                  <a:cubicBezTo>
                    <a:pt x="2071" y="28863"/>
                    <a:pt x="1898" y="28705"/>
                    <a:pt x="1898" y="28373"/>
                  </a:cubicBezTo>
                  <a:lnTo>
                    <a:pt x="1898" y="24058"/>
                  </a:lnTo>
                  <a:cubicBezTo>
                    <a:pt x="1898" y="22130"/>
                    <a:pt x="1439" y="20233"/>
                    <a:pt x="570" y="18557"/>
                  </a:cubicBezTo>
                  <a:cubicBezTo>
                    <a:pt x="1439" y="16897"/>
                    <a:pt x="1898" y="15000"/>
                    <a:pt x="1898" y="13057"/>
                  </a:cubicBezTo>
                  <a:lnTo>
                    <a:pt x="1898" y="8757"/>
                  </a:lnTo>
                  <a:cubicBezTo>
                    <a:pt x="1898" y="8425"/>
                    <a:pt x="2071" y="8251"/>
                    <a:pt x="2103" y="8235"/>
                  </a:cubicBezTo>
                  <a:lnTo>
                    <a:pt x="2166" y="8235"/>
                  </a:lnTo>
                  <a:cubicBezTo>
                    <a:pt x="4047" y="8235"/>
                    <a:pt x="5580" y="6576"/>
                    <a:pt x="5580" y="4521"/>
                  </a:cubicBezTo>
                  <a:cubicBezTo>
                    <a:pt x="5580" y="4189"/>
                    <a:pt x="5754" y="4030"/>
                    <a:pt x="5770" y="4015"/>
                  </a:cubicBezTo>
                  <a:cubicBezTo>
                    <a:pt x="7698" y="4410"/>
                    <a:pt x="9658" y="4616"/>
                    <a:pt x="11603" y="4616"/>
                  </a:cubicBezTo>
                  <a:cubicBezTo>
                    <a:pt x="16345" y="4616"/>
                    <a:pt x="21118" y="3398"/>
                    <a:pt x="25401" y="1075"/>
                  </a:cubicBezTo>
                  <a:lnTo>
                    <a:pt x="26335" y="569"/>
                  </a:lnTo>
                  <a:close/>
                  <a:moveTo>
                    <a:pt x="26335" y="0"/>
                  </a:moveTo>
                  <a:lnTo>
                    <a:pt x="25165" y="633"/>
                  </a:lnTo>
                  <a:cubicBezTo>
                    <a:pt x="20944" y="2909"/>
                    <a:pt x="16265" y="4110"/>
                    <a:pt x="11603" y="4110"/>
                  </a:cubicBezTo>
                  <a:cubicBezTo>
                    <a:pt x="9690" y="4110"/>
                    <a:pt x="7761" y="3904"/>
                    <a:pt x="5881" y="3509"/>
                  </a:cubicBezTo>
                  <a:lnTo>
                    <a:pt x="5786" y="3509"/>
                  </a:lnTo>
                  <a:cubicBezTo>
                    <a:pt x="5454" y="3509"/>
                    <a:pt x="5074" y="3920"/>
                    <a:pt x="5074" y="4521"/>
                  </a:cubicBezTo>
                  <a:cubicBezTo>
                    <a:pt x="5074" y="6291"/>
                    <a:pt x="3778" y="7729"/>
                    <a:pt x="2166" y="7729"/>
                  </a:cubicBezTo>
                  <a:lnTo>
                    <a:pt x="2103" y="7729"/>
                  </a:lnTo>
                  <a:cubicBezTo>
                    <a:pt x="1771" y="7729"/>
                    <a:pt x="1392" y="8157"/>
                    <a:pt x="1392" y="8757"/>
                  </a:cubicBezTo>
                  <a:lnTo>
                    <a:pt x="1392" y="13057"/>
                  </a:lnTo>
                  <a:cubicBezTo>
                    <a:pt x="1392" y="14953"/>
                    <a:pt x="933" y="16819"/>
                    <a:pt x="64" y="18446"/>
                  </a:cubicBezTo>
                  <a:lnTo>
                    <a:pt x="1" y="18557"/>
                  </a:lnTo>
                  <a:lnTo>
                    <a:pt x="64" y="18684"/>
                  </a:lnTo>
                  <a:cubicBezTo>
                    <a:pt x="933" y="20296"/>
                    <a:pt x="1392" y="22161"/>
                    <a:pt x="1392" y="24058"/>
                  </a:cubicBezTo>
                  <a:lnTo>
                    <a:pt x="1392" y="28373"/>
                  </a:lnTo>
                  <a:cubicBezTo>
                    <a:pt x="1392" y="28973"/>
                    <a:pt x="1771" y="29384"/>
                    <a:pt x="2103" y="29384"/>
                  </a:cubicBezTo>
                  <a:lnTo>
                    <a:pt x="2166" y="29384"/>
                  </a:lnTo>
                  <a:cubicBezTo>
                    <a:pt x="3778" y="29384"/>
                    <a:pt x="5074" y="30823"/>
                    <a:pt x="5074" y="32594"/>
                  </a:cubicBezTo>
                  <a:cubicBezTo>
                    <a:pt x="5074" y="33205"/>
                    <a:pt x="5449" y="33614"/>
                    <a:pt x="5793" y="33614"/>
                  </a:cubicBezTo>
                  <a:cubicBezTo>
                    <a:pt x="5823" y="33614"/>
                    <a:pt x="5852" y="33611"/>
                    <a:pt x="5881" y="33605"/>
                  </a:cubicBezTo>
                  <a:cubicBezTo>
                    <a:pt x="7761" y="33209"/>
                    <a:pt x="9690" y="33004"/>
                    <a:pt x="11603" y="33004"/>
                  </a:cubicBezTo>
                  <a:cubicBezTo>
                    <a:pt x="16265" y="33004"/>
                    <a:pt x="20944" y="34206"/>
                    <a:pt x="25165" y="36497"/>
                  </a:cubicBezTo>
                  <a:lnTo>
                    <a:pt x="26335" y="37114"/>
                  </a:lnTo>
                  <a:lnTo>
                    <a:pt x="27488" y="36497"/>
                  </a:lnTo>
                  <a:cubicBezTo>
                    <a:pt x="31709" y="34206"/>
                    <a:pt x="36403" y="33004"/>
                    <a:pt x="41050" y="33004"/>
                  </a:cubicBezTo>
                  <a:cubicBezTo>
                    <a:pt x="42963" y="33004"/>
                    <a:pt x="44892" y="33209"/>
                    <a:pt x="46772" y="33605"/>
                  </a:cubicBezTo>
                  <a:cubicBezTo>
                    <a:pt x="46820" y="33605"/>
                    <a:pt x="46852" y="33620"/>
                    <a:pt x="46883" y="33620"/>
                  </a:cubicBezTo>
                  <a:cubicBezTo>
                    <a:pt x="47214" y="33620"/>
                    <a:pt x="47579" y="33194"/>
                    <a:pt x="47579" y="32594"/>
                  </a:cubicBezTo>
                  <a:cubicBezTo>
                    <a:pt x="47579" y="30823"/>
                    <a:pt x="48890" y="29384"/>
                    <a:pt x="50487" y="29384"/>
                  </a:cubicBezTo>
                  <a:lnTo>
                    <a:pt x="50550" y="29384"/>
                  </a:lnTo>
                  <a:cubicBezTo>
                    <a:pt x="50882" y="29384"/>
                    <a:pt x="51261" y="28973"/>
                    <a:pt x="51261" y="28373"/>
                  </a:cubicBezTo>
                  <a:lnTo>
                    <a:pt x="51261" y="24058"/>
                  </a:lnTo>
                  <a:cubicBezTo>
                    <a:pt x="51261" y="22161"/>
                    <a:pt x="51720" y="20296"/>
                    <a:pt x="52605" y="18684"/>
                  </a:cubicBezTo>
                  <a:lnTo>
                    <a:pt x="52668" y="18557"/>
                  </a:lnTo>
                  <a:lnTo>
                    <a:pt x="52605" y="18446"/>
                  </a:lnTo>
                  <a:cubicBezTo>
                    <a:pt x="51720" y="16819"/>
                    <a:pt x="51261" y="14953"/>
                    <a:pt x="51261" y="13057"/>
                  </a:cubicBezTo>
                  <a:lnTo>
                    <a:pt x="51261" y="8757"/>
                  </a:lnTo>
                  <a:cubicBezTo>
                    <a:pt x="51261" y="8157"/>
                    <a:pt x="50882" y="7729"/>
                    <a:pt x="50550" y="7729"/>
                  </a:cubicBezTo>
                  <a:lnTo>
                    <a:pt x="50487" y="7729"/>
                  </a:lnTo>
                  <a:cubicBezTo>
                    <a:pt x="48890" y="7729"/>
                    <a:pt x="47579" y="6291"/>
                    <a:pt x="47579" y="4521"/>
                  </a:cubicBezTo>
                  <a:cubicBezTo>
                    <a:pt x="47579" y="3915"/>
                    <a:pt x="47206" y="3503"/>
                    <a:pt x="46847" y="3503"/>
                  </a:cubicBezTo>
                  <a:cubicBezTo>
                    <a:pt x="46822" y="3503"/>
                    <a:pt x="46797" y="3505"/>
                    <a:pt x="46772" y="3509"/>
                  </a:cubicBezTo>
                  <a:cubicBezTo>
                    <a:pt x="44892" y="3904"/>
                    <a:pt x="42963" y="4110"/>
                    <a:pt x="41050" y="4110"/>
                  </a:cubicBezTo>
                  <a:cubicBezTo>
                    <a:pt x="36403" y="4110"/>
                    <a:pt x="31709" y="2909"/>
                    <a:pt x="27488" y="633"/>
                  </a:cubicBezTo>
                  <a:lnTo>
                    <a:pt x="26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9447;p61">
            <a:extLst>
              <a:ext uri="{FF2B5EF4-FFF2-40B4-BE49-F238E27FC236}">
                <a16:creationId xmlns:a16="http://schemas.microsoft.com/office/drawing/2014/main" id="{6F4AD4B9-BA19-5848-A34B-34AFA4960688}"/>
              </a:ext>
            </a:extLst>
          </p:cNvPr>
          <p:cNvSpPr txBox="1">
            <a:spLocks/>
          </p:cNvSpPr>
          <p:nvPr/>
        </p:nvSpPr>
        <p:spPr>
          <a:xfrm>
            <a:off x="6542843" y="2199981"/>
            <a:ext cx="2051439" cy="90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1pPr>
            <a:lvl2pPr marL="914400" marR="0" lvl="1"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2pPr>
            <a:lvl3pPr marL="1371600" marR="0" lvl="2"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3pPr>
            <a:lvl4pPr marL="1828800" marR="0" lvl="3"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4pPr>
            <a:lvl5pPr marL="2286000" marR="0" lvl="4"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5pPr>
            <a:lvl6pPr marL="2743200" marR="0" lvl="5"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6pPr>
            <a:lvl7pPr marL="3200400" marR="0" lvl="6"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7pPr>
            <a:lvl8pPr marL="3657600" marR="0" lvl="7"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8pPr>
            <a:lvl9pPr marL="4114800" marR="0" lvl="8"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9pPr>
          </a:lstStyle>
          <a:p>
            <a:pPr marL="0" indent="0"/>
            <a:r>
              <a:rPr lang="id-ID" sz="1100" b="1" dirty="0"/>
              <a:t>Integrasi Nilai</a:t>
            </a:r>
          </a:p>
          <a:p>
            <a:pPr marL="0" indent="0"/>
            <a:r>
              <a:rPr lang="id-ID" sz="1100" dirty="0"/>
              <a:t>Menunjuk pada adanya konsensus terhadap nilai minimum yang diperlukan dalam memelihara ketertiban sosial.</a:t>
            </a:r>
          </a:p>
        </p:txBody>
      </p:sp>
      <p:sp>
        <p:nvSpPr>
          <p:cNvPr id="61" name="Google Shape;9447;p61">
            <a:extLst>
              <a:ext uri="{FF2B5EF4-FFF2-40B4-BE49-F238E27FC236}">
                <a16:creationId xmlns:a16="http://schemas.microsoft.com/office/drawing/2014/main" id="{9381E795-2CB6-384E-99BF-1900B515AF72}"/>
              </a:ext>
            </a:extLst>
          </p:cNvPr>
          <p:cNvSpPr txBox="1">
            <a:spLocks/>
          </p:cNvSpPr>
          <p:nvPr/>
        </p:nvSpPr>
        <p:spPr>
          <a:xfrm>
            <a:off x="2029556" y="3172477"/>
            <a:ext cx="2583000" cy="90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1pPr>
            <a:lvl2pPr marL="914400" marR="0" lvl="1"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2pPr>
            <a:lvl3pPr marL="1371600" marR="0" lvl="2"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3pPr>
            <a:lvl4pPr marL="1828800" marR="0" lvl="3"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4pPr>
            <a:lvl5pPr marL="2286000" marR="0" lvl="4"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5pPr>
            <a:lvl6pPr marL="2743200" marR="0" lvl="5"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6pPr>
            <a:lvl7pPr marL="3200400" marR="0" lvl="6"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7pPr>
            <a:lvl8pPr marL="3657600" marR="0" lvl="7"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8pPr>
            <a:lvl9pPr marL="4114800" marR="0" lvl="8"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9pPr>
          </a:lstStyle>
          <a:p>
            <a:pPr marL="0" indent="0"/>
            <a:endParaRPr lang="id-ID" sz="1100" dirty="0"/>
          </a:p>
        </p:txBody>
      </p:sp>
      <p:sp>
        <p:nvSpPr>
          <p:cNvPr id="9449" name="Google Shape;9449;p61"/>
          <p:cNvSpPr txBox="1">
            <a:spLocks noGrp="1"/>
          </p:cNvSpPr>
          <p:nvPr>
            <p:ph type="subTitle" idx="5"/>
          </p:nvPr>
        </p:nvSpPr>
        <p:spPr>
          <a:xfrm>
            <a:off x="3321056" y="2121740"/>
            <a:ext cx="2583000" cy="90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a:t>Integrasi Wilayah</a:t>
            </a:r>
          </a:p>
          <a:p>
            <a:pPr marL="0" lvl="0" indent="0" algn="ctr" rtl="0">
              <a:spcBef>
                <a:spcPts val="0"/>
              </a:spcBef>
              <a:spcAft>
                <a:spcPts val="0"/>
              </a:spcAft>
              <a:buNone/>
            </a:pPr>
            <a:r>
              <a:rPr lang="id-ID" sz="1100" dirty="0"/>
              <a:t>M</a:t>
            </a:r>
            <a:r>
              <a:rPr lang="en" sz="1100" dirty="0" err="1"/>
              <a:t>enunjuk</a:t>
            </a:r>
            <a:r>
              <a:rPr lang="en" sz="1100" dirty="0"/>
              <a:t> pada </a:t>
            </a:r>
            <a:r>
              <a:rPr lang="en" sz="1100" dirty="0" err="1"/>
              <a:t>masalah</a:t>
            </a:r>
            <a:r>
              <a:rPr lang="en" sz="1100" dirty="0"/>
              <a:t> </a:t>
            </a:r>
            <a:r>
              <a:rPr lang="en" sz="1100" dirty="0" err="1"/>
              <a:t>pembentukan</a:t>
            </a:r>
            <a:r>
              <a:rPr lang="en" sz="1100" dirty="0"/>
              <a:t> </a:t>
            </a:r>
            <a:r>
              <a:rPr lang="en" sz="1100" dirty="0" err="1"/>
              <a:t>wewenang</a:t>
            </a:r>
            <a:r>
              <a:rPr lang="en" sz="1100" dirty="0"/>
              <a:t> </a:t>
            </a:r>
            <a:r>
              <a:rPr lang="en" sz="1100" dirty="0" err="1"/>
              <a:t>kekuasaan</a:t>
            </a:r>
            <a:r>
              <a:rPr lang="en" sz="1100" dirty="0"/>
              <a:t> </a:t>
            </a:r>
            <a:r>
              <a:rPr lang="en" sz="1100" dirty="0" err="1"/>
              <a:t>nasional</a:t>
            </a:r>
            <a:r>
              <a:rPr lang="en" sz="1100" dirty="0"/>
              <a:t> </a:t>
            </a:r>
            <a:r>
              <a:rPr lang="en" sz="1100" dirty="0" err="1"/>
              <a:t>pusat</a:t>
            </a:r>
            <a:r>
              <a:rPr lang="en" sz="1100" dirty="0"/>
              <a:t> di </a:t>
            </a:r>
            <a:r>
              <a:rPr lang="en" sz="1100" dirty="0" err="1"/>
              <a:t>atas</a:t>
            </a:r>
            <a:r>
              <a:rPr lang="en" sz="1100" dirty="0"/>
              <a:t> unit-unit so</a:t>
            </a:r>
            <a:r>
              <a:rPr lang="id-ID" sz="1100" dirty="0"/>
              <a:t>c</a:t>
            </a:r>
            <a:r>
              <a:rPr lang="en" sz="1100" dirty="0" err="1"/>
              <a:t>ial</a:t>
            </a:r>
            <a:r>
              <a:rPr lang="en" sz="1100" dirty="0"/>
              <a:t> yang </a:t>
            </a:r>
            <a:r>
              <a:rPr lang="en" sz="1100" dirty="0" err="1"/>
              <a:t>lebih</a:t>
            </a:r>
            <a:r>
              <a:rPr lang="en" sz="1100" dirty="0"/>
              <a:t> </a:t>
            </a:r>
            <a:r>
              <a:rPr lang="en" sz="1100" dirty="0" err="1"/>
              <a:t>kecil</a:t>
            </a:r>
            <a:r>
              <a:rPr lang="en" sz="1100" dirty="0"/>
              <a:t> yang </a:t>
            </a:r>
            <a:r>
              <a:rPr lang="en" sz="1100" dirty="0" err="1"/>
              <a:t>beranggotakan</a:t>
            </a:r>
            <a:r>
              <a:rPr lang="en" sz="1100" dirty="0"/>
              <a:t> </a:t>
            </a:r>
            <a:r>
              <a:rPr lang="en" sz="1100" dirty="0" err="1"/>
              <a:t>kelompok-kelompok</a:t>
            </a:r>
            <a:r>
              <a:rPr lang="en" sz="1100" dirty="0"/>
              <a:t> so</a:t>
            </a:r>
            <a:r>
              <a:rPr lang="id-ID" sz="1100" dirty="0"/>
              <a:t>c</a:t>
            </a:r>
            <a:r>
              <a:rPr lang="en" sz="1100" dirty="0" err="1"/>
              <a:t>ial</a:t>
            </a:r>
            <a:r>
              <a:rPr lang="en" sz="1100" dirty="0"/>
              <a:t> </a:t>
            </a:r>
            <a:r>
              <a:rPr lang="en" sz="1100" dirty="0" err="1"/>
              <a:t>budaya</a:t>
            </a:r>
            <a:r>
              <a:rPr lang="en" sz="1100" dirty="0"/>
              <a:t> </a:t>
            </a:r>
            <a:r>
              <a:rPr lang="en" sz="1100" dirty="0" err="1"/>
              <a:t>masyarakat</a:t>
            </a:r>
            <a:r>
              <a:rPr lang="en" sz="1100" dirty="0"/>
              <a:t> </a:t>
            </a:r>
            <a:r>
              <a:rPr lang="en" sz="1100" dirty="0" err="1"/>
              <a:t>tertentu</a:t>
            </a:r>
            <a:r>
              <a:rPr lang="en" sz="1100" dirty="0"/>
              <a:t>.</a:t>
            </a:r>
            <a:endParaRPr sz="1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38"/>
                                        </p:tgtEl>
                                        <p:attrNameLst>
                                          <p:attrName>style.visibility</p:attrName>
                                        </p:attrNameLst>
                                      </p:cBhvr>
                                      <p:to>
                                        <p:strVal val="visible"/>
                                      </p:to>
                                    </p:set>
                                    <p:anim calcmode="lin" valueType="num">
                                      <p:cBhvr additive="base">
                                        <p:cTn id="7" dur="500" fill="hold"/>
                                        <p:tgtEl>
                                          <p:spTgt spid="9438"/>
                                        </p:tgtEl>
                                        <p:attrNameLst>
                                          <p:attrName>ppt_x</p:attrName>
                                        </p:attrNameLst>
                                      </p:cBhvr>
                                      <p:tavLst>
                                        <p:tav tm="0">
                                          <p:val>
                                            <p:strVal val="#ppt_x"/>
                                          </p:val>
                                        </p:tav>
                                        <p:tav tm="100000">
                                          <p:val>
                                            <p:strVal val="#ppt_x"/>
                                          </p:val>
                                        </p:tav>
                                      </p:tavLst>
                                    </p:anim>
                                    <p:anim calcmode="lin" valueType="num">
                                      <p:cBhvr additive="base">
                                        <p:cTn id="8" dur="500" fill="hold"/>
                                        <p:tgtEl>
                                          <p:spTgt spid="9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47">
                                            <p:txEl>
                                              <p:pRg st="0" end="0"/>
                                            </p:txEl>
                                          </p:spTgt>
                                        </p:tgtEl>
                                        <p:attrNameLst>
                                          <p:attrName>style.visibility</p:attrName>
                                        </p:attrNameLst>
                                      </p:cBhvr>
                                      <p:to>
                                        <p:strVal val="visible"/>
                                      </p:to>
                                    </p:set>
                                    <p:anim calcmode="lin" valueType="num">
                                      <p:cBhvr additive="base">
                                        <p:cTn id="13" dur="500" fill="hold"/>
                                        <p:tgtEl>
                                          <p:spTgt spid="94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4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447">
                                            <p:txEl>
                                              <p:pRg st="1" end="1"/>
                                            </p:txEl>
                                          </p:spTgt>
                                        </p:tgtEl>
                                        <p:attrNameLst>
                                          <p:attrName>style.visibility</p:attrName>
                                        </p:attrNameLst>
                                      </p:cBhvr>
                                      <p:to>
                                        <p:strVal val="visible"/>
                                      </p:to>
                                    </p:set>
                                    <p:anim calcmode="lin" valueType="num">
                                      <p:cBhvr additive="base">
                                        <p:cTn id="17" dur="500" fill="hold"/>
                                        <p:tgtEl>
                                          <p:spTgt spid="94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4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449">
                                            <p:txEl>
                                              <p:pRg st="0" end="0"/>
                                            </p:txEl>
                                          </p:spTgt>
                                        </p:tgtEl>
                                        <p:attrNameLst>
                                          <p:attrName>style.visibility</p:attrName>
                                        </p:attrNameLst>
                                      </p:cBhvr>
                                      <p:to>
                                        <p:strVal val="visible"/>
                                      </p:to>
                                    </p:set>
                                    <p:anim calcmode="lin" valueType="num">
                                      <p:cBhvr additive="base">
                                        <p:cTn id="29" dur="500" fill="hold"/>
                                        <p:tgtEl>
                                          <p:spTgt spid="944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4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449">
                                            <p:txEl>
                                              <p:pRg st="1" end="1"/>
                                            </p:txEl>
                                          </p:spTgt>
                                        </p:tgtEl>
                                        <p:attrNameLst>
                                          <p:attrName>style.visibility</p:attrName>
                                        </p:attrNameLst>
                                      </p:cBhvr>
                                      <p:to>
                                        <p:strVal val="visible"/>
                                      </p:to>
                                    </p:set>
                                    <p:anim calcmode="lin" valueType="num">
                                      <p:cBhvr additive="base">
                                        <p:cTn id="35" dur="500" fill="hold"/>
                                        <p:tgtEl>
                                          <p:spTgt spid="944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4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nodePh="1">
                                  <p:stCondLst>
                                    <p:cond delay="0"/>
                                  </p:stCondLst>
                                  <p:endCondLst>
                                    <p:cond evt="begin" delay="0">
                                      <p:tn val="51"/>
                                    </p:cond>
                                  </p:end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944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37"/>
        <p:cNvGrpSpPr/>
        <p:nvPr/>
      </p:nvGrpSpPr>
      <p:grpSpPr>
        <a:xfrm>
          <a:off x="0" y="0"/>
          <a:ext cx="0" cy="0"/>
          <a:chOff x="0" y="0"/>
          <a:chExt cx="0" cy="0"/>
        </a:xfrm>
      </p:grpSpPr>
      <p:grpSp>
        <p:nvGrpSpPr>
          <p:cNvPr id="9450" name="Google Shape;9450;p61"/>
          <p:cNvGrpSpPr/>
          <p:nvPr/>
        </p:nvGrpSpPr>
        <p:grpSpPr>
          <a:xfrm>
            <a:off x="5737703" y="2992490"/>
            <a:ext cx="1672779" cy="121324"/>
            <a:chOff x="4609091" y="4864013"/>
            <a:chExt cx="1672779" cy="121324"/>
          </a:xfrm>
        </p:grpSpPr>
        <p:sp>
          <p:nvSpPr>
            <p:cNvPr id="9451" name="Google Shape;9451;p61"/>
            <p:cNvSpPr/>
            <p:nvPr/>
          </p:nvSpPr>
          <p:spPr>
            <a:xfrm>
              <a:off x="4609091" y="4920074"/>
              <a:ext cx="1672779" cy="9202"/>
            </a:xfrm>
            <a:custGeom>
              <a:avLst/>
              <a:gdLst/>
              <a:ahLst/>
              <a:cxnLst/>
              <a:rect l="l" t="t" r="r" b="b"/>
              <a:pathLst>
                <a:path w="31629" h="174" extrusionOk="0">
                  <a:moveTo>
                    <a:pt x="0" y="0"/>
                  </a:moveTo>
                  <a:lnTo>
                    <a:pt x="0" y="173"/>
                  </a:lnTo>
                  <a:lnTo>
                    <a:pt x="31629" y="173"/>
                  </a:lnTo>
                  <a:lnTo>
                    <a:pt x="316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61"/>
            <p:cNvSpPr/>
            <p:nvPr/>
          </p:nvSpPr>
          <p:spPr>
            <a:xfrm>
              <a:off x="5373163" y="4864013"/>
              <a:ext cx="157235" cy="121324"/>
            </a:xfrm>
            <a:custGeom>
              <a:avLst/>
              <a:gdLst/>
              <a:ahLst/>
              <a:cxnLst/>
              <a:rect l="l" t="t" r="r" b="b"/>
              <a:pathLst>
                <a:path w="2973" h="2294" extrusionOk="0">
                  <a:moveTo>
                    <a:pt x="1486" y="1"/>
                  </a:moveTo>
                  <a:cubicBezTo>
                    <a:pt x="964" y="1155"/>
                    <a:pt x="1" y="1155"/>
                    <a:pt x="1" y="1155"/>
                  </a:cubicBezTo>
                  <a:cubicBezTo>
                    <a:pt x="1" y="1155"/>
                    <a:pt x="964" y="1155"/>
                    <a:pt x="1486" y="2293"/>
                  </a:cubicBezTo>
                  <a:cubicBezTo>
                    <a:pt x="2007" y="1155"/>
                    <a:pt x="2972" y="1155"/>
                    <a:pt x="2972" y="1155"/>
                  </a:cubicBezTo>
                  <a:cubicBezTo>
                    <a:pt x="2972" y="1155"/>
                    <a:pt x="2007" y="1155"/>
                    <a:pt x="14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0" name="Google Shape;9460;p61"/>
          <p:cNvGrpSpPr/>
          <p:nvPr/>
        </p:nvGrpSpPr>
        <p:grpSpPr>
          <a:xfrm>
            <a:off x="1733466" y="2992490"/>
            <a:ext cx="1278675" cy="65263"/>
            <a:chOff x="4609091" y="4864013"/>
            <a:chExt cx="1672779" cy="121324"/>
          </a:xfrm>
        </p:grpSpPr>
        <p:sp>
          <p:nvSpPr>
            <p:cNvPr id="9461" name="Google Shape;9461;p61"/>
            <p:cNvSpPr/>
            <p:nvPr/>
          </p:nvSpPr>
          <p:spPr>
            <a:xfrm>
              <a:off x="4609091" y="4920074"/>
              <a:ext cx="1672779" cy="9202"/>
            </a:xfrm>
            <a:custGeom>
              <a:avLst/>
              <a:gdLst/>
              <a:ahLst/>
              <a:cxnLst/>
              <a:rect l="l" t="t" r="r" b="b"/>
              <a:pathLst>
                <a:path w="31629" h="174" extrusionOk="0">
                  <a:moveTo>
                    <a:pt x="0" y="0"/>
                  </a:moveTo>
                  <a:lnTo>
                    <a:pt x="0" y="173"/>
                  </a:lnTo>
                  <a:lnTo>
                    <a:pt x="31629" y="173"/>
                  </a:lnTo>
                  <a:lnTo>
                    <a:pt x="316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61"/>
            <p:cNvSpPr/>
            <p:nvPr/>
          </p:nvSpPr>
          <p:spPr>
            <a:xfrm>
              <a:off x="5373163" y="4864013"/>
              <a:ext cx="157235" cy="121324"/>
            </a:xfrm>
            <a:custGeom>
              <a:avLst/>
              <a:gdLst/>
              <a:ahLst/>
              <a:cxnLst/>
              <a:rect l="l" t="t" r="r" b="b"/>
              <a:pathLst>
                <a:path w="2973" h="2294" extrusionOk="0">
                  <a:moveTo>
                    <a:pt x="1486" y="1"/>
                  </a:moveTo>
                  <a:cubicBezTo>
                    <a:pt x="964" y="1155"/>
                    <a:pt x="1" y="1155"/>
                    <a:pt x="1" y="1155"/>
                  </a:cubicBezTo>
                  <a:cubicBezTo>
                    <a:pt x="1" y="1155"/>
                    <a:pt x="964" y="1155"/>
                    <a:pt x="1486" y="2293"/>
                  </a:cubicBezTo>
                  <a:cubicBezTo>
                    <a:pt x="2007" y="1155"/>
                    <a:pt x="2972" y="1155"/>
                    <a:pt x="2972" y="1155"/>
                  </a:cubicBezTo>
                  <a:cubicBezTo>
                    <a:pt x="2972" y="1155"/>
                    <a:pt x="2007" y="1155"/>
                    <a:pt x="14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3" name="Google Shape;9463;p61"/>
          <p:cNvGrpSpPr/>
          <p:nvPr/>
        </p:nvGrpSpPr>
        <p:grpSpPr>
          <a:xfrm>
            <a:off x="6331897" y="1759586"/>
            <a:ext cx="484401" cy="207429"/>
            <a:chOff x="3475225" y="3099800"/>
            <a:chExt cx="283325" cy="121325"/>
          </a:xfrm>
        </p:grpSpPr>
        <p:sp>
          <p:nvSpPr>
            <p:cNvPr id="9464" name="Google Shape;9464;p61"/>
            <p:cNvSpPr/>
            <p:nvPr/>
          </p:nvSpPr>
          <p:spPr>
            <a:xfrm>
              <a:off x="3555425" y="3102175"/>
              <a:ext cx="122925" cy="117000"/>
            </a:xfrm>
            <a:custGeom>
              <a:avLst/>
              <a:gdLst/>
              <a:ahLst/>
              <a:cxnLst/>
              <a:rect l="l" t="t" r="r" b="b"/>
              <a:pathLst>
                <a:path w="4917" h="4680" extrusionOk="0">
                  <a:moveTo>
                    <a:pt x="2466" y="1"/>
                  </a:moveTo>
                  <a:lnTo>
                    <a:pt x="1707" y="1533"/>
                  </a:lnTo>
                  <a:lnTo>
                    <a:pt x="0" y="1786"/>
                  </a:lnTo>
                  <a:lnTo>
                    <a:pt x="1233" y="2987"/>
                  </a:lnTo>
                  <a:lnTo>
                    <a:pt x="933" y="4679"/>
                  </a:lnTo>
                  <a:lnTo>
                    <a:pt x="2466" y="3872"/>
                  </a:lnTo>
                  <a:lnTo>
                    <a:pt x="3983" y="4679"/>
                  </a:lnTo>
                  <a:lnTo>
                    <a:pt x="3699" y="2987"/>
                  </a:lnTo>
                  <a:lnTo>
                    <a:pt x="4917" y="1786"/>
                  </a:lnTo>
                  <a:lnTo>
                    <a:pt x="3225" y="1533"/>
                  </a:lnTo>
                  <a:lnTo>
                    <a:pt x="2466"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61"/>
            <p:cNvSpPr/>
            <p:nvPr/>
          </p:nvSpPr>
          <p:spPr>
            <a:xfrm>
              <a:off x="3553450" y="3099800"/>
              <a:ext cx="127275" cy="121325"/>
            </a:xfrm>
            <a:custGeom>
              <a:avLst/>
              <a:gdLst/>
              <a:ahLst/>
              <a:cxnLst/>
              <a:rect l="l" t="t" r="r" b="b"/>
              <a:pathLst>
                <a:path w="5091" h="4853" extrusionOk="0">
                  <a:moveTo>
                    <a:pt x="2545" y="174"/>
                  </a:moveTo>
                  <a:lnTo>
                    <a:pt x="3272" y="1645"/>
                  </a:lnTo>
                  <a:lnTo>
                    <a:pt x="3272" y="1676"/>
                  </a:lnTo>
                  <a:lnTo>
                    <a:pt x="4916" y="1913"/>
                  </a:lnTo>
                  <a:lnTo>
                    <a:pt x="3731" y="3067"/>
                  </a:lnTo>
                  <a:lnTo>
                    <a:pt x="4016" y="4711"/>
                  </a:lnTo>
                  <a:lnTo>
                    <a:pt x="2562" y="3936"/>
                  </a:lnTo>
                  <a:lnTo>
                    <a:pt x="2545" y="3936"/>
                  </a:lnTo>
                  <a:lnTo>
                    <a:pt x="1076" y="4711"/>
                  </a:lnTo>
                  <a:lnTo>
                    <a:pt x="1344" y="3067"/>
                  </a:lnTo>
                  <a:lnTo>
                    <a:pt x="159" y="1913"/>
                  </a:lnTo>
                  <a:lnTo>
                    <a:pt x="1786" y="1676"/>
                  </a:lnTo>
                  <a:lnTo>
                    <a:pt x="1803" y="1676"/>
                  </a:lnTo>
                  <a:lnTo>
                    <a:pt x="2545" y="174"/>
                  </a:lnTo>
                  <a:close/>
                  <a:moveTo>
                    <a:pt x="2545" y="1"/>
                  </a:moveTo>
                  <a:lnTo>
                    <a:pt x="1755" y="1597"/>
                  </a:lnTo>
                  <a:lnTo>
                    <a:pt x="79" y="1849"/>
                  </a:lnTo>
                  <a:lnTo>
                    <a:pt x="1" y="1849"/>
                  </a:lnTo>
                  <a:lnTo>
                    <a:pt x="1265" y="3099"/>
                  </a:lnTo>
                  <a:lnTo>
                    <a:pt x="964" y="4853"/>
                  </a:lnTo>
                  <a:lnTo>
                    <a:pt x="2545" y="4016"/>
                  </a:lnTo>
                  <a:lnTo>
                    <a:pt x="4111" y="4853"/>
                  </a:lnTo>
                  <a:lnTo>
                    <a:pt x="4111" y="4853"/>
                  </a:lnTo>
                  <a:lnTo>
                    <a:pt x="3810" y="3099"/>
                  </a:lnTo>
                  <a:lnTo>
                    <a:pt x="5091" y="1849"/>
                  </a:lnTo>
                  <a:lnTo>
                    <a:pt x="3320" y="1597"/>
                  </a:lnTo>
                  <a:lnTo>
                    <a:pt x="2545"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61"/>
            <p:cNvSpPr/>
            <p:nvPr/>
          </p:nvSpPr>
          <p:spPr>
            <a:xfrm>
              <a:off x="3476375" y="3136950"/>
              <a:ext cx="29700" cy="29650"/>
            </a:xfrm>
            <a:custGeom>
              <a:avLst/>
              <a:gdLst/>
              <a:ahLst/>
              <a:cxnLst/>
              <a:rect l="l" t="t" r="r" b="b"/>
              <a:pathLst>
                <a:path w="1188" h="1186" extrusionOk="0">
                  <a:moveTo>
                    <a:pt x="602" y="1"/>
                  </a:moveTo>
                  <a:cubicBezTo>
                    <a:pt x="270" y="1"/>
                    <a:pt x="1" y="269"/>
                    <a:pt x="1" y="585"/>
                  </a:cubicBezTo>
                  <a:cubicBezTo>
                    <a:pt x="1" y="917"/>
                    <a:pt x="270" y="1185"/>
                    <a:pt x="602" y="1185"/>
                  </a:cubicBezTo>
                  <a:cubicBezTo>
                    <a:pt x="918" y="1185"/>
                    <a:pt x="1187" y="917"/>
                    <a:pt x="1187" y="585"/>
                  </a:cubicBezTo>
                  <a:cubicBezTo>
                    <a:pt x="1187" y="269"/>
                    <a:pt x="918" y="1"/>
                    <a:pt x="60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61"/>
            <p:cNvSpPr/>
            <p:nvPr/>
          </p:nvSpPr>
          <p:spPr>
            <a:xfrm>
              <a:off x="3475225" y="3135750"/>
              <a:ext cx="32000" cy="32050"/>
            </a:xfrm>
            <a:custGeom>
              <a:avLst/>
              <a:gdLst/>
              <a:ahLst/>
              <a:cxnLst/>
              <a:rect l="l" t="t" r="r" b="b"/>
              <a:pathLst>
                <a:path w="1280" h="1282" extrusionOk="0">
                  <a:moveTo>
                    <a:pt x="648" y="80"/>
                  </a:moveTo>
                  <a:cubicBezTo>
                    <a:pt x="949" y="80"/>
                    <a:pt x="1201" y="333"/>
                    <a:pt x="1201" y="633"/>
                  </a:cubicBezTo>
                  <a:cubicBezTo>
                    <a:pt x="1201" y="949"/>
                    <a:pt x="949" y="1202"/>
                    <a:pt x="648" y="1202"/>
                  </a:cubicBezTo>
                  <a:cubicBezTo>
                    <a:pt x="331" y="1202"/>
                    <a:pt x="79" y="949"/>
                    <a:pt x="79" y="633"/>
                  </a:cubicBezTo>
                  <a:cubicBezTo>
                    <a:pt x="79" y="333"/>
                    <a:pt x="331" y="80"/>
                    <a:pt x="648" y="80"/>
                  </a:cubicBezTo>
                  <a:close/>
                  <a:moveTo>
                    <a:pt x="648" y="0"/>
                  </a:moveTo>
                  <a:cubicBezTo>
                    <a:pt x="285" y="0"/>
                    <a:pt x="0" y="285"/>
                    <a:pt x="0" y="633"/>
                  </a:cubicBezTo>
                  <a:cubicBezTo>
                    <a:pt x="0" y="997"/>
                    <a:pt x="285" y="1281"/>
                    <a:pt x="648" y="1281"/>
                  </a:cubicBezTo>
                  <a:cubicBezTo>
                    <a:pt x="995" y="1281"/>
                    <a:pt x="1280" y="997"/>
                    <a:pt x="1280" y="633"/>
                  </a:cubicBezTo>
                  <a:cubicBezTo>
                    <a:pt x="1280" y="285"/>
                    <a:pt x="995" y="0"/>
                    <a:pt x="64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61"/>
            <p:cNvSpPr/>
            <p:nvPr/>
          </p:nvSpPr>
          <p:spPr>
            <a:xfrm>
              <a:off x="3727700" y="3136950"/>
              <a:ext cx="30075" cy="29650"/>
            </a:xfrm>
            <a:custGeom>
              <a:avLst/>
              <a:gdLst/>
              <a:ahLst/>
              <a:cxnLst/>
              <a:rect l="l" t="t" r="r" b="b"/>
              <a:pathLst>
                <a:path w="1203" h="1186" extrusionOk="0">
                  <a:moveTo>
                    <a:pt x="602" y="1"/>
                  </a:moveTo>
                  <a:cubicBezTo>
                    <a:pt x="270" y="1"/>
                    <a:pt x="1" y="269"/>
                    <a:pt x="1" y="585"/>
                  </a:cubicBezTo>
                  <a:cubicBezTo>
                    <a:pt x="1" y="917"/>
                    <a:pt x="270" y="1185"/>
                    <a:pt x="602" y="1185"/>
                  </a:cubicBezTo>
                  <a:cubicBezTo>
                    <a:pt x="934" y="1185"/>
                    <a:pt x="1202" y="917"/>
                    <a:pt x="1202" y="585"/>
                  </a:cubicBezTo>
                  <a:cubicBezTo>
                    <a:pt x="1202" y="269"/>
                    <a:pt x="934" y="1"/>
                    <a:pt x="60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61"/>
            <p:cNvSpPr/>
            <p:nvPr/>
          </p:nvSpPr>
          <p:spPr>
            <a:xfrm>
              <a:off x="3726550" y="3135750"/>
              <a:ext cx="32000" cy="32050"/>
            </a:xfrm>
            <a:custGeom>
              <a:avLst/>
              <a:gdLst/>
              <a:ahLst/>
              <a:cxnLst/>
              <a:rect l="l" t="t" r="r" b="b"/>
              <a:pathLst>
                <a:path w="1280" h="1282" extrusionOk="0">
                  <a:moveTo>
                    <a:pt x="648" y="80"/>
                  </a:moveTo>
                  <a:cubicBezTo>
                    <a:pt x="949" y="80"/>
                    <a:pt x="1201" y="333"/>
                    <a:pt x="1201" y="633"/>
                  </a:cubicBezTo>
                  <a:cubicBezTo>
                    <a:pt x="1201" y="949"/>
                    <a:pt x="949" y="1202"/>
                    <a:pt x="648" y="1202"/>
                  </a:cubicBezTo>
                  <a:cubicBezTo>
                    <a:pt x="331" y="1202"/>
                    <a:pt x="79" y="949"/>
                    <a:pt x="79" y="633"/>
                  </a:cubicBezTo>
                  <a:cubicBezTo>
                    <a:pt x="79" y="333"/>
                    <a:pt x="331" y="80"/>
                    <a:pt x="648" y="80"/>
                  </a:cubicBezTo>
                  <a:close/>
                  <a:moveTo>
                    <a:pt x="648" y="0"/>
                  </a:moveTo>
                  <a:cubicBezTo>
                    <a:pt x="300" y="0"/>
                    <a:pt x="0" y="285"/>
                    <a:pt x="0" y="633"/>
                  </a:cubicBezTo>
                  <a:cubicBezTo>
                    <a:pt x="0" y="997"/>
                    <a:pt x="300" y="1281"/>
                    <a:pt x="648" y="1281"/>
                  </a:cubicBezTo>
                  <a:cubicBezTo>
                    <a:pt x="995" y="1281"/>
                    <a:pt x="1280" y="997"/>
                    <a:pt x="1280" y="633"/>
                  </a:cubicBezTo>
                  <a:cubicBezTo>
                    <a:pt x="1280" y="285"/>
                    <a:pt x="995" y="0"/>
                    <a:pt x="64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0" name="Google Shape;9470;p61"/>
          <p:cNvSpPr txBox="1">
            <a:spLocks noGrp="1"/>
          </p:cNvSpPr>
          <p:nvPr>
            <p:ph type="title"/>
          </p:nvPr>
        </p:nvSpPr>
        <p:spPr>
          <a:xfrm>
            <a:off x="720000" y="61646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JENIS-JENIS INTEGRASI NASIONAL</a:t>
            </a:r>
            <a:endParaRPr dirty="0"/>
          </a:p>
        </p:txBody>
      </p:sp>
      <p:grpSp>
        <p:nvGrpSpPr>
          <p:cNvPr id="37" name="Google Shape;9438;p61">
            <a:extLst>
              <a:ext uri="{FF2B5EF4-FFF2-40B4-BE49-F238E27FC236}">
                <a16:creationId xmlns:a16="http://schemas.microsoft.com/office/drawing/2014/main" id="{FF1761F4-83E8-5E4D-BAE5-1AE99F1A1A8E}"/>
              </a:ext>
            </a:extLst>
          </p:cNvPr>
          <p:cNvGrpSpPr/>
          <p:nvPr/>
        </p:nvGrpSpPr>
        <p:grpSpPr>
          <a:xfrm>
            <a:off x="5125861" y="1625429"/>
            <a:ext cx="2242195" cy="1881787"/>
            <a:chOff x="832925" y="1507375"/>
            <a:chExt cx="3474307" cy="2649468"/>
          </a:xfrm>
        </p:grpSpPr>
        <p:sp>
          <p:nvSpPr>
            <p:cNvPr id="38" name="Google Shape;9439;p61">
              <a:extLst>
                <a:ext uri="{FF2B5EF4-FFF2-40B4-BE49-F238E27FC236}">
                  <a16:creationId xmlns:a16="http://schemas.microsoft.com/office/drawing/2014/main" id="{4762D3A9-B886-CE4F-B86E-14DE08F875D7}"/>
                </a:ext>
              </a:extLst>
            </p:cNvPr>
            <p:cNvSpPr/>
            <p:nvPr/>
          </p:nvSpPr>
          <p:spPr>
            <a:xfrm>
              <a:off x="833388" y="1538888"/>
              <a:ext cx="3473845" cy="2617955"/>
            </a:xfrm>
            <a:custGeom>
              <a:avLst/>
              <a:gdLst/>
              <a:ahLst/>
              <a:cxnLst/>
              <a:rect l="l" t="t" r="r" b="b"/>
              <a:pathLst>
                <a:path w="55751" h="42015" extrusionOk="0">
                  <a:moveTo>
                    <a:pt x="27883" y="1"/>
                  </a:moveTo>
                  <a:lnTo>
                    <a:pt x="4395" y="6939"/>
                  </a:lnTo>
                  <a:cubicBezTo>
                    <a:pt x="3716" y="7145"/>
                    <a:pt x="3241" y="7778"/>
                    <a:pt x="3241" y="8488"/>
                  </a:cubicBezTo>
                  <a:lnTo>
                    <a:pt x="3241" y="9152"/>
                  </a:lnTo>
                  <a:cubicBezTo>
                    <a:pt x="3241" y="10054"/>
                    <a:pt x="2514" y="10765"/>
                    <a:pt x="1629" y="10765"/>
                  </a:cubicBezTo>
                  <a:cubicBezTo>
                    <a:pt x="728" y="10765"/>
                    <a:pt x="0" y="11492"/>
                    <a:pt x="0" y="12393"/>
                  </a:cubicBezTo>
                  <a:lnTo>
                    <a:pt x="0" y="21007"/>
                  </a:lnTo>
                  <a:lnTo>
                    <a:pt x="0" y="29638"/>
                  </a:lnTo>
                  <a:cubicBezTo>
                    <a:pt x="0" y="30539"/>
                    <a:pt x="728" y="31250"/>
                    <a:pt x="1629" y="31250"/>
                  </a:cubicBezTo>
                  <a:cubicBezTo>
                    <a:pt x="2514" y="31250"/>
                    <a:pt x="3241" y="31977"/>
                    <a:pt x="3241" y="32879"/>
                  </a:cubicBezTo>
                  <a:lnTo>
                    <a:pt x="3241" y="33542"/>
                  </a:lnTo>
                  <a:cubicBezTo>
                    <a:pt x="3241" y="34253"/>
                    <a:pt x="3716" y="34885"/>
                    <a:pt x="4395" y="35091"/>
                  </a:cubicBezTo>
                  <a:lnTo>
                    <a:pt x="27883" y="42015"/>
                  </a:lnTo>
                  <a:lnTo>
                    <a:pt x="51372" y="35091"/>
                  </a:lnTo>
                  <a:cubicBezTo>
                    <a:pt x="52052" y="34885"/>
                    <a:pt x="52526" y="34253"/>
                    <a:pt x="52526" y="33542"/>
                  </a:cubicBezTo>
                  <a:lnTo>
                    <a:pt x="52526" y="32879"/>
                  </a:lnTo>
                  <a:cubicBezTo>
                    <a:pt x="52526" y="31977"/>
                    <a:pt x="53253" y="31250"/>
                    <a:pt x="54139" y="31250"/>
                  </a:cubicBezTo>
                  <a:cubicBezTo>
                    <a:pt x="55039" y="31250"/>
                    <a:pt x="55751" y="30539"/>
                    <a:pt x="55751" y="29638"/>
                  </a:cubicBezTo>
                  <a:lnTo>
                    <a:pt x="55751" y="21007"/>
                  </a:lnTo>
                  <a:lnTo>
                    <a:pt x="55751" y="12393"/>
                  </a:lnTo>
                  <a:cubicBezTo>
                    <a:pt x="55751" y="11492"/>
                    <a:pt x="55039" y="10765"/>
                    <a:pt x="54139" y="10765"/>
                  </a:cubicBezTo>
                  <a:cubicBezTo>
                    <a:pt x="53253" y="10765"/>
                    <a:pt x="52526" y="10054"/>
                    <a:pt x="52526" y="9152"/>
                  </a:cubicBezTo>
                  <a:lnTo>
                    <a:pt x="52526" y="8488"/>
                  </a:lnTo>
                  <a:cubicBezTo>
                    <a:pt x="52526" y="7778"/>
                    <a:pt x="52052" y="7145"/>
                    <a:pt x="51372" y="6939"/>
                  </a:cubicBezTo>
                  <a:lnTo>
                    <a:pt x="27883" y="1"/>
                  </a:ln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40;p61">
              <a:extLst>
                <a:ext uri="{FF2B5EF4-FFF2-40B4-BE49-F238E27FC236}">
                  <a16:creationId xmlns:a16="http://schemas.microsoft.com/office/drawing/2014/main" id="{7740C4F4-BDE0-8445-90A4-06EAC8057ECE}"/>
                </a:ext>
              </a:extLst>
            </p:cNvPr>
            <p:cNvSpPr/>
            <p:nvPr/>
          </p:nvSpPr>
          <p:spPr>
            <a:xfrm>
              <a:off x="832925" y="1507375"/>
              <a:ext cx="3473845" cy="2617955"/>
            </a:xfrm>
            <a:custGeom>
              <a:avLst/>
              <a:gdLst/>
              <a:ahLst/>
              <a:cxnLst/>
              <a:rect l="l" t="t" r="r" b="b"/>
              <a:pathLst>
                <a:path w="55751" h="42015" extrusionOk="0">
                  <a:moveTo>
                    <a:pt x="27883" y="1"/>
                  </a:moveTo>
                  <a:lnTo>
                    <a:pt x="4395" y="6939"/>
                  </a:lnTo>
                  <a:cubicBezTo>
                    <a:pt x="3716" y="7145"/>
                    <a:pt x="3241" y="7778"/>
                    <a:pt x="3241" y="8488"/>
                  </a:cubicBezTo>
                  <a:lnTo>
                    <a:pt x="3241" y="9152"/>
                  </a:lnTo>
                  <a:cubicBezTo>
                    <a:pt x="3241" y="10054"/>
                    <a:pt x="2514" y="10765"/>
                    <a:pt x="1629" y="10765"/>
                  </a:cubicBezTo>
                  <a:cubicBezTo>
                    <a:pt x="728" y="10765"/>
                    <a:pt x="0" y="11492"/>
                    <a:pt x="0" y="12393"/>
                  </a:cubicBezTo>
                  <a:lnTo>
                    <a:pt x="0" y="21007"/>
                  </a:lnTo>
                  <a:lnTo>
                    <a:pt x="0" y="29638"/>
                  </a:lnTo>
                  <a:cubicBezTo>
                    <a:pt x="0" y="30539"/>
                    <a:pt x="728" y="31250"/>
                    <a:pt x="1629" y="31250"/>
                  </a:cubicBezTo>
                  <a:cubicBezTo>
                    <a:pt x="2514" y="31250"/>
                    <a:pt x="3241" y="31977"/>
                    <a:pt x="3241" y="32879"/>
                  </a:cubicBezTo>
                  <a:lnTo>
                    <a:pt x="3241" y="33542"/>
                  </a:lnTo>
                  <a:cubicBezTo>
                    <a:pt x="3241" y="34253"/>
                    <a:pt x="3716" y="34885"/>
                    <a:pt x="4395" y="35091"/>
                  </a:cubicBezTo>
                  <a:lnTo>
                    <a:pt x="27883" y="42015"/>
                  </a:lnTo>
                  <a:lnTo>
                    <a:pt x="51372" y="35091"/>
                  </a:lnTo>
                  <a:cubicBezTo>
                    <a:pt x="52052" y="34885"/>
                    <a:pt x="52526" y="34253"/>
                    <a:pt x="52526" y="33542"/>
                  </a:cubicBezTo>
                  <a:lnTo>
                    <a:pt x="52526" y="32879"/>
                  </a:lnTo>
                  <a:cubicBezTo>
                    <a:pt x="52526" y="31977"/>
                    <a:pt x="53253" y="31250"/>
                    <a:pt x="54139" y="31250"/>
                  </a:cubicBezTo>
                  <a:cubicBezTo>
                    <a:pt x="55039" y="31250"/>
                    <a:pt x="55751" y="30539"/>
                    <a:pt x="55751" y="29638"/>
                  </a:cubicBezTo>
                  <a:lnTo>
                    <a:pt x="55751" y="21007"/>
                  </a:lnTo>
                  <a:lnTo>
                    <a:pt x="55751" y="12393"/>
                  </a:lnTo>
                  <a:cubicBezTo>
                    <a:pt x="55751" y="11492"/>
                    <a:pt x="55039" y="10765"/>
                    <a:pt x="54139" y="10765"/>
                  </a:cubicBezTo>
                  <a:cubicBezTo>
                    <a:pt x="53253" y="10765"/>
                    <a:pt x="52526" y="10054"/>
                    <a:pt x="52526" y="9152"/>
                  </a:cubicBezTo>
                  <a:lnTo>
                    <a:pt x="52526" y="8488"/>
                  </a:lnTo>
                  <a:cubicBezTo>
                    <a:pt x="52526" y="7778"/>
                    <a:pt x="52052" y="7145"/>
                    <a:pt x="51372" y="6939"/>
                  </a:cubicBezTo>
                  <a:lnTo>
                    <a:pt x="278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41;p61">
              <a:extLst>
                <a:ext uri="{FF2B5EF4-FFF2-40B4-BE49-F238E27FC236}">
                  <a16:creationId xmlns:a16="http://schemas.microsoft.com/office/drawing/2014/main" id="{CB90BF76-16B0-344A-BDA7-BA09A5CC1B26}"/>
                </a:ext>
              </a:extLst>
            </p:cNvPr>
            <p:cNvSpPr/>
            <p:nvPr/>
          </p:nvSpPr>
          <p:spPr>
            <a:xfrm>
              <a:off x="949133" y="1628507"/>
              <a:ext cx="3242363" cy="2376690"/>
            </a:xfrm>
            <a:custGeom>
              <a:avLst/>
              <a:gdLst/>
              <a:ahLst/>
              <a:cxnLst/>
              <a:rect l="l" t="t" r="r" b="b"/>
              <a:pathLst>
                <a:path w="52036" h="38143" extrusionOk="0">
                  <a:moveTo>
                    <a:pt x="26018" y="175"/>
                  </a:moveTo>
                  <a:lnTo>
                    <a:pt x="48638" y="6845"/>
                  </a:lnTo>
                  <a:lnTo>
                    <a:pt x="48638" y="7208"/>
                  </a:lnTo>
                  <a:cubicBezTo>
                    <a:pt x="48638" y="9042"/>
                    <a:pt x="50044" y="10623"/>
                    <a:pt x="51863" y="10829"/>
                  </a:cubicBezTo>
                  <a:lnTo>
                    <a:pt x="51863" y="27314"/>
                  </a:lnTo>
                  <a:cubicBezTo>
                    <a:pt x="50044" y="27520"/>
                    <a:pt x="48638" y="29085"/>
                    <a:pt x="48638" y="30935"/>
                  </a:cubicBezTo>
                  <a:lnTo>
                    <a:pt x="48638" y="31297"/>
                  </a:lnTo>
                  <a:lnTo>
                    <a:pt x="26018" y="37968"/>
                  </a:lnTo>
                  <a:lnTo>
                    <a:pt x="3400" y="31297"/>
                  </a:lnTo>
                  <a:lnTo>
                    <a:pt x="3400" y="30935"/>
                  </a:lnTo>
                  <a:cubicBezTo>
                    <a:pt x="3400" y="29085"/>
                    <a:pt x="1977" y="27520"/>
                    <a:pt x="159" y="27314"/>
                  </a:cubicBezTo>
                  <a:lnTo>
                    <a:pt x="159" y="10829"/>
                  </a:lnTo>
                  <a:cubicBezTo>
                    <a:pt x="1977" y="10623"/>
                    <a:pt x="3400" y="9042"/>
                    <a:pt x="3400" y="7208"/>
                  </a:cubicBezTo>
                  <a:lnTo>
                    <a:pt x="3400" y="6845"/>
                  </a:lnTo>
                  <a:lnTo>
                    <a:pt x="26018" y="175"/>
                  </a:lnTo>
                  <a:close/>
                  <a:moveTo>
                    <a:pt x="26018" y="1"/>
                  </a:moveTo>
                  <a:lnTo>
                    <a:pt x="3288" y="6702"/>
                  </a:lnTo>
                  <a:lnTo>
                    <a:pt x="3225" y="6719"/>
                  </a:lnTo>
                  <a:lnTo>
                    <a:pt x="3225" y="7208"/>
                  </a:lnTo>
                  <a:cubicBezTo>
                    <a:pt x="3225" y="8995"/>
                    <a:pt x="1851" y="10512"/>
                    <a:pt x="80" y="10671"/>
                  </a:cubicBezTo>
                  <a:lnTo>
                    <a:pt x="1" y="10686"/>
                  </a:lnTo>
                  <a:lnTo>
                    <a:pt x="1" y="27457"/>
                  </a:lnTo>
                  <a:lnTo>
                    <a:pt x="80" y="27472"/>
                  </a:lnTo>
                  <a:cubicBezTo>
                    <a:pt x="1851" y="27630"/>
                    <a:pt x="3225" y="29148"/>
                    <a:pt x="3225" y="30935"/>
                  </a:cubicBezTo>
                  <a:lnTo>
                    <a:pt x="3225" y="31409"/>
                  </a:lnTo>
                  <a:lnTo>
                    <a:pt x="25987" y="38126"/>
                  </a:lnTo>
                  <a:lnTo>
                    <a:pt x="26018" y="38142"/>
                  </a:lnTo>
                  <a:lnTo>
                    <a:pt x="48748" y="31424"/>
                  </a:lnTo>
                  <a:lnTo>
                    <a:pt x="48796" y="31409"/>
                  </a:lnTo>
                  <a:lnTo>
                    <a:pt x="48796" y="30935"/>
                  </a:lnTo>
                  <a:cubicBezTo>
                    <a:pt x="48796" y="29148"/>
                    <a:pt x="50187" y="27630"/>
                    <a:pt x="51957" y="27472"/>
                  </a:cubicBezTo>
                  <a:lnTo>
                    <a:pt x="52036" y="27457"/>
                  </a:lnTo>
                  <a:lnTo>
                    <a:pt x="52036" y="10686"/>
                  </a:lnTo>
                  <a:lnTo>
                    <a:pt x="51957" y="10671"/>
                  </a:lnTo>
                  <a:cubicBezTo>
                    <a:pt x="50187" y="10512"/>
                    <a:pt x="48796" y="8995"/>
                    <a:pt x="48796" y="7208"/>
                  </a:cubicBezTo>
                  <a:lnTo>
                    <a:pt x="48796" y="6719"/>
                  </a:lnTo>
                  <a:lnTo>
                    <a:pt x="26035" y="17"/>
                  </a:lnTo>
                  <a:lnTo>
                    <a:pt x="260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9591;p68">
            <a:extLst>
              <a:ext uri="{FF2B5EF4-FFF2-40B4-BE49-F238E27FC236}">
                <a16:creationId xmlns:a16="http://schemas.microsoft.com/office/drawing/2014/main" id="{19A9DA73-A6EB-E44B-BA9C-EB90800292D9}"/>
              </a:ext>
            </a:extLst>
          </p:cNvPr>
          <p:cNvGrpSpPr/>
          <p:nvPr/>
        </p:nvGrpSpPr>
        <p:grpSpPr>
          <a:xfrm>
            <a:off x="977120" y="1636283"/>
            <a:ext cx="2783936" cy="1870933"/>
            <a:chOff x="1024563" y="2798911"/>
            <a:chExt cx="2172510" cy="1558371"/>
          </a:xfrm>
        </p:grpSpPr>
        <p:sp>
          <p:nvSpPr>
            <p:cNvPr id="58" name="Google Shape;9592;p68">
              <a:extLst>
                <a:ext uri="{FF2B5EF4-FFF2-40B4-BE49-F238E27FC236}">
                  <a16:creationId xmlns:a16="http://schemas.microsoft.com/office/drawing/2014/main" id="{E7185EDC-F179-DF45-8DB3-3A7AB607890D}"/>
                </a:ext>
              </a:extLst>
            </p:cNvPr>
            <p:cNvSpPr/>
            <p:nvPr/>
          </p:nvSpPr>
          <p:spPr>
            <a:xfrm>
              <a:off x="1024563" y="2798911"/>
              <a:ext cx="2172510" cy="1558371"/>
            </a:xfrm>
            <a:custGeom>
              <a:avLst/>
              <a:gdLst/>
              <a:ahLst/>
              <a:cxnLst/>
              <a:rect l="l" t="t" r="r" b="b"/>
              <a:pathLst>
                <a:path w="55245" h="39628" extrusionOk="0">
                  <a:moveTo>
                    <a:pt x="27631" y="0"/>
                  </a:moveTo>
                  <a:lnTo>
                    <a:pt x="25939" y="902"/>
                  </a:lnTo>
                  <a:cubicBezTo>
                    <a:pt x="21841" y="3129"/>
                    <a:pt x="17394" y="4263"/>
                    <a:pt x="12919" y="4263"/>
                  </a:cubicBezTo>
                  <a:cubicBezTo>
                    <a:pt x="11076" y="4263"/>
                    <a:pt x="9228" y="4071"/>
                    <a:pt x="7398" y="3684"/>
                  </a:cubicBezTo>
                  <a:cubicBezTo>
                    <a:pt x="7294" y="3663"/>
                    <a:pt x="7191" y="3653"/>
                    <a:pt x="7089" y="3653"/>
                  </a:cubicBezTo>
                  <a:cubicBezTo>
                    <a:pt x="6110" y="3653"/>
                    <a:pt x="5280" y="4581"/>
                    <a:pt x="5280" y="5770"/>
                  </a:cubicBezTo>
                  <a:cubicBezTo>
                    <a:pt x="5280" y="6940"/>
                    <a:pt x="4473" y="7888"/>
                    <a:pt x="3462" y="7888"/>
                  </a:cubicBezTo>
                  <a:lnTo>
                    <a:pt x="3399" y="7888"/>
                  </a:lnTo>
                  <a:cubicBezTo>
                    <a:pt x="2403" y="7888"/>
                    <a:pt x="1597" y="8837"/>
                    <a:pt x="1597" y="10006"/>
                  </a:cubicBezTo>
                  <a:lnTo>
                    <a:pt x="1597" y="14306"/>
                  </a:lnTo>
                  <a:cubicBezTo>
                    <a:pt x="1597" y="16297"/>
                    <a:pt x="1044" y="18226"/>
                    <a:pt x="1" y="19806"/>
                  </a:cubicBezTo>
                  <a:cubicBezTo>
                    <a:pt x="1044" y="21387"/>
                    <a:pt x="1597" y="23315"/>
                    <a:pt x="1597" y="25307"/>
                  </a:cubicBezTo>
                  <a:lnTo>
                    <a:pt x="1597" y="29622"/>
                  </a:lnTo>
                  <a:cubicBezTo>
                    <a:pt x="1597" y="30791"/>
                    <a:pt x="2403" y="31724"/>
                    <a:pt x="3399" y="31724"/>
                  </a:cubicBezTo>
                  <a:lnTo>
                    <a:pt x="3462" y="31724"/>
                  </a:lnTo>
                  <a:cubicBezTo>
                    <a:pt x="4473" y="31724"/>
                    <a:pt x="5280" y="32673"/>
                    <a:pt x="5280" y="33843"/>
                  </a:cubicBezTo>
                  <a:cubicBezTo>
                    <a:pt x="5280" y="35038"/>
                    <a:pt x="6100" y="35964"/>
                    <a:pt x="7071" y="35964"/>
                  </a:cubicBezTo>
                  <a:cubicBezTo>
                    <a:pt x="7179" y="35964"/>
                    <a:pt x="7288" y="35953"/>
                    <a:pt x="7398" y="35929"/>
                  </a:cubicBezTo>
                  <a:cubicBezTo>
                    <a:pt x="9221" y="35543"/>
                    <a:pt x="11062" y="35352"/>
                    <a:pt x="12898" y="35352"/>
                  </a:cubicBezTo>
                  <a:cubicBezTo>
                    <a:pt x="17380" y="35352"/>
                    <a:pt x="21834" y="36491"/>
                    <a:pt x="25939" y="38711"/>
                  </a:cubicBezTo>
                  <a:lnTo>
                    <a:pt x="27631" y="39628"/>
                  </a:lnTo>
                  <a:lnTo>
                    <a:pt x="29306" y="38711"/>
                  </a:lnTo>
                  <a:cubicBezTo>
                    <a:pt x="33421" y="36491"/>
                    <a:pt x="37871" y="35352"/>
                    <a:pt x="42350" y="35352"/>
                  </a:cubicBezTo>
                  <a:cubicBezTo>
                    <a:pt x="44184" y="35352"/>
                    <a:pt x="46023" y="35543"/>
                    <a:pt x="47847" y="35929"/>
                  </a:cubicBezTo>
                  <a:cubicBezTo>
                    <a:pt x="47957" y="35953"/>
                    <a:pt x="48066" y="35964"/>
                    <a:pt x="48174" y="35964"/>
                  </a:cubicBezTo>
                  <a:cubicBezTo>
                    <a:pt x="49148" y="35964"/>
                    <a:pt x="49981" y="35038"/>
                    <a:pt x="49981" y="33843"/>
                  </a:cubicBezTo>
                  <a:cubicBezTo>
                    <a:pt x="49981" y="32673"/>
                    <a:pt x="50787" y="31724"/>
                    <a:pt x="51783" y="31724"/>
                  </a:cubicBezTo>
                  <a:lnTo>
                    <a:pt x="51846" y="31724"/>
                  </a:lnTo>
                  <a:cubicBezTo>
                    <a:pt x="52841" y="31724"/>
                    <a:pt x="53663" y="30791"/>
                    <a:pt x="53663" y="29622"/>
                  </a:cubicBezTo>
                  <a:lnTo>
                    <a:pt x="53663" y="25307"/>
                  </a:lnTo>
                  <a:cubicBezTo>
                    <a:pt x="53663" y="23315"/>
                    <a:pt x="54217" y="21387"/>
                    <a:pt x="55244" y="19806"/>
                  </a:cubicBezTo>
                  <a:cubicBezTo>
                    <a:pt x="54217" y="18226"/>
                    <a:pt x="53663" y="16297"/>
                    <a:pt x="53663" y="14306"/>
                  </a:cubicBezTo>
                  <a:lnTo>
                    <a:pt x="53663" y="10006"/>
                  </a:lnTo>
                  <a:cubicBezTo>
                    <a:pt x="53663" y="8837"/>
                    <a:pt x="52841" y="7888"/>
                    <a:pt x="51846" y="7888"/>
                  </a:cubicBezTo>
                  <a:lnTo>
                    <a:pt x="51783" y="7888"/>
                  </a:lnTo>
                  <a:cubicBezTo>
                    <a:pt x="50787" y="7888"/>
                    <a:pt x="49981" y="6940"/>
                    <a:pt x="49981" y="5770"/>
                  </a:cubicBezTo>
                  <a:cubicBezTo>
                    <a:pt x="49981" y="4581"/>
                    <a:pt x="49138" y="3653"/>
                    <a:pt x="48157" y="3653"/>
                  </a:cubicBezTo>
                  <a:cubicBezTo>
                    <a:pt x="48054" y="3653"/>
                    <a:pt x="47951" y="3663"/>
                    <a:pt x="47847" y="3684"/>
                  </a:cubicBezTo>
                  <a:cubicBezTo>
                    <a:pt x="46017" y="4071"/>
                    <a:pt x="44170" y="4263"/>
                    <a:pt x="42329" y="4263"/>
                  </a:cubicBezTo>
                  <a:cubicBezTo>
                    <a:pt x="37857" y="4263"/>
                    <a:pt x="33415" y="3129"/>
                    <a:pt x="29306" y="902"/>
                  </a:cubicBezTo>
                  <a:lnTo>
                    <a:pt x="27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93;p68">
              <a:extLst>
                <a:ext uri="{FF2B5EF4-FFF2-40B4-BE49-F238E27FC236}">
                  <a16:creationId xmlns:a16="http://schemas.microsoft.com/office/drawing/2014/main" id="{902ACF9E-B2EE-3E4A-B872-11742C4CE979}"/>
                </a:ext>
              </a:extLst>
            </p:cNvPr>
            <p:cNvSpPr/>
            <p:nvPr/>
          </p:nvSpPr>
          <p:spPr>
            <a:xfrm>
              <a:off x="1075526" y="2848026"/>
              <a:ext cx="2071208" cy="1459547"/>
            </a:xfrm>
            <a:custGeom>
              <a:avLst/>
              <a:gdLst/>
              <a:ahLst/>
              <a:cxnLst/>
              <a:rect l="l" t="t" r="r" b="b"/>
              <a:pathLst>
                <a:path w="52669" h="37115" extrusionOk="0">
                  <a:moveTo>
                    <a:pt x="26335" y="569"/>
                  </a:moveTo>
                  <a:lnTo>
                    <a:pt x="27251" y="1075"/>
                  </a:lnTo>
                  <a:cubicBezTo>
                    <a:pt x="31534" y="3398"/>
                    <a:pt x="36308" y="4616"/>
                    <a:pt x="41050" y="4616"/>
                  </a:cubicBezTo>
                  <a:cubicBezTo>
                    <a:pt x="42995" y="4616"/>
                    <a:pt x="44970" y="4410"/>
                    <a:pt x="46852" y="4015"/>
                  </a:cubicBezTo>
                  <a:cubicBezTo>
                    <a:pt x="46898" y="4030"/>
                    <a:pt x="47073" y="4189"/>
                    <a:pt x="47073" y="4521"/>
                  </a:cubicBezTo>
                  <a:cubicBezTo>
                    <a:pt x="47073" y="6576"/>
                    <a:pt x="48605" y="8235"/>
                    <a:pt x="50487" y="8235"/>
                  </a:cubicBezTo>
                  <a:lnTo>
                    <a:pt x="50534" y="8235"/>
                  </a:lnTo>
                  <a:cubicBezTo>
                    <a:pt x="50582" y="8251"/>
                    <a:pt x="50755" y="8425"/>
                    <a:pt x="50755" y="8757"/>
                  </a:cubicBezTo>
                  <a:lnTo>
                    <a:pt x="50755" y="13057"/>
                  </a:lnTo>
                  <a:cubicBezTo>
                    <a:pt x="50755" y="15000"/>
                    <a:pt x="51214" y="16897"/>
                    <a:pt x="52083" y="18557"/>
                  </a:cubicBezTo>
                  <a:cubicBezTo>
                    <a:pt x="51214" y="20233"/>
                    <a:pt x="50755" y="22130"/>
                    <a:pt x="50755" y="24058"/>
                  </a:cubicBezTo>
                  <a:lnTo>
                    <a:pt x="50755" y="28373"/>
                  </a:lnTo>
                  <a:cubicBezTo>
                    <a:pt x="50755" y="28705"/>
                    <a:pt x="50582" y="28863"/>
                    <a:pt x="50550" y="28878"/>
                  </a:cubicBezTo>
                  <a:lnTo>
                    <a:pt x="50487" y="28878"/>
                  </a:lnTo>
                  <a:cubicBezTo>
                    <a:pt x="48605" y="28878"/>
                    <a:pt x="47073" y="30539"/>
                    <a:pt x="47073" y="32594"/>
                  </a:cubicBezTo>
                  <a:cubicBezTo>
                    <a:pt x="47073" y="32925"/>
                    <a:pt x="46898" y="33099"/>
                    <a:pt x="46883" y="33115"/>
                  </a:cubicBezTo>
                  <a:cubicBezTo>
                    <a:pt x="44970" y="32704"/>
                    <a:pt x="42995" y="32499"/>
                    <a:pt x="41050" y="32499"/>
                  </a:cubicBezTo>
                  <a:cubicBezTo>
                    <a:pt x="36308" y="32499"/>
                    <a:pt x="31534" y="33732"/>
                    <a:pt x="27251" y="36055"/>
                  </a:cubicBezTo>
                  <a:lnTo>
                    <a:pt x="26335" y="36545"/>
                  </a:lnTo>
                  <a:lnTo>
                    <a:pt x="25401" y="36055"/>
                  </a:lnTo>
                  <a:cubicBezTo>
                    <a:pt x="21118" y="33732"/>
                    <a:pt x="16345" y="32499"/>
                    <a:pt x="11603" y="32499"/>
                  </a:cubicBezTo>
                  <a:cubicBezTo>
                    <a:pt x="9658" y="32499"/>
                    <a:pt x="7698" y="32704"/>
                    <a:pt x="5801" y="33115"/>
                  </a:cubicBezTo>
                  <a:cubicBezTo>
                    <a:pt x="5754" y="33099"/>
                    <a:pt x="5580" y="32925"/>
                    <a:pt x="5580" y="32594"/>
                  </a:cubicBezTo>
                  <a:cubicBezTo>
                    <a:pt x="5580" y="30539"/>
                    <a:pt x="4047" y="28878"/>
                    <a:pt x="2166" y="28878"/>
                  </a:cubicBezTo>
                  <a:lnTo>
                    <a:pt x="2119" y="28878"/>
                  </a:lnTo>
                  <a:cubicBezTo>
                    <a:pt x="2071" y="28863"/>
                    <a:pt x="1898" y="28705"/>
                    <a:pt x="1898" y="28373"/>
                  </a:cubicBezTo>
                  <a:lnTo>
                    <a:pt x="1898" y="24058"/>
                  </a:lnTo>
                  <a:cubicBezTo>
                    <a:pt x="1898" y="22130"/>
                    <a:pt x="1439" y="20233"/>
                    <a:pt x="570" y="18557"/>
                  </a:cubicBezTo>
                  <a:cubicBezTo>
                    <a:pt x="1439" y="16897"/>
                    <a:pt x="1898" y="15000"/>
                    <a:pt x="1898" y="13057"/>
                  </a:cubicBezTo>
                  <a:lnTo>
                    <a:pt x="1898" y="8757"/>
                  </a:lnTo>
                  <a:cubicBezTo>
                    <a:pt x="1898" y="8425"/>
                    <a:pt x="2071" y="8251"/>
                    <a:pt x="2103" y="8235"/>
                  </a:cubicBezTo>
                  <a:lnTo>
                    <a:pt x="2166" y="8235"/>
                  </a:lnTo>
                  <a:cubicBezTo>
                    <a:pt x="4047" y="8235"/>
                    <a:pt x="5580" y="6576"/>
                    <a:pt x="5580" y="4521"/>
                  </a:cubicBezTo>
                  <a:cubicBezTo>
                    <a:pt x="5580" y="4189"/>
                    <a:pt x="5754" y="4030"/>
                    <a:pt x="5770" y="4015"/>
                  </a:cubicBezTo>
                  <a:cubicBezTo>
                    <a:pt x="7698" y="4410"/>
                    <a:pt x="9658" y="4616"/>
                    <a:pt x="11603" y="4616"/>
                  </a:cubicBezTo>
                  <a:cubicBezTo>
                    <a:pt x="16345" y="4616"/>
                    <a:pt x="21118" y="3398"/>
                    <a:pt x="25401" y="1075"/>
                  </a:cubicBezTo>
                  <a:lnTo>
                    <a:pt x="26335" y="569"/>
                  </a:lnTo>
                  <a:close/>
                  <a:moveTo>
                    <a:pt x="26335" y="0"/>
                  </a:moveTo>
                  <a:lnTo>
                    <a:pt x="25165" y="633"/>
                  </a:lnTo>
                  <a:cubicBezTo>
                    <a:pt x="20944" y="2909"/>
                    <a:pt x="16265" y="4110"/>
                    <a:pt x="11603" y="4110"/>
                  </a:cubicBezTo>
                  <a:cubicBezTo>
                    <a:pt x="9690" y="4110"/>
                    <a:pt x="7761" y="3904"/>
                    <a:pt x="5881" y="3509"/>
                  </a:cubicBezTo>
                  <a:lnTo>
                    <a:pt x="5786" y="3509"/>
                  </a:lnTo>
                  <a:cubicBezTo>
                    <a:pt x="5454" y="3509"/>
                    <a:pt x="5074" y="3920"/>
                    <a:pt x="5074" y="4521"/>
                  </a:cubicBezTo>
                  <a:cubicBezTo>
                    <a:pt x="5074" y="6291"/>
                    <a:pt x="3778" y="7729"/>
                    <a:pt x="2166" y="7729"/>
                  </a:cubicBezTo>
                  <a:lnTo>
                    <a:pt x="2103" y="7729"/>
                  </a:lnTo>
                  <a:cubicBezTo>
                    <a:pt x="1771" y="7729"/>
                    <a:pt x="1392" y="8157"/>
                    <a:pt x="1392" y="8757"/>
                  </a:cubicBezTo>
                  <a:lnTo>
                    <a:pt x="1392" y="13057"/>
                  </a:lnTo>
                  <a:cubicBezTo>
                    <a:pt x="1392" y="14953"/>
                    <a:pt x="933" y="16819"/>
                    <a:pt x="64" y="18446"/>
                  </a:cubicBezTo>
                  <a:lnTo>
                    <a:pt x="1" y="18557"/>
                  </a:lnTo>
                  <a:lnTo>
                    <a:pt x="64" y="18684"/>
                  </a:lnTo>
                  <a:cubicBezTo>
                    <a:pt x="933" y="20296"/>
                    <a:pt x="1392" y="22161"/>
                    <a:pt x="1392" y="24058"/>
                  </a:cubicBezTo>
                  <a:lnTo>
                    <a:pt x="1392" y="28373"/>
                  </a:lnTo>
                  <a:cubicBezTo>
                    <a:pt x="1392" y="28973"/>
                    <a:pt x="1771" y="29384"/>
                    <a:pt x="2103" y="29384"/>
                  </a:cubicBezTo>
                  <a:lnTo>
                    <a:pt x="2166" y="29384"/>
                  </a:lnTo>
                  <a:cubicBezTo>
                    <a:pt x="3778" y="29384"/>
                    <a:pt x="5074" y="30823"/>
                    <a:pt x="5074" y="32594"/>
                  </a:cubicBezTo>
                  <a:cubicBezTo>
                    <a:pt x="5074" y="33205"/>
                    <a:pt x="5449" y="33614"/>
                    <a:pt x="5793" y="33614"/>
                  </a:cubicBezTo>
                  <a:cubicBezTo>
                    <a:pt x="5823" y="33614"/>
                    <a:pt x="5852" y="33611"/>
                    <a:pt x="5881" y="33605"/>
                  </a:cubicBezTo>
                  <a:cubicBezTo>
                    <a:pt x="7761" y="33209"/>
                    <a:pt x="9690" y="33004"/>
                    <a:pt x="11603" y="33004"/>
                  </a:cubicBezTo>
                  <a:cubicBezTo>
                    <a:pt x="16265" y="33004"/>
                    <a:pt x="20944" y="34206"/>
                    <a:pt x="25165" y="36497"/>
                  </a:cubicBezTo>
                  <a:lnTo>
                    <a:pt x="26335" y="37114"/>
                  </a:lnTo>
                  <a:lnTo>
                    <a:pt x="27488" y="36497"/>
                  </a:lnTo>
                  <a:cubicBezTo>
                    <a:pt x="31709" y="34206"/>
                    <a:pt x="36403" y="33004"/>
                    <a:pt x="41050" y="33004"/>
                  </a:cubicBezTo>
                  <a:cubicBezTo>
                    <a:pt x="42963" y="33004"/>
                    <a:pt x="44892" y="33209"/>
                    <a:pt x="46772" y="33605"/>
                  </a:cubicBezTo>
                  <a:cubicBezTo>
                    <a:pt x="46820" y="33605"/>
                    <a:pt x="46852" y="33620"/>
                    <a:pt x="46883" y="33620"/>
                  </a:cubicBezTo>
                  <a:cubicBezTo>
                    <a:pt x="47214" y="33620"/>
                    <a:pt x="47579" y="33194"/>
                    <a:pt x="47579" y="32594"/>
                  </a:cubicBezTo>
                  <a:cubicBezTo>
                    <a:pt x="47579" y="30823"/>
                    <a:pt x="48890" y="29384"/>
                    <a:pt x="50487" y="29384"/>
                  </a:cubicBezTo>
                  <a:lnTo>
                    <a:pt x="50550" y="29384"/>
                  </a:lnTo>
                  <a:cubicBezTo>
                    <a:pt x="50882" y="29384"/>
                    <a:pt x="51261" y="28973"/>
                    <a:pt x="51261" y="28373"/>
                  </a:cubicBezTo>
                  <a:lnTo>
                    <a:pt x="51261" y="24058"/>
                  </a:lnTo>
                  <a:cubicBezTo>
                    <a:pt x="51261" y="22161"/>
                    <a:pt x="51720" y="20296"/>
                    <a:pt x="52605" y="18684"/>
                  </a:cubicBezTo>
                  <a:lnTo>
                    <a:pt x="52668" y="18557"/>
                  </a:lnTo>
                  <a:lnTo>
                    <a:pt x="52605" y="18446"/>
                  </a:lnTo>
                  <a:cubicBezTo>
                    <a:pt x="51720" y="16819"/>
                    <a:pt x="51261" y="14953"/>
                    <a:pt x="51261" y="13057"/>
                  </a:cubicBezTo>
                  <a:lnTo>
                    <a:pt x="51261" y="8757"/>
                  </a:lnTo>
                  <a:cubicBezTo>
                    <a:pt x="51261" y="8157"/>
                    <a:pt x="50882" y="7729"/>
                    <a:pt x="50550" y="7729"/>
                  </a:cubicBezTo>
                  <a:lnTo>
                    <a:pt x="50487" y="7729"/>
                  </a:lnTo>
                  <a:cubicBezTo>
                    <a:pt x="48890" y="7729"/>
                    <a:pt x="47579" y="6291"/>
                    <a:pt x="47579" y="4521"/>
                  </a:cubicBezTo>
                  <a:cubicBezTo>
                    <a:pt x="47579" y="3915"/>
                    <a:pt x="47206" y="3503"/>
                    <a:pt x="46847" y="3503"/>
                  </a:cubicBezTo>
                  <a:cubicBezTo>
                    <a:pt x="46822" y="3503"/>
                    <a:pt x="46797" y="3505"/>
                    <a:pt x="46772" y="3509"/>
                  </a:cubicBezTo>
                  <a:cubicBezTo>
                    <a:pt x="44892" y="3904"/>
                    <a:pt x="42963" y="4110"/>
                    <a:pt x="41050" y="4110"/>
                  </a:cubicBezTo>
                  <a:cubicBezTo>
                    <a:pt x="36403" y="4110"/>
                    <a:pt x="31709" y="2909"/>
                    <a:pt x="27488" y="633"/>
                  </a:cubicBezTo>
                  <a:lnTo>
                    <a:pt x="26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9447;p61">
            <a:extLst>
              <a:ext uri="{FF2B5EF4-FFF2-40B4-BE49-F238E27FC236}">
                <a16:creationId xmlns:a16="http://schemas.microsoft.com/office/drawing/2014/main" id="{6F4AD4B9-BA19-5848-A34B-34AFA4960688}"/>
              </a:ext>
            </a:extLst>
          </p:cNvPr>
          <p:cNvSpPr txBox="1">
            <a:spLocks/>
          </p:cNvSpPr>
          <p:nvPr/>
        </p:nvSpPr>
        <p:spPr>
          <a:xfrm>
            <a:off x="5095363" y="2422329"/>
            <a:ext cx="2051439" cy="90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1pPr>
            <a:lvl2pPr marL="914400" marR="0" lvl="1"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2pPr>
            <a:lvl3pPr marL="1371600" marR="0" lvl="2"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3pPr>
            <a:lvl4pPr marL="1828800" marR="0" lvl="3"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4pPr>
            <a:lvl5pPr marL="2286000" marR="0" lvl="4"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5pPr>
            <a:lvl6pPr marL="2743200" marR="0" lvl="5"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6pPr>
            <a:lvl7pPr marL="3200400" marR="0" lvl="6"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7pPr>
            <a:lvl8pPr marL="3657600" marR="0" lvl="7"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8pPr>
            <a:lvl9pPr marL="4114800" marR="0" lvl="8"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9pPr>
          </a:lstStyle>
          <a:p>
            <a:r>
              <a:rPr lang="id-ID" sz="1100" b="1" dirty="0"/>
              <a:t>Integrasi Tingkah Laku</a:t>
            </a:r>
          </a:p>
          <a:p>
            <a:r>
              <a:rPr lang="id-ID" sz="1100" dirty="0"/>
              <a:t>Menunjuk pada penciptaan tingkah laku yang terintegrasi dan yang diterima demi mencapai tujuan bersama.</a:t>
            </a:r>
          </a:p>
          <a:p>
            <a:br>
              <a:rPr lang="id-ID" sz="1100" dirty="0"/>
            </a:br>
            <a:br>
              <a:rPr lang="id-ID" sz="1100" dirty="0"/>
            </a:br>
            <a:endParaRPr lang="id-ID" sz="1100" dirty="0"/>
          </a:p>
        </p:txBody>
      </p:sp>
      <p:sp>
        <p:nvSpPr>
          <p:cNvPr id="61" name="Google Shape;9447;p61">
            <a:extLst>
              <a:ext uri="{FF2B5EF4-FFF2-40B4-BE49-F238E27FC236}">
                <a16:creationId xmlns:a16="http://schemas.microsoft.com/office/drawing/2014/main" id="{9381E795-2CB6-384E-99BF-1900B515AF72}"/>
              </a:ext>
            </a:extLst>
          </p:cNvPr>
          <p:cNvSpPr txBox="1">
            <a:spLocks/>
          </p:cNvSpPr>
          <p:nvPr/>
        </p:nvSpPr>
        <p:spPr>
          <a:xfrm>
            <a:off x="1086119" y="2056334"/>
            <a:ext cx="2583000" cy="90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1pPr>
            <a:lvl2pPr marL="914400" marR="0" lvl="1"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2pPr>
            <a:lvl3pPr marL="1371600" marR="0" lvl="2"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3pPr>
            <a:lvl4pPr marL="1828800" marR="0" lvl="3"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4pPr>
            <a:lvl5pPr marL="2286000" marR="0" lvl="4"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5pPr>
            <a:lvl6pPr marL="2743200" marR="0" lvl="5"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6pPr>
            <a:lvl7pPr marL="3200400" marR="0" lvl="6"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7pPr>
            <a:lvl8pPr marL="3657600" marR="0" lvl="7"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8pPr>
            <a:lvl9pPr marL="4114800" marR="0" lvl="8"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9pPr>
          </a:lstStyle>
          <a:p>
            <a:pPr marL="0" indent="0"/>
            <a:r>
              <a:rPr lang="id-ID" sz="1100" b="1" dirty="0"/>
              <a:t>Integrasi Elit-Massa</a:t>
            </a:r>
          </a:p>
          <a:p>
            <a:pPr marL="0" indent="0"/>
            <a:r>
              <a:rPr lang="id-ID" sz="1100" dirty="0"/>
              <a:t>Menunjuk pada masalah penghubungan antara pemerintah dengan yang di perintah. Mendekatkan </a:t>
            </a:r>
            <a:r>
              <a:rPr lang="id-ID" sz="1100" dirty="0" err="1"/>
              <a:t>perbedaaan</a:t>
            </a:r>
            <a:r>
              <a:rPr lang="id-ID" sz="1100" dirty="0"/>
              <a:t> mengenai aspirasi dan nilai pada kelompok </a:t>
            </a:r>
            <a:r>
              <a:rPr lang="id-ID" sz="1100" dirty="0" err="1"/>
              <a:t>elit</a:t>
            </a:r>
            <a:r>
              <a:rPr lang="id-ID" sz="1100" dirty="0"/>
              <a:t> dan massa.</a:t>
            </a:r>
          </a:p>
        </p:txBody>
      </p:sp>
    </p:spTree>
    <p:extLst>
      <p:ext uri="{BB962C8B-B14F-4D97-AF65-F5344CB8AC3E}">
        <p14:creationId xmlns:p14="http://schemas.microsoft.com/office/powerpoint/2010/main" val="367119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78"/>
        <p:cNvGrpSpPr/>
        <p:nvPr/>
      </p:nvGrpSpPr>
      <p:grpSpPr>
        <a:xfrm>
          <a:off x="0" y="0"/>
          <a:ext cx="0" cy="0"/>
          <a:chOff x="0" y="0"/>
          <a:chExt cx="0" cy="0"/>
        </a:xfrm>
      </p:grpSpPr>
      <p:grpSp>
        <p:nvGrpSpPr>
          <p:cNvPr id="8879" name="Google Shape;8879;p37"/>
          <p:cNvGrpSpPr/>
          <p:nvPr/>
        </p:nvGrpSpPr>
        <p:grpSpPr>
          <a:xfrm>
            <a:off x="252515" y="1306404"/>
            <a:ext cx="2481056" cy="2530692"/>
            <a:chOff x="1462750" y="1296475"/>
            <a:chExt cx="2481056" cy="2530692"/>
          </a:xfrm>
        </p:grpSpPr>
        <p:sp>
          <p:nvSpPr>
            <p:cNvPr id="8880" name="Google Shape;8880;p37"/>
            <p:cNvSpPr/>
            <p:nvPr/>
          </p:nvSpPr>
          <p:spPr>
            <a:xfrm>
              <a:off x="1462750" y="1340350"/>
              <a:ext cx="2481056" cy="2486818"/>
            </a:xfrm>
            <a:custGeom>
              <a:avLst/>
              <a:gdLst/>
              <a:ahLst/>
              <a:cxnLst/>
              <a:rect l="l" t="t" r="r" b="b"/>
              <a:pathLst>
                <a:path w="58135" h="58270" extrusionOk="0">
                  <a:moveTo>
                    <a:pt x="29074" y="1"/>
                  </a:moveTo>
                  <a:cubicBezTo>
                    <a:pt x="26903" y="1"/>
                    <a:pt x="25078" y="1468"/>
                    <a:pt x="24547" y="3467"/>
                  </a:cubicBezTo>
                  <a:cubicBezTo>
                    <a:pt x="23659" y="2221"/>
                    <a:pt x="22216" y="1468"/>
                    <a:pt x="20711" y="1468"/>
                  </a:cubicBezTo>
                  <a:cubicBezTo>
                    <a:pt x="20168" y="1468"/>
                    <a:pt x="19638" y="1567"/>
                    <a:pt x="19108" y="1752"/>
                  </a:cubicBezTo>
                  <a:cubicBezTo>
                    <a:pt x="17072" y="2493"/>
                    <a:pt x="15863" y="4503"/>
                    <a:pt x="16036" y="6563"/>
                  </a:cubicBezTo>
                  <a:cubicBezTo>
                    <a:pt x="15235" y="6007"/>
                    <a:pt x="14297" y="5724"/>
                    <a:pt x="13347" y="5724"/>
                  </a:cubicBezTo>
                  <a:cubicBezTo>
                    <a:pt x="12286" y="5724"/>
                    <a:pt x="11214" y="6081"/>
                    <a:pt x="10337" y="6822"/>
                  </a:cubicBezTo>
                  <a:cubicBezTo>
                    <a:pt x="8684" y="8216"/>
                    <a:pt x="8229" y="10510"/>
                    <a:pt x="9104" y="12385"/>
                  </a:cubicBezTo>
                  <a:cubicBezTo>
                    <a:pt x="8709" y="12273"/>
                    <a:pt x="8303" y="12224"/>
                    <a:pt x="7908" y="12224"/>
                  </a:cubicBezTo>
                  <a:cubicBezTo>
                    <a:pt x="6280" y="12224"/>
                    <a:pt x="4701" y="13063"/>
                    <a:pt x="3837" y="14568"/>
                  </a:cubicBezTo>
                  <a:cubicBezTo>
                    <a:pt x="2752" y="16443"/>
                    <a:pt x="3122" y="18761"/>
                    <a:pt x="4578" y="20217"/>
                  </a:cubicBezTo>
                  <a:cubicBezTo>
                    <a:pt x="2517" y="20402"/>
                    <a:pt x="754" y="21944"/>
                    <a:pt x="371" y="24078"/>
                  </a:cubicBezTo>
                  <a:cubicBezTo>
                    <a:pt x="1" y="26212"/>
                    <a:pt x="1136" y="28259"/>
                    <a:pt x="3011" y="29135"/>
                  </a:cubicBezTo>
                  <a:cubicBezTo>
                    <a:pt x="1136" y="30011"/>
                    <a:pt x="1" y="32058"/>
                    <a:pt x="371" y="34192"/>
                  </a:cubicBezTo>
                  <a:cubicBezTo>
                    <a:pt x="754" y="36326"/>
                    <a:pt x="2517" y="37868"/>
                    <a:pt x="4578" y="38053"/>
                  </a:cubicBezTo>
                  <a:cubicBezTo>
                    <a:pt x="3122" y="39521"/>
                    <a:pt x="2752" y="41827"/>
                    <a:pt x="3837" y="43702"/>
                  </a:cubicBezTo>
                  <a:cubicBezTo>
                    <a:pt x="4701" y="45207"/>
                    <a:pt x="6280" y="46046"/>
                    <a:pt x="7895" y="46046"/>
                  </a:cubicBezTo>
                  <a:cubicBezTo>
                    <a:pt x="8303" y="46046"/>
                    <a:pt x="8709" y="45996"/>
                    <a:pt x="9104" y="45886"/>
                  </a:cubicBezTo>
                  <a:lnTo>
                    <a:pt x="9104" y="45886"/>
                  </a:lnTo>
                  <a:cubicBezTo>
                    <a:pt x="8229" y="47761"/>
                    <a:pt x="8684" y="50067"/>
                    <a:pt x="10337" y="51461"/>
                  </a:cubicBezTo>
                  <a:cubicBezTo>
                    <a:pt x="11214" y="52188"/>
                    <a:pt x="12286" y="52546"/>
                    <a:pt x="13347" y="52546"/>
                  </a:cubicBezTo>
                  <a:cubicBezTo>
                    <a:pt x="14297" y="52546"/>
                    <a:pt x="15235" y="52262"/>
                    <a:pt x="16036" y="51708"/>
                  </a:cubicBezTo>
                  <a:lnTo>
                    <a:pt x="16036" y="51708"/>
                  </a:lnTo>
                  <a:cubicBezTo>
                    <a:pt x="15863" y="53767"/>
                    <a:pt x="17072" y="55778"/>
                    <a:pt x="19108" y="56518"/>
                  </a:cubicBezTo>
                  <a:cubicBezTo>
                    <a:pt x="19638" y="56703"/>
                    <a:pt x="20168" y="56801"/>
                    <a:pt x="20711" y="56801"/>
                  </a:cubicBezTo>
                  <a:cubicBezTo>
                    <a:pt x="22216" y="56801"/>
                    <a:pt x="23659" y="56061"/>
                    <a:pt x="24547" y="54803"/>
                  </a:cubicBezTo>
                  <a:cubicBezTo>
                    <a:pt x="25078" y="56801"/>
                    <a:pt x="26903" y="58270"/>
                    <a:pt x="29074" y="58270"/>
                  </a:cubicBezTo>
                  <a:cubicBezTo>
                    <a:pt x="31232" y="58270"/>
                    <a:pt x="33058" y="56801"/>
                    <a:pt x="33600" y="54803"/>
                  </a:cubicBezTo>
                  <a:cubicBezTo>
                    <a:pt x="34477" y="56061"/>
                    <a:pt x="35919" y="56801"/>
                    <a:pt x="37437" y="56801"/>
                  </a:cubicBezTo>
                  <a:cubicBezTo>
                    <a:pt x="37967" y="56801"/>
                    <a:pt x="38509" y="56703"/>
                    <a:pt x="39040" y="56518"/>
                  </a:cubicBezTo>
                  <a:cubicBezTo>
                    <a:pt x="41075" y="55778"/>
                    <a:pt x="42272" y="53767"/>
                    <a:pt x="42099" y="51708"/>
                  </a:cubicBezTo>
                  <a:lnTo>
                    <a:pt x="42099" y="51708"/>
                  </a:lnTo>
                  <a:cubicBezTo>
                    <a:pt x="42901" y="52262"/>
                    <a:pt x="43838" y="52546"/>
                    <a:pt x="44788" y="52546"/>
                  </a:cubicBezTo>
                  <a:cubicBezTo>
                    <a:pt x="45849" y="52546"/>
                    <a:pt x="46922" y="52188"/>
                    <a:pt x="47798" y="51461"/>
                  </a:cubicBezTo>
                  <a:cubicBezTo>
                    <a:pt x="49463" y="50067"/>
                    <a:pt x="49907" y="47761"/>
                    <a:pt x="49031" y="45886"/>
                  </a:cubicBezTo>
                  <a:lnTo>
                    <a:pt x="49031" y="45886"/>
                  </a:lnTo>
                  <a:cubicBezTo>
                    <a:pt x="49438" y="45996"/>
                    <a:pt x="49833" y="46046"/>
                    <a:pt x="50240" y="46046"/>
                  </a:cubicBezTo>
                  <a:cubicBezTo>
                    <a:pt x="51855" y="46046"/>
                    <a:pt x="53434" y="45207"/>
                    <a:pt x="54298" y="43702"/>
                  </a:cubicBezTo>
                  <a:cubicBezTo>
                    <a:pt x="55383" y="41827"/>
                    <a:pt x="55026" y="39521"/>
                    <a:pt x="53558" y="38053"/>
                  </a:cubicBezTo>
                  <a:cubicBezTo>
                    <a:pt x="55618" y="37868"/>
                    <a:pt x="57381" y="36326"/>
                    <a:pt x="57764" y="34192"/>
                  </a:cubicBezTo>
                  <a:cubicBezTo>
                    <a:pt x="58134" y="32058"/>
                    <a:pt x="57011" y="30011"/>
                    <a:pt x="55136" y="29135"/>
                  </a:cubicBezTo>
                  <a:cubicBezTo>
                    <a:pt x="57011" y="28259"/>
                    <a:pt x="58134" y="26212"/>
                    <a:pt x="57764" y="24078"/>
                  </a:cubicBezTo>
                  <a:cubicBezTo>
                    <a:pt x="57381" y="21944"/>
                    <a:pt x="55618" y="20402"/>
                    <a:pt x="53558" y="20217"/>
                  </a:cubicBezTo>
                  <a:cubicBezTo>
                    <a:pt x="55026" y="18750"/>
                    <a:pt x="55383" y="16443"/>
                    <a:pt x="54298" y="14568"/>
                  </a:cubicBezTo>
                  <a:cubicBezTo>
                    <a:pt x="53434" y="13063"/>
                    <a:pt x="51855" y="12224"/>
                    <a:pt x="50240" y="12224"/>
                  </a:cubicBezTo>
                  <a:cubicBezTo>
                    <a:pt x="49833" y="12224"/>
                    <a:pt x="49438" y="12273"/>
                    <a:pt x="49031" y="12385"/>
                  </a:cubicBezTo>
                  <a:cubicBezTo>
                    <a:pt x="49907" y="10510"/>
                    <a:pt x="49463" y="8203"/>
                    <a:pt x="47798" y="6810"/>
                  </a:cubicBezTo>
                  <a:cubicBezTo>
                    <a:pt x="46922" y="6081"/>
                    <a:pt x="45849" y="5724"/>
                    <a:pt x="44788" y="5724"/>
                  </a:cubicBezTo>
                  <a:cubicBezTo>
                    <a:pt x="43838" y="5724"/>
                    <a:pt x="42901" y="6007"/>
                    <a:pt x="42099" y="6563"/>
                  </a:cubicBezTo>
                  <a:cubicBezTo>
                    <a:pt x="42272" y="4503"/>
                    <a:pt x="41075" y="2493"/>
                    <a:pt x="39040" y="1752"/>
                  </a:cubicBezTo>
                  <a:cubicBezTo>
                    <a:pt x="38509" y="1567"/>
                    <a:pt x="37967" y="1468"/>
                    <a:pt x="37437" y="1468"/>
                  </a:cubicBezTo>
                  <a:cubicBezTo>
                    <a:pt x="35919" y="1468"/>
                    <a:pt x="34477" y="2208"/>
                    <a:pt x="33600" y="3467"/>
                  </a:cubicBezTo>
                  <a:cubicBezTo>
                    <a:pt x="33058" y="1468"/>
                    <a:pt x="31232" y="1"/>
                    <a:pt x="29074" y="1"/>
                  </a:cubicBezTo>
                  <a:close/>
                </a:path>
              </a:pathLst>
            </a:custGeom>
            <a:solidFill>
              <a:srgbClr val="3D3D3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37"/>
            <p:cNvSpPr/>
            <p:nvPr/>
          </p:nvSpPr>
          <p:spPr>
            <a:xfrm>
              <a:off x="1462750" y="1296475"/>
              <a:ext cx="2481056" cy="2486775"/>
            </a:xfrm>
            <a:custGeom>
              <a:avLst/>
              <a:gdLst/>
              <a:ahLst/>
              <a:cxnLst/>
              <a:rect l="l" t="t" r="r" b="b"/>
              <a:pathLst>
                <a:path w="58135" h="58269" extrusionOk="0">
                  <a:moveTo>
                    <a:pt x="29074" y="0"/>
                  </a:moveTo>
                  <a:cubicBezTo>
                    <a:pt x="26903" y="0"/>
                    <a:pt x="25078" y="1468"/>
                    <a:pt x="24547" y="3467"/>
                  </a:cubicBezTo>
                  <a:cubicBezTo>
                    <a:pt x="23663" y="2218"/>
                    <a:pt x="22228" y="1474"/>
                    <a:pt x="20718" y="1474"/>
                  </a:cubicBezTo>
                  <a:cubicBezTo>
                    <a:pt x="20183" y="1474"/>
                    <a:pt x="19639" y="1568"/>
                    <a:pt x="19108" y="1764"/>
                  </a:cubicBezTo>
                  <a:cubicBezTo>
                    <a:pt x="17072" y="2504"/>
                    <a:pt x="15863" y="4503"/>
                    <a:pt x="16036" y="6562"/>
                  </a:cubicBezTo>
                  <a:cubicBezTo>
                    <a:pt x="15242" y="6005"/>
                    <a:pt x="14303" y="5721"/>
                    <a:pt x="13359" y="5721"/>
                  </a:cubicBezTo>
                  <a:cubicBezTo>
                    <a:pt x="12293" y="5721"/>
                    <a:pt x="11220" y="6083"/>
                    <a:pt x="10337" y="6822"/>
                  </a:cubicBezTo>
                  <a:cubicBezTo>
                    <a:pt x="8684" y="8215"/>
                    <a:pt x="8229" y="10509"/>
                    <a:pt x="9104" y="12384"/>
                  </a:cubicBezTo>
                  <a:cubicBezTo>
                    <a:pt x="8707" y="12279"/>
                    <a:pt x="8304" y="12228"/>
                    <a:pt x="7903" y="12228"/>
                  </a:cubicBezTo>
                  <a:cubicBezTo>
                    <a:pt x="6283" y="12228"/>
                    <a:pt x="4708" y="13065"/>
                    <a:pt x="3837" y="14568"/>
                  </a:cubicBezTo>
                  <a:cubicBezTo>
                    <a:pt x="2752" y="16443"/>
                    <a:pt x="3122" y="18761"/>
                    <a:pt x="4578" y="20229"/>
                  </a:cubicBezTo>
                  <a:cubicBezTo>
                    <a:pt x="2517" y="20401"/>
                    <a:pt x="754" y="21944"/>
                    <a:pt x="371" y="24077"/>
                  </a:cubicBezTo>
                  <a:cubicBezTo>
                    <a:pt x="1" y="26212"/>
                    <a:pt x="1136" y="28259"/>
                    <a:pt x="3011" y="29134"/>
                  </a:cubicBezTo>
                  <a:cubicBezTo>
                    <a:pt x="1136" y="30011"/>
                    <a:pt x="1" y="32058"/>
                    <a:pt x="371" y="34192"/>
                  </a:cubicBezTo>
                  <a:cubicBezTo>
                    <a:pt x="754" y="36326"/>
                    <a:pt x="2517" y="37867"/>
                    <a:pt x="4578" y="38053"/>
                  </a:cubicBezTo>
                  <a:cubicBezTo>
                    <a:pt x="3122" y="39520"/>
                    <a:pt x="2752" y="41827"/>
                    <a:pt x="3837" y="43702"/>
                  </a:cubicBezTo>
                  <a:cubicBezTo>
                    <a:pt x="4709" y="45208"/>
                    <a:pt x="6289" y="46053"/>
                    <a:pt x="7912" y="46053"/>
                  </a:cubicBezTo>
                  <a:cubicBezTo>
                    <a:pt x="8310" y="46053"/>
                    <a:pt x="8710" y="46002"/>
                    <a:pt x="9104" y="45898"/>
                  </a:cubicBezTo>
                  <a:lnTo>
                    <a:pt x="9104" y="45898"/>
                  </a:lnTo>
                  <a:cubicBezTo>
                    <a:pt x="8229" y="47772"/>
                    <a:pt x="8684" y="50067"/>
                    <a:pt x="10337" y="51460"/>
                  </a:cubicBezTo>
                  <a:cubicBezTo>
                    <a:pt x="11216" y="52195"/>
                    <a:pt x="12283" y="52553"/>
                    <a:pt x="13344" y="52553"/>
                  </a:cubicBezTo>
                  <a:cubicBezTo>
                    <a:pt x="14293" y="52553"/>
                    <a:pt x="15238" y="52266"/>
                    <a:pt x="16036" y="51707"/>
                  </a:cubicBezTo>
                  <a:lnTo>
                    <a:pt x="16036" y="51707"/>
                  </a:lnTo>
                  <a:cubicBezTo>
                    <a:pt x="15863" y="53767"/>
                    <a:pt x="17072" y="55777"/>
                    <a:pt x="19108" y="56517"/>
                  </a:cubicBezTo>
                  <a:cubicBezTo>
                    <a:pt x="19634" y="56709"/>
                    <a:pt x="20173" y="56799"/>
                    <a:pt x="20702" y="56799"/>
                  </a:cubicBezTo>
                  <a:cubicBezTo>
                    <a:pt x="22218" y="56799"/>
                    <a:pt x="23660" y="56055"/>
                    <a:pt x="24547" y="54803"/>
                  </a:cubicBezTo>
                  <a:cubicBezTo>
                    <a:pt x="25078" y="56801"/>
                    <a:pt x="26903" y="58269"/>
                    <a:pt x="29074" y="58269"/>
                  </a:cubicBezTo>
                  <a:cubicBezTo>
                    <a:pt x="31232" y="58269"/>
                    <a:pt x="33058" y="56801"/>
                    <a:pt x="33600" y="54803"/>
                  </a:cubicBezTo>
                  <a:cubicBezTo>
                    <a:pt x="34478" y="56055"/>
                    <a:pt x="35918" y="56799"/>
                    <a:pt x="37439" y="56799"/>
                  </a:cubicBezTo>
                  <a:cubicBezTo>
                    <a:pt x="37970" y="56799"/>
                    <a:pt x="38510" y="56709"/>
                    <a:pt x="39040" y="56517"/>
                  </a:cubicBezTo>
                  <a:cubicBezTo>
                    <a:pt x="41075" y="55777"/>
                    <a:pt x="42272" y="53767"/>
                    <a:pt x="42099" y="51707"/>
                  </a:cubicBezTo>
                  <a:lnTo>
                    <a:pt x="42099" y="51707"/>
                  </a:lnTo>
                  <a:cubicBezTo>
                    <a:pt x="42904" y="52266"/>
                    <a:pt x="43848" y="52553"/>
                    <a:pt x="44797" y="52553"/>
                  </a:cubicBezTo>
                  <a:cubicBezTo>
                    <a:pt x="45856" y="52553"/>
                    <a:pt x="46919" y="52195"/>
                    <a:pt x="47798" y="51460"/>
                  </a:cubicBezTo>
                  <a:cubicBezTo>
                    <a:pt x="49463" y="50067"/>
                    <a:pt x="49907" y="47772"/>
                    <a:pt x="49031" y="45898"/>
                  </a:cubicBezTo>
                  <a:lnTo>
                    <a:pt x="49031" y="45898"/>
                  </a:lnTo>
                  <a:cubicBezTo>
                    <a:pt x="49427" y="46002"/>
                    <a:pt x="49830" y="46053"/>
                    <a:pt x="50229" y="46053"/>
                  </a:cubicBezTo>
                  <a:cubicBezTo>
                    <a:pt x="51858" y="46053"/>
                    <a:pt x="53436" y="45208"/>
                    <a:pt x="54298" y="43702"/>
                  </a:cubicBezTo>
                  <a:cubicBezTo>
                    <a:pt x="55383" y="41827"/>
                    <a:pt x="55026" y="39520"/>
                    <a:pt x="53558" y="38053"/>
                  </a:cubicBezTo>
                  <a:cubicBezTo>
                    <a:pt x="55618" y="37867"/>
                    <a:pt x="57381" y="36326"/>
                    <a:pt x="57764" y="34192"/>
                  </a:cubicBezTo>
                  <a:cubicBezTo>
                    <a:pt x="58134" y="32058"/>
                    <a:pt x="57011" y="30011"/>
                    <a:pt x="55136" y="29134"/>
                  </a:cubicBezTo>
                  <a:cubicBezTo>
                    <a:pt x="57011" y="28259"/>
                    <a:pt x="58134" y="26212"/>
                    <a:pt x="57764" y="24077"/>
                  </a:cubicBezTo>
                  <a:cubicBezTo>
                    <a:pt x="57381" y="21944"/>
                    <a:pt x="55618" y="20401"/>
                    <a:pt x="53558" y="20217"/>
                  </a:cubicBezTo>
                  <a:cubicBezTo>
                    <a:pt x="55026" y="18761"/>
                    <a:pt x="55383" y="16443"/>
                    <a:pt x="54298" y="14568"/>
                  </a:cubicBezTo>
                  <a:cubicBezTo>
                    <a:pt x="53428" y="13065"/>
                    <a:pt x="51860" y="12228"/>
                    <a:pt x="50237" y="12228"/>
                  </a:cubicBezTo>
                  <a:cubicBezTo>
                    <a:pt x="49835" y="12228"/>
                    <a:pt x="49430" y="12279"/>
                    <a:pt x="49031" y="12384"/>
                  </a:cubicBezTo>
                  <a:cubicBezTo>
                    <a:pt x="49907" y="10509"/>
                    <a:pt x="49463" y="8215"/>
                    <a:pt x="47798" y="6822"/>
                  </a:cubicBezTo>
                  <a:cubicBezTo>
                    <a:pt x="46915" y="6083"/>
                    <a:pt x="45846" y="5721"/>
                    <a:pt x="44782" y="5721"/>
                  </a:cubicBezTo>
                  <a:cubicBezTo>
                    <a:pt x="43838" y="5721"/>
                    <a:pt x="42899" y="6005"/>
                    <a:pt x="42099" y="6562"/>
                  </a:cubicBezTo>
                  <a:cubicBezTo>
                    <a:pt x="42272" y="4503"/>
                    <a:pt x="41075" y="2504"/>
                    <a:pt x="39040" y="1752"/>
                  </a:cubicBezTo>
                  <a:cubicBezTo>
                    <a:pt x="38510" y="1560"/>
                    <a:pt x="37970" y="1469"/>
                    <a:pt x="37439" y="1469"/>
                  </a:cubicBezTo>
                  <a:cubicBezTo>
                    <a:pt x="35918" y="1469"/>
                    <a:pt x="34478" y="2214"/>
                    <a:pt x="33600" y="3467"/>
                  </a:cubicBezTo>
                  <a:cubicBezTo>
                    <a:pt x="33058" y="1468"/>
                    <a:pt x="31232" y="0"/>
                    <a:pt x="29074" y="0"/>
                  </a:cubicBezTo>
                  <a:close/>
                </a:path>
              </a:pathLst>
            </a:custGeom>
            <a:solidFill>
              <a:srgbClr val="6E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37"/>
            <p:cNvSpPr/>
            <p:nvPr/>
          </p:nvSpPr>
          <p:spPr>
            <a:xfrm>
              <a:off x="1511745" y="1342269"/>
              <a:ext cx="2383069" cy="2395232"/>
            </a:xfrm>
            <a:custGeom>
              <a:avLst/>
              <a:gdLst/>
              <a:ahLst/>
              <a:cxnLst/>
              <a:rect l="l" t="t" r="r" b="b"/>
              <a:pathLst>
                <a:path w="55839" h="56124" extrusionOk="0">
                  <a:moveTo>
                    <a:pt x="27926" y="716"/>
                  </a:moveTo>
                  <a:cubicBezTo>
                    <a:pt x="29233" y="716"/>
                    <a:pt x="30380" y="1604"/>
                    <a:pt x="30725" y="2862"/>
                  </a:cubicBezTo>
                  <a:lnTo>
                    <a:pt x="31515" y="5810"/>
                  </a:lnTo>
                  <a:cubicBezTo>
                    <a:pt x="31552" y="5946"/>
                    <a:pt x="31663" y="6045"/>
                    <a:pt x="31799" y="6069"/>
                  </a:cubicBezTo>
                  <a:cubicBezTo>
                    <a:pt x="31819" y="6073"/>
                    <a:pt x="31839" y="6075"/>
                    <a:pt x="31858" y="6075"/>
                  </a:cubicBezTo>
                  <a:cubicBezTo>
                    <a:pt x="31973" y="6075"/>
                    <a:pt x="32083" y="6016"/>
                    <a:pt x="32156" y="5921"/>
                  </a:cubicBezTo>
                  <a:lnTo>
                    <a:pt x="33908" y="3430"/>
                  </a:lnTo>
                  <a:cubicBezTo>
                    <a:pt x="34450" y="2652"/>
                    <a:pt x="35339" y="2196"/>
                    <a:pt x="36289" y="2196"/>
                  </a:cubicBezTo>
                  <a:cubicBezTo>
                    <a:pt x="36621" y="2196"/>
                    <a:pt x="36955" y="2246"/>
                    <a:pt x="37276" y="2369"/>
                  </a:cubicBezTo>
                  <a:cubicBezTo>
                    <a:pt x="38496" y="2813"/>
                    <a:pt x="39286" y="4034"/>
                    <a:pt x="39175" y="5341"/>
                  </a:cubicBezTo>
                  <a:lnTo>
                    <a:pt x="38916" y="8375"/>
                  </a:lnTo>
                  <a:cubicBezTo>
                    <a:pt x="38904" y="8523"/>
                    <a:pt x="38965" y="8647"/>
                    <a:pt x="39088" y="8721"/>
                  </a:cubicBezTo>
                  <a:cubicBezTo>
                    <a:pt x="39145" y="8755"/>
                    <a:pt x="39207" y="8771"/>
                    <a:pt x="39268" y="8771"/>
                  </a:cubicBezTo>
                  <a:cubicBezTo>
                    <a:pt x="39340" y="8771"/>
                    <a:pt x="39411" y="8749"/>
                    <a:pt x="39471" y="8709"/>
                  </a:cubicBezTo>
                  <a:lnTo>
                    <a:pt x="41975" y="6957"/>
                  </a:lnTo>
                  <a:cubicBezTo>
                    <a:pt x="42468" y="6624"/>
                    <a:pt x="43048" y="6439"/>
                    <a:pt x="43640" y="6439"/>
                  </a:cubicBezTo>
                  <a:cubicBezTo>
                    <a:pt x="44318" y="6439"/>
                    <a:pt x="44984" y="6673"/>
                    <a:pt x="45502" y="7117"/>
                  </a:cubicBezTo>
                  <a:cubicBezTo>
                    <a:pt x="46502" y="7956"/>
                    <a:pt x="46810" y="9375"/>
                    <a:pt x="46267" y="10559"/>
                  </a:cubicBezTo>
                  <a:lnTo>
                    <a:pt x="44984" y="13322"/>
                  </a:lnTo>
                  <a:cubicBezTo>
                    <a:pt x="44923" y="13457"/>
                    <a:pt x="44948" y="13605"/>
                    <a:pt x="45034" y="13704"/>
                  </a:cubicBezTo>
                  <a:cubicBezTo>
                    <a:pt x="45103" y="13793"/>
                    <a:pt x="45212" y="13835"/>
                    <a:pt x="45323" y="13835"/>
                  </a:cubicBezTo>
                  <a:cubicBezTo>
                    <a:pt x="45350" y="13835"/>
                    <a:pt x="45377" y="13832"/>
                    <a:pt x="45404" y="13827"/>
                  </a:cubicBezTo>
                  <a:lnTo>
                    <a:pt x="48352" y="13038"/>
                  </a:lnTo>
                  <a:cubicBezTo>
                    <a:pt x="48586" y="12977"/>
                    <a:pt x="48833" y="12939"/>
                    <a:pt x="49092" y="12939"/>
                  </a:cubicBezTo>
                  <a:cubicBezTo>
                    <a:pt x="50128" y="12939"/>
                    <a:pt x="51090" y="13495"/>
                    <a:pt x="51608" y="14395"/>
                  </a:cubicBezTo>
                  <a:cubicBezTo>
                    <a:pt x="52262" y="15518"/>
                    <a:pt x="52064" y="16960"/>
                    <a:pt x="51152" y="17886"/>
                  </a:cubicBezTo>
                  <a:lnTo>
                    <a:pt x="48993" y="20044"/>
                  </a:lnTo>
                  <a:cubicBezTo>
                    <a:pt x="48895" y="20143"/>
                    <a:pt x="48870" y="20291"/>
                    <a:pt x="48907" y="20427"/>
                  </a:cubicBezTo>
                  <a:cubicBezTo>
                    <a:pt x="48956" y="20550"/>
                    <a:pt x="49079" y="20649"/>
                    <a:pt x="49215" y="20661"/>
                  </a:cubicBezTo>
                  <a:lnTo>
                    <a:pt x="52250" y="20932"/>
                  </a:lnTo>
                  <a:cubicBezTo>
                    <a:pt x="53557" y="21043"/>
                    <a:pt x="54630" y="22030"/>
                    <a:pt x="54852" y="23313"/>
                  </a:cubicBezTo>
                  <a:cubicBezTo>
                    <a:pt x="55074" y="24596"/>
                    <a:pt x="54408" y="25890"/>
                    <a:pt x="53224" y="26446"/>
                  </a:cubicBezTo>
                  <a:lnTo>
                    <a:pt x="50461" y="27741"/>
                  </a:lnTo>
                  <a:cubicBezTo>
                    <a:pt x="50337" y="27803"/>
                    <a:pt x="50263" y="27926"/>
                    <a:pt x="50263" y="28061"/>
                  </a:cubicBezTo>
                  <a:cubicBezTo>
                    <a:pt x="50263" y="28209"/>
                    <a:pt x="50337" y="28333"/>
                    <a:pt x="50461" y="28395"/>
                  </a:cubicBezTo>
                  <a:lnTo>
                    <a:pt x="53224" y="29689"/>
                  </a:lnTo>
                  <a:cubicBezTo>
                    <a:pt x="54408" y="30245"/>
                    <a:pt x="55074" y="31528"/>
                    <a:pt x="54852" y="32811"/>
                  </a:cubicBezTo>
                  <a:cubicBezTo>
                    <a:pt x="54630" y="34105"/>
                    <a:pt x="53557" y="35080"/>
                    <a:pt x="52250" y="35204"/>
                  </a:cubicBezTo>
                  <a:lnTo>
                    <a:pt x="49215" y="35475"/>
                  </a:lnTo>
                  <a:cubicBezTo>
                    <a:pt x="49079" y="35487"/>
                    <a:pt x="48956" y="35574"/>
                    <a:pt x="48907" y="35709"/>
                  </a:cubicBezTo>
                  <a:cubicBezTo>
                    <a:pt x="48870" y="35832"/>
                    <a:pt x="48895" y="35980"/>
                    <a:pt x="48993" y="36079"/>
                  </a:cubicBezTo>
                  <a:lnTo>
                    <a:pt x="51152" y="38238"/>
                  </a:lnTo>
                  <a:cubicBezTo>
                    <a:pt x="52064" y="39162"/>
                    <a:pt x="52262" y="40606"/>
                    <a:pt x="51608" y="41741"/>
                  </a:cubicBezTo>
                  <a:cubicBezTo>
                    <a:pt x="51090" y="42629"/>
                    <a:pt x="50128" y="43184"/>
                    <a:pt x="49092" y="43184"/>
                  </a:cubicBezTo>
                  <a:cubicBezTo>
                    <a:pt x="48833" y="43184"/>
                    <a:pt x="48586" y="43159"/>
                    <a:pt x="48352" y="43085"/>
                  </a:cubicBezTo>
                  <a:lnTo>
                    <a:pt x="45404" y="42308"/>
                  </a:lnTo>
                  <a:cubicBezTo>
                    <a:pt x="45373" y="42300"/>
                    <a:pt x="45342" y="42296"/>
                    <a:pt x="45310" y="42296"/>
                  </a:cubicBezTo>
                  <a:cubicBezTo>
                    <a:pt x="45204" y="42296"/>
                    <a:pt x="45101" y="42343"/>
                    <a:pt x="45034" y="42419"/>
                  </a:cubicBezTo>
                  <a:cubicBezTo>
                    <a:pt x="44948" y="42530"/>
                    <a:pt x="44923" y="42678"/>
                    <a:pt x="44984" y="42802"/>
                  </a:cubicBezTo>
                  <a:lnTo>
                    <a:pt x="46267" y="45576"/>
                  </a:lnTo>
                  <a:cubicBezTo>
                    <a:pt x="46810" y="46761"/>
                    <a:pt x="46502" y="48180"/>
                    <a:pt x="45502" y="49018"/>
                  </a:cubicBezTo>
                  <a:cubicBezTo>
                    <a:pt x="44972" y="49462"/>
                    <a:pt x="44331" y="49696"/>
                    <a:pt x="43640" y="49696"/>
                  </a:cubicBezTo>
                  <a:cubicBezTo>
                    <a:pt x="43048" y="49696"/>
                    <a:pt x="42468" y="49512"/>
                    <a:pt x="41975" y="49166"/>
                  </a:cubicBezTo>
                  <a:lnTo>
                    <a:pt x="39471" y="47427"/>
                  </a:lnTo>
                  <a:cubicBezTo>
                    <a:pt x="39411" y="47380"/>
                    <a:pt x="39340" y="47359"/>
                    <a:pt x="39267" y="47359"/>
                  </a:cubicBezTo>
                  <a:cubicBezTo>
                    <a:pt x="39206" y="47359"/>
                    <a:pt x="39145" y="47374"/>
                    <a:pt x="39088" y="47402"/>
                  </a:cubicBezTo>
                  <a:cubicBezTo>
                    <a:pt x="38965" y="47476"/>
                    <a:pt x="38904" y="47612"/>
                    <a:pt x="38916" y="47747"/>
                  </a:cubicBezTo>
                  <a:lnTo>
                    <a:pt x="39175" y="50794"/>
                  </a:lnTo>
                  <a:cubicBezTo>
                    <a:pt x="39286" y="52089"/>
                    <a:pt x="38509" y="53311"/>
                    <a:pt x="37276" y="53767"/>
                  </a:cubicBezTo>
                  <a:cubicBezTo>
                    <a:pt x="36955" y="53878"/>
                    <a:pt x="36621" y="53939"/>
                    <a:pt x="36289" y="53939"/>
                  </a:cubicBezTo>
                  <a:cubicBezTo>
                    <a:pt x="35339" y="53939"/>
                    <a:pt x="34450" y="53471"/>
                    <a:pt x="33908" y="52706"/>
                  </a:cubicBezTo>
                  <a:lnTo>
                    <a:pt x="32156" y="50202"/>
                  </a:lnTo>
                  <a:cubicBezTo>
                    <a:pt x="32087" y="50113"/>
                    <a:pt x="31986" y="50056"/>
                    <a:pt x="31878" y="50056"/>
                  </a:cubicBezTo>
                  <a:cubicBezTo>
                    <a:pt x="31852" y="50056"/>
                    <a:pt x="31826" y="50059"/>
                    <a:pt x="31799" y="50066"/>
                  </a:cubicBezTo>
                  <a:cubicBezTo>
                    <a:pt x="31663" y="50091"/>
                    <a:pt x="31552" y="50190"/>
                    <a:pt x="31515" y="50326"/>
                  </a:cubicBezTo>
                  <a:lnTo>
                    <a:pt x="30725" y="53261"/>
                  </a:lnTo>
                  <a:cubicBezTo>
                    <a:pt x="30380" y="54531"/>
                    <a:pt x="29233" y="55408"/>
                    <a:pt x="27926" y="55408"/>
                  </a:cubicBezTo>
                  <a:cubicBezTo>
                    <a:pt x="26619" y="55408"/>
                    <a:pt x="25459" y="54531"/>
                    <a:pt x="25126" y="53261"/>
                  </a:cubicBezTo>
                  <a:lnTo>
                    <a:pt x="24324" y="50326"/>
                  </a:lnTo>
                  <a:cubicBezTo>
                    <a:pt x="24287" y="50190"/>
                    <a:pt x="24176" y="50091"/>
                    <a:pt x="24040" y="50066"/>
                  </a:cubicBezTo>
                  <a:cubicBezTo>
                    <a:pt x="24028" y="50054"/>
                    <a:pt x="24004" y="50054"/>
                    <a:pt x="23979" y="50054"/>
                  </a:cubicBezTo>
                  <a:cubicBezTo>
                    <a:pt x="23867" y="50054"/>
                    <a:pt x="23757" y="50116"/>
                    <a:pt x="23683" y="50202"/>
                  </a:cubicBezTo>
                  <a:lnTo>
                    <a:pt x="21931" y="52706"/>
                  </a:lnTo>
                  <a:cubicBezTo>
                    <a:pt x="21389" y="53483"/>
                    <a:pt x="20501" y="53939"/>
                    <a:pt x="19563" y="53939"/>
                  </a:cubicBezTo>
                  <a:cubicBezTo>
                    <a:pt x="19218" y="53939"/>
                    <a:pt x="18884" y="53878"/>
                    <a:pt x="18564" y="53767"/>
                  </a:cubicBezTo>
                  <a:cubicBezTo>
                    <a:pt x="17343" y="53311"/>
                    <a:pt x="16565" y="52089"/>
                    <a:pt x="16677" y="50794"/>
                  </a:cubicBezTo>
                  <a:lnTo>
                    <a:pt x="16935" y="47747"/>
                  </a:lnTo>
                  <a:cubicBezTo>
                    <a:pt x="16948" y="47612"/>
                    <a:pt x="16874" y="47476"/>
                    <a:pt x="16751" y="47402"/>
                  </a:cubicBezTo>
                  <a:cubicBezTo>
                    <a:pt x="16694" y="47374"/>
                    <a:pt x="16633" y="47359"/>
                    <a:pt x="16572" y="47359"/>
                  </a:cubicBezTo>
                  <a:cubicBezTo>
                    <a:pt x="16500" y="47359"/>
                    <a:pt x="16428" y="47380"/>
                    <a:pt x="16368" y="47427"/>
                  </a:cubicBezTo>
                  <a:lnTo>
                    <a:pt x="13865" y="49166"/>
                  </a:lnTo>
                  <a:cubicBezTo>
                    <a:pt x="13383" y="49512"/>
                    <a:pt x="12804" y="49696"/>
                    <a:pt x="12199" y="49696"/>
                  </a:cubicBezTo>
                  <a:cubicBezTo>
                    <a:pt x="11521" y="49696"/>
                    <a:pt x="10867" y="49450"/>
                    <a:pt x="10349" y="49018"/>
                  </a:cubicBezTo>
                  <a:cubicBezTo>
                    <a:pt x="9337" y="48180"/>
                    <a:pt x="9029" y="46761"/>
                    <a:pt x="9584" y="45576"/>
                  </a:cubicBezTo>
                  <a:lnTo>
                    <a:pt x="10867" y="42802"/>
                  </a:lnTo>
                  <a:cubicBezTo>
                    <a:pt x="10916" y="42678"/>
                    <a:pt x="10904" y="42530"/>
                    <a:pt x="10817" y="42419"/>
                  </a:cubicBezTo>
                  <a:cubicBezTo>
                    <a:pt x="10741" y="42343"/>
                    <a:pt x="10643" y="42296"/>
                    <a:pt x="10540" y="42296"/>
                  </a:cubicBezTo>
                  <a:cubicBezTo>
                    <a:pt x="10509" y="42296"/>
                    <a:pt x="10478" y="42300"/>
                    <a:pt x="10447" y="42308"/>
                  </a:cubicBezTo>
                  <a:lnTo>
                    <a:pt x="7500" y="43085"/>
                  </a:lnTo>
                  <a:cubicBezTo>
                    <a:pt x="7253" y="43159"/>
                    <a:pt x="7007" y="43184"/>
                    <a:pt x="6760" y="43184"/>
                  </a:cubicBezTo>
                  <a:cubicBezTo>
                    <a:pt x="5724" y="43184"/>
                    <a:pt x="4749" y="42629"/>
                    <a:pt x="4244" y="41741"/>
                  </a:cubicBezTo>
                  <a:cubicBezTo>
                    <a:pt x="3589" y="40606"/>
                    <a:pt x="3775" y="39162"/>
                    <a:pt x="4700" y="38238"/>
                  </a:cubicBezTo>
                  <a:lnTo>
                    <a:pt x="6846" y="36079"/>
                  </a:lnTo>
                  <a:cubicBezTo>
                    <a:pt x="6944" y="35980"/>
                    <a:pt x="6982" y="35832"/>
                    <a:pt x="6933" y="35709"/>
                  </a:cubicBezTo>
                  <a:cubicBezTo>
                    <a:pt x="6883" y="35574"/>
                    <a:pt x="6772" y="35487"/>
                    <a:pt x="6624" y="35475"/>
                  </a:cubicBezTo>
                  <a:lnTo>
                    <a:pt x="3589" y="35204"/>
                  </a:lnTo>
                  <a:cubicBezTo>
                    <a:pt x="2282" y="35080"/>
                    <a:pt x="1221" y="34105"/>
                    <a:pt x="987" y="32811"/>
                  </a:cubicBezTo>
                  <a:cubicBezTo>
                    <a:pt x="765" y="31528"/>
                    <a:pt x="1431" y="30245"/>
                    <a:pt x="2615" y="29689"/>
                  </a:cubicBezTo>
                  <a:lnTo>
                    <a:pt x="5378" y="28382"/>
                  </a:lnTo>
                  <a:cubicBezTo>
                    <a:pt x="5502" y="28333"/>
                    <a:pt x="5588" y="28197"/>
                    <a:pt x="5588" y="28061"/>
                  </a:cubicBezTo>
                  <a:cubicBezTo>
                    <a:pt x="5588" y="27926"/>
                    <a:pt x="5502" y="27803"/>
                    <a:pt x="5378" y="27741"/>
                  </a:cubicBezTo>
                  <a:lnTo>
                    <a:pt x="2615" y="26446"/>
                  </a:lnTo>
                  <a:cubicBezTo>
                    <a:pt x="1431" y="25890"/>
                    <a:pt x="765" y="24608"/>
                    <a:pt x="987" y="23313"/>
                  </a:cubicBezTo>
                  <a:cubicBezTo>
                    <a:pt x="1221" y="22030"/>
                    <a:pt x="2282" y="21043"/>
                    <a:pt x="3589" y="20932"/>
                  </a:cubicBezTo>
                  <a:lnTo>
                    <a:pt x="6624" y="20661"/>
                  </a:lnTo>
                  <a:cubicBezTo>
                    <a:pt x="6772" y="20649"/>
                    <a:pt x="6883" y="20550"/>
                    <a:pt x="6933" y="20427"/>
                  </a:cubicBezTo>
                  <a:cubicBezTo>
                    <a:pt x="6982" y="20291"/>
                    <a:pt x="6944" y="20155"/>
                    <a:pt x="6846" y="20057"/>
                  </a:cubicBezTo>
                  <a:lnTo>
                    <a:pt x="4700" y="17886"/>
                  </a:lnTo>
                  <a:cubicBezTo>
                    <a:pt x="3775" y="16960"/>
                    <a:pt x="3589" y="15518"/>
                    <a:pt x="4244" y="14395"/>
                  </a:cubicBezTo>
                  <a:cubicBezTo>
                    <a:pt x="4749" y="13495"/>
                    <a:pt x="5724" y="12939"/>
                    <a:pt x="6747" y="12939"/>
                  </a:cubicBezTo>
                  <a:cubicBezTo>
                    <a:pt x="7007" y="12939"/>
                    <a:pt x="7253" y="12977"/>
                    <a:pt x="7500" y="13038"/>
                  </a:cubicBezTo>
                  <a:lnTo>
                    <a:pt x="10447" y="13827"/>
                  </a:lnTo>
                  <a:cubicBezTo>
                    <a:pt x="10478" y="13836"/>
                    <a:pt x="10508" y="13840"/>
                    <a:pt x="10538" y="13840"/>
                  </a:cubicBezTo>
                  <a:cubicBezTo>
                    <a:pt x="10641" y="13840"/>
                    <a:pt x="10738" y="13790"/>
                    <a:pt x="10806" y="13704"/>
                  </a:cubicBezTo>
                  <a:cubicBezTo>
                    <a:pt x="10904" y="13605"/>
                    <a:pt x="10916" y="13457"/>
                    <a:pt x="10867" y="13322"/>
                  </a:cubicBezTo>
                  <a:lnTo>
                    <a:pt x="9584" y="10559"/>
                  </a:lnTo>
                  <a:cubicBezTo>
                    <a:pt x="9029" y="9375"/>
                    <a:pt x="9337" y="7956"/>
                    <a:pt x="10349" y="7117"/>
                  </a:cubicBezTo>
                  <a:cubicBezTo>
                    <a:pt x="10867" y="6673"/>
                    <a:pt x="11508" y="6439"/>
                    <a:pt x="12199" y="6439"/>
                  </a:cubicBezTo>
                  <a:cubicBezTo>
                    <a:pt x="12804" y="6439"/>
                    <a:pt x="13371" y="6624"/>
                    <a:pt x="13865" y="6957"/>
                  </a:cubicBezTo>
                  <a:lnTo>
                    <a:pt x="16368" y="8709"/>
                  </a:lnTo>
                  <a:cubicBezTo>
                    <a:pt x="16428" y="8749"/>
                    <a:pt x="16499" y="8771"/>
                    <a:pt x="16571" y="8771"/>
                  </a:cubicBezTo>
                  <a:cubicBezTo>
                    <a:pt x="16632" y="8771"/>
                    <a:pt x="16694" y="8755"/>
                    <a:pt x="16751" y="8721"/>
                  </a:cubicBezTo>
                  <a:cubicBezTo>
                    <a:pt x="16874" y="8647"/>
                    <a:pt x="16948" y="8523"/>
                    <a:pt x="16935" y="8375"/>
                  </a:cubicBezTo>
                  <a:lnTo>
                    <a:pt x="16677" y="5341"/>
                  </a:lnTo>
                  <a:cubicBezTo>
                    <a:pt x="16565" y="4034"/>
                    <a:pt x="17343" y="2813"/>
                    <a:pt x="18564" y="2369"/>
                  </a:cubicBezTo>
                  <a:cubicBezTo>
                    <a:pt x="18884" y="2246"/>
                    <a:pt x="19218" y="2196"/>
                    <a:pt x="19563" y="2196"/>
                  </a:cubicBezTo>
                  <a:cubicBezTo>
                    <a:pt x="20501" y="2196"/>
                    <a:pt x="21389" y="2652"/>
                    <a:pt x="21931" y="3430"/>
                  </a:cubicBezTo>
                  <a:lnTo>
                    <a:pt x="23683" y="5921"/>
                  </a:lnTo>
                  <a:cubicBezTo>
                    <a:pt x="23756" y="6016"/>
                    <a:pt x="23866" y="6075"/>
                    <a:pt x="23981" y="6075"/>
                  </a:cubicBezTo>
                  <a:cubicBezTo>
                    <a:pt x="24000" y="6075"/>
                    <a:pt x="24020" y="6073"/>
                    <a:pt x="24040" y="6069"/>
                  </a:cubicBezTo>
                  <a:cubicBezTo>
                    <a:pt x="24176" y="6045"/>
                    <a:pt x="24287" y="5946"/>
                    <a:pt x="24324" y="5810"/>
                  </a:cubicBezTo>
                  <a:lnTo>
                    <a:pt x="25126" y="2862"/>
                  </a:lnTo>
                  <a:cubicBezTo>
                    <a:pt x="25459" y="1604"/>
                    <a:pt x="26619" y="716"/>
                    <a:pt x="27926" y="716"/>
                  </a:cubicBezTo>
                  <a:close/>
                  <a:moveTo>
                    <a:pt x="27926" y="1"/>
                  </a:moveTo>
                  <a:cubicBezTo>
                    <a:pt x="26298" y="1"/>
                    <a:pt x="24854" y="1098"/>
                    <a:pt x="24435" y="2677"/>
                  </a:cubicBezTo>
                  <a:lnTo>
                    <a:pt x="23831" y="4885"/>
                  </a:lnTo>
                  <a:lnTo>
                    <a:pt x="22523" y="3010"/>
                  </a:lnTo>
                  <a:cubicBezTo>
                    <a:pt x="21845" y="2048"/>
                    <a:pt x="20734" y="1481"/>
                    <a:pt x="19563" y="1481"/>
                  </a:cubicBezTo>
                  <a:cubicBezTo>
                    <a:pt x="19144" y="1481"/>
                    <a:pt x="18724" y="1555"/>
                    <a:pt x="18330" y="1690"/>
                  </a:cubicBezTo>
                  <a:cubicBezTo>
                    <a:pt x="16787" y="2257"/>
                    <a:pt x="15825" y="3775"/>
                    <a:pt x="15961" y="5403"/>
                  </a:cubicBezTo>
                  <a:lnTo>
                    <a:pt x="16159" y="7685"/>
                  </a:lnTo>
                  <a:lnTo>
                    <a:pt x="14271" y="6377"/>
                  </a:lnTo>
                  <a:cubicBezTo>
                    <a:pt x="13667" y="5946"/>
                    <a:pt x="12952" y="5724"/>
                    <a:pt x="12199" y="5724"/>
                  </a:cubicBezTo>
                  <a:cubicBezTo>
                    <a:pt x="11348" y="5724"/>
                    <a:pt x="10546" y="6020"/>
                    <a:pt x="9880" y="6563"/>
                  </a:cubicBezTo>
                  <a:cubicBezTo>
                    <a:pt x="8635" y="7611"/>
                    <a:pt x="8240" y="9375"/>
                    <a:pt x="8931" y="10855"/>
                  </a:cubicBezTo>
                  <a:lnTo>
                    <a:pt x="9893" y="12939"/>
                  </a:lnTo>
                  <a:lnTo>
                    <a:pt x="7684" y="12347"/>
                  </a:lnTo>
                  <a:cubicBezTo>
                    <a:pt x="7377" y="12273"/>
                    <a:pt x="7068" y="12224"/>
                    <a:pt x="6747" y="12224"/>
                  </a:cubicBezTo>
                  <a:cubicBezTo>
                    <a:pt x="5464" y="12224"/>
                    <a:pt x="4255" y="12914"/>
                    <a:pt x="3614" y="14037"/>
                  </a:cubicBezTo>
                  <a:cubicBezTo>
                    <a:pt x="2800" y="15444"/>
                    <a:pt x="3035" y="17232"/>
                    <a:pt x="4194" y="18391"/>
                  </a:cubicBezTo>
                  <a:lnTo>
                    <a:pt x="5810" y="20019"/>
                  </a:lnTo>
                  <a:lnTo>
                    <a:pt x="3528" y="20217"/>
                  </a:lnTo>
                  <a:cubicBezTo>
                    <a:pt x="1900" y="20365"/>
                    <a:pt x="568" y="21586"/>
                    <a:pt x="284" y="23190"/>
                  </a:cubicBezTo>
                  <a:cubicBezTo>
                    <a:pt x="1" y="24793"/>
                    <a:pt x="839" y="26397"/>
                    <a:pt x="2307" y="27087"/>
                  </a:cubicBezTo>
                  <a:lnTo>
                    <a:pt x="4392" y="28061"/>
                  </a:lnTo>
                  <a:lnTo>
                    <a:pt x="2319" y="29036"/>
                  </a:lnTo>
                  <a:cubicBezTo>
                    <a:pt x="839" y="29727"/>
                    <a:pt x="1" y="31330"/>
                    <a:pt x="284" y="32934"/>
                  </a:cubicBezTo>
                  <a:cubicBezTo>
                    <a:pt x="568" y="34537"/>
                    <a:pt x="1900" y="35758"/>
                    <a:pt x="3528" y="35906"/>
                  </a:cubicBezTo>
                  <a:lnTo>
                    <a:pt x="5810" y="36116"/>
                  </a:lnTo>
                  <a:lnTo>
                    <a:pt x="4194" y="37732"/>
                  </a:lnTo>
                  <a:cubicBezTo>
                    <a:pt x="3035" y="38891"/>
                    <a:pt x="2800" y="40680"/>
                    <a:pt x="3614" y="42098"/>
                  </a:cubicBezTo>
                  <a:cubicBezTo>
                    <a:pt x="4255" y="43208"/>
                    <a:pt x="5464" y="43899"/>
                    <a:pt x="6760" y="43899"/>
                  </a:cubicBezTo>
                  <a:cubicBezTo>
                    <a:pt x="7068" y="43899"/>
                    <a:pt x="7377" y="43862"/>
                    <a:pt x="7684" y="43776"/>
                  </a:cubicBezTo>
                  <a:lnTo>
                    <a:pt x="9893" y="43196"/>
                  </a:lnTo>
                  <a:lnTo>
                    <a:pt x="8931" y="45269"/>
                  </a:lnTo>
                  <a:cubicBezTo>
                    <a:pt x="8240" y="46749"/>
                    <a:pt x="8635" y="48512"/>
                    <a:pt x="9880" y="49561"/>
                  </a:cubicBezTo>
                  <a:cubicBezTo>
                    <a:pt x="10534" y="50104"/>
                    <a:pt x="11360" y="50412"/>
                    <a:pt x="12199" y="50412"/>
                  </a:cubicBezTo>
                  <a:cubicBezTo>
                    <a:pt x="12952" y="50412"/>
                    <a:pt x="13667" y="50178"/>
                    <a:pt x="14271" y="49758"/>
                  </a:cubicBezTo>
                  <a:lnTo>
                    <a:pt x="16159" y="48451"/>
                  </a:lnTo>
                  <a:lnTo>
                    <a:pt x="15961" y="50732"/>
                  </a:lnTo>
                  <a:cubicBezTo>
                    <a:pt x="15825" y="52349"/>
                    <a:pt x="16787" y="53878"/>
                    <a:pt x="18330" y="54433"/>
                  </a:cubicBezTo>
                  <a:cubicBezTo>
                    <a:pt x="18724" y="54581"/>
                    <a:pt x="19144" y="54655"/>
                    <a:pt x="19563" y="54655"/>
                  </a:cubicBezTo>
                  <a:cubicBezTo>
                    <a:pt x="20734" y="54655"/>
                    <a:pt x="21845" y="54075"/>
                    <a:pt x="22523" y="53113"/>
                  </a:cubicBezTo>
                  <a:lnTo>
                    <a:pt x="23831" y="51239"/>
                  </a:lnTo>
                  <a:lnTo>
                    <a:pt x="24435" y="53459"/>
                  </a:lnTo>
                  <a:cubicBezTo>
                    <a:pt x="24854" y="55025"/>
                    <a:pt x="26298" y="56123"/>
                    <a:pt x="27926" y="56123"/>
                  </a:cubicBezTo>
                  <a:cubicBezTo>
                    <a:pt x="29554" y="56123"/>
                    <a:pt x="30985" y="55025"/>
                    <a:pt x="31416" y="53459"/>
                  </a:cubicBezTo>
                  <a:lnTo>
                    <a:pt x="32008" y="51239"/>
                  </a:lnTo>
                  <a:lnTo>
                    <a:pt x="33329" y="53113"/>
                  </a:lnTo>
                  <a:cubicBezTo>
                    <a:pt x="34006" y="54075"/>
                    <a:pt x="35105" y="54655"/>
                    <a:pt x="36289" y="54655"/>
                  </a:cubicBezTo>
                  <a:cubicBezTo>
                    <a:pt x="36708" y="54655"/>
                    <a:pt x="37115" y="54581"/>
                    <a:pt x="37522" y="54433"/>
                  </a:cubicBezTo>
                  <a:cubicBezTo>
                    <a:pt x="39052" y="53878"/>
                    <a:pt x="40026" y="52349"/>
                    <a:pt x="39891" y="50732"/>
                  </a:cubicBezTo>
                  <a:lnTo>
                    <a:pt x="39693" y="48451"/>
                  </a:lnTo>
                  <a:lnTo>
                    <a:pt x="41568" y="49758"/>
                  </a:lnTo>
                  <a:cubicBezTo>
                    <a:pt x="42172" y="50178"/>
                    <a:pt x="42900" y="50412"/>
                    <a:pt x="43640" y="50412"/>
                  </a:cubicBezTo>
                  <a:cubicBezTo>
                    <a:pt x="44504" y="50412"/>
                    <a:pt x="45305" y="50116"/>
                    <a:pt x="45959" y="49561"/>
                  </a:cubicBezTo>
                  <a:cubicBezTo>
                    <a:pt x="47204" y="48512"/>
                    <a:pt x="47599" y="46749"/>
                    <a:pt x="46908" y="45269"/>
                  </a:cubicBezTo>
                  <a:lnTo>
                    <a:pt x="45946" y="43196"/>
                  </a:lnTo>
                  <a:lnTo>
                    <a:pt x="48167" y="43776"/>
                  </a:lnTo>
                  <a:cubicBezTo>
                    <a:pt x="48463" y="43862"/>
                    <a:pt x="48771" y="43899"/>
                    <a:pt x="49092" y="43899"/>
                  </a:cubicBezTo>
                  <a:cubicBezTo>
                    <a:pt x="50375" y="43899"/>
                    <a:pt x="51584" y="43208"/>
                    <a:pt x="52225" y="42098"/>
                  </a:cubicBezTo>
                  <a:cubicBezTo>
                    <a:pt x="53039" y="40680"/>
                    <a:pt x="52804" y="38891"/>
                    <a:pt x="51658" y="37732"/>
                  </a:cubicBezTo>
                  <a:lnTo>
                    <a:pt x="50041" y="36116"/>
                  </a:lnTo>
                  <a:lnTo>
                    <a:pt x="52324" y="35906"/>
                  </a:lnTo>
                  <a:cubicBezTo>
                    <a:pt x="53939" y="35758"/>
                    <a:pt x="55271" y="34537"/>
                    <a:pt x="55555" y="32934"/>
                  </a:cubicBezTo>
                  <a:cubicBezTo>
                    <a:pt x="55839" y="31330"/>
                    <a:pt x="55013" y="29727"/>
                    <a:pt x="53533" y="29036"/>
                  </a:cubicBezTo>
                  <a:lnTo>
                    <a:pt x="51460" y="28061"/>
                  </a:lnTo>
                  <a:lnTo>
                    <a:pt x="53533" y="27087"/>
                  </a:lnTo>
                  <a:cubicBezTo>
                    <a:pt x="55013" y="26397"/>
                    <a:pt x="55839" y="24793"/>
                    <a:pt x="55555" y="23190"/>
                  </a:cubicBezTo>
                  <a:cubicBezTo>
                    <a:pt x="55271" y="21586"/>
                    <a:pt x="53939" y="20365"/>
                    <a:pt x="52324" y="20217"/>
                  </a:cubicBezTo>
                  <a:lnTo>
                    <a:pt x="50041" y="20019"/>
                  </a:lnTo>
                  <a:lnTo>
                    <a:pt x="51658" y="18391"/>
                  </a:lnTo>
                  <a:cubicBezTo>
                    <a:pt x="52804" y="17232"/>
                    <a:pt x="53039" y="15444"/>
                    <a:pt x="52225" y="14037"/>
                  </a:cubicBezTo>
                  <a:cubicBezTo>
                    <a:pt x="51584" y="12914"/>
                    <a:pt x="50375" y="12224"/>
                    <a:pt x="49092" y="12224"/>
                  </a:cubicBezTo>
                  <a:cubicBezTo>
                    <a:pt x="48771" y="12224"/>
                    <a:pt x="48463" y="12273"/>
                    <a:pt x="48167" y="12347"/>
                  </a:cubicBezTo>
                  <a:lnTo>
                    <a:pt x="45959" y="12939"/>
                  </a:lnTo>
                  <a:lnTo>
                    <a:pt x="46921" y="10855"/>
                  </a:lnTo>
                  <a:cubicBezTo>
                    <a:pt x="47599" y="9375"/>
                    <a:pt x="47204" y="7611"/>
                    <a:pt x="45959" y="6563"/>
                  </a:cubicBezTo>
                  <a:cubicBezTo>
                    <a:pt x="45305" y="6020"/>
                    <a:pt x="44491" y="5724"/>
                    <a:pt x="43640" y="5724"/>
                  </a:cubicBezTo>
                  <a:cubicBezTo>
                    <a:pt x="42900" y="5724"/>
                    <a:pt x="42172" y="5946"/>
                    <a:pt x="41568" y="6377"/>
                  </a:cubicBezTo>
                  <a:lnTo>
                    <a:pt x="39693" y="7685"/>
                  </a:lnTo>
                  <a:lnTo>
                    <a:pt x="39891" y="5403"/>
                  </a:lnTo>
                  <a:cubicBezTo>
                    <a:pt x="40026" y="3775"/>
                    <a:pt x="39052" y="2246"/>
                    <a:pt x="37522" y="1690"/>
                  </a:cubicBezTo>
                  <a:cubicBezTo>
                    <a:pt x="37115" y="1542"/>
                    <a:pt x="36708" y="1481"/>
                    <a:pt x="36289" y="1481"/>
                  </a:cubicBezTo>
                  <a:cubicBezTo>
                    <a:pt x="35105" y="1481"/>
                    <a:pt x="34006" y="2048"/>
                    <a:pt x="33329" y="3010"/>
                  </a:cubicBezTo>
                  <a:lnTo>
                    <a:pt x="32008" y="4885"/>
                  </a:lnTo>
                  <a:lnTo>
                    <a:pt x="31416" y="2677"/>
                  </a:lnTo>
                  <a:cubicBezTo>
                    <a:pt x="30985" y="1098"/>
                    <a:pt x="29554" y="1"/>
                    <a:pt x="27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3" name="Google Shape;8883;p37"/>
          <p:cNvSpPr txBox="1">
            <a:spLocks noGrp="1"/>
          </p:cNvSpPr>
          <p:nvPr>
            <p:ph type="title"/>
          </p:nvPr>
        </p:nvSpPr>
        <p:spPr>
          <a:xfrm>
            <a:off x="2859741" y="2067337"/>
            <a:ext cx="5457359" cy="11689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TANTANGAN DAN UPAYA INTEGRASI NASIONAL</a:t>
            </a:r>
            <a:endParaRPr dirty="0"/>
          </a:p>
        </p:txBody>
      </p:sp>
    </p:spTree>
    <p:extLst>
      <p:ext uri="{BB962C8B-B14F-4D97-AF65-F5344CB8AC3E}">
        <p14:creationId xmlns:p14="http://schemas.microsoft.com/office/powerpoint/2010/main" val="2253611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25"/>
        <p:cNvGrpSpPr/>
        <p:nvPr/>
      </p:nvGrpSpPr>
      <p:grpSpPr>
        <a:xfrm>
          <a:off x="0" y="0"/>
          <a:ext cx="0" cy="0"/>
          <a:chOff x="0" y="0"/>
          <a:chExt cx="0" cy="0"/>
        </a:xfrm>
      </p:grpSpPr>
      <p:sp>
        <p:nvSpPr>
          <p:cNvPr id="8826" name="Google Shape;8826;p34"/>
          <p:cNvSpPr txBox="1">
            <a:spLocks noGrp="1"/>
          </p:cNvSpPr>
          <p:nvPr>
            <p:ph type="title"/>
          </p:nvPr>
        </p:nvSpPr>
        <p:spPr>
          <a:xfrm>
            <a:off x="-463341" y="50777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TANTANGAN INTEGRASI NASIONAL</a:t>
            </a:r>
            <a:endParaRPr sz="2800" dirty="0"/>
          </a:p>
        </p:txBody>
      </p:sp>
      <p:sp>
        <p:nvSpPr>
          <p:cNvPr id="8827" name="Google Shape;8827;p34"/>
          <p:cNvSpPr txBox="1">
            <a:spLocks noGrp="1"/>
          </p:cNvSpPr>
          <p:nvPr>
            <p:ph type="body" idx="1"/>
          </p:nvPr>
        </p:nvSpPr>
        <p:spPr>
          <a:xfrm>
            <a:off x="451059" y="942445"/>
            <a:ext cx="7704000" cy="1406307"/>
          </a:xfrm>
          <a:prstGeom prst="rect">
            <a:avLst/>
          </a:prstGeom>
        </p:spPr>
        <p:txBody>
          <a:bodyPr spcFirstLastPara="1" wrap="square" lIns="91425" tIns="91425" rIns="91425" bIns="91425" anchor="t" anchorCtr="0">
            <a:noAutofit/>
          </a:bodyPr>
          <a:lstStyle/>
          <a:p>
            <a:pPr marL="139700" indent="0">
              <a:buNone/>
            </a:pPr>
            <a:r>
              <a:rPr lang="id-ID" dirty="0"/>
              <a:t>Tantangan yang dihadapi untuk mewujudkan integrasi nasional di Indonesia datang dari dua dimensi, yaitu :</a:t>
            </a:r>
          </a:p>
          <a:p>
            <a:r>
              <a:rPr lang="id-ID" dirty="0"/>
              <a:t>Dimensi horizontal : Tantangan yang muncul terdapat pada perbedaan suku, agama, ras, dan </a:t>
            </a:r>
            <a:r>
              <a:rPr lang="id-ID" dirty="0" err="1"/>
              <a:t>georgrafi</a:t>
            </a:r>
            <a:r>
              <a:rPr lang="id-ID" dirty="0"/>
              <a:t> yang bisa disebut dengan masalah primordialisme.</a:t>
            </a:r>
          </a:p>
          <a:p>
            <a:r>
              <a:rPr lang="id-ID" dirty="0"/>
              <a:t>Dimensi vertikal : Tantangan yang ada adalah celah perbedaan elite dan massa, misalnya mengenai latar belakang pendidikan yang menyebabkan kaum elite berbeda dari massa yang cenderung memiliki pandangan tradisional.</a:t>
            </a:r>
            <a:br>
              <a:rPr lang="id-ID" dirty="0"/>
            </a:br>
            <a:br>
              <a:rPr lang="id-ID" dirty="0"/>
            </a:br>
            <a:endParaRPr dirty="0"/>
          </a:p>
        </p:txBody>
      </p:sp>
      <p:sp>
        <p:nvSpPr>
          <p:cNvPr id="4" name="Google Shape;8826;p34">
            <a:extLst>
              <a:ext uri="{FF2B5EF4-FFF2-40B4-BE49-F238E27FC236}">
                <a16:creationId xmlns:a16="http://schemas.microsoft.com/office/drawing/2014/main" id="{B5A2DAB3-F7AB-1C49-B7B5-9AFF028DCFF4}"/>
              </a:ext>
            </a:extLst>
          </p:cNvPr>
          <p:cNvSpPr txBox="1">
            <a:spLocks/>
          </p:cNvSpPr>
          <p:nvPr/>
        </p:nvSpPr>
        <p:spPr>
          <a:xfrm>
            <a:off x="451059" y="2497069"/>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1pPr>
            <a:lvl2pPr marR="0" lvl="1"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2pPr>
            <a:lvl3pPr marR="0" lvl="2"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3pPr>
            <a:lvl4pPr marR="0" lvl="3"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4pPr>
            <a:lvl5pPr marR="0" lvl="4"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5pPr>
            <a:lvl6pPr marR="0" lvl="5"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6pPr>
            <a:lvl7pPr marR="0" lvl="6"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7pPr>
            <a:lvl8pPr marR="0" lvl="7"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8pPr>
            <a:lvl9pPr marR="0" lvl="8" algn="l" rtl="0">
              <a:lnSpc>
                <a:spcPct val="100000"/>
              </a:lnSpc>
              <a:spcBef>
                <a:spcPts val="0"/>
              </a:spcBef>
              <a:spcAft>
                <a:spcPts val="0"/>
              </a:spcAft>
              <a:buClr>
                <a:schemeClr val="accent1"/>
              </a:buClr>
              <a:buSzPts val="3200"/>
              <a:buFont typeface="ZCOOL XiaoWei"/>
              <a:buNone/>
              <a:defRPr sz="3200" b="1" i="0" u="none" strike="noStrike" cap="none">
                <a:solidFill>
                  <a:schemeClr val="accent1"/>
                </a:solidFill>
                <a:latin typeface="ZCOOL XiaoWei"/>
                <a:ea typeface="ZCOOL XiaoWei"/>
                <a:cs typeface="ZCOOL XiaoWei"/>
                <a:sym typeface="ZCOOL XiaoWei"/>
              </a:defRPr>
            </a:lvl9pPr>
          </a:lstStyle>
          <a:p>
            <a:r>
              <a:rPr lang="id-ID" sz="2800" dirty="0"/>
              <a:t>UPAYA MEWUJUDKAN INTEGRASI NASIONAL</a:t>
            </a:r>
          </a:p>
        </p:txBody>
      </p:sp>
      <p:sp>
        <p:nvSpPr>
          <p:cNvPr id="5" name="Google Shape;8827;p34">
            <a:extLst>
              <a:ext uri="{FF2B5EF4-FFF2-40B4-BE49-F238E27FC236}">
                <a16:creationId xmlns:a16="http://schemas.microsoft.com/office/drawing/2014/main" id="{B686DA20-CB0B-A64D-9026-D6EC8583BBD3}"/>
              </a:ext>
            </a:extLst>
          </p:cNvPr>
          <p:cNvSpPr txBox="1">
            <a:spLocks/>
          </p:cNvSpPr>
          <p:nvPr/>
        </p:nvSpPr>
        <p:spPr>
          <a:xfrm>
            <a:off x="462847" y="2953228"/>
            <a:ext cx="7704000" cy="14063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Lato"/>
              <a:buAutoNum type="arabicPeriod"/>
              <a:defRPr sz="1200" b="0" i="0" u="none" strike="noStrike" cap="none">
                <a:solidFill>
                  <a:schemeClr val="lt2"/>
                </a:solidFill>
                <a:latin typeface="Lato"/>
                <a:ea typeface="Lato"/>
                <a:cs typeface="Lato"/>
                <a:sym typeface="Lato"/>
              </a:defRPr>
            </a:lvl1pPr>
            <a:lvl2pPr marL="914400" marR="0" lvl="1" indent="-317500" algn="l" rtl="0">
              <a:lnSpc>
                <a:spcPct val="115000"/>
              </a:lnSpc>
              <a:spcBef>
                <a:spcPts val="0"/>
              </a:spcBef>
              <a:spcAft>
                <a:spcPts val="0"/>
              </a:spcAft>
              <a:buClr>
                <a:schemeClr val="lt2"/>
              </a:buClr>
              <a:buSzPts val="1400"/>
              <a:buFont typeface="Lato"/>
              <a:buAutoNum type="alphaLcPeriod"/>
              <a:defRPr sz="1400" b="0" i="0" u="none" strike="noStrike" cap="none">
                <a:solidFill>
                  <a:schemeClr val="lt2"/>
                </a:solidFill>
                <a:latin typeface="Lato"/>
                <a:ea typeface="Lato"/>
                <a:cs typeface="Lato"/>
                <a:sym typeface="Lato"/>
              </a:defRPr>
            </a:lvl2pPr>
            <a:lvl3pPr marL="1371600" marR="0" lvl="2" indent="-317500" algn="l" rtl="0">
              <a:lnSpc>
                <a:spcPct val="115000"/>
              </a:lnSpc>
              <a:spcBef>
                <a:spcPts val="0"/>
              </a:spcBef>
              <a:spcAft>
                <a:spcPts val="0"/>
              </a:spcAft>
              <a:buClr>
                <a:schemeClr val="lt2"/>
              </a:buClr>
              <a:buSzPts val="1400"/>
              <a:buFont typeface="Lato"/>
              <a:buAutoNum type="romanLcPeriod"/>
              <a:defRPr sz="1400" b="0" i="0" u="none" strike="noStrike" cap="none">
                <a:solidFill>
                  <a:schemeClr val="lt2"/>
                </a:solidFill>
                <a:latin typeface="Lato"/>
                <a:ea typeface="Lato"/>
                <a:cs typeface="Lato"/>
                <a:sym typeface="Lato"/>
              </a:defRPr>
            </a:lvl3pPr>
            <a:lvl4pPr marL="1828800" marR="0" lvl="3" indent="-317500" algn="l" rtl="0">
              <a:lnSpc>
                <a:spcPct val="115000"/>
              </a:lnSpc>
              <a:spcBef>
                <a:spcPts val="0"/>
              </a:spcBef>
              <a:spcAft>
                <a:spcPts val="0"/>
              </a:spcAft>
              <a:buClr>
                <a:schemeClr val="lt2"/>
              </a:buClr>
              <a:buSzPts val="1400"/>
              <a:buFont typeface="Lato"/>
              <a:buAutoNum type="arabicPeriod"/>
              <a:defRPr sz="1400" b="0" i="0" u="none" strike="noStrike" cap="none">
                <a:solidFill>
                  <a:schemeClr val="lt2"/>
                </a:solidFill>
                <a:latin typeface="Lato"/>
                <a:ea typeface="Lato"/>
                <a:cs typeface="Lato"/>
                <a:sym typeface="Lato"/>
              </a:defRPr>
            </a:lvl4pPr>
            <a:lvl5pPr marL="2286000" marR="0" lvl="4" indent="-317500" algn="l" rtl="0">
              <a:lnSpc>
                <a:spcPct val="115000"/>
              </a:lnSpc>
              <a:spcBef>
                <a:spcPts val="0"/>
              </a:spcBef>
              <a:spcAft>
                <a:spcPts val="0"/>
              </a:spcAft>
              <a:buClr>
                <a:schemeClr val="lt2"/>
              </a:buClr>
              <a:buSzPts val="1400"/>
              <a:buFont typeface="Lato"/>
              <a:buAutoNum type="alphaLcPeriod"/>
              <a:defRPr sz="1400" b="0" i="0" u="none" strike="noStrike" cap="none">
                <a:solidFill>
                  <a:schemeClr val="lt2"/>
                </a:solidFill>
                <a:latin typeface="Lato"/>
                <a:ea typeface="Lato"/>
                <a:cs typeface="Lato"/>
                <a:sym typeface="Lato"/>
              </a:defRPr>
            </a:lvl5pPr>
            <a:lvl6pPr marL="2743200" marR="0" lvl="5" indent="-317500" algn="l" rtl="0">
              <a:lnSpc>
                <a:spcPct val="115000"/>
              </a:lnSpc>
              <a:spcBef>
                <a:spcPts val="0"/>
              </a:spcBef>
              <a:spcAft>
                <a:spcPts val="0"/>
              </a:spcAft>
              <a:buClr>
                <a:schemeClr val="lt2"/>
              </a:buClr>
              <a:buSzPts val="1400"/>
              <a:buFont typeface="Lato"/>
              <a:buAutoNum type="romanLcPeriod"/>
              <a:defRPr sz="1400" b="0" i="0" u="none" strike="noStrike" cap="none">
                <a:solidFill>
                  <a:schemeClr val="lt2"/>
                </a:solidFill>
                <a:latin typeface="Lato"/>
                <a:ea typeface="Lato"/>
                <a:cs typeface="Lato"/>
                <a:sym typeface="Lato"/>
              </a:defRPr>
            </a:lvl6pPr>
            <a:lvl7pPr marL="3200400" marR="0" lvl="6" indent="-317500" algn="l" rtl="0">
              <a:lnSpc>
                <a:spcPct val="115000"/>
              </a:lnSpc>
              <a:spcBef>
                <a:spcPts val="0"/>
              </a:spcBef>
              <a:spcAft>
                <a:spcPts val="0"/>
              </a:spcAft>
              <a:buClr>
                <a:schemeClr val="lt2"/>
              </a:buClr>
              <a:buSzPts val="1400"/>
              <a:buFont typeface="Lato"/>
              <a:buAutoNum type="arabicPeriod"/>
              <a:defRPr sz="1400" b="0" i="0" u="none" strike="noStrike" cap="none">
                <a:solidFill>
                  <a:schemeClr val="lt2"/>
                </a:solidFill>
                <a:latin typeface="Lato"/>
                <a:ea typeface="Lato"/>
                <a:cs typeface="Lato"/>
                <a:sym typeface="Lato"/>
              </a:defRPr>
            </a:lvl7pPr>
            <a:lvl8pPr marL="3657600" marR="0" lvl="7" indent="-317500" algn="l" rtl="0">
              <a:lnSpc>
                <a:spcPct val="115000"/>
              </a:lnSpc>
              <a:spcBef>
                <a:spcPts val="0"/>
              </a:spcBef>
              <a:spcAft>
                <a:spcPts val="0"/>
              </a:spcAft>
              <a:buClr>
                <a:schemeClr val="lt2"/>
              </a:buClr>
              <a:buSzPts val="1400"/>
              <a:buFont typeface="Lato"/>
              <a:buAutoNum type="alphaLcPeriod"/>
              <a:defRPr sz="1400" b="0" i="0" u="none" strike="noStrike" cap="none">
                <a:solidFill>
                  <a:schemeClr val="lt2"/>
                </a:solidFill>
                <a:latin typeface="Lato"/>
                <a:ea typeface="Lato"/>
                <a:cs typeface="Lato"/>
                <a:sym typeface="Lato"/>
              </a:defRPr>
            </a:lvl8pPr>
            <a:lvl9pPr marL="4114800" marR="0" lvl="8" indent="-317500" algn="l" rtl="0">
              <a:lnSpc>
                <a:spcPct val="115000"/>
              </a:lnSpc>
              <a:spcBef>
                <a:spcPts val="0"/>
              </a:spcBef>
              <a:spcAft>
                <a:spcPts val="0"/>
              </a:spcAft>
              <a:buClr>
                <a:schemeClr val="lt2"/>
              </a:buClr>
              <a:buSzPts val="1400"/>
              <a:buFont typeface="Lato"/>
              <a:buAutoNum type="romanLcPeriod"/>
              <a:defRPr sz="1400" b="0" i="0" u="none" strike="noStrike" cap="none">
                <a:solidFill>
                  <a:schemeClr val="lt2"/>
                </a:solidFill>
                <a:latin typeface="Lato"/>
                <a:ea typeface="Lato"/>
                <a:cs typeface="Lato"/>
                <a:sym typeface="Lato"/>
              </a:defRPr>
            </a:lvl9pPr>
          </a:lstStyle>
          <a:p>
            <a:pPr marL="139700" indent="0">
              <a:buNone/>
            </a:pPr>
            <a:r>
              <a:rPr lang="id-ID" dirty="0"/>
              <a:t>Menurut (Riyanto, 2017), ada beberapa hal yang dapat dilakukan untuk mewujudkan integrasi nasional, di antaranya :</a:t>
            </a:r>
          </a:p>
          <a:p>
            <a:pPr marL="139700" indent="0">
              <a:buNone/>
            </a:pPr>
            <a:r>
              <a:rPr lang="id-ID" dirty="0"/>
              <a:t>1. Perlakuan persamaan hak bagi semua dan setiap warga negara. </a:t>
            </a:r>
          </a:p>
          <a:p>
            <a:pPr marL="139700" indent="0">
              <a:buNone/>
            </a:pPr>
            <a:r>
              <a:rPr lang="id-ID" dirty="0"/>
              <a:t>2. Jaminan keadilan bagi semua dan setiap warga negara dan berlaku baik secara vertikal maupun horizontal.</a:t>
            </a:r>
          </a:p>
          <a:p>
            <a:pPr marL="139700" indent="0">
              <a:buNone/>
            </a:pPr>
            <a:r>
              <a:rPr lang="id-ID" dirty="0"/>
              <a:t>3. Dukungan partisipasi masyarakat dalam proses penyelenggaraan negara.</a:t>
            </a:r>
          </a:p>
          <a:p>
            <a:pPr marL="139700" indent="0">
              <a:buNone/>
            </a:pPr>
            <a:r>
              <a:rPr lang="id-ID" dirty="0"/>
              <a:t>4. Setiap keterbukaan yang membuka perspektif luas serta mampu membuka jalan untuk kesempatan belajar lebih banyak dan mengembangkan potensi dan kekuatan bangsa.</a:t>
            </a:r>
            <a:br>
              <a:rPr lang="id-ID" dirty="0"/>
            </a:br>
            <a:br>
              <a:rPr lang="id-ID" dirty="0"/>
            </a:br>
            <a:endParaRPr lang="id-ID"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Social Studies Subject for High School - 9th Grade: US Government by Slidesgo">
  <a:themeElements>
    <a:clrScheme name="Simple Light">
      <a:dk1>
        <a:srgbClr val="6EBEBF"/>
      </a:dk1>
      <a:lt1>
        <a:srgbClr val="FFF5E0"/>
      </a:lt1>
      <a:dk2>
        <a:srgbClr val="DE4343"/>
      </a:dk2>
      <a:lt2>
        <a:srgbClr val="3D3D3D"/>
      </a:lt2>
      <a:accent1>
        <a:srgbClr val="2BACA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1021</Words>
  <Application>Microsoft Office PowerPoint</Application>
  <PresentationFormat>On-screen Show (16:9)</PresentationFormat>
  <Paragraphs>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ZCOOL XiaoWei</vt:lpstr>
      <vt:lpstr>Pacifico</vt:lpstr>
      <vt:lpstr>Lato</vt:lpstr>
      <vt:lpstr>Social Studies Subject for High School - 9th Grade: US Government by Slidesgo</vt:lpstr>
      <vt:lpstr>INTEGRASI NASIONAL</vt:lpstr>
      <vt:lpstr>DEFINISI</vt:lpstr>
      <vt:lpstr>PENTINGNYA INTEGRASI NASIONAL</vt:lpstr>
      <vt:lpstr>FAKTOR PENDUKUNG DAN PENGHAMBAT INTEGRASI NASIONAL</vt:lpstr>
      <vt:lpstr>FAKTOR PENDUKUNG INTEGRASI NASIONAL</vt:lpstr>
      <vt:lpstr>JENIS-JENIS INTEGRASI NASIONAL</vt:lpstr>
      <vt:lpstr>JENIS-JENIS INTEGRASI NASIONAL</vt:lpstr>
      <vt:lpstr>TANTANGAN DAN UPAYA INTEGRASI NASIONAL</vt:lpstr>
      <vt:lpstr>TANTANGAN INTEGRASI NASIONAL</vt:lpstr>
      <vt:lpstr>KEBIJAKAN INTEGRASI NASIONAL</vt:lpstr>
      <vt:lpstr>CONTOH DAN PROBLEMATIKA INTEGRASI NASIONAL</vt:lpstr>
      <vt:lpstr>2. PERTENTANGAN SOSIAL</vt:lpstr>
      <vt:lpstr>5. KENAKALAN REMAJA</vt:lpstr>
      <vt:lpstr>DAFTAR PUSTAKA</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INTEGRASI NASIONAL</dc:title>
  <cp:lastModifiedBy>nur aini</cp:lastModifiedBy>
  <cp:revision>6</cp:revision>
  <dcterms:modified xsi:type="dcterms:W3CDTF">2022-01-24T07:41:21Z</dcterms:modified>
</cp:coreProperties>
</file>