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06E1D-15F8-4CD0-8F97-5FA1C855566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BF9D9-B2D2-49EB-8D76-1EB55644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6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2E331D-4F8A-4DD9-99FD-90A962C4891C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11" y="381000"/>
            <a:ext cx="7024744" cy="745331"/>
          </a:xfrm>
        </p:spPr>
        <p:txBody>
          <a:bodyPr>
            <a:noAutofit/>
          </a:bodyPr>
          <a:lstStyle/>
          <a:p>
            <a:pPr lvl="0" algn="ctr"/>
            <a:r>
              <a:rPr lang="en-US" sz="2400" b="1" dirty="0" smtClean="0"/>
              <a:t>TUGAS </a:t>
            </a:r>
            <a:r>
              <a:rPr lang="en-US" sz="2400" b="1" dirty="0" smtClean="0"/>
              <a:t>(INDIVIDUAL &amp; PRESENTASI)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651224"/>
              </p:ext>
            </p:extLst>
          </p:nvPr>
        </p:nvGraphicFramePr>
        <p:xfrm>
          <a:off x="289590" y="1174987"/>
          <a:ext cx="7642578" cy="3649636"/>
        </p:xfrm>
        <a:graphic>
          <a:graphicData uri="http://schemas.openxmlformats.org/drawingml/2006/table">
            <a:tbl>
              <a:tblPr/>
              <a:tblGrid>
                <a:gridCol w="1234410"/>
                <a:gridCol w="4419600"/>
                <a:gridCol w="1988568"/>
              </a:tblGrid>
              <a:tr h="359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PERTEMUAN</a:t>
                      </a:r>
                      <a:r>
                        <a:rPr lang="en-US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KE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Times New Roman"/>
                          <a:ea typeface="Times New Roman"/>
                          <a:cs typeface="Times New Roman"/>
                        </a:rPr>
                        <a:t>Capaian Pembelajaran Umum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Kelompok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Tema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Jurnal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7093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Konsep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Dasar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Pendidikan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685800" algn="l"/>
                          <a:tab pos="-457200" algn="l"/>
                          <a:tab pos="263525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73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Peserta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Didik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(the learner)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48280" algn="r"/>
                        </a:tabLs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606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karakteristik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Tahapan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perkembangan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anak</a:t>
                      </a: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karakteristik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Peserta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didik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tahapan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perkembangan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remaja</a:t>
                      </a: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karakteristik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Peserta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didik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tahapan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perkembangan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dewasa</a:t>
                      </a: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Proses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(the learning process)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685800" algn="l"/>
                          <a:tab pos="-4572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03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8280" algn="r"/>
                        </a:tabLs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UTS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0" y="5053013"/>
            <a:ext cx="9167813" cy="1804987"/>
            <a:chOff x="0" y="2650"/>
            <a:chExt cx="5774" cy="1663"/>
          </a:xfrm>
        </p:grpSpPr>
        <p:sp>
          <p:nvSpPr>
            <p:cNvPr id="6" name="Rectangle 33"/>
            <p:cNvSpPr>
              <a:spLocks noChangeArrowheads="1"/>
            </p:cNvSpPr>
            <p:nvPr/>
          </p:nvSpPr>
          <p:spPr bwMode="ltGray">
            <a:xfrm>
              <a:off x="0" y="3901"/>
              <a:ext cx="5774" cy="41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24" name="Freeform 35"/>
              <p:cNvSpPr>
                <a:spLocks/>
              </p:cNvSpPr>
              <p:nvPr/>
            </p:nvSpPr>
            <p:spPr bwMode="ltGray">
              <a:xfrm>
                <a:off x="103" y="3197"/>
                <a:ext cx="161" cy="1108"/>
              </a:xfrm>
              <a:custGeom>
                <a:avLst/>
                <a:gdLst>
                  <a:gd name="T0" fmla="*/ 0 w 161"/>
                  <a:gd name="T1" fmla="*/ 98 h 1108"/>
                  <a:gd name="T2" fmla="*/ 24 w 161"/>
                  <a:gd name="T3" fmla="*/ 481 h 1108"/>
                  <a:gd name="T4" fmla="*/ 48 w 161"/>
                  <a:gd name="T5" fmla="*/ 790 h 1108"/>
                  <a:gd name="T6" fmla="*/ 65 w 161"/>
                  <a:gd name="T7" fmla="*/ 1018 h 1108"/>
                  <a:gd name="T8" fmla="*/ 60 w 161"/>
                  <a:gd name="T9" fmla="*/ 1107 h 1108"/>
                  <a:gd name="T10" fmla="*/ 94 w 161"/>
                  <a:gd name="T11" fmla="*/ 1107 h 1108"/>
                  <a:gd name="T12" fmla="*/ 106 w 161"/>
                  <a:gd name="T13" fmla="*/ 975 h 1108"/>
                  <a:gd name="T14" fmla="*/ 112 w 161"/>
                  <a:gd name="T15" fmla="*/ 775 h 1108"/>
                  <a:gd name="T16" fmla="*/ 124 w 161"/>
                  <a:gd name="T17" fmla="*/ 588 h 1108"/>
                  <a:gd name="T18" fmla="*/ 131 w 161"/>
                  <a:gd name="T19" fmla="*/ 447 h 1108"/>
                  <a:gd name="T20" fmla="*/ 144 w 161"/>
                  <a:gd name="T21" fmla="*/ 242 h 1108"/>
                  <a:gd name="T22" fmla="*/ 160 w 161"/>
                  <a:gd name="T23" fmla="*/ 66 h 1108"/>
                  <a:gd name="T24" fmla="*/ 150 w 161"/>
                  <a:gd name="T25" fmla="*/ 21 h 1108"/>
                  <a:gd name="T26" fmla="*/ 133 w 161"/>
                  <a:gd name="T27" fmla="*/ 0 h 1108"/>
                  <a:gd name="T28" fmla="*/ 114 w 161"/>
                  <a:gd name="T29" fmla="*/ 217 h 1108"/>
                  <a:gd name="T30" fmla="*/ 98 w 161"/>
                  <a:gd name="T31" fmla="*/ 401 h 1108"/>
                  <a:gd name="T32" fmla="*/ 92 w 161"/>
                  <a:gd name="T33" fmla="*/ 545 h 1108"/>
                  <a:gd name="T34" fmla="*/ 87 w 161"/>
                  <a:gd name="T35" fmla="*/ 697 h 1108"/>
                  <a:gd name="T36" fmla="*/ 73 w 161"/>
                  <a:gd name="T37" fmla="*/ 849 h 1108"/>
                  <a:gd name="T38" fmla="*/ 54 w 161"/>
                  <a:gd name="T39" fmla="*/ 585 h 1108"/>
                  <a:gd name="T40" fmla="*/ 32 w 161"/>
                  <a:gd name="T41" fmla="*/ 335 h 1108"/>
                  <a:gd name="T42" fmla="*/ 0 w 161"/>
                  <a:gd name="T43" fmla="*/ 98 h 11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1108"/>
                  <a:gd name="T68" fmla="*/ 161 w 161"/>
                  <a:gd name="T69" fmla="*/ 1108 h 11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" name="Freeform 36"/>
              <p:cNvSpPr>
                <a:spLocks/>
              </p:cNvSpPr>
              <p:nvPr/>
            </p:nvSpPr>
            <p:spPr bwMode="ltGray">
              <a:xfrm>
                <a:off x="223" y="3649"/>
                <a:ext cx="258" cy="622"/>
              </a:xfrm>
              <a:custGeom>
                <a:avLst/>
                <a:gdLst>
                  <a:gd name="T0" fmla="*/ 0 w 258"/>
                  <a:gd name="T1" fmla="*/ 289 h 622"/>
                  <a:gd name="T2" fmla="*/ 22 w 258"/>
                  <a:gd name="T3" fmla="*/ 415 h 622"/>
                  <a:gd name="T4" fmla="*/ 44 w 258"/>
                  <a:gd name="T5" fmla="*/ 517 h 622"/>
                  <a:gd name="T6" fmla="*/ 58 w 258"/>
                  <a:gd name="T7" fmla="*/ 591 h 622"/>
                  <a:gd name="T8" fmla="*/ 54 w 258"/>
                  <a:gd name="T9" fmla="*/ 621 h 622"/>
                  <a:gd name="T10" fmla="*/ 85 w 258"/>
                  <a:gd name="T11" fmla="*/ 621 h 622"/>
                  <a:gd name="T12" fmla="*/ 95 w 258"/>
                  <a:gd name="T13" fmla="*/ 578 h 622"/>
                  <a:gd name="T14" fmla="*/ 99 w 258"/>
                  <a:gd name="T15" fmla="*/ 512 h 622"/>
                  <a:gd name="T16" fmla="*/ 112 w 258"/>
                  <a:gd name="T17" fmla="*/ 450 h 622"/>
                  <a:gd name="T18" fmla="*/ 117 w 258"/>
                  <a:gd name="T19" fmla="*/ 404 h 622"/>
                  <a:gd name="T20" fmla="*/ 129 w 258"/>
                  <a:gd name="T21" fmla="*/ 337 h 622"/>
                  <a:gd name="T22" fmla="*/ 143 w 258"/>
                  <a:gd name="T23" fmla="*/ 279 h 622"/>
                  <a:gd name="T24" fmla="*/ 155 w 258"/>
                  <a:gd name="T25" fmla="*/ 228 h 622"/>
                  <a:gd name="T26" fmla="*/ 167 w 258"/>
                  <a:gd name="T27" fmla="*/ 173 h 622"/>
                  <a:gd name="T28" fmla="*/ 187 w 258"/>
                  <a:gd name="T29" fmla="*/ 118 h 622"/>
                  <a:gd name="T30" fmla="*/ 209 w 258"/>
                  <a:gd name="T31" fmla="*/ 72 h 622"/>
                  <a:gd name="T32" fmla="*/ 245 w 258"/>
                  <a:gd name="T33" fmla="*/ 28 h 622"/>
                  <a:gd name="T34" fmla="*/ 257 w 258"/>
                  <a:gd name="T35" fmla="*/ 10 h 622"/>
                  <a:gd name="T36" fmla="*/ 242 w 258"/>
                  <a:gd name="T37" fmla="*/ 0 h 622"/>
                  <a:gd name="T38" fmla="*/ 219 w 258"/>
                  <a:gd name="T39" fmla="*/ 18 h 622"/>
                  <a:gd name="T40" fmla="*/ 187 w 258"/>
                  <a:gd name="T41" fmla="*/ 60 h 622"/>
                  <a:gd name="T42" fmla="*/ 163 w 258"/>
                  <a:gd name="T43" fmla="*/ 102 h 622"/>
                  <a:gd name="T44" fmla="*/ 143 w 258"/>
                  <a:gd name="T45" fmla="*/ 146 h 622"/>
                  <a:gd name="T46" fmla="*/ 131 w 258"/>
                  <a:gd name="T47" fmla="*/ 203 h 622"/>
                  <a:gd name="T48" fmla="*/ 119 w 258"/>
                  <a:gd name="T49" fmla="*/ 257 h 622"/>
                  <a:gd name="T50" fmla="*/ 102 w 258"/>
                  <a:gd name="T51" fmla="*/ 329 h 622"/>
                  <a:gd name="T52" fmla="*/ 87 w 258"/>
                  <a:gd name="T53" fmla="*/ 389 h 622"/>
                  <a:gd name="T54" fmla="*/ 82 w 258"/>
                  <a:gd name="T55" fmla="*/ 436 h 622"/>
                  <a:gd name="T56" fmla="*/ 78 w 258"/>
                  <a:gd name="T57" fmla="*/ 486 h 622"/>
                  <a:gd name="T58" fmla="*/ 66 w 258"/>
                  <a:gd name="T59" fmla="*/ 536 h 622"/>
                  <a:gd name="T60" fmla="*/ 48 w 258"/>
                  <a:gd name="T61" fmla="*/ 449 h 622"/>
                  <a:gd name="T62" fmla="*/ 29 w 258"/>
                  <a:gd name="T63" fmla="*/ 367 h 622"/>
                  <a:gd name="T64" fmla="*/ 0 w 258"/>
                  <a:gd name="T65" fmla="*/ 289 h 6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8"/>
                  <a:gd name="T100" fmla="*/ 0 h 622"/>
                  <a:gd name="T101" fmla="*/ 258 w 258"/>
                  <a:gd name="T102" fmla="*/ 622 h 6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ltGray">
              <a:xfrm>
                <a:off x="0" y="3038"/>
                <a:ext cx="565" cy="695"/>
              </a:xfrm>
              <a:custGeom>
                <a:avLst/>
                <a:gdLst>
                  <a:gd name="T0" fmla="*/ 229 w 565"/>
                  <a:gd name="T1" fmla="*/ 219 h 695"/>
                  <a:gd name="T2" fmla="*/ 247 w 565"/>
                  <a:gd name="T3" fmla="*/ 241 h 695"/>
                  <a:gd name="T4" fmla="*/ 347 w 565"/>
                  <a:gd name="T5" fmla="*/ 204 h 695"/>
                  <a:gd name="T6" fmla="*/ 451 w 565"/>
                  <a:gd name="T7" fmla="*/ 145 h 695"/>
                  <a:gd name="T8" fmla="*/ 496 w 565"/>
                  <a:gd name="T9" fmla="*/ 82 h 695"/>
                  <a:gd name="T10" fmla="*/ 470 w 565"/>
                  <a:gd name="T11" fmla="*/ 137 h 695"/>
                  <a:gd name="T12" fmla="*/ 391 w 565"/>
                  <a:gd name="T13" fmla="*/ 194 h 695"/>
                  <a:gd name="T14" fmla="*/ 304 w 565"/>
                  <a:gd name="T15" fmla="*/ 247 h 695"/>
                  <a:gd name="T16" fmla="*/ 219 w 565"/>
                  <a:gd name="T17" fmla="*/ 284 h 695"/>
                  <a:gd name="T18" fmla="*/ 254 w 565"/>
                  <a:gd name="T19" fmla="*/ 317 h 695"/>
                  <a:gd name="T20" fmla="*/ 331 w 565"/>
                  <a:gd name="T21" fmla="*/ 322 h 695"/>
                  <a:gd name="T22" fmla="*/ 430 w 565"/>
                  <a:gd name="T23" fmla="*/ 334 h 695"/>
                  <a:gd name="T24" fmla="*/ 509 w 565"/>
                  <a:gd name="T25" fmla="*/ 364 h 695"/>
                  <a:gd name="T26" fmla="*/ 536 w 565"/>
                  <a:gd name="T27" fmla="*/ 383 h 695"/>
                  <a:gd name="T28" fmla="*/ 454 w 565"/>
                  <a:gd name="T29" fmla="*/ 364 h 695"/>
                  <a:gd name="T30" fmla="*/ 345 w 565"/>
                  <a:gd name="T31" fmla="*/ 354 h 695"/>
                  <a:gd name="T32" fmla="*/ 244 w 565"/>
                  <a:gd name="T33" fmla="*/ 347 h 695"/>
                  <a:gd name="T34" fmla="*/ 189 w 565"/>
                  <a:gd name="T35" fmla="*/ 363 h 695"/>
                  <a:gd name="T36" fmla="*/ 200 w 565"/>
                  <a:gd name="T37" fmla="*/ 443 h 695"/>
                  <a:gd name="T38" fmla="*/ 198 w 565"/>
                  <a:gd name="T39" fmla="*/ 547 h 695"/>
                  <a:gd name="T40" fmla="*/ 166 w 565"/>
                  <a:gd name="T41" fmla="*/ 630 h 695"/>
                  <a:gd name="T42" fmla="*/ 98 w 565"/>
                  <a:gd name="T43" fmla="*/ 694 h 695"/>
                  <a:gd name="T44" fmla="*/ 108 w 565"/>
                  <a:gd name="T45" fmla="*/ 617 h 695"/>
                  <a:gd name="T46" fmla="*/ 130 w 565"/>
                  <a:gd name="T47" fmla="*/ 533 h 695"/>
                  <a:gd name="T48" fmla="*/ 144 w 565"/>
                  <a:gd name="T49" fmla="*/ 425 h 695"/>
                  <a:gd name="T50" fmla="*/ 137 w 565"/>
                  <a:gd name="T51" fmla="*/ 353 h 695"/>
                  <a:gd name="T52" fmla="*/ 103 w 565"/>
                  <a:gd name="T53" fmla="*/ 395 h 695"/>
                  <a:gd name="T54" fmla="*/ 85 w 565"/>
                  <a:gd name="T55" fmla="*/ 486 h 695"/>
                  <a:gd name="T56" fmla="*/ 69 w 565"/>
                  <a:gd name="T57" fmla="*/ 580 h 695"/>
                  <a:gd name="T58" fmla="*/ 22 w 565"/>
                  <a:gd name="T59" fmla="*/ 649 h 695"/>
                  <a:gd name="T60" fmla="*/ 5 w 565"/>
                  <a:gd name="T61" fmla="*/ 649 h 695"/>
                  <a:gd name="T62" fmla="*/ 5 w 565"/>
                  <a:gd name="T63" fmla="*/ 578 h 695"/>
                  <a:gd name="T64" fmla="*/ 37 w 565"/>
                  <a:gd name="T65" fmla="*/ 512 h 695"/>
                  <a:gd name="T66" fmla="*/ 74 w 565"/>
                  <a:gd name="T67" fmla="*/ 427 h 695"/>
                  <a:gd name="T68" fmla="*/ 91 w 565"/>
                  <a:gd name="T69" fmla="*/ 364 h 695"/>
                  <a:gd name="T70" fmla="*/ 57 w 565"/>
                  <a:gd name="T71" fmla="*/ 324 h 695"/>
                  <a:gd name="T72" fmla="*/ 5 w 565"/>
                  <a:gd name="T73" fmla="*/ 329 h 695"/>
                  <a:gd name="T74" fmla="*/ 5 w 565"/>
                  <a:gd name="T75" fmla="*/ 329 h 695"/>
                  <a:gd name="T76" fmla="*/ 5 w 565"/>
                  <a:gd name="T77" fmla="*/ 329 h 695"/>
                  <a:gd name="T78" fmla="*/ 5 w 565"/>
                  <a:gd name="T79" fmla="*/ 329 h 695"/>
                  <a:gd name="T80" fmla="*/ 5 w 565"/>
                  <a:gd name="T81" fmla="*/ 329 h 695"/>
                  <a:gd name="T82" fmla="*/ 5 w 565"/>
                  <a:gd name="T83" fmla="*/ 329 h 695"/>
                  <a:gd name="T84" fmla="*/ 29 w 565"/>
                  <a:gd name="T85" fmla="*/ 287 h 695"/>
                  <a:gd name="T86" fmla="*/ 29 w 565"/>
                  <a:gd name="T87" fmla="*/ 247 h 695"/>
                  <a:gd name="T88" fmla="*/ 5 w 565"/>
                  <a:gd name="T89" fmla="*/ 187 h 695"/>
                  <a:gd name="T90" fmla="*/ 5 w 565"/>
                  <a:gd name="T91" fmla="*/ 187 h 695"/>
                  <a:gd name="T92" fmla="*/ 5 w 565"/>
                  <a:gd name="T93" fmla="*/ 187 h 695"/>
                  <a:gd name="T94" fmla="*/ 5 w 565"/>
                  <a:gd name="T95" fmla="*/ 187 h 695"/>
                  <a:gd name="T96" fmla="*/ 52 w 565"/>
                  <a:gd name="T97" fmla="*/ 218 h 695"/>
                  <a:gd name="T98" fmla="*/ 113 w 565"/>
                  <a:gd name="T99" fmla="*/ 281 h 695"/>
                  <a:gd name="T100" fmla="*/ 119 w 565"/>
                  <a:gd name="T101" fmla="*/ 233 h 695"/>
                  <a:gd name="T102" fmla="*/ 52 w 565"/>
                  <a:gd name="T103" fmla="*/ 162 h 695"/>
                  <a:gd name="T104" fmla="*/ 5 w 565"/>
                  <a:gd name="T105" fmla="*/ 116 h 695"/>
                  <a:gd name="T106" fmla="*/ 5 w 565"/>
                  <a:gd name="T107" fmla="*/ 116 h 695"/>
                  <a:gd name="T108" fmla="*/ 5 w 565"/>
                  <a:gd name="T109" fmla="*/ 86 h 695"/>
                  <a:gd name="T110" fmla="*/ 65 w 565"/>
                  <a:gd name="T111" fmla="*/ 155 h 695"/>
                  <a:gd name="T112" fmla="*/ 131 w 565"/>
                  <a:gd name="T113" fmla="*/ 247 h 695"/>
                  <a:gd name="T114" fmla="*/ 172 w 565"/>
                  <a:gd name="T115" fmla="*/ 226 h 695"/>
                  <a:gd name="T116" fmla="*/ 227 w 565"/>
                  <a:gd name="T117" fmla="*/ 156 h 695"/>
                  <a:gd name="T118" fmla="*/ 296 w 565"/>
                  <a:gd name="T119" fmla="*/ 71 h 695"/>
                  <a:gd name="T120" fmla="*/ 353 w 565"/>
                  <a:gd name="T121" fmla="*/ 12 h 695"/>
                  <a:gd name="T122" fmla="*/ 348 w 565"/>
                  <a:gd name="T123" fmla="*/ 53 h 695"/>
                  <a:gd name="T124" fmla="*/ 292 w 565"/>
                  <a:gd name="T125" fmla="*/ 137 h 6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65"/>
                  <a:gd name="T190" fmla="*/ 0 h 695"/>
                  <a:gd name="T191" fmla="*/ 565 w 565"/>
                  <a:gd name="T192" fmla="*/ 695 h 69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27" name="Group 38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29" name="Freeform 39"/>
                <p:cNvSpPr>
                  <a:spLocks/>
                </p:cNvSpPr>
                <p:nvPr/>
              </p:nvSpPr>
              <p:spPr bwMode="ltGray">
                <a:xfrm>
                  <a:off x="145" y="3440"/>
                  <a:ext cx="930" cy="612"/>
                </a:xfrm>
                <a:custGeom>
                  <a:avLst/>
                  <a:gdLst>
                    <a:gd name="T0" fmla="*/ 354 w 930"/>
                    <a:gd name="T1" fmla="*/ 77 h 612"/>
                    <a:gd name="T2" fmla="*/ 429 w 930"/>
                    <a:gd name="T3" fmla="*/ 26 h 612"/>
                    <a:gd name="T4" fmla="*/ 519 w 930"/>
                    <a:gd name="T5" fmla="*/ 6 h 612"/>
                    <a:gd name="T6" fmla="*/ 619 w 930"/>
                    <a:gd name="T7" fmla="*/ 5 h 612"/>
                    <a:gd name="T8" fmla="*/ 644 w 930"/>
                    <a:gd name="T9" fmla="*/ 13 h 612"/>
                    <a:gd name="T10" fmla="*/ 577 w 930"/>
                    <a:gd name="T11" fmla="*/ 27 h 612"/>
                    <a:gd name="T12" fmla="*/ 500 w 930"/>
                    <a:gd name="T13" fmla="*/ 47 h 612"/>
                    <a:gd name="T14" fmla="*/ 413 w 930"/>
                    <a:gd name="T15" fmla="*/ 99 h 612"/>
                    <a:gd name="T16" fmla="*/ 406 w 930"/>
                    <a:gd name="T17" fmla="*/ 169 h 612"/>
                    <a:gd name="T18" fmla="*/ 534 w 930"/>
                    <a:gd name="T19" fmla="*/ 126 h 612"/>
                    <a:gd name="T20" fmla="*/ 639 w 930"/>
                    <a:gd name="T21" fmla="*/ 121 h 612"/>
                    <a:gd name="T22" fmla="*/ 750 w 930"/>
                    <a:gd name="T23" fmla="*/ 130 h 612"/>
                    <a:gd name="T24" fmla="*/ 882 w 930"/>
                    <a:gd name="T25" fmla="*/ 143 h 612"/>
                    <a:gd name="T26" fmla="*/ 884 w 930"/>
                    <a:gd name="T27" fmla="*/ 144 h 612"/>
                    <a:gd name="T28" fmla="*/ 757 w 930"/>
                    <a:gd name="T29" fmla="*/ 149 h 612"/>
                    <a:gd name="T30" fmla="*/ 640 w 930"/>
                    <a:gd name="T31" fmla="*/ 151 h 612"/>
                    <a:gd name="T32" fmla="*/ 539 w 930"/>
                    <a:gd name="T33" fmla="*/ 162 h 612"/>
                    <a:gd name="T34" fmla="*/ 425 w 930"/>
                    <a:gd name="T35" fmla="*/ 186 h 612"/>
                    <a:gd name="T36" fmla="*/ 471 w 930"/>
                    <a:gd name="T37" fmla="*/ 222 h 612"/>
                    <a:gd name="T38" fmla="*/ 504 w 930"/>
                    <a:gd name="T39" fmla="*/ 256 h 612"/>
                    <a:gd name="T40" fmla="*/ 390 w 930"/>
                    <a:gd name="T41" fmla="*/ 224 h 612"/>
                    <a:gd name="T42" fmla="*/ 367 w 930"/>
                    <a:gd name="T43" fmla="*/ 244 h 612"/>
                    <a:gd name="T44" fmla="*/ 491 w 930"/>
                    <a:gd name="T45" fmla="*/ 261 h 612"/>
                    <a:gd name="T46" fmla="*/ 597 w 930"/>
                    <a:gd name="T47" fmla="*/ 283 h 612"/>
                    <a:gd name="T48" fmla="*/ 680 w 930"/>
                    <a:gd name="T49" fmla="*/ 341 h 612"/>
                    <a:gd name="T50" fmla="*/ 743 w 930"/>
                    <a:gd name="T51" fmla="*/ 421 h 612"/>
                    <a:gd name="T52" fmla="*/ 730 w 930"/>
                    <a:gd name="T53" fmla="*/ 434 h 612"/>
                    <a:gd name="T54" fmla="*/ 644 w 930"/>
                    <a:gd name="T55" fmla="*/ 384 h 612"/>
                    <a:gd name="T56" fmla="*/ 550 w 930"/>
                    <a:gd name="T57" fmla="*/ 329 h 612"/>
                    <a:gd name="T58" fmla="*/ 448 w 930"/>
                    <a:gd name="T59" fmla="*/ 291 h 612"/>
                    <a:gd name="T60" fmla="*/ 383 w 930"/>
                    <a:gd name="T61" fmla="*/ 279 h 612"/>
                    <a:gd name="T62" fmla="*/ 437 w 930"/>
                    <a:gd name="T63" fmla="*/ 340 h 612"/>
                    <a:gd name="T64" fmla="*/ 505 w 930"/>
                    <a:gd name="T65" fmla="*/ 421 h 612"/>
                    <a:gd name="T66" fmla="*/ 542 w 930"/>
                    <a:gd name="T67" fmla="*/ 494 h 612"/>
                    <a:gd name="T68" fmla="*/ 540 w 930"/>
                    <a:gd name="T69" fmla="*/ 562 h 612"/>
                    <a:gd name="T70" fmla="*/ 492 w 930"/>
                    <a:gd name="T71" fmla="*/ 487 h 612"/>
                    <a:gd name="T72" fmla="*/ 441 w 930"/>
                    <a:gd name="T73" fmla="*/ 405 h 612"/>
                    <a:gd name="T74" fmla="*/ 384 w 930"/>
                    <a:gd name="T75" fmla="*/ 333 h 612"/>
                    <a:gd name="T76" fmla="*/ 333 w 930"/>
                    <a:gd name="T77" fmla="*/ 268 h 612"/>
                    <a:gd name="T78" fmla="*/ 244 w 930"/>
                    <a:gd name="T79" fmla="*/ 305 h 612"/>
                    <a:gd name="T80" fmla="*/ 171 w 930"/>
                    <a:gd name="T81" fmla="*/ 397 h 612"/>
                    <a:gd name="T82" fmla="*/ 109 w 930"/>
                    <a:gd name="T83" fmla="*/ 490 h 612"/>
                    <a:gd name="T84" fmla="*/ 40 w 930"/>
                    <a:gd name="T85" fmla="*/ 576 h 612"/>
                    <a:gd name="T86" fmla="*/ 19 w 930"/>
                    <a:gd name="T87" fmla="*/ 566 h 612"/>
                    <a:gd name="T88" fmla="*/ 101 w 930"/>
                    <a:gd name="T89" fmla="*/ 458 h 612"/>
                    <a:gd name="T90" fmla="*/ 174 w 930"/>
                    <a:gd name="T91" fmla="*/ 373 h 612"/>
                    <a:gd name="T92" fmla="*/ 238 w 930"/>
                    <a:gd name="T93" fmla="*/ 291 h 612"/>
                    <a:gd name="T94" fmla="*/ 295 w 930"/>
                    <a:gd name="T95" fmla="*/ 226 h 612"/>
                    <a:gd name="T96" fmla="*/ 211 w 930"/>
                    <a:gd name="T97" fmla="*/ 150 h 612"/>
                    <a:gd name="T98" fmla="*/ 93 w 930"/>
                    <a:gd name="T99" fmla="*/ 108 h 612"/>
                    <a:gd name="T100" fmla="*/ 44 w 930"/>
                    <a:gd name="T101" fmla="*/ 86 h 612"/>
                    <a:gd name="T102" fmla="*/ 134 w 930"/>
                    <a:gd name="T103" fmla="*/ 110 h 612"/>
                    <a:gd name="T104" fmla="*/ 259 w 930"/>
                    <a:gd name="T105" fmla="*/ 163 h 6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930"/>
                    <a:gd name="T160" fmla="*/ 0 h 612"/>
                    <a:gd name="T161" fmla="*/ 930 w 930"/>
                    <a:gd name="T162" fmla="*/ 612 h 6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" name="Freeform 40"/>
                <p:cNvSpPr>
                  <a:spLocks/>
                </p:cNvSpPr>
                <p:nvPr/>
              </p:nvSpPr>
              <p:spPr bwMode="ltGray">
                <a:xfrm>
                  <a:off x="462" y="3753"/>
                  <a:ext cx="83" cy="344"/>
                </a:xfrm>
                <a:custGeom>
                  <a:avLst/>
                  <a:gdLst>
                    <a:gd name="T0" fmla="*/ 45 w 83"/>
                    <a:gd name="T1" fmla="*/ 0 h 344"/>
                    <a:gd name="T2" fmla="*/ 54 w 83"/>
                    <a:gd name="T3" fmla="*/ 17 h 344"/>
                    <a:gd name="T4" fmla="*/ 61 w 83"/>
                    <a:gd name="T5" fmla="*/ 28 h 344"/>
                    <a:gd name="T6" fmla="*/ 74 w 83"/>
                    <a:gd name="T7" fmla="*/ 44 h 344"/>
                    <a:gd name="T8" fmla="*/ 78 w 83"/>
                    <a:gd name="T9" fmla="*/ 59 h 344"/>
                    <a:gd name="T10" fmla="*/ 81 w 83"/>
                    <a:gd name="T11" fmla="*/ 78 h 344"/>
                    <a:gd name="T12" fmla="*/ 81 w 83"/>
                    <a:gd name="T13" fmla="*/ 101 h 344"/>
                    <a:gd name="T14" fmla="*/ 82 w 83"/>
                    <a:gd name="T15" fmla="*/ 116 h 344"/>
                    <a:gd name="T16" fmla="*/ 81 w 83"/>
                    <a:gd name="T17" fmla="*/ 134 h 344"/>
                    <a:gd name="T18" fmla="*/ 78 w 83"/>
                    <a:gd name="T19" fmla="*/ 155 h 344"/>
                    <a:gd name="T20" fmla="*/ 75 w 83"/>
                    <a:gd name="T21" fmla="*/ 174 h 344"/>
                    <a:gd name="T22" fmla="*/ 69 w 83"/>
                    <a:gd name="T23" fmla="*/ 203 h 344"/>
                    <a:gd name="T24" fmla="*/ 63 w 83"/>
                    <a:gd name="T25" fmla="*/ 218 h 344"/>
                    <a:gd name="T26" fmla="*/ 53 w 83"/>
                    <a:gd name="T27" fmla="*/ 237 h 344"/>
                    <a:gd name="T28" fmla="*/ 39 w 83"/>
                    <a:gd name="T29" fmla="*/ 258 h 344"/>
                    <a:gd name="T30" fmla="*/ 28 w 83"/>
                    <a:gd name="T31" fmla="*/ 278 h 344"/>
                    <a:gd name="T32" fmla="*/ 17 w 83"/>
                    <a:gd name="T33" fmla="*/ 296 h 344"/>
                    <a:gd name="T34" fmla="*/ 8 w 83"/>
                    <a:gd name="T35" fmla="*/ 312 h 344"/>
                    <a:gd name="T36" fmla="*/ 0 w 83"/>
                    <a:gd name="T37" fmla="*/ 343 h 344"/>
                    <a:gd name="T38" fmla="*/ 4 w 83"/>
                    <a:gd name="T39" fmla="*/ 312 h 344"/>
                    <a:gd name="T40" fmla="*/ 7 w 83"/>
                    <a:gd name="T41" fmla="*/ 290 h 344"/>
                    <a:gd name="T42" fmla="*/ 9 w 83"/>
                    <a:gd name="T43" fmla="*/ 270 h 344"/>
                    <a:gd name="T44" fmla="*/ 11 w 83"/>
                    <a:gd name="T45" fmla="*/ 249 h 344"/>
                    <a:gd name="T46" fmla="*/ 16 w 83"/>
                    <a:gd name="T47" fmla="*/ 223 h 344"/>
                    <a:gd name="T48" fmla="*/ 22 w 83"/>
                    <a:gd name="T49" fmla="*/ 203 h 344"/>
                    <a:gd name="T50" fmla="*/ 28 w 83"/>
                    <a:gd name="T51" fmla="*/ 184 h 344"/>
                    <a:gd name="T52" fmla="*/ 34 w 83"/>
                    <a:gd name="T53" fmla="*/ 167 h 344"/>
                    <a:gd name="T54" fmla="*/ 39 w 83"/>
                    <a:gd name="T55" fmla="*/ 148 h 344"/>
                    <a:gd name="T56" fmla="*/ 45 w 83"/>
                    <a:gd name="T57" fmla="*/ 129 h 344"/>
                    <a:gd name="T58" fmla="*/ 48 w 83"/>
                    <a:gd name="T59" fmla="*/ 110 h 344"/>
                    <a:gd name="T60" fmla="*/ 50 w 83"/>
                    <a:gd name="T61" fmla="*/ 94 h 344"/>
                    <a:gd name="T62" fmla="*/ 52 w 83"/>
                    <a:gd name="T63" fmla="*/ 75 h 344"/>
                    <a:gd name="T64" fmla="*/ 52 w 83"/>
                    <a:gd name="T65" fmla="*/ 54 h 344"/>
                    <a:gd name="T66" fmla="*/ 52 w 83"/>
                    <a:gd name="T67" fmla="*/ 28 h 344"/>
                    <a:gd name="T68" fmla="*/ 49 w 83"/>
                    <a:gd name="T69" fmla="*/ 16 h 344"/>
                    <a:gd name="T70" fmla="*/ 45 w 83"/>
                    <a:gd name="T71" fmla="*/ 0 h 34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3"/>
                    <a:gd name="T109" fmla="*/ 0 h 344"/>
                    <a:gd name="T110" fmla="*/ 83 w 83"/>
                    <a:gd name="T111" fmla="*/ 344 h 34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1" name="Freeform 41"/>
                <p:cNvSpPr>
                  <a:spLocks/>
                </p:cNvSpPr>
                <p:nvPr/>
              </p:nvSpPr>
              <p:spPr bwMode="ltGray">
                <a:xfrm>
                  <a:off x="65" y="3564"/>
                  <a:ext cx="365" cy="88"/>
                </a:xfrm>
                <a:custGeom>
                  <a:avLst/>
                  <a:gdLst>
                    <a:gd name="T0" fmla="*/ 364 w 365"/>
                    <a:gd name="T1" fmla="*/ 87 h 88"/>
                    <a:gd name="T2" fmla="*/ 358 w 365"/>
                    <a:gd name="T3" fmla="*/ 72 h 88"/>
                    <a:gd name="T4" fmla="*/ 350 w 365"/>
                    <a:gd name="T5" fmla="*/ 59 h 88"/>
                    <a:gd name="T6" fmla="*/ 343 w 365"/>
                    <a:gd name="T7" fmla="*/ 56 h 88"/>
                    <a:gd name="T8" fmla="*/ 329 w 365"/>
                    <a:gd name="T9" fmla="*/ 52 h 88"/>
                    <a:gd name="T10" fmla="*/ 315 w 365"/>
                    <a:gd name="T11" fmla="*/ 49 h 88"/>
                    <a:gd name="T12" fmla="*/ 301 w 365"/>
                    <a:gd name="T13" fmla="*/ 52 h 88"/>
                    <a:gd name="T14" fmla="*/ 284 w 365"/>
                    <a:gd name="T15" fmla="*/ 54 h 88"/>
                    <a:gd name="T16" fmla="*/ 265 w 365"/>
                    <a:gd name="T17" fmla="*/ 48 h 88"/>
                    <a:gd name="T18" fmla="*/ 239 w 365"/>
                    <a:gd name="T19" fmla="*/ 40 h 88"/>
                    <a:gd name="T20" fmla="*/ 216 w 365"/>
                    <a:gd name="T21" fmla="*/ 33 h 88"/>
                    <a:gd name="T22" fmla="*/ 199 w 365"/>
                    <a:gd name="T23" fmla="*/ 29 h 88"/>
                    <a:gd name="T24" fmla="*/ 172 w 365"/>
                    <a:gd name="T25" fmla="*/ 22 h 88"/>
                    <a:gd name="T26" fmla="*/ 145 w 365"/>
                    <a:gd name="T27" fmla="*/ 15 h 88"/>
                    <a:gd name="T28" fmla="*/ 118 w 365"/>
                    <a:gd name="T29" fmla="*/ 9 h 88"/>
                    <a:gd name="T30" fmla="*/ 92 w 365"/>
                    <a:gd name="T31" fmla="*/ 3 h 88"/>
                    <a:gd name="T32" fmla="*/ 61 w 365"/>
                    <a:gd name="T33" fmla="*/ 2 h 88"/>
                    <a:gd name="T34" fmla="*/ 34 w 365"/>
                    <a:gd name="T35" fmla="*/ 0 h 88"/>
                    <a:gd name="T36" fmla="*/ 27 w 365"/>
                    <a:gd name="T37" fmla="*/ 3 h 88"/>
                    <a:gd name="T38" fmla="*/ 16 w 365"/>
                    <a:gd name="T39" fmla="*/ 8 h 88"/>
                    <a:gd name="T40" fmla="*/ 7 w 365"/>
                    <a:gd name="T41" fmla="*/ 14 h 88"/>
                    <a:gd name="T42" fmla="*/ 0 w 365"/>
                    <a:gd name="T43" fmla="*/ 20 h 88"/>
                    <a:gd name="T44" fmla="*/ 12 w 365"/>
                    <a:gd name="T45" fmla="*/ 21 h 88"/>
                    <a:gd name="T46" fmla="*/ 27 w 365"/>
                    <a:gd name="T47" fmla="*/ 22 h 88"/>
                    <a:gd name="T48" fmla="*/ 41 w 365"/>
                    <a:gd name="T49" fmla="*/ 22 h 88"/>
                    <a:gd name="T50" fmla="*/ 51 w 365"/>
                    <a:gd name="T51" fmla="*/ 21 h 88"/>
                    <a:gd name="T52" fmla="*/ 65 w 365"/>
                    <a:gd name="T53" fmla="*/ 21 h 88"/>
                    <a:gd name="T54" fmla="*/ 84 w 365"/>
                    <a:gd name="T55" fmla="*/ 20 h 88"/>
                    <a:gd name="T56" fmla="*/ 110 w 365"/>
                    <a:gd name="T57" fmla="*/ 21 h 88"/>
                    <a:gd name="T58" fmla="*/ 132 w 365"/>
                    <a:gd name="T59" fmla="*/ 22 h 88"/>
                    <a:gd name="T60" fmla="*/ 153 w 365"/>
                    <a:gd name="T61" fmla="*/ 26 h 88"/>
                    <a:gd name="T62" fmla="*/ 175 w 365"/>
                    <a:gd name="T63" fmla="*/ 28 h 88"/>
                    <a:gd name="T64" fmla="*/ 196 w 365"/>
                    <a:gd name="T65" fmla="*/ 30 h 88"/>
                    <a:gd name="T66" fmla="*/ 214 w 365"/>
                    <a:gd name="T67" fmla="*/ 35 h 88"/>
                    <a:gd name="T68" fmla="*/ 232 w 365"/>
                    <a:gd name="T69" fmla="*/ 42 h 88"/>
                    <a:gd name="T70" fmla="*/ 249 w 365"/>
                    <a:gd name="T71" fmla="*/ 49 h 88"/>
                    <a:gd name="T72" fmla="*/ 268 w 365"/>
                    <a:gd name="T73" fmla="*/ 56 h 88"/>
                    <a:gd name="T74" fmla="*/ 277 w 365"/>
                    <a:gd name="T75" fmla="*/ 57 h 88"/>
                    <a:gd name="T76" fmla="*/ 287 w 365"/>
                    <a:gd name="T77" fmla="*/ 56 h 88"/>
                    <a:gd name="T78" fmla="*/ 300 w 365"/>
                    <a:gd name="T79" fmla="*/ 61 h 88"/>
                    <a:gd name="T80" fmla="*/ 314 w 365"/>
                    <a:gd name="T81" fmla="*/ 66 h 88"/>
                    <a:gd name="T82" fmla="*/ 327 w 365"/>
                    <a:gd name="T83" fmla="*/ 72 h 88"/>
                    <a:gd name="T84" fmla="*/ 346 w 365"/>
                    <a:gd name="T85" fmla="*/ 79 h 88"/>
                    <a:gd name="T86" fmla="*/ 358 w 365"/>
                    <a:gd name="T87" fmla="*/ 83 h 88"/>
                    <a:gd name="T88" fmla="*/ 364 w 365"/>
                    <a:gd name="T89" fmla="*/ 87 h 8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365"/>
                    <a:gd name="T136" fmla="*/ 0 h 88"/>
                    <a:gd name="T137" fmla="*/ 365 w 365"/>
                    <a:gd name="T138" fmla="*/ 88 h 88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2" name="Freeform 42"/>
                <p:cNvSpPr>
                  <a:spLocks/>
                </p:cNvSpPr>
                <p:nvPr/>
              </p:nvSpPr>
              <p:spPr bwMode="ltGray">
                <a:xfrm>
                  <a:off x="48" y="3616"/>
                  <a:ext cx="378" cy="37"/>
                </a:xfrm>
                <a:custGeom>
                  <a:avLst/>
                  <a:gdLst>
                    <a:gd name="T0" fmla="*/ 377 w 378"/>
                    <a:gd name="T1" fmla="*/ 36 h 37"/>
                    <a:gd name="T2" fmla="*/ 368 w 378"/>
                    <a:gd name="T3" fmla="*/ 33 h 37"/>
                    <a:gd name="T4" fmla="*/ 357 w 378"/>
                    <a:gd name="T5" fmla="*/ 29 h 37"/>
                    <a:gd name="T6" fmla="*/ 345 w 378"/>
                    <a:gd name="T7" fmla="*/ 25 h 37"/>
                    <a:gd name="T8" fmla="*/ 334 w 378"/>
                    <a:gd name="T9" fmla="*/ 22 h 37"/>
                    <a:gd name="T10" fmla="*/ 320 w 378"/>
                    <a:gd name="T11" fmla="*/ 18 h 37"/>
                    <a:gd name="T12" fmla="*/ 303 w 378"/>
                    <a:gd name="T13" fmla="*/ 11 h 37"/>
                    <a:gd name="T14" fmla="*/ 289 w 378"/>
                    <a:gd name="T15" fmla="*/ 6 h 37"/>
                    <a:gd name="T16" fmla="*/ 275 w 378"/>
                    <a:gd name="T17" fmla="*/ 5 h 37"/>
                    <a:gd name="T18" fmla="*/ 259 w 378"/>
                    <a:gd name="T19" fmla="*/ 7 h 37"/>
                    <a:gd name="T20" fmla="*/ 237 w 378"/>
                    <a:gd name="T21" fmla="*/ 10 h 37"/>
                    <a:gd name="T22" fmla="*/ 228 w 378"/>
                    <a:gd name="T23" fmla="*/ 9 h 37"/>
                    <a:gd name="T24" fmla="*/ 200 w 378"/>
                    <a:gd name="T25" fmla="*/ 6 h 37"/>
                    <a:gd name="T26" fmla="*/ 169 w 378"/>
                    <a:gd name="T27" fmla="*/ 3 h 37"/>
                    <a:gd name="T28" fmla="*/ 149 w 378"/>
                    <a:gd name="T29" fmla="*/ 1 h 37"/>
                    <a:gd name="T30" fmla="*/ 123 w 378"/>
                    <a:gd name="T31" fmla="*/ 0 h 37"/>
                    <a:gd name="T32" fmla="*/ 95 w 378"/>
                    <a:gd name="T33" fmla="*/ 1 h 37"/>
                    <a:gd name="T34" fmla="*/ 78 w 378"/>
                    <a:gd name="T35" fmla="*/ 3 h 37"/>
                    <a:gd name="T36" fmla="*/ 58 w 378"/>
                    <a:gd name="T37" fmla="*/ 5 h 37"/>
                    <a:gd name="T38" fmla="*/ 40 w 378"/>
                    <a:gd name="T39" fmla="*/ 6 h 37"/>
                    <a:gd name="T40" fmla="*/ 21 w 378"/>
                    <a:gd name="T41" fmla="*/ 8 h 37"/>
                    <a:gd name="T42" fmla="*/ 19 w 378"/>
                    <a:gd name="T43" fmla="*/ 16 h 37"/>
                    <a:gd name="T44" fmla="*/ 15 w 378"/>
                    <a:gd name="T45" fmla="*/ 21 h 37"/>
                    <a:gd name="T46" fmla="*/ 9 w 378"/>
                    <a:gd name="T47" fmla="*/ 27 h 37"/>
                    <a:gd name="T48" fmla="*/ 0 w 378"/>
                    <a:gd name="T49" fmla="*/ 32 h 37"/>
                    <a:gd name="T50" fmla="*/ 15 w 378"/>
                    <a:gd name="T51" fmla="*/ 29 h 37"/>
                    <a:gd name="T52" fmla="*/ 33 w 378"/>
                    <a:gd name="T53" fmla="*/ 26 h 37"/>
                    <a:gd name="T54" fmla="*/ 48 w 378"/>
                    <a:gd name="T55" fmla="*/ 23 h 37"/>
                    <a:gd name="T56" fmla="*/ 64 w 378"/>
                    <a:gd name="T57" fmla="*/ 21 h 37"/>
                    <a:gd name="T58" fmla="*/ 81 w 378"/>
                    <a:gd name="T59" fmla="*/ 19 h 37"/>
                    <a:gd name="T60" fmla="*/ 108 w 378"/>
                    <a:gd name="T61" fmla="*/ 18 h 37"/>
                    <a:gd name="T62" fmla="*/ 137 w 378"/>
                    <a:gd name="T63" fmla="*/ 16 h 37"/>
                    <a:gd name="T64" fmla="*/ 170 w 378"/>
                    <a:gd name="T65" fmla="*/ 15 h 37"/>
                    <a:gd name="T66" fmla="*/ 203 w 378"/>
                    <a:gd name="T67" fmla="*/ 13 h 37"/>
                    <a:gd name="T68" fmla="*/ 233 w 378"/>
                    <a:gd name="T69" fmla="*/ 11 h 37"/>
                    <a:gd name="T70" fmla="*/ 259 w 378"/>
                    <a:gd name="T71" fmla="*/ 14 h 37"/>
                    <a:gd name="T72" fmla="*/ 277 w 378"/>
                    <a:gd name="T73" fmla="*/ 18 h 37"/>
                    <a:gd name="T74" fmla="*/ 297 w 378"/>
                    <a:gd name="T75" fmla="*/ 22 h 37"/>
                    <a:gd name="T76" fmla="*/ 318 w 378"/>
                    <a:gd name="T77" fmla="*/ 26 h 37"/>
                    <a:gd name="T78" fmla="*/ 341 w 378"/>
                    <a:gd name="T79" fmla="*/ 31 h 37"/>
                    <a:gd name="T80" fmla="*/ 358 w 378"/>
                    <a:gd name="T81" fmla="*/ 34 h 37"/>
                    <a:gd name="T82" fmla="*/ 377 w 378"/>
                    <a:gd name="T83" fmla="*/ 36 h 3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378"/>
                    <a:gd name="T127" fmla="*/ 0 h 37"/>
                    <a:gd name="T128" fmla="*/ 378 w 378"/>
                    <a:gd name="T129" fmla="*/ 37 h 37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28" name="Freeform 43"/>
              <p:cNvSpPr>
                <a:spLocks/>
              </p:cNvSpPr>
              <p:nvPr/>
            </p:nvSpPr>
            <p:spPr bwMode="ltGray">
              <a:xfrm>
                <a:off x="12" y="2650"/>
                <a:ext cx="557" cy="667"/>
              </a:xfrm>
              <a:custGeom>
                <a:avLst/>
                <a:gdLst>
                  <a:gd name="T0" fmla="*/ 176 w 557"/>
                  <a:gd name="T1" fmla="*/ 290 h 667"/>
                  <a:gd name="T2" fmla="*/ 194 w 557"/>
                  <a:gd name="T3" fmla="*/ 275 h 667"/>
                  <a:gd name="T4" fmla="*/ 163 w 557"/>
                  <a:gd name="T5" fmla="*/ 187 h 667"/>
                  <a:gd name="T6" fmla="*/ 117 w 557"/>
                  <a:gd name="T7" fmla="*/ 100 h 667"/>
                  <a:gd name="T8" fmla="*/ 67 w 557"/>
                  <a:gd name="T9" fmla="*/ 60 h 667"/>
                  <a:gd name="T10" fmla="*/ 110 w 557"/>
                  <a:gd name="T11" fmla="*/ 81 h 667"/>
                  <a:gd name="T12" fmla="*/ 156 w 557"/>
                  <a:gd name="T13" fmla="*/ 150 h 667"/>
                  <a:gd name="T14" fmla="*/ 198 w 557"/>
                  <a:gd name="T15" fmla="*/ 225 h 667"/>
                  <a:gd name="T16" fmla="*/ 228 w 557"/>
                  <a:gd name="T17" fmla="*/ 300 h 667"/>
                  <a:gd name="T18" fmla="*/ 254 w 557"/>
                  <a:gd name="T19" fmla="*/ 269 h 667"/>
                  <a:gd name="T20" fmla="*/ 259 w 557"/>
                  <a:gd name="T21" fmla="*/ 204 h 667"/>
                  <a:gd name="T22" fmla="*/ 268 w 557"/>
                  <a:gd name="T23" fmla="*/ 117 h 667"/>
                  <a:gd name="T24" fmla="*/ 292 w 557"/>
                  <a:gd name="T25" fmla="*/ 47 h 667"/>
                  <a:gd name="T26" fmla="*/ 307 w 557"/>
                  <a:gd name="T27" fmla="*/ 23 h 667"/>
                  <a:gd name="T28" fmla="*/ 292 w 557"/>
                  <a:gd name="T29" fmla="*/ 96 h 667"/>
                  <a:gd name="T30" fmla="*/ 284 w 557"/>
                  <a:gd name="T31" fmla="*/ 191 h 667"/>
                  <a:gd name="T32" fmla="*/ 279 w 557"/>
                  <a:gd name="T33" fmla="*/ 277 h 667"/>
                  <a:gd name="T34" fmla="*/ 291 w 557"/>
                  <a:gd name="T35" fmla="*/ 327 h 667"/>
                  <a:gd name="T36" fmla="*/ 355 w 557"/>
                  <a:gd name="T37" fmla="*/ 317 h 667"/>
                  <a:gd name="T38" fmla="*/ 439 w 557"/>
                  <a:gd name="T39" fmla="*/ 319 h 667"/>
                  <a:gd name="T40" fmla="*/ 505 w 557"/>
                  <a:gd name="T41" fmla="*/ 346 h 667"/>
                  <a:gd name="T42" fmla="*/ 556 w 557"/>
                  <a:gd name="T43" fmla="*/ 406 h 667"/>
                  <a:gd name="T44" fmla="*/ 494 w 557"/>
                  <a:gd name="T45" fmla="*/ 397 h 667"/>
                  <a:gd name="T46" fmla="*/ 428 w 557"/>
                  <a:gd name="T47" fmla="*/ 377 h 667"/>
                  <a:gd name="T48" fmla="*/ 341 w 557"/>
                  <a:gd name="T49" fmla="*/ 366 h 667"/>
                  <a:gd name="T50" fmla="*/ 283 w 557"/>
                  <a:gd name="T51" fmla="*/ 372 h 667"/>
                  <a:gd name="T52" fmla="*/ 316 w 557"/>
                  <a:gd name="T53" fmla="*/ 401 h 667"/>
                  <a:gd name="T54" fmla="*/ 390 w 557"/>
                  <a:gd name="T55" fmla="*/ 417 h 667"/>
                  <a:gd name="T56" fmla="*/ 465 w 557"/>
                  <a:gd name="T57" fmla="*/ 430 h 667"/>
                  <a:gd name="T58" fmla="*/ 520 w 557"/>
                  <a:gd name="T59" fmla="*/ 472 h 667"/>
                  <a:gd name="T60" fmla="*/ 548 w 557"/>
                  <a:gd name="T61" fmla="*/ 531 h 667"/>
                  <a:gd name="T62" fmla="*/ 480 w 557"/>
                  <a:gd name="T63" fmla="*/ 495 h 667"/>
                  <a:gd name="T64" fmla="*/ 410 w 557"/>
                  <a:gd name="T65" fmla="*/ 458 h 667"/>
                  <a:gd name="T66" fmla="*/ 343 w 557"/>
                  <a:gd name="T67" fmla="*/ 426 h 667"/>
                  <a:gd name="T68" fmla="*/ 292 w 557"/>
                  <a:gd name="T69" fmla="*/ 411 h 667"/>
                  <a:gd name="T70" fmla="*/ 260 w 557"/>
                  <a:gd name="T71" fmla="*/ 441 h 667"/>
                  <a:gd name="T72" fmla="*/ 289 w 557"/>
                  <a:gd name="T73" fmla="*/ 518 h 667"/>
                  <a:gd name="T74" fmla="*/ 312 w 557"/>
                  <a:gd name="T75" fmla="*/ 611 h 667"/>
                  <a:gd name="T76" fmla="*/ 272 w 557"/>
                  <a:gd name="T77" fmla="*/ 619 h 667"/>
                  <a:gd name="T78" fmla="*/ 249 w 557"/>
                  <a:gd name="T79" fmla="*/ 518 h 667"/>
                  <a:gd name="T80" fmla="*/ 216 w 557"/>
                  <a:gd name="T81" fmla="*/ 458 h 667"/>
                  <a:gd name="T82" fmla="*/ 179 w 557"/>
                  <a:gd name="T83" fmla="*/ 491 h 667"/>
                  <a:gd name="T84" fmla="*/ 138 w 557"/>
                  <a:gd name="T85" fmla="*/ 553 h 667"/>
                  <a:gd name="T86" fmla="*/ 95 w 557"/>
                  <a:gd name="T87" fmla="*/ 643 h 667"/>
                  <a:gd name="T88" fmla="*/ 110 w 557"/>
                  <a:gd name="T89" fmla="*/ 561 h 667"/>
                  <a:gd name="T90" fmla="*/ 148 w 557"/>
                  <a:gd name="T91" fmla="*/ 487 h 667"/>
                  <a:gd name="T92" fmla="*/ 195 w 557"/>
                  <a:gd name="T93" fmla="*/ 426 h 667"/>
                  <a:gd name="T94" fmla="*/ 213 w 557"/>
                  <a:gd name="T95" fmla="*/ 380 h 667"/>
                  <a:gd name="T96" fmla="*/ 166 w 557"/>
                  <a:gd name="T97" fmla="*/ 405 h 667"/>
                  <a:gd name="T98" fmla="*/ 112 w 557"/>
                  <a:gd name="T99" fmla="*/ 467 h 667"/>
                  <a:gd name="T100" fmla="*/ 61 w 557"/>
                  <a:gd name="T101" fmla="*/ 538 h 667"/>
                  <a:gd name="T102" fmla="*/ 53 w 557"/>
                  <a:gd name="T103" fmla="*/ 516 h 667"/>
                  <a:gd name="T104" fmla="*/ 91 w 557"/>
                  <a:gd name="T105" fmla="*/ 469 h 667"/>
                  <a:gd name="T106" fmla="*/ 153 w 557"/>
                  <a:gd name="T107" fmla="*/ 410 h 667"/>
                  <a:gd name="T108" fmla="*/ 216 w 557"/>
                  <a:gd name="T109" fmla="*/ 368 h 667"/>
                  <a:gd name="T110" fmla="*/ 158 w 557"/>
                  <a:gd name="T111" fmla="*/ 323 h 667"/>
                  <a:gd name="T112" fmla="*/ 99 w 557"/>
                  <a:gd name="T113" fmla="*/ 266 h 667"/>
                  <a:gd name="T114" fmla="*/ 38 w 557"/>
                  <a:gd name="T115" fmla="*/ 211 h 667"/>
                  <a:gd name="T116" fmla="*/ 8 w 557"/>
                  <a:gd name="T117" fmla="*/ 176 h 667"/>
                  <a:gd name="T118" fmla="*/ 69 w 557"/>
                  <a:gd name="T119" fmla="*/ 206 h 667"/>
                  <a:gd name="T120" fmla="*/ 137 w 557"/>
                  <a:gd name="T121" fmla="*/ 259 h 66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557"/>
                  <a:gd name="T184" fmla="*/ 0 h 667"/>
                  <a:gd name="T185" fmla="*/ 557 w 557"/>
                  <a:gd name="T186" fmla="*/ 667 h 66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13" name="Group 45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22" name="Freeform 46"/>
                <p:cNvSpPr>
                  <a:spLocks/>
                </p:cNvSpPr>
                <p:nvPr/>
              </p:nvSpPr>
              <p:spPr bwMode="ltGray">
                <a:xfrm>
                  <a:off x="5524" y="3154"/>
                  <a:ext cx="191" cy="1138"/>
                </a:xfrm>
                <a:custGeom>
                  <a:avLst/>
                  <a:gdLst>
                    <a:gd name="T0" fmla="*/ 190 w 191"/>
                    <a:gd name="T1" fmla="*/ 529 h 1138"/>
                    <a:gd name="T2" fmla="*/ 174 w 191"/>
                    <a:gd name="T3" fmla="*/ 760 h 1138"/>
                    <a:gd name="T4" fmla="*/ 158 w 191"/>
                    <a:gd name="T5" fmla="*/ 946 h 1138"/>
                    <a:gd name="T6" fmla="*/ 147 w 191"/>
                    <a:gd name="T7" fmla="*/ 1083 h 1138"/>
                    <a:gd name="T8" fmla="*/ 150 w 191"/>
                    <a:gd name="T9" fmla="*/ 1137 h 1138"/>
                    <a:gd name="T10" fmla="*/ 127 w 191"/>
                    <a:gd name="T11" fmla="*/ 1137 h 1138"/>
                    <a:gd name="T12" fmla="*/ 120 w 191"/>
                    <a:gd name="T13" fmla="*/ 1058 h 1138"/>
                    <a:gd name="T14" fmla="*/ 116 w 191"/>
                    <a:gd name="T15" fmla="*/ 937 h 1138"/>
                    <a:gd name="T16" fmla="*/ 108 w 191"/>
                    <a:gd name="T17" fmla="*/ 824 h 1138"/>
                    <a:gd name="T18" fmla="*/ 104 w 191"/>
                    <a:gd name="T19" fmla="*/ 740 h 1138"/>
                    <a:gd name="T20" fmla="*/ 95 w 191"/>
                    <a:gd name="T21" fmla="*/ 617 h 1138"/>
                    <a:gd name="T22" fmla="*/ 84 w 191"/>
                    <a:gd name="T23" fmla="*/ 510 h 1138"/>
                    <a:gd name="T24" fmla="*/ 75 w 191"/>
                    <a:gd name="T25" fmla="*/ 417 h 1138"/>
                    <a:gd name="T26" fmla="*/ 66 w 191"/>
                    <a:gd name="T27" fmla="*/ 316 h 1138"/>
                    <a:gd name="T28" fmla="*/ 52 w 191"/>
                    <a:gd name="T29" fmla="*/ 217 h 1138"/>
                    <a:gd name="T30" fmla="*/ 36 w 191"/>
                    <a:gd name="T31" fmla="*/ 133 h 1138"/>
                    <a:gd name="T32" fmla="*/ 9 w 191"/>
                    <a:gd name="T33" fmla="*/ 51 h 1138"/>
                    <a:gd name="T34" fmla="*/ 0 w 191"/>
                    <a:gd name="T35" fmla="*/ 19 h 1138"/>
                    <a:gd name="T36" fmla="*/ 11 w 191"/>
                    <a:gd name="T37" fmla="*/ 0 h 1138"/>
                    <a:gd name="T38" fmla="*/ 28 w 191"/>
                    <a:gd name="T39" fmla="*/ 33 h 1138"/>
                    <a:gd name="T40" fmla="*/ 52 w 191"/>
                    <a:gd name="T41" fmla="*/ 109 h 1138"/>
                    <a:gd name="T42" fmla="*/ 70 w 191"/>
                    <a:gd name="T43" fmla="*/ 187 h 1138"/>
                    <a:gd name="T44" fmla="*/ 84 w 191"/>
                    <a:gd name="T45" fmla="*/ 268 h 1138"/>
                    <a:gd name="T46" fmla="*/ 93 w 191"/>
                    <a:gd name="T47" fmla="*/ 372 h 1138"/>
                    <a:gd name="T48" fmla="*/ 102 w 191"/>
                    <a:gd name="T49" fmla="*/ 470 h 1138"/>
                    <a:gd name="T50" fmla="*/ 115 w 191"/>
                    <a:gd name="T51" fmla="*/ 603 h 1138"/>
                    <a:gd name="T52" fmla="*/ 125 w 191"/>
                    <a:gd name="T53" fmla="*/ 712 h 1138"/>
                    <a:gd name="T54" fmla="*/ 129 w 191"/>
                    <a:gd name="T55" fmla="*/ 799 h 1138"/>
                    <a:gd name="T56" fmla="*/ 133 w 191"/>
                    <a:gd name="T57" fmla="*/ 889 h 1138"/>
                    <a:gd name="T58" fmla="*/ 142 w 191"/>
                    <a:gd name="T59" fmla="*/ 982 h 1138"/>
                    <a:gd name="T60" fmla="*/ 154 w 191"/>
                    <a:gd name="T61" fmla="*/ 822 h 1138"/>
                    <a:gd name="T62" fmla="*/ 169 w 191"/>
                    <a:gd name="T63" fmla="*/ 672 h 1138"/>
                    <a:gd name="T64" fmla="*/ 190 w 191"/>
                    <a:gd name="T65" fmla="*/ 529 h 113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91"/>
                    <a:gd name="T100" fmla="*/ 0 h 1138"/>
                    <a:gd name="T101" fmla="*/ 191 w 191"/>
                    <a:gd name="T102" fmla="*/ 1138 h 113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3" name="Freeform 47"/>
                <p:cNvSpPr>
                  <a:spLocks/>
                </p:cNvSpPr>
                <p:nvPr/>
              </p:nvSpPr>
              <p:spPr bwMode="ltGray">
                <a:xfrm>
                  <a:off x="5207" y="2849"/>
                  <a:ext cx="530" cy="830"/>
                </a:xfrm>
                <a:custGeom>
                  <a:avLst/>
                  <a:gdLst>
                    <a:gd name="T0" fmla="*/ 294 w 530"/>
                    <a:gd name="T1" fmla="*/ 121 h 830"/>
                    <a:gd name="T2" fmla="*/ 228 w 530"/>
                    <a:gd name="T3" fmla="*/ 23 h 830"/>
                    <a:gd name="T4" fmla="*/ 119 w 530"/>
                    <a:gd name="T5" fmla="*/ 2 h 830"/>
                    <a:gd name="T6" fmla="*/ 126 w 530"/>
                    <a:gd name="T7" fmla="*/ 23 h 830"/>
                    <a:gd name="T8" fmla="*/ 209 w 530"/>
                    <a:gd name="T9" fmla="*/ 70 h 830"/>
                    <a:gd name="T10" fmla="*/ 282 w 530"/>
                    <a:gd name="T11" fmla="*/ 239 h 830"/>
                    <a:gd name="T12" fmla="*/ 158 w 530"/>
                    <a:gd name="T13" fmla="*/ 152 h 830"/>
                    <a:gd name="T14" fmla="*/ 71 w 530"/>
                    <a:gd name="T15" fmla="*/ 135 h 830"/>
                    <a:gd name="T16" fmla="*/ 16 w 530"/>
                    <a:gd name="T17" fmla="*/ 185 h 830"/>
                    <a:gd name="T18" fmla="*/ 83 w 530"/>
                    <a:gd name="T19" fmla="*/ 185 h 830"/>
                    <a:gd name="T20" fmla="*/ 235 w 530"/>
                    <a:gd name="T21" fmla="*/ 231 h 830"/>
                    <a:gd name="T22" fmla="*/ 225 w 530"/>
                    <a:gd name="T23" fmla="*/ 262 h 830"/>
                    <a:gd name="T24" fmla="*/ 200 w 530"/>
                    <a:gd name="T25" fmla="*/ 305 h 830"/>
                    <a:gd name="T26" fmla="*/ 273 w 530"/>
                    <a:gd name="T27" fmla="*/ 304 h 830"/>
                    <a:gd name="T28" fmla="*/ 149 w 530"/>
                    <a:gd name="T29" fmla="*/ 345 h 830"/>
                    <a:gd name="T30" fmla="*/ 82 w 530"/>
                    <a:gd name="T31" fmla="*/ 417 h 830"/>
                    <a:gd name="T32" fmla="*/ 15 w 530"/>
                    <a:gd name="T33" fmla="*/ 581 h 830"/>
                    <a:gd name="T34" fmla="*/ 157 w 530"/>
                    <a:gd name="T35" fmla="*/ 413 h 830"/>
                    <a:gd name="T36" fmla="*/ 256 w 530"/>
                    <a:gd name="T37" fmla="*/ 346 h 830"/>
                    <a:gd name="T38" fmla="*/ 205 w 530"/>
                    <a:gd name="T39" fmla="*/ 481 h 830"/>
                    <a:gd name="T40" fmla="*/ 166 w 530"/>
                    <a:gd name="T41" fmla="*/ 604 h 830"/>
                    <a:gd name="T42" fmla="*/ 155 w 530"/>
                    <a:gd name="T43" fmla="*/ 728 h 830"/>
                    <a:gd name="T44" fmla="*/ 213 w 530"/>
                    <a:gd name="T45" fmla="*/ 541 h 830"/>
                    <a:gd name="T46" fmla="*/ 268 w 530"/>
                    <a:gd name="T47" fmla="*/ 422 h 830"/>
                    <a:gd name="T48" fmla="*/ 272 w 530"/>
                    <a:gd name="T49" fmla="*/ 383 h 830"/>
                    <a:gd name="T50" fmla="*/ 255 w 530"/>
                    <a:gd name="T51" fmla="*/ 577 h 830"/>
                    <a:gd name="T52" fmla="*/ 300 w 530"/>
                    <a:gd name="T53" fmla="*/ 784 h 830"/>
                    <a:gd name="T54" fmla="*/ 277 w 530"/>
                    <a:gd name="T55" fmla="*/ 559 h 830"/>
                    <a:gd name="T56" fmla="*/ 275 w 530"/>
                    <a:gd name="T57" fmla="*/ 398 h 830"/>
                    <a:gd name="T58" fmla="*/ 319 w 530"/>
                    <a:gd name="T59" fmla="*/ 338 h 830"/>
                    <a:gd name="T60" fmla="*/ 407 w 530"/>
                    <a:gd name="T61" fmla="*/ 532 h 830"/>
                    <a:gd name="T62" fmla="*/ 483 w 530"/>
                    <a:gd name="T63" fmla="*/ 734 h 830"/>
                    <a:gd name="T64" fmla="*/ 418 w 530"/>
                    <a:gd name="T65" fmla="*/ 521 h 830"/>
                    <a:gd name="T66" fmla="*/ 347 w 530"/>
                    <a:gd name="T67" fmla="*/ 339 h 830"/>
                    <a:gd name="T68" fmla="*/ 355 w 530"/>
                    <a:gd name="T69" fmla="*/ 217 h 830"/>
                    <a:gd name="T70" fmla="*/ 420 w 530"/>
                    <a:gd name="T71" fmla="*/ 233 h 830"/>
                    <a:gd name="T72" fmla="*/ 519 w 530"/>
                    <a:gd name="T73" fmla="*/ 223 h 830"/>
                    <a:gd name="T74" fmla="*/ 468 w 530"/>
                    <a:gd name="T75" fmla="*/ 219 h 830"/>
                    <a:gd name="T76" fmla="*/ 354 w 530"/>
                    <a:gd name="T77" fmla="*/ 257 h 830"/>
                    <a:gd name="T78" fmla="*/ 419 w 530"/>
                    <a:gd name="T79" fmla="*/ 195 h 830"/>
                    <a:gd name="T80" fmla="*/ 528 w 530"/>
                    <a:gd name="T81" fmla="*/ 181 h 830"/>
                    <a:gd name="T82" fmla="*/ 496 w 530"/>
                    <a:gd name="T83" fmla="*/ 157 h 830"/>
                    <a:gd name="T84" fmla="*/ 353 w 530"/>
                    <a:gd name="T85" fmla="*/ 247 h 830"/>
                    <a:gd name="T86" fmla="*/ 373 w 530"/>
                    <a:gd name="T87" fmla="*/ 178 h 830"/>
                    <a:gd name="T88" fmla="*/ 490 w 530"/>
                    <a:gd name="T89" fmla="*/ 110 h 830"/>
                    <a:gd name="T90" fmla="*/ 407 w 530"/>
                    <a:gd name="T91" fmla="*/ 147 h 830"/>
                    <a:gd name="T92" fmla="*/ 319 w 530"/>
                    <a:gd name="T93" fmla="*/ 195 h 830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30"/>
                    <a:gd name="T142" fmla="*/ 0 h 830"/>
                    <a:gd name="T143" fmla="*/ 530 w 530"/>
                    <a:gd name="T144" fmla="*/ 830 h 830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4" name="Group 48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15" name="Freeform 49"/>
                <p:cNvSpPr>
                  <a:spLocks/>
                </p:cNvSpPr>
                <p:nvPr/>
              </p:nvSpPr>
              <p:spPr bwMode="ltGray">
                <a:xfrm>
                  <a:off x="5033" y="3428"/>
                  <a:ext cx="273" cy="885"/>
                </a:xfrm>
                <a:custGeom>
                  <a:avLst/>
                  <a:gdLst>
                    <a:gd name="T0" fmla="*/ 272 w 273"/>
                    <a:gd name="T1" fmla="*/ 411 h 885"/>
                    <a:gd name="T2" fmla="*/ 249 w 273"/>
                    <a:gd name="T3" fmla="*/ 591 h 885"/>
                    <a:gd name="T4" fmla="*/ 226 w 273"/>
                    <a:gd name="T5" fmla="*/ 735 h 885"/>
                    <a:gd name="T6" fmla="*/ 211 w 273"/>
                    <a:gd name="T7" fmla="*/ 842 h 885"/>
                    <a:gd name="T8" fmla="*/ 215 w 273"/>
                    <a:gd name="T9" fmla="*/ 884 h 885"/>
                    <a:gd name="T10" fmla="*/ 182 w 273"/>
                    <a:gd name="T11" fmla="*/ 884 h 885"/>
                    <a:gd name="T12" fmla="*/ 171 w 273"/>
                    <a:gd name="T13" fmla="*/ 822 h 885"/>
                    <a:gd name="T14" fmla="*/ 167 w 273"/>
                    <a:gd name="T15" fmla="*/ 729 h 885"/>
                    <a:gd name="T16" fmla="*/ 154 w 273"/>
                    <a:gd name="T17" fmla="*/ 641 h 885"/>
                    <a:gd name="T18" fmla="*/ 148 w 273"/>
                    <a:gd name="T19" fmla="*/ 575 h 885"/>
                    <a:gd name="T20" fmla="*/ 136 w 273"/>
                    <a:gd name="T21" fmla="*/ 479 h 885"/>
                    <a:gd name="T22" fmla="*/ 120 w 273"/>
                    <a:gd name="T23" fmla="*/ 397 h 885"/>
                    <a:gd name="T24" fmla="*/ 108 w 273"/>
                    <a:gd name="T25" fmla="*/ 324 h 885"/>
                    <a:gd name="T26" fmla="*/ 95 w 273"/>
                    <a:gd name="T27" fmla="*/ 246 h 885"/>
                    <a:gd name="T28" fmla="*/ 74 w 273"/>
                    <a:gd name="T29" fmla="*/ 168 h 885"/>
                    <a:gd name="T30" fmla="*/ 51 w 273"/>
                    <a:gd name="T31" fmla="*/ 103 h 885"/>
                    <a:gd name="T32" fmla="*/ 13 w 273"/>
                    <a:gd name="T33" fmla="*/ 39 h 885"/>
                    <a:gd name="T34" fmla="*/ 0 w 273"/>
                    <a:gd name="T35" fmla="*/ 15 h 885"/>
                    <a:gd name="T36" fmla="*/ 16 w 273"/>
                    <a:gd name="T37" fmla="*/ 0 h 885"/>
                    <a:gd name="T38" fmla="*/ 41 w 273"/>
                    <a:gd name="T39" fmla="*/ 26 h 885"/>
                    <a:gd name="T40" fmla="*/ 74 w 273"/>
                    <a:gd name="T41" fmla="*/ 85 h 885"/>
                    <a:gd name="T42" fmla="*/ 100 w 273"/>
                    <a:gd name="T43" fmla="*/ 145 h 885"/>
                    <a:gd name="T44" fmla="*/ 120 w 273"/>
                    <a:gd name="T45" fmla="*/ 208 h 885"/>
                    <a:gd name="T46" fmla="*/ 133 w 273"/>
                    <a:gd name="T47" fmla="*/ 289 h 885"/>
                    <a:gd name="T48" fmla="*/ 146 w 273"/>
                    <a:gd name="T49" fmla="*/ 365 h 885"/>
                    <a:gd name="T50" fmla="*/ 164 w 273"/>
                    <a:gd name="T51" fmla="*/ 468 h 885"/>
                    <a:gd name="T52" fmla="*/ 179 w 273"/>
                    <a:gd name="T53" fmla="*/ 553 h 885"/>
                    <a:gd name="T54" fmla="*/ 185 w 273"/>
                    <a:gd name="T55" fmla="*/ 621 h 885"/>
                    <a:gd name="T56" fmla="*/ 190 w 273"/>
                    <a:gd name="T57" fmla="*/ 691 h 885"/>
                    <a:gd name="T58" fmla="*/ 203 w 273"/>
                    <a:gd name="T59" fmla="*/ 763 h 885"/>
                    <a:gd name="T60" fmla="*/ 221 w 273"/>
                    <a:gd name="T61" fmla="*/ 639 h 885"/>
                    <a:gd name="T62" fmla="*/ 242 w 273"/>
                    <a:gd name="T63" fmla="*/ 523 h 885"/>
                    <a:gd name="T64" fmla="*/ 272 w 273"/>
                    <a:gd name="T65" fmla="*/ 411 h 8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73"/>
                    <a:gd name="T100" fmla="*/ 0 h 885"/>
                    <a:gd name="T101" fmla="*/ 273 w 273"/>
                    <a:gd name="T102" fmla="*/ 885 h 88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6" name="Freeform 50"/>
                <p:cNvSpPr>
                  <a:spLocks/>
                </p:cNvSpPr>
                <p:nvPr/>
              </p:nvSpPr>
              <p:spPr bwMode="ltGray">
                <a:xfrm>
                  <a:off x="5116" y="3571"/>
                  <a:ext cx="488" cy="637"/>
                </a:xfrm>
                <a:custGeom>
                  <a:avLst/>
                  <a:gdLst>
                    <a:gd name="T0" fmla="*/ 129 w 488"/>
                    <a:gd name="T1" fmla="*/ 104 h 637"/>
                    <a:gd name="T2" fmla="*/ 145 w 488"/>
                    <a:gd name="T3" fmla="*/ 80 h 637"/>
                    <a:gd name="T4" fmla="*/ 138 w 488"/>
                    <a:gd name="T5" fmla="*/ 9 h 637"/>
                    <a:gd name="T6" fmla="*/ 138 w 488"/>
                    <a:gd name="T7" fmla="*/ 9 h 637"/>
                    <a:gd name="T8" fmla="*/ 138 w 488"/>
                    <a:gd name="T9" fmla="*/ 9 h 637"/>
                    <a:gd name="T10" fmla="*/ 138 w 488"/>
                    <a:gd name="T11" fmla="*/ 9 h 637"/>
                    <a:gd name="T12" fmla="*/ 138 w 488"/>
                    <a:gd name="T13" fmla="*/ 9 h 637"/>
                    <a:gd name="T14" fmla="*/ 150 w 488"/>
                    <a:gd name="T15" fmla="*/ 4 h 637"/>
                    <a:gd name="T16" fmla="*/ 177 w 488"/>
                    <a:gd name="T17" fmla="*/ 118 h 637"/>
                    <a:gd name="T18" fmla="*/ 202 w 488"/>
                    <a:gd name="T19" fmla="*/ 71 h 637"/>
                    <a:gd name="T20" fmla="*/ 217 w 488"/>
                    <a:gd name="T21" fmla="*/ 9 h 637"/>
                    <a:gd name="T22" fmla="*/ 224 w 488"/>
                    <a:gd name="T23" fmla="*/ 9 h 637"/>
                    <a:gd name="T24" fmla="*/ 221 w 488"/>
                    <a:gd name="T25" fmla="*/ 9 h 637"/>
                    <a:gd name="T26" fmla="*/ 224 w 488"/>
                    <a:gd name="T27" fmla="*/ 9 h 637"/>
                    <a:gd name="T28" fmla="*/ 220 w 488"/>
                    <a:gd name="T29" fmla="*/ 9 h 637"/>
                    <a:gd name="T30" fmla="*/ 221 w 488"/>
                    <a:gd name="T31" fmla="*/ 9 h 637"/>
                    <a:gd name="T32" fmla="*/ 226 w 488"/>
                    <a:gd name="T33" fmla="*/ 84 h 637"/>
                    <a:gd name="T34" fmla="*/ 238 w 488"/>
                    <a:gd name="T35" fmla="*/ 158 h 637"/>
                    <a:gd name="T36" fmla="*/ 297 w 488"/>
                    <a:gd name="T37" fmla="*/ 142 h 637"/>
                    <a:gd name="T38" fmla="*/ 376 w 488"/>
                    <a:gd name="T39" fmla="*/ 146 h 637"/>
                    <a:gd name="T40" fmla="*/ 439 w 488"/>
                    <a:gd name="T41" fmla="*/ 187 h 637"/>
                    <a:gd name="T42" fmla="*/ 487 w 488"/>
                    <a:gd name="T43" fmla="*/ 277 h 637"/>
                    <a:gd name="T44" fmla="*/ 429 w 488"/>
                    <a:gd name="T45" fmla="*/ 263 h 637"/>
                    <a:gd name="T46" fmla="*/ 366 w 488"/>
                    <a:gd name="T47" fmla="*/ 234 h 637"/>
                    <a:gd name="T48" fmla="*/ 284 w 488"/>
                    <a:gd name="T49" fmla="*/ 216 h 637"/>
                    <a:gd name="T50" fmla="*/ 230 w 488"/>
                    <a:gd name="T51" fmla="*/ 224 h 637"/>
                    <a:gd name="T52" fmla="*/ 262 w 488"/>
                    <a:gd name="T53" fmla="*/ 268 h 637"/>
                    <a:gd name="T54" fmla="*/ 330 w 488"/>
                    <a:gd name="T55" fmla="*/ 294 h 637"/>
                    <a:gd name="T56" fmla="*/ 401 w 488"/>
                    <a:gd name="T57" fmla="*/ 313 h 637"/>
                    <a:gd name="T58" fmla="*/ 453 w 488"/>
                    <a:gd name="T59" fmla="*/ 378 h 637"/>
                    <a:gd name="T60" fmla="*/ 479 w 488"/>
                    <a:gd name="T61" fmla="*/ 468 h 637"/>
                    <a:gd name="T62" fmla="*/ 415 w 488"/>
                    <a:gd name="T63" fmla="*/ 412 h 637"/>
                    <a:gd name="T64" fmla="*/ 350 w 488"/>
                    <a:gd name="T65" fmla="*/ 355 h 637"/>
                    <a:gd name="T66" fmla="*/ 286 w 488"/>
                    <a:gd name="T67" fmla="*/ 308 h 637"/>
                    <a:gd name="T68" fmla="*/ 239 w 488"/>
                    <a:gd name="T69" fmla="*/ 285 h 637"/>
                    <a:gd name="T70" fmla="*/ 209 w 488"/>
                    <a:gd name="T71" fmla="*/ 330 h 637"/>
                    <a:gd name="T72" fmla="*/ 247 w 488"/>
                    <a:gd name="T73" fmla="*/ 437 h 637"/>
                    <a:gd name="T74" fmla="*/ 283 w 488"/>
                    <a:gd name="T75" fmla="*/ 557 h 637"/>
                    <a:gd name="T76" fmla="*/ 245 w 488"/>
                    <a:gd name="T77" fmla="*/ 585 h 637"/>
                    <a:gd name="T78" fmla="*/ 205 w 488"/>
                    <a:gd name="T79" fmla="*/ 422 h 637"/>
                    <a:gd name="T80" fmla="*/ 167 w 488"/>
                    <a:gd name="T81" fmla="*/ 320 h 637"/>
                    <a:gd name="T82" fmla="*/ 158 w 488"/>
                    <a:gd name="T83" fmla="*/ 351 h 637"/>
                    <a:gd name="T84" fmla="*/ 160 w 488"/>
                    <a:gd name="T85" fmla="*/ 333 h 637"/>
                    <a:gd name="T86" fmla="*/ 150 w 488"/>
                    <a:gd name="T87" fmla="*/ 368 h 637"/>
                    <a:gd name="T88" fmla="*/ 109 w 488"/>
                    <a:gd name="T89" fmla="*/ 459 h 637"/>
                    <a:gd name="T90" fmla="*/ 70 w 488"/>
                    <a:gd name="T91" fmla="*/ 575 h 637"/>
                    <a:gd name="T92" fmla="*/ 61 w 488"/>
                    <a:gd name="T93" fmla="*/ 543 h 637"/>
                    <a:gd name="T94" fmla="*/ 83 w 488"/>
                    <a:gd name="T95" fmla="*/ 444 h 637"/>
                    <a:gd name="T96" fmla="*/ 128 w 488"/>
                    <a:gd name="T97" fmla="*/ 337 h 637"/>
                    <a:gd name="T98" fmla="*/ 176 w 488"/>
                    <a:gd name="T99" fmla="*/ 255 h 637"/>
                    <a:gd name="T100" fmla="*/ 139 w 488"/>
                    <a:gd name="T101" fmla="*/ 249 h 637"/>
                    <a:gd name="T102" fmla="*/ 86 w 488"/>
                    <a:gd name="T103" fmla="*/ 338 h 637"/>
                    <a:gd name="T104" fmla="*/ 40 w 488"/>
                    <a:gd name="T105" fmla="*/ 433 h 637"/>
                    <a:gd name="T106" fmla="*/ 6 w 488"/>
                    <a:gd name="T107" fmla="*/ 496 h 637"/>
                    <a:gd name="T108" fmla="*/ 28 w 488"/>
                    <a:gd name="T109" fmla="*/ 408 h 637"/>
                    <a:gd name="T110" fmla="*/ 81 w 488"/>
                    <a:gd name="T111" fmla="*/ 320 h 637"/>
                    <a:gd name="T112" fmla="*/ 150 w 488"/>
                    <a:gd name="T113" fmla="*/ 233 h 637"/>
                    <a:gd name="T114" fmla="*/ 134 w 488"/>
                    <a:gd name="T115" fmla="*/ 177 h 637"/>
                    <a:gd name="T116" fmla="*/ 81 w 488"/>
                    <a:gd name="T117" fmla="*/ 106 h 637"/>
                    <a:gd name="T118" fmla="*/ 25 w 488"/>
                    <a:gd name="T119" fmla="*/ 22 h 637"/>
                    <a:gd name="T120" fmla="*/ 31 w 488"/>
                    <a:gd name="T121" fmla="*/ 9 h 637"/>
                    <a:gd name="T122" fmla="*/ 58 w 488"/>
                    <a:gd name="T123" fmla="*/ 9 h 637"/>
                    <a:gd name="T124" fmla="*/ 67 w 488"/>
                    <a:gd name="T125" fmla="*/ 19 h 63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88"/>
                    <a:gd name="T190" fmla="*/ 0 h 637"/>
                    <a:gd name="T191" fmla="*/ 488 w 488"/>
                    <a:gd name="T192" fmla="*/ 637 h 63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17" name="Group 51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18" name="Freeform 52"/>
                  <p:cNvSpPr>
                    <a:spLocks/>
                  </p:cNvSpPr>
                  <p:nvPr/>
                </p:nvSpPr>
                <p:spPr bwMode="ltGray">
                  <a:xfrm>
                    <a:off x="4747" y="3240"/>
                    <a:ext cx="897" cy="579"/>
                  </a:xfrm>
                  <a:custGeom>
                    <a:avLst/>
                    <a:gdLst>
                      <a:gd name="T0" fmla="*/ 341 w 897"/>
                      <a:gd name="T1" fmla="*/ 73 h 579"/>
                      <a:gd name="T2" fmla="*/ 414 w 897"/>
                      <a:gd name="T3" fmla="*/ 24 h 579"/>
                      <a:gd name="T4" fmla="*/ 500 w 897"/>
                      <a:gd name="T5" fmla="*/ 5 h 579"/>
                      <a:gd name="T6" fmla="*/ 597 w 897"/>
                      <a:gd name="T7" fmla="*/ 5 h 579"/>
                      <a:gd name="T8" fmla="*/ 621 w 897"/>
                      <a:gd name="T9" fmla="*/ 12 h 579"/>
                      <a:gd name="T10" fmla="*/ 557 w 897"/>
                      <a:gd name="T11" fmla="*/ 25 h 579"/>
                      <a:gd name="T12" fmla="*/ 483 w 897"/>
                      <a:gd name="T13" fmla="*/ 45 h 579"/>
                      <a:gd name="T14" fmla="*/ 398 w 897"/>
                      <a:gd name="T15" fmla="*/ 94 h 579"/>
                      <a:gd name="T16" fmla="*/ 392 w 897"/>
                      <a:gd name="T17" fmla="*/ 159 h 579"/>
                      <a:gd name="T18" fmla="*/ 515 w 897"/>
                      <a:gd name="T19" fmla="*/ 119 h 579"/>
                      <a:gd name="T20" fmla="*/ 617 w 897"/>
                      <a:gd name="T21" fmla="*/ 115 h 579"/>
                      <a:gd name="T22" fmla="*/ 723 w 897"/>
                      <a:gd name="T23" fmla="*/ 123 h 579"/>
                      <a:gd name="T24" fmla="*/ 851 w 897"/>
                      <a:gd name="T25" fmla="*/ 135 h 579"/>
                      <a:gd name="T26" fmla="*/ 852 w 897"/>
                      <a:gd name="T27" fmla="*/ 136 h 579"/>
                      <a:gd name="T28" fmla="*/ 730 w 897"/>
                      <a:gd name="T29" fmla="*/ 141 h 579"/>
                      <a:gd name="T30" fmla="*/ 617 w 897"/>
                      <a:gd name="T31" fmla="*/ 143 h 579"/>
                      <a:gd name="T32" fmla="*/ 519 w 897"/>
                      <a:gd name="T33" fmla="*/ 153 h 579"/>
                      <a:gd name="T34" fmla="*/ 410 w 897"/>
                      <a:gd name="T35" fmla="*/ 176 h 579"/>
                      <a:gd name="T36" fmla="*/ 454 w 897"/>
                      <a:gd name="T37" fmla="*/ 210 h 579"/>
                      <a:gd name="T38" fmla="*/ 486 w 897"/>
                      <a:gd name="T39" fmla="*/ 242 h 579"/>
                      <a:gd name="T40" fmla="*/ 376 w 897"/>
                      <a:gd name="T41" fmla="*/ 212 h 579"/>
                      <a:gd name="T42" fmla="*/ 354 w 897"/>
                      <a:gd name="T43" fmla="*/ 231 h 579"/>
                      <a:gd name="T44" fmla="*/ 473 w 897"/>
                      <a:gd name="T45" fmla="*/ 247 h 579"/>
                      <a:gd name="T46" fmla="*/ 576 w 897"/>
                      <a:gd name="T47" fmla="*/ 268 h 579"/>
                      <a:gd name="T48" fmla="*/ 656 w 897"/>
                      <a:gd name="T49" fmla="*/ 322 h 579"/>
                      <a:gd name="T50" fmla="*/ 717 w 897"/>
                      <a:gd name="T51" fmla="*/ 398 h 579"/>
                      <a:gd name="T52" fmla="*/ 704 w 897"/>
                      <a:gd name="T53" fmla="*/ 411 h 579"/>
                      <a:gd name="T54" fmla="*/ 621 w 897"/>
                      <a:gd name="T55" fmla="*/ 363 h 579"/>
                      <a:gd name="T56" fmla="*/ 531 w 897"/>
                      <a:gd name="T57" fmla="*/ 311 h 579"/>
                      <a:gd name="T58" fmla="*/ 432 w 897"/>
                      <a:gd name="T59" fmla="*/ 275 h 579"/>
                      <a:gd name="T60" fmla="*/ 370 w 897"/>
                      <a:gd name="T61" fmla="*/ 264 h 579"/>
                      <a:gd name="T62" fmla="*/ 421 w 897"/>
                      <a:gd name="T63" fmla="*/ 322 h 579"/>
                      <a:gd name="T64" fmla="*/ 487 w 897"/>
                      <a:gd name="T65" fmla="*/ 398 h 579"/>
                      <a:gd name="T66" fmla="*/ 523 w 897"/>
                      <a:gd name="T67" fmla="*/ 467 h 579"/>
                      <a:gd name="T68" fmla="*/ 521 w 897"/>
                      <a:gd name="T69" fmla="*/ 532 h 579"/>
                      <a:gd name="T70" fmla="*/ 475 w 897"/>
                      <a:gd name="T71" fmla="*/ 461 h 579"/>
                      <a:gd name="T72" fmla="*/ 426 w 897"/>
                      <a:gd name="T73" fmla="*/ 383 h 579"/>
                      <a:gd name="T74" fmla="*/ 371 w 897"/>
                      <a:gd name="T75" fmla="*/ 315 h 579"/>
                      <a:gd name="T76" fmla="*/ 321 w 897"/>
                      <a:gd name="T77" fmla="*/ 253 h 579"/>
                      <a:gd name="T78" fmla="*/ 235 w 897"/>
                      <a:gd name="T79" fmla="*/ 289 h 579"/>
                      <a:gd name="T80" fmla="*/ 165 w 897"/>
                      <a:gd name="T81" fmla="*/ 375 h 579"/>
                      <a:gd name="T82" fmla="*/ 105 w 897"/>
                      <a:gd name="T83" fmla="*/ 463 h 579"/>
                      <a:gd name="T84" fmla="*/ 39 w 897"/>
                      <a:gd name="T85" fmla="*/ 545 h 579"/>
                      <a:gd name="T86" fmla="*/ 18 w 897"/>
                      <a:gd name="T87" fmla="*/ 536 h 579"/>
                      <a:gd name="T88" fmla="*/ 98 w 897"/>
                      <a:gd name="T89" fmla="*/ 433 h 579"/>
                      <a:gd name="T90" fmla="*/ 168 w 897"/>
                      <a:gd name="T91" fmla="*/ 353 h 579"/>
                      <a:gd name="T92" fmla="*/ 229 w 897"/>
                      <a:gd name="T93" fmla="*/ 275 h 579"/>
                      <a:gd name="T94" fmla="*/ 284 w 897"/>
                      <a:gd name="T95" fmla="*/ 214 h 579"/>
                      <a:gd name="T96" fmla="*/ 204 w 897"/>
                      <a:gd name="T97" fmla="*/ 142 h 579"/>
                      <a:gd name="T98" fmla="*/ 90 w 897"/>
                      <a:gd name="T99" fmla="*/ 102 h 579"/>
                      <a:gd name="T100" fmla="*/ 42 w 897"/>
                      <a:gd name="T101" fmla="*/ 81 h 579"/>
                      <a:gd name="T102" fmla="*/ 129 w 897"/>
                      <a:gd name="T103" fmla="*/ 104 h 579"/>
                      <a:gd name="T104" fmla="*/ 250 w 897"/>
                      <a:gd name="T105" fmla="*/ 154 h 579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897"/>
                      <a:gd name="T160" fmla="*/ 0 h 579"/>
                      <a:gd name="T161" fmla="*/ 897 w 897"/>
                      <a:gd name="T162" fmla="*/ 579 h 579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19" name="Freeform 53"/>
                  <p:cNvSpPr>
                    <a:spLocks/>
                  </p:cNvSpPr>
                  <p:nvPr/>
                </p:nvSpPr>
                <p:spPr bwMode="ltGray">
                  <a:xfrm>
                    <a:off x="5053" y="3536"/>
                    <a:ext cx="80" cy="325"/>
                  </a:xfrm>
                  <a:custGeom>
                    <a:avLst/>
                    <a:gdLst>
                      <a:gd name="T0" fmla="*/ 43 w 80"/>
                      <a:gd name="T1" fmla="*/ 0 h 325"/>
                      <a:gd name="T2" fmla="*/ 52 w 80"/>
                      <a:gd name="T3" fmla="*/ 16 h 325"/>
                      <a:gd name="T4" fmla="*/ 59 w 80"/>
                      <a:gd name="T5" fmla="*/ 26 h 325"/>
                      <a:gd name="T6" fmla="*/ 72 w 80"/>
                      <a:gd name="T7" fmla="*/ 41 h 325"/>
                      <a:gd name="T8" fmla="*/ 75 w 80"/>
                      <a:gd name="T9" fmla="*/ 55 h 325"/>
                      <a:gd name="T10" fmla="*/ 78 w 80"/>
                      <a:gd name="T11" fmla="*/ 74 h 325"/>
                      <a:gd name="T12" fmla="*/ 78 w 80"/>
                      <a:gd name="T13" fmla="*/ 96 h 325"/>
                      <a:gd name="T14" fmla="*/ 79 w 80"/>
                      <a:gd name="T15" fmla="*/ 110 h 325"/>
                      <a:gd name="T16" fmla="*/ 78 w 80"/>
                      <a:gd name="T17" fmla="*/ 126 h 325"/>
                      <a:gd name="T18" fmla="*/ 75 w 80"/>
                      <a:gd name="T19" fmla="*/ 147 h 325"/>
                      <a:gd name="T20" fmla="*/ 72 w 80"/>
                      <a:gd name="T21" fmla="*/ 164 h 325"/>
                      <a:gd name="T22" fmla="*/ 66 w 80"/>
                      <a:gd name="T23" fmla="*/ 192 h 325"/>
                      <a:gd name="T24" fmla="*/ 61 w 80"/>
                      <a:gd name="T25" fmla="*/ 206 h 325"/>
                      <a:gd name="T26" fmla="*/ 51 w 80"/>
                      <a:gd name="T27" fmla="*/ 224 h 325"/>
                      <a:gd name="T28" fmla="*/ 38 w 80"/>
                      <a:gd name="T29" fmla="*/ 244 h 325"/>
                      <a:gd name="T30" fmla="*/ 27 w 80"/>
                      <a:gd name="T31" fmla="*/ 262 h 325"/>
                      <a:gd name="T32" fmla="*/ 16 w 80"/>
                      <a:gd name="T33" fmla="*/ 280 h 325"/>
                      <a:gd name="T34" fmla="*/ 7 w 80"/>
                      <a:gd name="T35" fmla="*/ 295 h 325"/>
                      <a:gd name="T36" fmla="*/ 0 w 80"/>
                      <a:gd name="T37" fmla="*/ 324 h 325"/>
                      <a:gd name="T38" fmla="*/ 4 w 80"/>
                      <a:gd name="T39" fmla="*/ 295 h 325"/>
                      <a:gd name="T40" fmla="*/ 7 w 80"/>
                      <a:gd name="T41" fmla="*/ 274 h 325"/>
                      <a:gd name="T42" fmla="*/ 9 w 80"/>
                      <a:gd name="T43" fmla="*/ 255 h 325"/>
                      <a:gd name="T44" fmla="*/ 11 w 80"/>
                      <a:gd name="T45" fmla="*/ 235 h 325"/>
                      <a:gd name="T46" fmla="*/ 15 w 80"/>
                      <a:gd name="T47" fmla="*/ 210 h 325"/>
                      <a:gd name="T48" fmla="*/ 21 w 80"/>
                      <a:gd name="T49" fmla="*/ 192 h 325"/>
                      <a:gd name="T50" fmla="*/ 27 w 80"/>
                      <a:gd name="T51" fmla="*/ 174 h 325"/>
                      <a:gd name="T52" fmla="*/ 33 w 80"/>
                      <a:gd name="T53" fmla="*/ 157 h 325"/>
                      <a:gd name="T54" fmla="*/ 38 w 80"/>
                      <a:gd name="T55" fmla="*/ 140 h 325"/>
                      <a:gd name="T56" fmla="*/ 43 w 80"/>
                      <a:gd name="T57" fmla="*/ 122 h 325"/>
                      <a:gd name="T58" fmla="*/ 46 w 80"/>
                      <a:gd name="T59" fmla="*/ 104 h 325"/>
                      <a:gd name="T60" fmla="*/ 48 w 80"/>
                      <a:gd name="T61" fmla="*/ 89 h 325"/>
                      <a:gd name="T62" fmla="*/ 50 w 80"/>
                      <a:gd name="T63" fmla="*/ 71 h 325"/>
                      <a:gd name="T64" fmla="*/ 50 w 80"/>
                      <a:gd name="T65" fmla="*/ 51 h 325"/>
                      <a:gd name="T66" fmla="*/ 50 w 80"/>
                      <a:gd name="T67" fmla="*/ 26 h 325"/>
                      <a:gd name="T68" fmla="*/ 47 w 80"/>
                      <a:gd name="T69" fmla="*/ 15 h 325"/>
                      <a:gd name="T70" fmla="*/ 43 w 80"/>
                      <a:gd name="T71" fmla="*/ 0 h 32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80"/>
                      <a:gd name="T109" fmla="*/ 0 h 325"/>
                      <a:gd name="T110" fmla="*/ 80 w 80"/>
                      <a:gd name="T111" fmla="*/ 325 h 32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20" name="Freeform 54"/>
                  <p:cNvSpPr>
                    <a:spLocks/>
                  </p:cNvSpPr>
                  <p:nvPr/>
                </p:nvSpPr>
                <p:spPr bwMode="ltGray">
                  <a:xfrm>
                    <a:off x="4669" y="3357"/>
                    <a:ext cx="352" cy="83"/>
                  </a:xfrm>
                  <a:custGeom>
                    <a:avLst/>
                    <a:gdLst>
                      <a:gd name="T0" fmla="*/ 351 w 352"/>
                      <a:gd name="T1" fmla="*/ 82 h 83"/>
                      <a:gd name="T2" fmla="*/ 345 w 352"/>
                      <a:gd name="T3" fmla="*/ 68 h 83"/>
                      <a:gd name="T4" fmla="*/ 337 w 352"/>
                      <a:gd name="T5" fmla="*/ 55 h 83"/>
                      <a:gd name="T6" fmla="*/ 331 w 352"/>
                      <a:gd name="T7" fmla="*/ 53 h 83"/>
                      <a:gd name="T8" fmla="*/ 317 w 352"/>
                      <a:gd name="T9" fmla="*/ 49 h 83"/>
                      <a:gd name="T10" fmla="*/ 303 w 352"/>
                      <a:gd name="T11" fmla="*/ 46 h 83"/>
                      <a:gd name="T12" fmla="*/ 290 w 352"/>
                      <a:gd name="T13" fmla="*/ 49 h 83"/>
                      <a:gd name="T14" fmla="*/ 274 w 352"/>
                      <a:gd name="T15" fmla="*/ 51 h 83"/>
                      <a:gd name="T16" fmla="*/ 255 w 352"/>
                      <a:gd name="T17" fmla="*/ 45 h 83"/>
                      <a:gd name="T18" fmla="*/ 231 w 352"/>
                      <a:gd name="T19" fmla="*/ 38 h 83"/>
                      <a:gd name="T20" fmla="*/ 208 w 352"/>
                      <a:gd name="T21" fmla="*/ 31 h 83"/>
                      <a:gd name="T22" fmla="*/ 192 w 352"/>
                      <a:gd name="T23" fmla="*/ 27 h 83"/>
                      <a:gd name="T24" fmla="*/ 166 w 352"/>
                      <a:gd name="T25" fmla="*/ 21 h 83"/>
                      <a:gd name="T26" fmla="*/ 140 w 352"/>
                      <a:gd name="T27" fmla="*/ 14 h 83"/>
                      <a:gd name="T28" fmla="*/ 114 w 352"/>
                      <a:gd name="T29" fmla="*/ 8 h 83"/>
                      <a:gd name="T30" fmla="*/ 88 w 352"/>
                      <a:gd name="T31" fmla="*/ 3 h 83"/>
                      <a:gd name="T32" fmla="*/ 59 w 352"/>
                      <a:gd name="T33" fmla="*/ 1 h 83"/>
                      <a:gd name="T34" fmla="*/ 33 w 352"/>
                      <a:gd name="T35" fmla="*/ 0 h 83"/>
                      <a:gd name="T36" fmla="*/ 26 w 352"/>
                      <a:gd name="T37" fmla="*/ 2 h 83"/>
                      <a:gd name="T38" fmla="*/ 16 w 352"/>
                      <a:gd name="T39" fmla="*/ 7 h 83"/>
                      <a:gd name="T40" fmla="*/ 7 w 352"/>
                      <a:gd name="T41" fmla="*/ 13 h 83"/>
                      <a:gd name="T42" fmla="*/ 0 w 352"/>
                      <a:gd name="T43" fmla="*/ 18 h 83"/>
                      <a:gd name="T44" fmla="*/ 12 w 352"/>
                      <a:gd name="T45" fmla="*/ 19 h 83"/>
                      <a:gd name="T46" fmla="*/ 26 w 352"/>
                      <a:gd name="T47" fmla="*/ 20 h 83"/>
                      <a:gd name="T48" fmla="*/ 39 w 352"/>
                      <a:gd name="T49" fmla="*/ 21 h 83"/>
                      <a:gd name="T50" fmla="*/ 49 w 352"/>
                      <a:gd name="T51" fmla="*/ 20 h 83"/>
                      <a:gd name="T52" fmla="*/ 62 w 352"/>
                      <a:gd name="T53" fmla="*/ 19 h 83"/>
                      <a:gd name="T54" fmla="*/ 81 w 352"/>
                      <a:gd name="T55" fmla="*/ 18 h 83"/>
                      <a:gd name="T56" fmla="*/ 106 w 352"/>
                      <a:gd name="T57" fmla="*/ 19 h 83"/>
                      <a:gd name="T58" fmla="*/ 128 w 352"/>
                      <a:gd name="T59" fmla="*/ 21 h 83"/>
                      <a:gd name="T60" fmla="*/ 148 w 352"/>
                      <a:gd name="T61" fmla="*/ 24 h 83"/>
                      <a:gd name="T62" fmla="*/ 168 w 352"/>
                      <a:gd name="T63" fmla="*/ 27 h 83"/>
                      <a:gd name="T64" fmla="*/ 189 w 352"/>
                      <a:gd name="T65" fmla="*/ 28 h 83"/>
                      <a:gd name="T66" fmla="*/ 206 w 352"/>
                      <a:gd name="T67" fmla="*/ 33 h 83"/>
                      <a:gd name="T68" fmla="*/ 224 w 352"/>
                      <a:gd name="T69" fmla="*/ 39 h 83"/>
                      <a:gd name="T70" fmla="*/ 240 w 352"/>
                      <a:gd name="T71" fmla="*/ 46 h 83"/>
                      <a:gd name="T72" fmla="*/ 259 w 352"/>
                      <a:gd name="T73" fmla="*/ 53 h 83"/>
                      <a:gd name="T74" fmla="*/ 267 w 352"/>
                      <a:gd name="T75" fmla="*/ 54 h 83"/>
                      <a:gd name="T76" fmla="*/ 276 w 352"/>
                      <a:gd name="T77" fmla="*/ 53 h 83"/>
                      <a:gd name="T78" fmla="*/ 289 w 352"/>
                      <a:gd name="T79" fmla="*/ 58 h 83"/>
                      <a:gd name="T80" fmla="*/ 303 w 352"/>
                      <a:gd name="T81" fmla="*/ 63 h 83"/>
                      <a:gd name="T82" fmla="*/ 316 w 352"/>
                      <a:gd name="T83" fmla="*/ 68 h 83"/>
                      <a:gd name="T84" fmla="*/ 334 w 352"/>
                      <a:gd name="T85" fmla="*/ 75 h 83"/>
                      <a:gd name="T86" fmla="*/ 345 w 352"/>
                      <a:gd name="T87" fmla="*/ 79 h 83"/>
                      <a:gd name="T88" fmla="*/ 351 w 352"/>
                      <a:gd name="T89" fmla="*/ 82 h 8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352"/>
                      <a:gd name="T136" fmla="*/ 0 h 83"/>
                      <a:gd name="T137" fmla="*/ 352 w 352"/>
                      <a:gd name="T138" fmla="*/ 83 h 8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21" name="Freeform 55"/>
                  <p:cNvSpPr>
                    <a:spLocks/>
                  </p:cNvSpPr>
                  <p:nvPr/>
                </p:nvSpPr>
                <p:spPr bwMode="ltGray">
                  <a:xfrm>
                    <a:off x="4653" y="3406"/>
                    <a:ext cx="365" cy="35"/>
                  </a:xfrm>
                  <a:custGeom>
                    <a:avLst/>
                    <a:gdLst>
                      <a:gd name="T0" fmla="*/ 364 w 365"/>
                      <a:gd name="T1" fmla="*/ 34 h 35"/>
                      <a:gd name="T2" fmla="*/ 355 w 365"/>
                      <a:gd name="T3" fmla="*/ 31 h 35"/>
                      <a:gd name="T4" fmla="*/ 345 w 365"/>
                      <a:gd name="T5" fmla="*/ 27 h 35"/>
                      <a:gd name="T6" fmla="*/ 333 w 365"/>
                      <a:gd name="T7" fmla="*/ 24 h 35"/>
                      <a:gd name="T8" fmla="*/ 323 w 365"/>
                      <a:gd name="T9" fmla="*/ 21 h 35"/>
                      <a:gd name="T10" fmla="*/ 309 w 365"/>
                      <a:gd name="T11" fmla="*/ 17 h 35"/>
                      <a:gd name="T12" fmla="*/ 293 w 365"/>
                      <a:gd name="T13" fmla="*/ 11 h 35"/>
                      <a:gd name="T14" fmla="*/ 279 w 365"/>
                      <a:gd name="T15" fmla="*/ 5 h 35"/>
                      <a:gd name="T16" fmla="*/ 265 w 365"/>
                      <a:gd name="T17" fmla="*/ 5 h 35"/>
                      <a:gd name="T18" fmla="*/ 250 w 365"/>
                      <a:gd name="T19" fmla="*/ 7 h 35"/>
                      <a:gd name="T20" fmla="*/ 229 w 365"/>
                      <a:gd name="T21" fmla="*/ 9 h 35"/>
                      <a:gd name="T22" fmla="*/ 220 w 365"/>
                      <a:gd name="T23" fmla="*/ 9 h 35"/>
                      <a:gd name="T24" fmla="*/ 193 w 365"/>
                      <a:gd name="T25" fmla="*/ 6 h 35"/>
                      <a:gd name="T26" fmla="*/ 163 w 365"/>
                      <a:gd name="T27" fmla="*/ 3 h 35"/>
                      <a:gd name="T28" fmla="*/ 143 w 365"/>
                      <a:gd name="T29" fmla="*/ 1 h 35"/>
                      <a:gd name="T30" fmla="*/ 118 w 365"/>
                      <a:gd name="T31" fmla="*/ 0 h 35"/>
                      <a:gd name="T32" fmla="*/ 91 w 365"/>
                      <a:gd name="T33" fmla="*/ 1 h 35"/>
                      <a:gd name="T34" fmla="*/ 76 w 365"/>
                      <a:gd name="T35" fmla="*/ 3 h 35"/>
                      <a:gd name="T36" fmla="*/ 56 w 365"/>
                      <a:gd name="T37" fmla="*/ 4 h 35"/>
                      <a:gd name="T38" fmla="*/ 39 w 365"/>
                      <a:gd name="T39" fmla="*/ 6 h 35"/>
                      <a:gd name="T40" fmla="*/ 20 w 365"/>
                      <a:gd name="T41" fmla="*/ 8 h 35"/>
                      <a:gd name="T42" fmla="*/ 18 w 365"/>
                      <a:gd name="T43" fmla="*/ 15 h 35"/>
                      <a:gd name="T44" fmla="*/ 14 w 365"/>
                      <a:gd name="T45" fmla="*/ 20 h 35"/>
                      <a:gd name="T46" fmla="*/ 9 w 365"/>
                      <a:gd name="T47" fmla="*/ 26 h 35"/>
                      <a:gd name="T48" fmla="*/ 0 w 365"/>
                      <a:gd name="T49" fmla="*/ 30 h 35"/>
                      <a:gd name="T50" fmla="*/ 15 w 365"/>
                      <a:gd name="T51" fmla="*/ 27 h 35"/>
                      <a:gd name="T52" fmla="*/ 32 w 365"/>
                      <a:gd name="T53" fmla="*/ 25 h 35"/>
                      <a:gd name="T54" fmla="*/ 46 w 365"/>
                      <a:gd name="T55" fmla="*/ 22 h 35"/>
                      <a:gd name="T56" fmla="*/ 62 w 365"/>
                      <a:gd name="T57" fmla="*/ 20 h 35"/>
                      <a:gd name="T58" fmla="*/ 78 w 365"/>
                      <a:gd name="T59" fmla="*/ 18 h 35"/>
                      <a:gd name="T60" fmla="*/ 104 w 365"/>
                      <a:gd name="T61" fmla="*/ 17 h 35"/>
                      <a:gd name="T62" fmla="*/ 133 w 365"/>
                      <a:gd name="T63" fmla="*/ 15 h 35"/>
                      <a:gd name="T64" fmla="*/ 164 w 365"/>
                      <a:gd name="T65" fmla="*/ 14 h 35"/>
                      <a:gd name="T66" fmla="*/ 196 w 365"/>
                      <a:gd name="T67" fmla="*/ 12 h 35"/>
                      <a:gd name="T68" fmla="*/ 225 w 365"/>
                      <a:gd name="T69" fmla="*/ 11 h 35"/>
                      <a:gd name="T70" fmla="*/ 250 w 365"/>
                      <a:gd name="T71" fmla="*/ 13 h 35"/>
                      <a:gd name="T72" fmla="*/ 268 w 365"/>
                      <a:gd name="T73" fmla="*/ 17 h 35"/>
                      <a:gd name="T74" fmla="*/ 287 w 365"/>
                      <a:gd name="T75" fmla="*/ 21 h 35"/>
                      <a:gd name="T76" fmla="*/ 307 w 365"/>
                      <a:gd name="T77" fmla="*/ 25 h 35"/>
                      <a:gd name="T78" fmla="*/ 329 w 365"/>
                      <a:gd name="T79" fmla="*/ 30 h 35"/>
                      <a:gd name="T80" fmla="*/ 346 w 365"/>
                      <a:gd name="T81" fmla="*/ 32 h 35"/>
                      <a:gd name="T82" fmla="*/ 364 w 365"/>
                      <a:gd name="T83" fmla="*/ 34 h 35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65"/>
                      <a:gd name="T127" fmla="*/ 0 h 35"/>
                      <a:gd name="T128" fmla="*/ 365 w 365"/>
                      <a:gd name="T129" fmla="*/ 35 h 35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</p:grpSp>
        </p:grpSp>
        <p:sp>
          <p:nvSpPr>
            <p:cNvPr id="9" name="Arc 56"/>
            <p:cNvSpPr>
              <a:spLocks/>
            </p:cNvSpPr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T0" fmla="*/ 0 w 43200"/>
                <a:gd name="T1" fmla="*/ 1 h 21918"/>
                <a:gd name="T2" fmla="*/ 766 w 43200"/>
                <a:gd name="T3" fmla="*/ 1 h 21918"/>
                <a:gd name="T4" fmla="*/ 383 w 43200"/>
                <a:gd name="T5" fmla="*/ 1 h 2191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918"/>
                <a:gd name="T11" fmla="*/ 43200 w 43200"/>
                <a:gd name="T12" fmla="*/ 21918 h 219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501404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Line 57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Oval 58"/>
            <p:cNvSpPr>
              <a:spLocks noChangeArrowheads="1"/>
            </p:cNvSpPr>
            <p:nvPr/>
          </p:nvSpPr>
          <p:spPr bwMode="ltGray">
            <a:xfrm>
              <a:off x="2631" y="3555"/>
              <a:ext cx="500" cy="437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7019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59" descr="Narrow horizontal"/>
            <p:cNvSpPr>
              <a:spLocks/>
            </p:cNvSpPr>
            <p:nvPr/>
          </p:nvSpPr>
          <p:spPr bwMode="ltGray">
            <a:xfrm>
              <a:off x="2581" y="3900"/>
              <a:ext cx="575" cy="256"/>
            </a:xfrm>
            <a:custGeom>
              <a:avLst/>
              <a:gdLst>
                <a:gd name="T0" fmla="*/ 520 w 575"/>
                <a:gd name="T1" fmla="*/ 0 h 256"/>
                <a:gd name="T2" fmla="*/ 491 w 575"/>
                <a:gd name="T3" fmla="*/ 22 h 256"/>
                <a:gd name="T4" fmla="*/ 520 w 575"/>
                <a:gd name="T5" fmla="*/ 35 h 256"/>
                <a:gd name="T6" fmla="*/ 513 w 575"/>
                <a:gd name="T7" fmla="*/ 65 h 256"/>
                <a:gd name="T8" fmla="*/ 477 w 575"/>
                <a:gd name="T9" fmla="*/ 78 h 256"/>
                <a:gd name="T10" fmla="*/ 527 w 575"/>
                <a:gd name="T11" fmla="*/ 91 h 256"/>
                <a:gd name="T12" fmla="*/ 574 w 575"/>
                <a:gd name="T13" fmla="*/ 104 h 256"/>
                <a:gd name="T14" fmla="*/ 527 w 575"/>
                <a:gd name="T15" fmla="*/ 117 h 256"/>
                <a:gd name="T16" fmla="*/ 477 w 575"/>
                <a:gd name="T17" fmla="*/ 112 h 256"/>
                <a:gd name="T18" fmla="*/ 498 w 575"/>
                <a:gd name="T19" fmla="*/ 147 h 256"/>
                <a:gd name="T20" fmla="*/ 542 w 575"/>
                <a:gd name="T21" fmla="*/ 151 h 256"/>
                <a:gd name="T22" fmla="*/ 498 w 575"/>
                <a:gd name="T23" fmla="*/ 169 h 256"/>
                <a:gd name="T24" fmla="*/ 444 w 575"/>
                <a:gd name="T25" fmla="*/ 169 h 256"/>
                <a:gd name="T26" fmla="*/ 466 w 575"/>
                <a:gd name="T27" fmla="*/ 194 h 256"/>
                <a:gd name="T28" fmla="*/ 448 w 575"/>
                <a:gd name="T29" fmla="*/ 212 h 256"/>
                <a:gd name="T30" fmla="*/ 412 w 575"/>
                <a:gd name="T31" fmla="*/ 225 h 256"/>
                <a:gd name="T32" fmla="*/ 386 w 575"/>
                <a:gd name="T33" fmla="*/ 238 h 256"/>
                <a:gd name="T34" fmla="*/ 343 w 575"/>
                <a:gd name="T35" fmla="*/ 238 h 256"/>
                <a:gd name="T36" fmla="*/ 318 w 575"/>
                <a:gd name="T37" fmla="*/ 255 h 256"/>
                <a:gd name="T38" fmla="*/ 253 w 575"/>
                <a:gd name="T39" fmla="*/ 255 h 256"/>
                <a:gd name="T40" fmla="*/ 227 w 575"/>
                <a:gd name="T41" fmla="*/ 255 h 256"/>
                <a:gd name="T42" fmla="*/ 238 w 575"/>
                <a:gd name="T43" fmla="*/ 242 h 256"/>
                <a:gd name="T44" fmla="*/ 181 w 575"/>
                <a:gd name="T45" fmla="*/ 238 h 256"/>
                <a:gd name="T46" fmla="*/ 206 w 575"/>
                <a:gd name="T47" fmla="*/ 233 h 256"/>
                <a:gd name="T48" fmla="*/ 245 w 575"/>
                <a:gd name="T49" fmla="*/ 220 h 256"/>
                <a:gd name="T50" fmla="*/ 191 w 575"/>
                <a:gd name="T51" fmla="*/ 216 h 256"/>
                <a:gd name="T52" fmla="*/ 137 w 575"/>
                <a:gd name="T53" fmla="*/ 212 h 256"/>
                <a:gd name="T54" fmla="*/ 108 w 575"/>
                <a:gd name="T55" fmla="*/ 194 h 256"/>
                <a:gd name="T56" fmla="*/ 162 w 575"/>
                <a:gd name="T57" fmla="*/ 194 h 256"/>
                <a:gd name="T58" fmla="*/ 137 w 575"/>
                <a:gd name="T59" fmla="*/ 182 h 256"/>
                <a:gd name="T60" fmla="*/ 83 w 575"/>
                <a:gd name="T61" fmla="*/ 182 h 256"/>
                <a:gd name="T62" fmla="*/ 25 w 575"/>
                <a:gd name="T63" fmla="*/ 177 h 256"/>
                <a:gd name="T64" fmla="*/ 51 w 575"/>
                <a:gd name="T65" fmla="*/ 173 h 256"/>
                <a:gd name="T66" fmla="*/ 108 w 575"/>
                <a:gd name="T67" fmla="*/ 173 h 256"/>
                <a:gd name="T68" fmla="*/ 123 w 575"/>
                <a:gd name="T69" fmla="*/ 151 h 256"/>
                <a:gd name="T70" fmla="*/ 65 w 575"/>
                <a:gd name="T71" fmla="*/ 147 h 256"/>
                <a:gd name="T72" fmla="*/ 18 w 575"/>
                <a:gd name="T73" fmla="*/ 147 h 256"/>
                <a:gd name="T74" fmla="*/ 43 w 575"/>
                <a:gd name="T75" fmla="*/ 134 h 256"/>
                <a:gd name="T76" fmla="*/ 101 w 575"/>
                <a:gd name="T77" fmla="*/ 134 h 256"/>
                <a:gd name="T78" fmla="*/ 83 w 575"/>
                <a:gd name="T79" fmla="*/ 121 h 256"/>
                <a:gd name="T80" fmla="*/ 32 w 575"/>
                <a:gd name="T81" fmla="*/ 112 h 256"/>
                <a:gd name="T82" fmla="*/ 69 w 575"/>
                <a:gd name="T83" fmla="*/ 95 h 256"/>
                <a:gd name="T84" fmla="*/ 116 w 575"/>
                <a:gd name="T85" fmla="*/ 95 h 256"/>
                <a:gd name="T86" fmla="*/ 108 w 575"/>
                <a:gd name="T87" fmla="*/ 78 h 256"/>
                <a:gd name="T88" fmla="*/ 54 w 575"/>
                <a:gd name="T89" fmla="*/ 78 h 256"/>
                <a:gd name="T90" fmla="*/ 79 w 575"/>
                <a:gd name="T91" fmla="*/ 69 h 256"/>
                <a:gd name="T92" fmla="*/ 65 w 575"/>
                <a:gd name="T93" fmla="*/ 52 h 256"/>
                <a:gd name="T94" fmla="*/ 22 w 575"/>
                <a:gd name="T95" fmla="*/ 52 h 256"/>
                <a:gd name="T96" fmla="*/ 22 w 575"/>
                <a:gd name="T97" fmla="*/ 30 h 256"/>
                <a:gd name="T98" fmla="*/ 76 w 575"/>
                <a:gd name="T99" fmla="*/ 30 h 256"/>
                <a:gd name="T100" fmla="*/ 54 w 575"/>
                <a:gd name="T101" fmla="*/ 17 h 2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5"/>
                <a:gd name="T154" fmla="*/ 0 h 256"/>
                <a:gd name="T155" fmla="*/ 575 w 575"/>
                <a:gd name="T156" fmla="*/ 256 h 2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3" name="Rectangle 60"/>
          <p:cNvSpPr>
            <a:spLocks noChangeArrowheads="1"/>
          </p:cNvSpPr>
          <p:nvPr/>
        </p:nvSpPr>
        <p:spPr bwMode="auto">
          <a:xfrm>
            <a:off x="685800" y="63865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eaLnBrk="0" hangingPunct="0"/>
            <a:endParaRPr lang="id-ID" sz="1400"/>
          </a:p>
        </p:txBody>
      </p:sp>
      <p:sp>
        <p:nvSpPr>
          <p:cNvPr id="34" name="Rectangle 61"/>
          <p:cNvSpPr>
            <a:spLocks noChangeArrowheads="1"/>
          </p:cNvSpPr>
          <p:nvPr/>
        </p:nvSpPr>
        <p:spPr bwMode="auto">
          <a:xfrm>
            <a:off x="7048500" y="6284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algn="r" eaLnBrk="0" hangingPunct="0"/>
            <a:fld id="{9A5CB0EB-2DB5-4A7B-8826-7021F735B71D}" type="slidenum">
              <a:rPr lang="en-US" sz="1600"/>
              <a:pPr algn="r" eaLnBrk="0" hangingPunct="0"/>
              <a:t>1</a:t>
            </a:fld>
            <a:endParaRPr lang="en-US" sz="1600"/>
          </a:p>
        </p:txBody>
      </p:sp>
      <p:sp>
        <p:nvSpPr>
          <p:cNvPr id="35" name="Rectangle 62"/>
          <p:cNvSpPr>
            <a:spLocks noChangeArrowheads="1"/>
          </p:cNvSpPr>
          <p:nvPr/>
        </p:nvSpPr>
        <p:spPr bwMode="auto">
          <a:xfrm>
            <a:off x="1408113" y="62357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id-ID" sz="1400"/>
          </a:p>
        </p:txBody>
      </p:sp>
      <p:sp>
        <p:nvSpPr>
          <p:cNvPr id="38" name="Oval 37"/>
          <p:cNvSpPr/>
          <p:nvPr/>
        </p:nvSpPr>
        <p:spPr>
          <a:xfrm>
            <a:off x="4191000" y="6019800"/>
            <a:ext cx="762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9" name="Picture 168" descr="t2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107156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77" descr="t20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5" y="609600"/>
            <a:ext cx="1381125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720" y="1371600"/>
            <a:ext cx="7746754" cy="1143000"/>
          </a:xfrm>
        </p:spPr>
        <p:txBody>
          <a:bodyPr>
            <a:noAutofit/>
          </a:bodyPr>
          <a:lstStyle/>
          <a:p>
            <a:pPr lvl="0"/>
            <a:r>
              <a:rPr lang="en-US" sz="2400" b="1" dirty="0" smtClean="0"/>
              <a:t>REVIEW JURNAL </a:t>
            </a:r>
            <a:r>
              <a:rPr lang="en-US" sz="2400" b="1" dirty="0" smtClean="0"/>
              <a:t> “APLIKATIF”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(BAHASA INGGRIS DIUTAMAKAN, TERBIT 2015 KE ATAS, SINTA 1-5/TERAKREDITASI)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90800"/>
            <a:ext cx="7466982" cy="3241829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Link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Kata </a:t>
            </a:r>
            <a:r>
              <a:rPr lang="en-US" dirty="0" err="1" smtClean="0"/>
              <a:t>Kunci</a:t>
            </a:r>
            <a:r>
              <a:rPr lang="en-US" dirty="0" smtClean="0"/>
              <a:t>/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Kualitatif</a:t>
            </a:r>
            <a:r>
              <a:rPr lang="en-US" dirty="0" smtClean="0"/>
              <a:t>/</a:t>
            </a:r>
            <a:r>
              <a:rPr lang="en-US" dirty="0" err="1" smtClean="0"/>
              <a:t>Kuantitatif</a:t>
            </a:r>
            <a:r>
              <a:rPr lang="en-US" dirty="0" smtClean="0"/>
              <a:t>/</a:t>
            </a:r>
            <a:r>
              <a:rPr lang="en-US" dirty="0" err="1" smtClean="0"/>
              <a:t>Literatur</a:t>
            </a:r>
            <a:r>
              <a:rPr lang="en-US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data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Pembahasan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Rekomendasi</a:t>
            </a:r>
            <a:r>
              <a:rPr lang="en-US" dirty="0" smtClean="0"/>
              <a:t>/</a:t>
            </a:r>
            <a:r>
              <a:rPr lang="en-US" dirty="0" err="1" smtClean="0"/>
              <a:t>Komentar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0" y="5562600"/>
            <a:ext cx="9167813" cy="1295400"/>
            <a:chOff x="0" y="2650"/>
            <a:chExt cx="5774" cy="1663"/>
          </a:xfrm>
        </p:grpSpPr>
        <p:sp>
          <p:nvSpPr>
            <p:cNvPr id="5" name="Rectangle 33"/>
            <p:cNvSpPr>
              <a:spLocks noChangeArrowheads="1"/>
            </p:cNvSpPr>
            <p:nvPr/>
          </p:nvSpPr>
          <p:spPr bwMode="ltGray">
            <a:xfrm>
              <a:off x="0" y="3901"/>
              <a:ext cx="5774" cy="41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23" name="Freeform 35"/>
              <p:cNvSpPr>
                <a:spLocks/>
              </p:cNvSpPr>
              <p:nvPr/>
            </p:nvSpPr>
            <p:spPr bwMode="ltGray">
              <a:xfrm>
                <a:off x="103" y="3197"/>
                <a:ext cx="161" cy="1108"/>
              </a:xfrm>
              <a:custGeom>
                <a:avLst/>
                <a:gdLst>
                  <a:gd name="T0" fmla="*/ 0 w 161"/>
                  <a:gd name="T1" fmla="*/ 98 h 1108"/>
                  <a:gd name="T2" fmla="*/ 24 w 161"/>
                  <a:gd name="T3" fmla="*/ 481 h 1108"/>
                  <a:gd name="T4" fmla="*/ 48 w 161"/>
                  <a:gd name="T5" fmla="*/ 790 h 1108"/>
                  <a:gd name="T6" fmla="*/ 65 w 161"/>
                  <a:gd name="T7" fmla="*/ 1018 h 1108"/>
                  <a:gd name="T8" fmla="*/ 60 w 161"/>
                  <a:gd name="T9" fmla="*/ 1107 h 1108"/>
                  <a:gd name="T10" fmla="*/ 94 w 161"/>
                  <a:gd name="T11" fmla="*/ 1107 h 1108"/>
                  <a:gd name="T12" fmla="*/ 106 w 161"/>
                  <a:gd name="T13" fmla="*/ 975 h 1108"/>
                  <a:gd name="T14" fmla="*/ 112 w 161"/>
                  <a:gd name="T15" fmla="*/ 775 h 1108"/>
                  <a:gd name="T16" fmla="*/ 124 w 161"/>
                  <a:gd name="T17" fmla="*/ 588 h 1108"/>
                  <a:gd name="T18" fmla="*/ 131 w 161"/>
                  <a:gd name="T19" fmla="*/ 447 h 1108"/>
                  <a:gd name="T20" fmla="*/ 144 w 161"/>
                  <a:gd name="T21" fmla="*/ 242 h 1108"/>
                  <a:gd name="T22" fmla="*/ 160 w 161"/>
                  <a:gd name="T23" fmla="*/ 66 h 1108"/>
                  <a:gd name="T24" fmla="*/ 150 w 161"/>
                  <a:gd name="T25" fmla="*/ 21 h 1108"/>
                  <a:gd name="T26" fmla="*/ 133 w 161"/>
                  <a:gd name="T27" fmla="*/ 0 h 1108"/>
                  <a:gd name="T28" fmla="*/ 114 w 161"/>
                  <a:gd name="T29" fmla="*/ 217 h 1108"/>
                  <a:gd name="T30" fmla="*/ 98 w 161"/>
                  <a:gd name="T31" fmla="*/ 401 h 1108"/>
                  <a:gd name="T32" fmla="*/ 92 w 161"/>
                  <a:gd name="T33" fmla="*/ 545 h 1108"/>
                  <a:gd name="T34" fmla="*/ 87 w 161"/>
                  <a:gd name="T35" fmla="*/ 697 h 1108"/>
                  <a:gd name="T36" fmla="*/ 73 w 161"/>
                  <a:gd name="T37" fmla="*/ 849 h 1108"/>
                  <a:gd name="T38" fmla="*/ 54 w 161"/>
                  <a:gd name="T39" fmla="*/ 585 h 1108"/>
                  <a:gd name="T40" fmla="*/ 32 w 161"/>
                  <a:gd name="T41" fmla="*/ 335 h 1108"/>
                  <a:gd name="T42" fmla="*/ 0 w 161"/>
                  <a:gd name="T43" fmla="*/ 98 h 11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1108"/>
                  <a:gd name="T68" fmla="*/ 161 w 161"/>
                  <a:gd name="T69" fmla="*/ 1108 h 11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" name="Freeform 36"/>
              <p:cNvSpPr>
                <a:spLocks/>
              </p:cNvSpPr>
              <p:nvPr/>
            </p:nvSpPr>
            <p:spPr bwMode="ltGray">
              <a:xfrm>
                <a:off x="223" y="3649"/>
                <a:ext cx="258" cy="622"/>
              </a:xfrm>
              <a:custGeom>
                <a:avLst/>
                <a:gdLst>
                  <a:gd name="T0" fmla="*/ 0 w 258"/>
                  <a:gd name="T1" fmla="*/ 289 h 622"/>
                  <a:gd name="T2" fmla="*/ 22 w 258"/>
                  <a:gd name="T3" fmla="*/ 415 h 622"/>
                  <a:gd name="T4" fmla="*/ 44 w 258"/>
                  <a:gd name="T5" fmla="*/ 517 h 622"/>
                  <a:gd name="T6" fmla="*/ 58 w 258"/>
                  <a:gd name="T7" fmla="*/ 591 h 622"/>
                  <a:gd name="T8" fmla="*/ 54 w 258"/>
                  <a:gd name="T9" fmla="*/ 621 h 622"/>
                  <a:gd name="T10" fmla="*/ 85 w 258"/>
                  <a:gd name="T11" fmla="*/ 621 h 622"/>
                  <a:gd name="T12" fmla="*/ 95 w 258"/>
                  <a:gd name="T13" fmla="*/ 578 h 622"/>
                  <a:gd name="T14" fmla="*/ 99 w 258"/>
                  <a:gd name="T15" fmla="*/ 512 h 622"/>
                  <a:gd name="T16" fmla="*/ 112 w 258"/>
                  <a:gd name="T17" fmla="*/ 450 h 622"/>
                  <a:gd name="T18" fmla="*/ 117 w 258"/>
                  <a:gd name="T19" fmla="*/ 404 h 622"/>
                  <a:gd name="T20" fmla="*/ 129 w 258"/>
                  <a:gd name="T21" fmla="*/ 337 h 622"/>
                  <a:gd name="T22" fmla="*/ 143 w 258"/>
                  <a:gd name="T23" fmla="*/ 279 h 622"/>
                  <a:gd name="T24" fmla="*/ 155 w 258"/>
                  <a:gd name="T25" fmla="*/ 228 h 622"/>
                  <a:gd name="T26" fmla="*/ 167 w 258"/>
                  <a:gd name="T27" fmla="*/ 173 h 622"/>
                  <a:gd name="T28" fmla="*/ 187 w 258"/>
                  <a:gd name="T29" fmla="*/ 118 h 622"/>
                  <a:gd name="T30" fmla="*/ 209 w 258"/>
                  <a:gd name="T31" fmla="*/ 72 h 622"/>
                  <a:gd name="T32" fmla="*/ 245 w 258"/>
                  <a:gd name="T33" fmla="*/ 28 h 622"/>
                  <a:gd name="T34" fmla="*/ 257 w 258"/>
                  <a:gd name="T35" fmla="*/ 10 h 622"/>
                  <a:gd name="T36" fmla="*/ 242 w 258"/>
                  <a:gd name="T37" fmla="*/ 0 h 622"/>
                  <a:gd name="T38" fmla="*/ 219 w 258"/>
                  <a:gd name="T39" fmla="*/ 18 h 622"/>
                  <a:gd name="T40" fmla="*/ 187 w 258"/>
                  <a:gd name="T41" fmla="*/ 60 h 622"/>
                  <a:gd name="T42" fmla="*/ 163 w 258"/>
                  <a:gd name="T43" fmla="*/ 102 h 622"/>
                  <a:gd name="T44" fmla="*/ 143 w 258"/>
                  <a:gd name="T45" fmla="*/ 146 h 622"/>
                  <a:gd name="T46" fmla="*/ 131 w 258"/>
                  <a:gd name="T47" fmla="*/ 203 h 622"/>
                  <a:gd name="T48" fmla="*/ 119 w 258"/>
                  <a:gd name="T49" fmla="*/ 257 h 622"/>
                  <a:gd name="T50" fmla="*/ 102 w 258"/>
                  <a:gd name="T51" fmla="*/ 329 h 622"/>
                  <a:gd name="T52" fmla="*/ 87 w 258"/>
                  <a:gd name="T53" fmla="*/ 389 h 622"/>
                  <a:gd name="T54" fmla="*/ 82 w 258"/>
                  <a:gd name="T55" fmla="*/ 436 h 622"/>
                  <a:gd name="T56" fmla="*/ 78 w 258"/>
                  <a:gd name="T57" fmla="*/ 486 h 622"/>
                  <a:gd name="T58" fmla="*/ 66 w 258"/>
                  <a:gd name="T59" fmla="*/ 536 h 622"/>
                  <a:gd name="T60" fmla="*/ 48 w 258"/>
                  <a:gd name="T61" fmla="*/ 449 h 622"/>
                  <a:gd name="T62" fmla="*/ 29 w 258"/>
                  <a:gd name="T63" fmla="*/ 367 h 622"/>
                  <a:gd name="T64" fmla="*/ 0 w 258"/>
                  <a:gd name="T65" fmla="*/ 289 h 6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8"/>
                  <a:gd name="T100" fmla="*/ 0 h 622"/>
                  <a:gd name="T101" fmla="*/ 258 w 258"/>
                  <a:gd name="T102" fmla="*/ 622 h 6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" name="Freeform 37"/>
              <p:cNvSpPr>
                <a:spLocks/>
              </p:cNvSpPr>
              <p:nvPr/>
            </p:nvSpPr>
            <p:spPr bwMode="ltGray">
              <a:xfrm>
                <a:off x="0" y="3038"/>
                <a:ext cx="565" cy="695"/>
              </a:xfrm>
              <a:custGeom>
                <a:avLst/>
                <a:gdLst>
                  <a:gd name="T0" fmla="*/ 229 w 565"/>
                  <a:gd name="T1" fmla="*/ 219 h 695"/>
                  <a:gd name="T2" fmla="*/ 247 w 565"/>
                  <a:gd name="T3" fmla="*/ 241 h 695"/>
                  <a:gd name="T4" fmla="*/ 347 w 565"/>
                  <a:gd name="T5" fmla="*/ 204 h 695"/>
                  <a:gd name="T6" fmla="*/ 451 w 565"/>
                  <a:gd name="T7" fmla="*/ 145 h 695"/>
                  <a:gd name="T8" fmla="*/ 496 w 565"/>
                  <a:gd name="T9" fmla="*/ 82 h 695"/>
                  <a:gd name="T10" fmla="*/ 470 w 565"/>
                  <a:gd name="T11" fmla="*/ 137 h 695"/>
                  <a:gd name="T12" fmla="*/ 391 w 565"/>
                  <a:gd name="T13" fmla="*/ 194 h 695"/>
                  <a:gd name="T14" fmla="*/ 304 w 565"/>
                  <a:gd name="T15" fmla="*/ 247 h 695"/>
                  <a:gd name="T16" fmla="*/ 219 w 565"/>
                  <a:gd name="T17" fmla="*/ 284 h 695"/>
                  <a:gd name="T18" fmla="*/ 254 w 565"/>
                  <a:gd name="T19" fmla="*/ 317 h 695"/>
                  <a:gd name="T20" fmla="*/ 331 w 565"/>
                  <a:gd name="T21" fmla="*/ 322 h 695"/>
                  <a:gd name="T22" fmla="*/ 430 w 565"/>
                  <a:gd name="T23" fmla="*/ 334 h 695"/>
                  <a:gd name="T24" fmla="*/ 509 w 565"/>
                  <a:gd name="T25" fmla="*/ 364 h 695"/>
                  <a:gd name="T26" fmla="*/ 536 w 565"/>
                  <a:gd name="T27" fmla="*/ 383 h 695"/>
                  <a:gd name="T28" fmla="*/ 454 w 565"/>
                  <a:gd name="T29" fmla="*/ 364 h 695"/>
                  <a:gd name="T30" fmla="*/ 345 w 565"/>
                  <a:gd name="T31" fmla="*/ 354 h 695"/>
                  <a:gd name="T32" fmla="*/ 244 w 565"/>
                  <a:gd name="T33" fmla="*/ 347 h 695"/>
                  <a:gd name="T34" fmla="*/ 189 w 565"/>
                  <a:gd name="T35" fmla="*/ 363 h 695"/>
                  <a:gd name="T36" fmla="*/ 200 w 565"/>
                  <a:gd name="T37" fmla="*/ 443 h 695"/>
                  <a:gd name="T38" fmla="*/ 198 w 565"/>
                  <a:gd name="T39" fmla="*/ 547 h 695"/>
                  <a:gd name="T40" fmla="*/ 166 w 565"/>
                  <a:gd name="T41" fmla="*/ 630 h 695"/>
                  <a:gd name="T42" fmla="*/ 98 w 565"/>
                  <a:gd name="T43" fmla="*/ 694 h 695"/>
                  <a:gd name="T44" fmla="*/ 108 w 565"/>
                  <a:gd name="T45" fmla="*/ 617 h 695"/>
                  <a:gd name="T46" fmla="*/ 130 w 565"/>
                  <a:gd name="T47" fmla="*/ 533 h 695"/>
                  <a:gd name="T48" fmla="*/ 144 w 565"/>
                  <a:gd name="T49" fmla="*/ 425 h 695"/>
                  <a:gd name="T50" fmla="*/ 137 w 565"/>
                  <a:gd name="T51" fmla="*/ 353 h 695"/>
                  <a:gd name="T52" fmla="*/ 103 w 565"/>
                  <a:gd name="T53" fmla="*/ 395 h 695"/>
                  <a:gd name="T54" fmla="*/ 85 w 565"/>
                  <a:gd name="T55" fmla="*/ 486 h 695"/>
                  <a:gd name="T56" fmla="*/ 69 w 565"/>
                  <a:gd name="T57" fmla="*/ 580 h 695"/>
                  <a:gd name="T58" fmla="*/ 22 w 565"/>
                  <a:gd name="T59" fmla="*/ 649 h 695"/>
                  <a:gd name="T60" fmla="*/ 5 w 565"/>
                  <a:gd name="T61" fmla="*/ 649 h 695"/>
                  <a:gd name="T62" fmla="*/ 5 w 565"/>
                  <a:gd name="T63" fmla="*/ 578 h 695"/>
                  <a:gd name="T64" fmla="*/ 37 w 565"/>
                  <a:gd name="T65" fmla="*/ 512 h 695"/>
                  <a:gd name="T66" fmla="*/ 74 w 565"/>
                  <a:gd name="T67" fmla="*/ 427 h 695"/>
                  <a:gd name="T68" fmla="*/ 91 w 565"/>
                  <a:gd name="T69" fmla="*/ 364 h 695"/>
                  <a:gd name="T70" fmla="*/ 57 w 565"/>
                  <a:gd name="T71" fmla="*/ 324 h 695"/>
                  <a:gd name="T72" fmla="*/ 5 w 565"/>
                  <a:gd name="T73" fmla="*/ 329 h 695"/>
                  <a:gd name="T74" fmla="*/ 5 w 565"/>
                  <a:gd name="T75" fmla="*/ 329 h 695"/>
                  <a:gd name="T76" fmla="*/ 5 w 565"/>
                  <a:gd name="T77" fmla="*/ 329 h 695"/>
                  <a:gd name="T78" fmla="*/ 5 w 565"/>
                  <a:gd name="T79" fmla="*/ 329 h 695"/>
                  <a:gd name="T80" fmla="*/ 5 w 565"/>
                  <a:gd name="T81" fmla="*/ 329 h 695"/>
                  <a:gd name="T82" fmla="*/ 5 w 565"/>
                  <a:gd name="T83" fmla="*/ 329 h 695"/>
                  <a:gd name="T84" fmla="*/ 29 w 565"/>
                  <a:gd name="T85" fmla="*/ 287 h 695"/>
                  <a:gd name="T86" fmla="*/ 29 w 565"/>
                  <a:gd name="T87" fmla="*/ 247 h 695"/>
                  <a:gd name="T88" fmla="*/ 5 w 565"/>
                  <a:gd name="T89" fmla="*/ 187 h 695"/>
                  <a:gd name="T90" fmla="*/ 5 w 565"/>
                  <a:gd name="T91" fmla="*/ 187 h 695"/>
                  <a:gd name="T92" fmla="*/ 5 w 565"/>
                  <a:gd name="T93" fmla="*/ 187 h 695"/>
                  <a:gd name="T94" fmla="*/ 5 w 565"/>
                  <a:gd name="T95" fmla="*/ 187 h 695"/>
                  <a:gd name="T96" fmla="*/ 52 w 565"/>
                  <a:gd name="T97" fmla="*/ 218 h 695"/>
                  <a:gd name="T98" fmla="*/ 113 w 565"/>
                  <a:gd name="T99" fmla="*/ 281 h 695"/>
                  <a:gd name="T100" fmla="*/ 119 w 565"/>
                  <a:gd name="T101" fmla="*/ 233 h 695"/>
                  <a:gd name="T102" fmla="*/ 52 w 565"/>
                  <a:gd name="T103" fmla="*/ 162 h 695"/>
                  <a:gd name="T104" fmla="*/ 5 w 565"/>
                  <a:gd name="T105" fmla="*/ 116 h 695"/>
                  <a:gd name="T106" fmla="*/ 5 w 565"/>
                  <a:gd name="T107" fmla="*/ 116 h 695"/>
                  <a:gd name="T108" fmla="*/ 5 w 565"/>
                  <a:gd name="T109" fmla="*/ 86 h 695"/>
                  <a:gd name="T110" fmla="*/ 65 w 565"/>
                  <a:gd name="T111" fmla="*/ 155 h 695"/>
                  <a:gd name="T112" fmla="*/ 131 w 565"/>
                  <a:gd name="T113" fmla="*/ 247 h 695"/>
                  <a:gd name="T114" fmla="*/ 172 w 565"/>
                  <a:gd name="T115" fmla="*/ 226 h 695"/>
                  <a:gd name="T116" fmla="*/ 227 w 565"/>
                  <a:gd name="T117" fmla="*/ 156 h 695"/>
                  <a:gd name="T118" fmla="*/ 296 w 565"/>
                  <a:gd name="T119" fmla="*/ 71 h 695"/>
                  <a:gd name="T120" fmla="*/ 353 w 565"/>
                  <a:gd name="T121" fmla="*/ 12 h 695"/>
                  <a:gd name="T122" fmla="*/ 348 w 565"/>
                  <a:gd name="T123" fmla="*/ 53 h 695"/>
                  <a:gd name="T124" fmla="*/ 292 w 565"/>
                  <a:gd name="T125" fmla="*/ 137 h 6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65"/>
                  <a:gd name="T190" fmla="*/ 0 h 695"/>
                  <a:gd name="T191" fmla="*/ 565 w 565"/>
                  <a:gd name="T192" fmla="*/ 695 h 69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26" name="Group 38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28" name="Freeform 39"/>
                <p:cNvSpPr>
                  <a:spLocks/>
                </p:cNvSpPr>
                <p:nvPr/>
              </p:nvSpPr>
              <p:spPr bwMode="ltGray">
                <a:xfrm>
                  <a:off x="145" y="3440"/>
                  <a:ext cx="930" cy="612"/>
                </a:xfrm>
                <a:custGeom>
                  <a:avLst/>
                  <a:gdLst>
                    <a:gd name="T0" fmla="*/ 354 w 930"/>
                    <a:gd name="T1" fmla="*/ 77 h 612"/>
                    <a:gd name="T2" fmla="*/ 429 w 930"/>
                    <a:gd name="T3" fmla="*/ 26 h 612"/>
                    <a:gd name="T4" fmla="*/ 519 w 930"/>
                    <a:gd name="T5" fmla="*/ 6 h 612"/>
                    <a:gd name="T6" fmla="*/ 619 w 930"/>
                    <a:gd name="T7" fmla="*/ 5 h 612"/>
                    <a:gd name="T8" fmla="*/ 644 w 930"/>
                    <a:gd name="T9" fmla="*/ 13 h 612"/>
                    <a:gd name="T10" fmla="*/ 577 w 930"/>
                    <a:gd name="T11" fmla="*/ 27 h 612"/>
                    <a:gd name="T12" fmla="*/ 500 w 930"/>
                    <a:gd name="T13" fmla="*/ 47 h 612"/>
                    <a:gd name="T14" fmla="*/ 413 w 930"/>
                    <a:gd name="T15" fmla="*/ 99 h 612"/>
                    <a:gd name="T16" fmla="*/ 406 w 930"/>
                    <a:gd name="T17" fmla="*/ 169 h 612"/>
                    <a:gd name="T18" fmla="*/ 534 w 930"/>
                    <a:gd name="T19" fmla="*/ 126 h 612"/>
                    <a:gd name="T20" fmla="*/ 639 w 930"/>
                    <a:gd name="T21" fmla="*/ 121 h 612"/>
                    <a:gd name="T22" fmla="*/ 750 w 930"/>
                    <a:gd name="T23" fmla="*/ 130 h 612"/>
                    <a:gd name="T24" fmla="*/ 882 w 930"/>
                    <a:gd name="T25" fmla="*/ 143 h 612"/>
                    <a:gd name="T26" fmla="*/ 884 w 930"/>
                    <a:gd name="T27" fmla="*/ 144 h 612"/>
                    <a:gd name="T28" fmla="*/ 757 w 930"/>
                    <a:gd name="T29" fmla="*/ 149 h 612"/>
                    <a:gd name="T30" fmla="*/ 640 w 930"/>
                    <a:gd name="T31" fmla="*/ 151 h 612"/>
                    <a:gd name="T32" fmla="*/ 539 w 930"/>
                    <a:gd name="T33" fmla="*/ 162 h 612"/>
                    <a:gd name="T34" fmla="*/ 425 w 930"/>
                    <a:gd name="T35" fmla="*/ 186 h 612"/>
                    <a:gd name="T36" fmla="*/ 471 w 930"/>
                    <a:gd name="T37" fmla="*/ 222 h 612"/>
                    <a:gd name="T38" fmla="*/ 504 w 930"/>
                    <a:gd name="T39" fmla="*/ 256 h 612"/>
                    <a:gd name="T40" fmla="*/ 390 w 930"/>
                    <a:gd name="T41" fmla="*/ 224 h 612"/>
                    <a:gd name="T42" fmla="*/ 367 w 930"/>
                    <a:gd name="T43" fmla="*/ 244 h 612"/>
                    <a:gd name="T44" fmla="*/ 491 w 930"/>
                    <a:gd name="T45" fmla="*/ 261 h 612"/>
                    <a:gd name="T46" fmla="*/ 597 w 930"/>
                    <a:gd name="T47" fmla="*/ 283 h 612"/>
                    <a:gd name="T48" fmla="*/ 680 w 930"/>
                    <a:gd name="T49" fmla="*/ 341 h 612"/>
                    <a:gd name="T50" fmla="*/ 743 w 930"/>
                    <a:gd name="T51" fmla="*/ 421 h 612"/>
                    <a:gd name="T52" fmla="*/ 730 w 930"/>
                    <a:gd name="T53" fmla="*/ 434 h 612"/>
                    <a:gd name="T54" fmla="*/ 644 w 930"/>
                    <a:gd name="T55" fmla="*/ 384 h 612"/>
                    <a:gd name="T56" fmla="*/ 550 w 930"/>
                    <a:gd name="T57" fmla="*/ 329 h 612"/>
                    <a:gd name="T58" fmla="*/ 448 w 930"/>
                    <a:gd name="T59" fmla="*/ 291 h 612"/>
                    <a:gd name="T60" fmla="*/ 383 w 930"/>
                    <a:gd name="T61" fmla="*/ 279 h 612"/>
                    <a:gd name="T62" fmla="*/ 437 w 930"/>
                    <a:gd name="T63" fmla="*/ 340 h 612"/>
                    <a:gd name="T64" fmla="*/ 505 w 930"/>
                    <a:gd name="T65" fmla="*/ 421 h 612"/>
                    <a:gd name="T66" fmla="*/ 542 w 930"/>
                    <a:gd name="T67" fmla="*/ 494 h 612"/>
                    <a:gd name="T68" fmla="*/ 540 w 930"/>
                    <a:gd name="T69" fmla="*/ 562 h 612"/>
                    <a:gd name="T70" fmla="*/ 492 w 930"/>
                    <a:gd name="T71" fmla="*/ 487 h 612"/>
                    <a:gd name="T72" fmla="*/ 441 w 930"/>
                    <a:gd name="T73" fmla="*/ 405 h 612"/>
                    <a:gd name="T74" fmla="*/ 384 w 930"/>
                    <a:gd name="T75" fmla="*/ 333 h 612"/>
                    <a:gd name="T76" fmla="*/ 333 w 930"/>
                    <a:gd name="T77" fmla="*/ 268 h 612"/>
                    <a:gd name="T78" fmla="*/ 244 w 930"/>
                    <a:gd name="T79" fmla="*/ 305 h 612"/>
                    <a:gd name="T80" fmla="*/ 171 w 930"/>
                    <a:gd name="T81" fmla="*/ 397 h 612"/>
                    <a:gd name="T82" fmla="*/ 109 w 930"/>
                    <a:gd name="T83" fmla="*/ 490 h 612"/>
                    <a:gd name="T84" fmla="*/ 40 w 930"/>
                    <a:gd name="T85" fmla="*/ 576 h 612"/>
                    <a:gd name="T86" fmla="*/ 19 w 930"/>
                    <a:gd name="T87" fmla="*/ 566 h 612"/>
                    <a:gd name="T88" fmla="*/ 101 w 930"/>
                    <a:gd name="T89" fmla="*/ 458 h 612"/>
                    <a:gd name="T90" fmla="*/ 174 w 930"/>
                    <a:gd name="T91" fmla="*/ 373 h 612"/>
                    <a:gd name="T92" fmla="*/ 238 w 930"/>
                    <a:gd name="T93" fmla="*/ 291 h 612"/>
                    <a:gd name="T94" fmla="*/ 295 w 930"/>
                    <a:gd name="T95" fmla="*/ 226 h 612"/>
                    <a:gd name="T96" fmla="*/ 211 w 930"/>
                    <a:gd name="T97" fmla="*/ 150 h 612"/>
                    <a:gd name="T98" fmla="*/ 93 w 930"/>
                    <a:gd name="T99" fmla="*/ 108 h 612"/>
                    <a:gd name="T100" fmla="*/ 44 w 930"/>
                    <a:gd name="T101" fmla="*/ 86 h 612"/>
                    <a:gd name="T102" fmla="*/ 134 w 930"/>
                    <a:gd name="T103" fmla="*/ 110 h 612"/>
                    <a:gd name="T104" fmla="*/ 259 w 930"/>
                    <a:gd name="T105" fmla="*/ 163 h 6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930"/>
                    <a:gd name="T160" fmla="*/ 0 h 612"/>
                    <a:gd name="T161" fmla="*/ 930 w 930"/>
                    <a:gd name="T162" fmla="*/ 612 h 6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9" name="Freeform 40"/>
                <p:cNvSpPr>
                  <a:spLocks/>
                </p:cNvSpPr>
                <p:nvPr/>
              </p:nvSpPr>
              <p:spPr bwMode="ltGray">
                <a:xfrm>
                  <a:off x="462" y="3753"/>
                  <a:ext cx="83" cy="344"/>
                </a:xfrm>
                <a:custGeom>
                  <a:avLst/>
                  <a:gdLst>
                    <a:gd name="T0" fmla="*/ 45 w 83"/>
                    <a:gd name="T1" fmla="*/ 0 h 344"/>
                    <a:gd name="T2" fmla="*/ 54 w 83"/>
                    <a:gd name="T3" fmla="*/ 17 h 344"/>
                    <a:gd name="T4" fmla="*/ 61 w 83"/>
                    <a:gd name="T5" fmla="*/ 28 h 344"/>
                    <a:gd name="T6" fmla="*/ 74 w 83"/>
                    <a:gd name="T7" fmla="*/ 44 h 344"/>
                    <a:gd name="T8" fmla="*/ 78 w 83"/>
                    <a:gd name="T9" fmla="*/ 59 h 344"/>
                    <a:gd name="T10" fmla="*/ 81 w 83"/>
                    <a:gd name="T11" fmla="*/ 78 h 344"/>
                    <a:gd name="T12" fmla="*/ 81 w 83"/>
                    <a:gd name="T13" fmla="*/ 101 h 344"/>
                    <a:gd name="T14" fmla="*/ 82 w 83"/>
                    <a:gd name="T15" fmla="*/ 116 h 344"/>
                    <a:gd name="T16" fmla="*/ 81 w 83"/>
                    <a:gd name="T17" fmla="*/ 134 h 344"/>
                    <a:gd name="T18" fmla="*/ 78 w 83"/>
                    <a:gd name="T19" fmla="*/ 155 h 344"/>
                    <a:gd name="T20" fmla="*/ 75 w 83"/>
                    <a:gd name="T21" fmla="*/ 174 h 344"/>
                    <a:gd name="T22" fmla="*/ 69 w 83"/>
                    <a:gd name="T23" fmla="*/ 203 h 344"/>
                    <a:gd name="T24" fmla="*/ 63 w 83"/>
                    <a:gd name="T25" fmla="*/ 218 h 344"/>
                    <a:gd name="T26" fmla="*/ 53 w 83"/>
                    <a:gd name="T27" fmla="*/ 237 h 344"/>
                    <a:gd name="T28" fmla="*/ 39 w 83"/>
                    <a:gd name="T29" fmla="*/ 258 h 344"/>
                    <a:gd name="T30" fmla="*/ 28 w 83"/>
                    <a:gd name="T31" fmla="*/ 278 h 344"/>
                    <a:gd name="T32" fmla="*/ 17 w 83"/>
                    <a:gd name="T33" fmla="*/ 296 h 344"/>
                    <a:gd name="T34" fmla="*/ 8 w 83"/>
                    <a:gd name="T35" fmla="*/ 312 h 344"/>
                    <a:gd name="T36" fmla="*/ 0 w 83"/>
                    <a:gd name="T37" fmla="*/ 343 h 344"/>
                    <a:gd name="T38" fmla="*/ 4 w 83"/>
                    <a:gd name="T39" fmla="*/ 312 h 344"/>
                    <a:gd name="T40" fmla="*/ 7 w 83"/>
                    <a:gd name="T41" fmla="*/ 290 h 344"/>
                    <a:gd name="T42" fmla="*/ 9 w 83"/>
                    <a:gd name="T43" fmla="*/ 270 h 344"/>
                    <a:gd name="T44" fmla="*/ 11 w 83"/>
                    <a:gd name="T45" fmla="*/ 249 h 344"/>
                    <a:gd name="T46" fmla="*/ 16 w 83"/>
                    <a:gd name="T47" fmla="*/ 223 h 344"/>
                    <a:gd name="T48" fmla="*/ 22 w 83"/>
                    <a:gd name="T49" fmla="*/ 203 h 344"/>
                    <a:gd name="T50" fmla="*/ 28 w 83"/>
                    <a:gd name="T51" fmla="*/ 184 h 344"/>
                    <a:gd name="T52" fmla="*/ 34 w 83"/>
                    <a:gd name="T53" fmla="*/ 167 h 344"/>
                    <a:gd name="T54" fmla="*/ 39 w 83"/>
                    <a:gd name="T55" fmla="*/ 148 h 344"/>
                    <a:gd name="T56" fmla="*/ 45 w 83"/>
                    <a:gd name="T57" fmla="*/ 129 h 344"/>
                    <a:gd name="T58" fmla="*/ 48 w 83"/>
                    <a:gd name="T59" fmla="*/ 110 h 344"/>
                    <a:gd name="T60" fmla="*/ 50 w 83"/>
                    <a:gd name="T61" fmla="*/ 94 h 344"/>
                    <a:gd name="T62" fmla="*/ 52 w 83"/>
                    <a:gd name="T63" fmla="*/ 75 h 344"/>
                    <a:gd name="T64" fmla="*/ 52 w 83"/>
                    <a:gd name="T65" fmla="*/ 54 h 344"/>
                    <a:gd name="T66" fmla="*/ 52 w 83"/>
                    <a:gd name="T67" fmla="*/ 28 h 344"/>
                    <a:gd name="T68" fmla="*/ 49 w 83"/>
                    <a:gd name="T69" fmla="*/ 16 h 344"/>
                    <a:gd name="T70" fmla="*/ 45 w 83"/>
                    <a:gd name="T71" fmla="*/ 0 h 34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3"/>
                    <a:gd name="T109" fmla="*/ 0 h 344"/>
                    <a:gd name="T110" fmla="*/ 83 w 83"/>
                    <a:gd name="T111" fmla="*/ 344 h 34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" name="Freeform 41"/>
                <p:cNvSpPr>
                  <a:spLocks/>
                </p:cNvSpPr>
                <p:nvPr/>
              </p:nvSpPr>
              <p:spPr bwMode="ltGray">
                <a:xfrm>
                  <a:off x="65" y="3564"/>
                  <a:ext cx="365" cy="88"/>
                </a:xfrm>
                <a:custGeom>
                  <a:avLst/>
                  <a:gdLst>
                    <a:gd name="T0" fmla="*/ 364 w 365"/>
                    <a:gd name="T1" fmla="*/ 87 h 88"/>
                    <a:gd name="T2" fmla="*/ 358 w 365"/>
                    <a:gd name="T3" fmla="*/ 72 h 88"/>
                    <a:gd name="T4" fmla="*/ 350 w 365"/>
                    <a:gd name="T5" fmla="*/ 59 h 88"/>
                    <a:gd name="T6" fmla="*/ 343 w 365"/>
                    <a:gd name="T7" fmla="*/ 56 h 88"/>
                    <a:gd name="T8" fmla="*/ 329 w 365"/>
                    <a:gd name="T9" fmla="*/ 52 h 88"/>
                    <a:gd name="T10" fmla="*/ 315 w 365"/>
                    <a:gd name="T11" fmla="*/ 49 h 88"/>
                    <a:gd name="T12" fmla="*/ 301 w 365"/>
                    <a:gd name="T13" fmla="*/ 52 h 88"/>
                    <a:gd name="T14" fmla="*/ 284 w 365"/>
                    <a:gd name="T15" fmla="*/ 54 h 88"/>
                    <a:gd name="T16" fmla="*/ 265 w 365"/>
                    <a:gd name="T17" fmla="*/ 48 h 88"/>
                    <a:gd name="T18" fmla="*/ 239 w 365"/>
                    <a:gd name="T19" fmla="*/ 40 h 88"/>
                    <a:gd name="T20" fmla="*/ 216 w 365"/>
                    <a:gd name="T21" fmla="*/ 33 h 88"/>
                    <a:gd name="T22" fmla="*/ 199 w 365"/>
                    <a:gd name="T23" fmla="*/ 29 h 88"/>
                    <a:gd name="T24" fmla="*/ 172 w 365"/>
                    <a:gd name="T25" fmla="*/ 22 h 88"/>
                    <a:gd name="T26" fmla="*/ 145 w 365"/>
                    <a:gd name="T27" fmla="*/ 15 h 88"/>
                    <a:gd name="T28" fmla="*/ 118 w 365"/>
                    <a:gd name="T29" fmla="*/ 9 h 88"/>
                    <a:gd name="T30" fmla="*/ 92 w 365"/>
                    <a:gd name="T31" fmla="*/ 3 h 88"/>
                    <a:gd name="T32" fmla="*/ 61 w 365"/>
                    <a:gd name="T33" fmla="*/ 2 h 88"/>
                    <a:gd name="T34" fmla="*/ 34 w 365"/>
                    <a:gd name="T35" fmla="*/ 0 h 88"/>
                    <a:gd name="T36" fmla="*/ 27 w 365"/>
                    <a:gd name="T37" fmla="*/ 3 h 88"/>
                    <a:gd name="T38" fmla="*/ 16 w 365"/>
                    <a:gd name="T39" fmla="*/ 8 h 88"/>
                    <a:gd name="T40" fmla="*/ 7 w 365"/>
                    <a:gd name="T41" fmla="*/ 14 h 88"/>
                    <a:gd name="T42" fmla="*/ 0 w 365"/>
                    <a:gd name="T43" fmla="*/ 20 h 88"/>
                    <a:gd name="T44" fmla="*/ 12 w 365"/>
                    <a:gd name="T45" fmla="*/ 21 h 88"/>
                    <a:gd name="T46" fmla="*/ 27 w 365"/>
                    <a:gd name="T47" fmla="*/ 22 h 88"/>
                    <a:gd name="T48" fmla="*/ 41 w 365"/>
                    <a:gd name="T49" fmla="*/ 22 h 88"/>
                    <a:gd name="T50" fmla="*/ 51 w 365"/>
                    <a:gd name="T51" fmla="*/ 21 h 88"/>
                    <a:gd name="T52" fmla="*/ 65 w 365"/>
                    <a:gd name="T53" fmla="*/ 21 h 88"/>
                    <a:gd name="T54" fmla="*/ 84 w 365"/>
                    <a:gd name="T55" fmla="*/ 20 h 88"/>
                    <a:gd name="T56" fmla="*/ 110 w 365"/>
                    <a:gd name="T57" fmla="*/ 21 h 88"/>
                    <a:gd name="T58" fmla="*/ 132 w 365"/>
                    <a:gd name="T59" fmla="*/ 22 h 88"/>
                    <a:gd name="T60" fmla="*/ 153 w 365"/>
                    <a:gd name="T61" fmla="*/ 26 h 88"/>
                    <a:gd name="T62" fmla="*/ 175 w 365"/>
                    <a:gd name="T63" fmla="*/ 28 h 88"/>
                    <a:gd name="T64" fmla="*/ 196 w 365"/>
                    <a:gd name="T65" fmla="*/ 30 h 88"/>
                    <a:gd name="T66" fmla="*/ 214 w 365"/>
                    <a:gd name="T67" fmla="*/ 35 h 88"/>
                    <a:gd name="T68" fmla="*/ 232 w 365"/>
                    <a:gd name="T69" fmla="*/ 42 h 88"/>
                    <a:gd name="T70" fmla="*/ 249 w 365"/>
                    <a:gd name="T71" fmla="*/ 49 h 88"/>
                    <a:gd name="T72" fmla="*/ 268 w 365"/>
                    <a:gd name="T73" fmla="*/ 56 h 88"/>
                    <a:gd name="T74" fmla="*/ 277 w 365"/>
                    <a:gd name="T75" fmla="*/ 57 h 88"/>
                    <a:gd name="T76" fmla="*/ 287 w 365"/>
                    <a:gd name="T77" fmla="*/ 56 h 88"/>
                    <a:gd name="T78" fmla="*/ 300 w 365"/>
                    <a:gd name="T79" fmla="*/ 61 h 88"/>
                    <a:gd name="T80" fmla="*/ 314 w 365"/>
                    <a:gd name="T81" fmla="*/ 66 h 88"/>
                    <a:gd name="T82" fmla="*/ 327 w 365"/>
                    <a:gd name="T83" fmla="*/ 72 h 88"/>
                    <a:gd name="T84" fmla="*/ 346 w 365"/>
                    <a:gd name="T85" fmla="*/ 79 h 88"/>
                    <a:gd name="T86" fmla="*/ 358 w 365"/>
                    <a:gd name="T87" fmla="*/ 83 h 88"/>
                    <a:gd name="T88" fmla="*/ 364 w 365"/>
                    <a:gd name="T89" fmla="*/ 87 h 8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365"/>
                    <a:gd name="T136" fmla="*/ 0 h 88"/>
                    <a:gd name="T137" fmla="*/ 365 w 365"/>
                    <a:gd name="T138" fmla="*/ 88 h 88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1" name="Freeform 42"/>
                <p:cNvSpPr>
                  <a:spLocks/>
                </p:cNvSpPr>
                <p:nvPr/>
              </p:nvSpPr>
              <p:spPr bwMode="ltGray">
                <a:xfrm>
                  <a:off x="48" y="3616"/>
                  <a:ext cx="378" cy="37"/>
                </a:xfrm>
                <a:custGeom>
                  <a:avLst/>
                  <a:gdLst>
                    <a:gd name="T0" fmla="*/ 377 w 378"/>
                    <a:gd name="T1" fmla="*/ 36 h 37"/>
                    <a:gd name="T2" fmla="*/ 368 w 378"/>
                    <a:gd name="T3" fmla="*/ 33 h 37"/>
                    <a:gd name="T4" fmla="*/ 357 w 378"/>
                    <a:gd name="T5" fmla="*/ 29 h 37"/>
                    <a:gd name="T6" fmla="*/ 345 w 378"/>
                    <a:gd name="T7" fmla="*/ 25 h 37"/>
                    <a:gd name="T8" fmla="*/ 334 w 378"/>
                    <a:gd name="T9" fmla="*/ 22 h 37"/>
                    <a:gd name="T10" fmla="*/ 320 w 378"/>
                    <a:gd name="T11" fmla="*/ 18 h 37"/>
                    <a:gd name="T12" fmla="*/ 303 w 378"/>
                    <a:gd name="T13" fmla="*/ 11 h 37"/>
                    <a:gd name="T14" fmla="*/ 289 w 378"/>
                    <a:gd name="T15" fmla="*/ 6 h 37"/>
                    <a:gd name="T16" fmla="*/ 275 w 378"/>
                    <a:gd name="T17" fmla="*/ 5 h 37"/>
                    <a:gd name="T18" fmla="*/ 259 w 378"/>
                    <a:gd name="T19" fmla="*/ 7 h 37"/>
                    <a:gd name="T20" fmla="*/ 237 w 378"/>
                    <a:gd name="T21" fmla="*/ 10 h 37"/>
                    <a:gd name="T22" fmla="*/ 228 w 378"/>
                    <a:gd name="T23" fmla="*/ 9 h 37"/>
                    <a:gd name="T24" fmla="*/ 200 w 378"/>
                    <a:gd name="T25" fmla="*/ 6 h 37"/>
                    <a:gd name="T26" fmla="*/ 169 w 378"/>
                    <a:gd name="T27" fmla="*/ 3 h 37"/>
                    <a:gd name="T28" fmla="*/ 149 w 378"/>
                    <a:gd name="T29" fmla="*/ 1 h 37"/>
                    <a:gd name="T30" fmla="*/ 123 w 378"/>
                    <a:gd name="T31" fmla="*/ 0 h 37"/>
                    <a:gd name="T32" fmla="*/ 95 w 378"/>
                    <a:gd name="T33" fmla="*/ 1 h 37"/>
                    <a:gd name="T34" fmla="*/ 78 w 378"/>
                    <a:gd name="T35" fmla="*/ 3 h 37"/>
                    <a:gd name="T36" fmla="*/ 58 w 378"/>
                    <a:gd name="T37" fmla="*/ 5 h 37"/>
                    <a:gd name="T38" fmla="*/ 40 w 378"/>
                    <a:gd name="T39" fmla="*/ 6 h 37"/>
                    <a:gd name="T40" fmla="*/ 21 w 378"/>
                    <a:gd name="T41" fmla="*/ 8 h 37"/>
                    <a:gd name="T42" fmla="*/ 19 w 378"/>
                    <a:gd name="T43" fmla="*/ 16 h 37"/>
                    <a:gd name="T44" fmla="*/ 15 w 378"/>
                    <a:gd name="T45" fmla="*/ 21 h 37"/>
                    <a:gd name="T46" fmla="*/ 9 w 378"/>
                    <a:gd name="T47" fmla="*/ 27 h 37"/>
                    <a:gd name="T48" fmla="*/ 0 w 378"/>
                    <a:gd name="T49" fmla="*/ 32 h 37"/>
                    <a:gd name="T50" fmla="*/ 15 w 378"/>
                    <a:gd name="T51" fmla="*/ 29 h 37"/>
                    <a:gd name="T52" fmla="*/ 33 w 378"/>
                    <a:gd name="T53" fmla="*/ 26 h 37"/>
                    <a:gd name="T54" fmla="*/ 48 w 378"/>
                    <a:gd name="T55" fmla="*/ 23 h 37"/>
                    <a:gd name="T56" fmla="*/ 64 w 378"/>
                    <a:gd name="T57" fmla="*/ 21 h 37"/>
                    <a:gd name="T58" fmla="*/ 81 w 378"/>
                    <a:gd name="T59" fmla="*/ 19 h 37"/>
                    <a:gd name="T60" fmla="*/ 108 w 378"/>
                    <a:gd name="T61" fmla="*/ 18 h 37"/>
                    <a:gd name="T62" fmla="*/ 137 w 378"/>
                    <a:gd name="T63" fmla="*/ 16 h 37"/>
                    <a:gd name="T64" fmla="*/ 170 w 378"/>
                    <a:gd name="T65" fmla="*/ 15 h 37"/>
                    <a:gd name="T66" fmla="*/ 203 w 378"/>
                    <a:gd name="T67" fmla="*/ 13 h 37"/>
                    <a:gd name="T68" fmla="*/ 233 w 378"/>
                    <a:gd name="T69" fmla="*/ 11 h 37"/>
                    <a:gd name="T70" fmla="*/ 259 w 378"/>
                    <a:gd name="T71" fmla="*/ 14 h 37"/>
                    <a:gd name="T72" fmla="*/ 277 w 378"/>
                    <a:gd name="T73" fmla="*/ 18 h 37"/>
                    <a:gd name="T74" fmla="*/ 297 w 378"/>
                    <a:gd name="T75" fmla="*/ 22 h 37"/>
                    <a:gd name="T76" fmla="*/ 318 w 378"/>
                    <a:gd name="T77" fmla="*/ 26 h 37"/>
                    <a:gd name="T78" fmla="*/ 341 w 378"/>
                    <a:gd name="T79" fmla="*/ 31 h 37"/>
                    <a:gd name="T80" fmla="*/ 358 w 378"/>
                    <a:gd name="T81" fmla="*/ 34 h 37"/>
                    <a:gd name="T82" fmla="*/ 377 w 378"/>
                    <a:gd name="T83" fmla="*/ 36 h 3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378"/>
                    <a:gd name="T127" fmla="*/ 0 h 37"/>
                    <a:gd name="T128" fmla="*/ 378 w 378"/>
                    <a:gd name="T129" fmla="*/ 37 h 37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27" name="Freeform 43"/>
              <p:cNvSpPr>
                <a:spLocks/>
              </p:cNvSpPr>
              <p:nvPr/>
            </p:nvSpPr>
            <p:spPr bwMode="ltGray">
              <a:xfrm>
                <a:off x="12" y="2650"/>
                <a:ext cx="557" cy="667"/>
              </a:xfrm>
              <a:custGeom>
                <a:avLst/>
                <a:gdLst>
                  <a:gd name="T0" fmla="*/ 176 w 557"/>
                  <a:gd name="T1" fmla="*/ 290 h 667"/>
                  <a:gd name="T2" fmla="*/ 194 w 557"/>
                  <a:gd name="T3" fmla="*/ 275 h 667"/>
                  <a:gd name="T4" fmla="*/ 163 w 557"/>
                  <a:gd name="T5" fmla="*/ 187 h 667"/>
                  <a:gd name="T6" fmla="*/ 117 w 557"/>
                  <a:gd name="T7" fmla="*/ 100 h 667"/>
                  <a:gd name="T8" fmla="*/ 67 w 557"/>
                  <a:gd name="T9" fmla="*/ 60 h 667"/>
                  <a:gd name="T10" fmla="*/ 110 w 557"/>
                  <a:gd name="T11" fmla="*/ 81 h 667"/>
                  <a:gd name="T12" fmla="*/ 156 w 557"/>
                  <a:gd name="T13" fmla="*/ 150 h 667"/>
                  <a:gd name="T14" fmla="*/ 198 w 557"/>
                  <a:gd name="T15" fmla="*/ 225 h 667"/>
                  <a:gd name="T16" fmla="*/ 228 w 557"/>
                  <a:gd name="T17" fmla="*/ 300 h 667"/>
                  <a:gd name="T18" fmla="*/ 254 w 557"/>
                  <a:gd name="T19" fmla="*/ 269 h 667"/>
                  <a:gd name="T20" fmla="*/ 259 w 557"/>
                  <a:gd name="T21" fmla="*/ 204 h 667"/>
                  <a:gd name="T22" fmla="*/ 268 w 557"/>
                  <a:gd name="T23" fmla="*/ 117 h 667"/>
                  <a:gd name="T24" fmla="*/ 292 w 557"/>
                  <a:gd name="T25" fmla="*/ 47 h 667"/>
                  <a:gd name="T26" fmla="*/ 307 w 557"/>
                  <a:gd name="T27" fmla="*/ 23 h 667"/>
                  <a:gd name="T28" fmla="*/ 292 w 557"/>
                  <a:gd name="T29" fmla="*/ 96 h 667"/>
                  <a:gd name="T30" fmla="*/ 284 w 557"/>
                  <a:gd name="T31" fmla="*/ 191 h 667"/>
                  <a:gd name="T32" fmla="*/ 279 w 557"/>
                  <a:gd name="T33" fmla="*/ 277 h 667"/>
                  <a:gd name="T34" fmla="*/ 291 w 557"/>
                  <a:gd name="T35" fmla="*/ 327 h 667"/>
                  <a:gd name="T36" fmla="*/ 355 w 557"/>
                  <a:gd name="T37" fmla="*/ 317 h 667"/>
                  <a:gd name="T38" fmla="*/ 439 w 557"/>
                  <a:gd name="T39" fmla="*/ 319 h 667"/>
                  <a:gd name="T40" fmla="*/ 505 w 557"/>
                  <a:gd name="T41" fmla="*/ 346 h 667"/>
                  <a:gd name="T42" fmla="*/ 556 w 557"/>
                  <a:gd name="T43" fmla="*/ 406 h 667"/>
                  <a:gd name="T44" fmla="*/ 494 w 557"/>
                  <a:gd name="T45" fmla="*/ 397 h 667"/>
                  <a:gd name="T46" fmla="*/ 428 w 557"/>
                  <a:gd name="T47" fmla="*/ 377 h 667"/>
                  <a:gd name="T48" fmla="*/ 341 w 557"/>
                  <a:gd name="T49" fmla="*/ 366 h 667"/>
                  <a:gd name="T50" fmla="*/ 283 w 557"/>
                  <a:gd name="T51" fmla="*/ 372 h 667"/>
                  <a:gd name="T52" fmla="*/ 316 w 557"/>
                  <a:gd name="T53" fmla="*/ 401 h 667"/>
                  <a:gd name="T54" fmla="*/ 390 w 557"/>
                  <a:gd name="T55" fmla="*/ 417 h 667"/>
                  <a:gd name="T56" fmla="*/ 465 w 557"/>
                  <a:gd name="T57" fmla="*/ 430 h 667"/>
                  <a:gd name="T58" fmla="*/ 520 w 557"/>
                  <a:gd name="T59" fmla="*/ 472 h 667"/>
                  <a:gd name="T60" fmla="*/ 548 w 557"/>
                  <a:gd name="T61" fmla="*/ 531 h 667"/>
                  <a:gd name="T62" fmla="*/ 480 w 557"/>
                  <a:gd name="T63" fmla="*/ 495 h 667"/>
                  <a:gd name="T64" fmla="*/ 410 w 557"/>
                  <a:gd name="T65" fmla="*/ 458 h 667"/>
                  <a:gd name="T66" fmla="*/ 343 w 557"/>
                  <a:gd name="T67" fmla="*/ 426 h 667"/>
                  <a:gd name="T68" fmla="*/ 292 w 557"/>
                  <a:gd name="T69" fmla="*/ 411 h 667"/>
                  <a:gd name="T70" fmla="*/ 260 w 557"/>
                  <a:gd name="T71" fmla="*/ 441 h 667"/>
                  <a:gd name="T72" fmla="*/ 289 w 557"/>
                  <a:gd name="T73" fmla="*/ 518 h 667"/>
                  <a:gd name="T74" fmla="*/ 312 w 557"/>
                  <a:gd name="T75" fmla="*/ 611 h 667"/>
                  <a:gd name="T76" fmla="*/ 272 w 557"/>
                  <a:gd name="T77" fmla="*/ 619 h 667"/>
                  <a:gd name="T78" fmla="*/ 249 w 557"/>
                  <a:gd name="T79" fmla="*/ 518 h 667"/>
                  <a:gd name="T80" fmla="*/ 216 w 557"/>
                  <a:gd name="T81" fmla="*/ 458 h 667"/>
                  <a:gd name="T82" fmla="*/ 179 w 557"/>
                  <a:gd name="T83" fmla="*/ 491 h 667"/>
                  <a:gd name="T84" fmla="*/ 138 w 557"/>
                  <a:gd name="T85" fmla="*/ 553 h 667"/>
                  <a:gd name="T86" fmla="*/ 95 w 557"/>
                  <a:gd name="T87" fmla="*/ 643 h 667"/>
                  <a:gd name="T88" fmla="*/ 110 w 557"/>
                  <a:gd name="T89" fmla="*/ 561 h 667"/>
                  <a:gd name="T90" fmla="*/ 148 w 557"/>
                  <a:gd name="T91" fmla="*/ 487 h 667"/>
                  <a:gd name="T92" fmla="*/ 195 w 557"/>
                  <a:gd name="T93" fmla="*/ 426 h 667"/>
                  <a:gd name="T94" fmla="*/ 213 w 557"/>
                  <a:gd name="T95" fmla="*/ 380 h 667"/>
                  <a:gd name="T96" fmla="*/ 166 w 557"/>
                  <a:gd name="T97" fmla="*/ 405 h 667"/>
                  <a:gd name="T98" fmla="*/ 112 w 557"/>
                  <a:gd name="T99" fmla="*/ 467 h 667"/>
                  <a:gd name="T100" fmla="*/ 61 w 557"/>
                  <a:gd name="T101" fmla="*/ 538 h 667"/>
                  <a:gd name="T102" fmla="*/ 53 w 557"/>
                  <a:gd name="T103" fmla="*/ 516 h 667"/>
                  <a:gd name="T104" fmla="*/ 91 w 557"/>
                  <a:gd name="T105" fmla="*/ 469 h 667"/>
                  <a:gd name="T106" fmla="*/ 153 w 557"/>
                  <a:gd name="T107" fmla="*/ 410 h 667"/>
                  <a:gd name="T108" fmla="*/ 216 w 557"/>
                  <a:gd name="T109" fmla="*/ 368 h 667"/>
                  <a:gd name="T110" fmla="*/ 158 w 557"/>
                  <a:gd name="T111" fmla="*/ 323 h 667"/>
                  <a:gd name="T112" fmla="*/ 99 w 557"/>
                  <a:gd name="T113" fmla="*/ 266 h 667"/>
                  <a:gd name="T114" fmla="*/ 38 w 557"/>
                  <a:gd name="T115" fmla="*/ 211 h 667"/>
                  <a:gd name="T116" fmla="*/ 8 w 557"/>
                  <a:gd name="T117" fmla="*/ 176 h 667"/>
                  <a:gd name="T118" fmla="*/ 69 w 557"/>
                  <a:gd name="T119" fmla="*/ 206 h 667"/>
                  <a:gd name="T120" fmla="*/ 137 w 557"/>
                  <a:gd name="T121" fmla="*/ 259 h 66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557"/>
                  <a:gd name="T184" fmla="*/ 0 h 667"/>
                  <a:gd name="T185" fmla="*/ 557 w 557"/>
                  <a:gd name="T186" fmla="*/ 667 h 66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21" name="Freeform 46"/>
                <p:cNvSpPr>
                  <a:spLocks/>
                </p:cNvSpPr>
                <p:nvPr/>
              </p:nvSpPr>
              <p:spPr bwMode="ltGray">
                <a:xfrm>
                  <a:off x="5524" y="3154"/>
                  <a:ext cx="191" cy="1138"/>
                </a:xfrm>
                <a:custGeom>
                  <a:avLst/>
                  <a:gdLst>
                    <a:gd name="T0" fmla="*/ 190 w 191"/>
                    <a:gd name="T1" fmla="*/ 529 h 1138"/>
                    <a:gd name="T2" fmla="*/ 174 w 191"/>
                    <a:gd name="T3" fmla="*/ 760 h 1138"/>
                    <a:gd name="T4" fmla="*/ 158 w 191"/>
                    <a:gd name="T5" fmla="*/ 946 h 1138"/>
                    <a:gd name="T6" fmla="*/ 147 w 191"/>
                    <a:gd name="T7" fmla="*/ 1083 h 1138"/>
                    <a:gd name="T8" fmla="*/ 150 w 191"/>
                    <a:gd name="T9" fmla="*/ 1137 h 1138"/>
                    <a:gd name="T10" fmla="*/ 127 w 191"/>
                    <a:gd name="T11" fmla="*/ 1137 h 1138"/>
                    <a:gd name="T12" fmla="*/ 120 w 191"/>
                    <a:gd name="T13" fmla="*/ 1058 h 1138"/>
                    <a:gd name="T14" fmla="*/ 116 w 191"/>
                    <a:gd name="T15" fmla="*/ 937 h 1138"/>
                    <a:gd name="T16" fmla="*/ 108 w 191"/>
                    <a:gd name="T17" fmla="*/ 824 h 1138"/>
                    <a:gd name="T18" fmla="*/ 104 w 191"/>
                    <a:gd name="T19" fmla="*/ 740 h 1138"/>
                    <a:gd name="T20" fmla="*/ 95 w 191"/>
                    <a:gd name="T21" fmla="*/ 617 h 1138"/>
                    <a:gd name="T22" fmla="*/ 84 w 191"/>
                    <a:gd name="T23" fmla="*/ 510 h 1138"/>
                    <a:gd name="T24" fmla="*/ 75 w 191"/>
                    <a:gd name="T25" fmla="*/ 417 h 1138"/>
                    <a:gd name="T26" fmla="*/ 66 w 191"/>
                    <a:gd name="T27" fmla="*/ 316 h 1138"/>
                    <a:gd name="T28" fmla="*/ 52 w 191"/>
                    <a:gd name="T29" fmla="*/ 217 h 1138"/>
                    <a:gd name="T30" fmla="*/ 36 w 191"/>
                    <a:gd name="T31" fmla="*/ 133 h 1138"/>
                    <a:gd name="T32" fmla="*/ 9 w 191"/>
                    <a:gd name="T33" fmla="*/ 51 h 1138"/>
                    <a:gd name="T34" fmla="*/ 0 w 191"/>
                    <a:gd name="T35" fmla="*/ 19 h 1138"/>
                    <a:gd name="T36" fmla="*/ 11 w 191"/>
                    <a:gd name="T37" fmla="*/ 0 h 1138"/>
                    <a:gd name="T38" fmla="*/ 28 w 191"/>
                    <a:gd name="T39" fmla="*/ 33 h 1138"/>
                    <a:gd name="T40" fmla="*/ 52 w 191"/>
                    <a:gd name="T41" fmla="*/ 109 h 1138"/>
                    <a:gd name="T42" fmla="*/ 70 w 191"/>
                    <a:gd name="T43" fmla="*/ 187 h 1138"/>
                    <a:gd name="T44" fmla="*/ 84 w 191"/>
                    <a:gd name="T45" fmla="*/ 268 h 1138"/>
                    <a:gd name="T46" fmla="*/ 93 w 191"/>
                    <a:gd name="T47" fmla="*/ 372 h 1138"/>
                    <a:gd name="T48" fmla="*/ 102 w 191"/>
                    <a:gd name="T49" fmla="*/ 470 h 1138"/>
                    <a:gd name="T50" fmla="*/ 115 w 191"/>
                    <a:gd name="T51" fmla="*/ 603 h 1138"/>
                    <a:gd name="T52" fmla="*/ 125 w 191"/>
                    <a:gd name="T53" fmla="*/ 712 h 1138"/>
                    <a:gd name="T54" fmla="*/ 129 w 191"/>
                    <a:gd name="T55" fmla="*/ 799 h 1138"/>
                    <a:gd name="T56" fmla="*/ 133 w 191"/>
                    <a:gd name="T57" fmla="*/ 889 h 1138"/>
                    <a:gd name="T58" fmla="*/ 142 w 191"/>
                    <a:gd name="T59" fmla="*/ 982 h 1138"/>
                    <a:gd name="T60" fmla="*/ 154 w 191"/>
                    <a:gd name="T61" fmla="*/ 822 h 1138"/>
                    <a:gd name="T62" fmla="*/ 169 w 191"/>
                    <a:gd name="T63" fmla="*/ 672 h 1138"/>
                    <a:gd name="T64" fmla="*/ 190 w 191"/>
                    <a:gd name="T65" fmla="*/ 529 h 113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91"/>
                    <a:gd name="T100" fmla="*/ 0 h 1138"/>
                    <a:gd name="T101" fmla="*/ 191 w 191"/>
                    <a:gd name="T102" fmla="*/ 1138 h 113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2" name="Freeform 47"/>
                <p:cNvSpPr>
                  <a:spLocks/>
                </p:cNvSpPr>
                <p:nvPr/>
              </p:nvSpPr>
              <p:spPr bwMode="ltGray">
                <a:xfrm>
                  <a:off x="5207" y="2849"/>
                  <a:ext cx="530" cy="830"/>
                </a:xfrm>
                <a:custGeom>
                  <a:avLst/>
                  <a:gdLst>
                    <a:gd name="T0" fmla="*/ 294 w 530"/>
                    <a:gd name="T1" fmla="*/ 121 h 830"/>
                    <a:gd name="T2" fmla="*/ 228 w 530"/>
                    <a:gd name="T3" fmla="*/ 23 h 830"/>
                    <a:gd name="T4" fmla="*/ 119 w 530"/>
                    <a:gd name="T5" fmla="*/ 2 h 830"/>
                    <a:gd name="T6" fmla="*/ 126 w 530"/>
                    <a:gd name="T7" fmla="*/ 23 h 830"/>
                    <a:gd name="T8" fmla="*/ 209 w 530"/>
                    <a:gd name="T9" fmla="*/ 70 h 830"/>
                    <a:gd name="T10" fmla="*/ 282 w 530"/>
                    <a:gd name="T11" fmla="*/ 239 h 830"/>
                    <a:gd name="T12" fmla="*/ 158 w 530"/>
                    <a:gd name="T13" fmla="*/ 152 h 830"/>
                    <a:gd name="T14" fmla="*/ 71 w 530"/>
                    <a:gd name="T15" fmla="*/ 135 h 830"/>
                    <a:gd name="T16" fmla="*/ 16 w 530"/>
                    <a:gd name="T17" fmla="*/ 185 h 830"/>
                    <a:gd name="T18" fmla="*/ 83 w 530"/>
                    <a:gd name="T19" fmla="*/ 185 h 830"/>
                    <a:gd name="T20" fmla="*/ 235 w 530"/>
                    <a:gd name="T21" fmla="*/ 231 h 830"/>
                    <a:gd name="T22" fmla="*/ 225 w 530"/>
                    <a:gd name="T23" fmla="*/ 262 h 830"/>
                    <a:gd name="T24" fmla="*/ 200 w 530"/>
                    <a:gd name="T25" fmla="*/ 305 h 830"/>
                    <a:gd name="T26" fmla="*/ 273 w 530"/>
                    <a:gd name="T27" fmla="*/ 304 h 830"/>
                    <a:gd name="T28" fmla="*/ 149 w 530"/>
                    <a:gd name="T29" fmla="*/ 345 h 830"/>
                    <a:gd name="T30" fmla="*/ 82 w 530"/>
                    <a:gd name="T31" fmla="*/ 417 h 830"/>
                    <a:gd name="T32" fmla="*/ 15 w 530"/>
                    <a:gd name="T33" fmla="*/ 581 h 830"/>
                    <a:gd name="T34" fmla="*/ 157 w 530"/>
                    <a:gd name="T35" fmla="*/ 413 h 830"/>
                    <a:gd name="T36" fmla="*/ 256 w 530"/>
                    <a:gd name="T37" fmla="*/ 346 h 830"/>
                    <a:gd name="T38" fmla="*/ 205 w 530"/>
                    <a:gd name="T39" fmla="*/ 481 h 830"/>
                    <a:gd name="T40" fmla="*/ 166 w 530"/>
                    <a:gd name="T41" fmla="*/ 604 h 830"/>
                    <a:gd name="T42" fmla="*/ 155 w 530"/>
                    <a:gd name="T43" fmla="*/ 728 h 830"/>
                    <a:gd name="T44" fmla="*/ 213 w 530"/>
                    <a:gd name="T45" fmla="*/ 541 h 830"/>
                    <a:gd name="T46" fmla="*/ 268 w 530"/>
                    <a:gd name="T47" fmla="*/ 422 h 830"/>
                    <a:gd name="T48" fmla="*/ 272 w 530"/>
                    <a:gd name="T49" fmla="*/ 383 h 830"/>
                    <a:gd name="T50" fmla="*/ 255 w 530"/>
                    <a:gd name="T51" fmla="*/ 577 h 830"/>
                    <a:gd name="T52" fmla="*/ 300 w 530"/>
                    <a:gd name="T53" fmla="*/ 784 h 830"/>
                    <a:gd name="T54" fmla="*/ 277 w 530"/>
                    <a:gd name="T55" fmla="*/ 559 h 830"/>
                    <a:gd name="T56" fmla="*/ 275 w 530"/>
                    <a:gd name="T57" fmla="*/ 398 h 830"/>
                    <a:gd name="T58" fmla="*/ 319 w 530"/>
                    <a:gd name="T59" fmla="*/ 338 h 830"/>
                    <a:gd name="T60" fmla="*/ 407 w 530"/>
                    <a:gd name="T61" fmla="*/ 532 h 830"/>
                    <a:gd name="T62" fmla="*/ 483 w 530"/>
                    <a:gd name="T63" fmla="*/ 734 h 830"/>
                    <a:gd name="T64" fmla="*/ 418 w 530"/>
                    <a:gd name="T65" fmla="*/ 521 h 830"/>
                    <a:gd name="T66" fmla="*/ 347 w 530"/>
                    <a:gd name="T67" fmla="*/ 339 h 830"/>
                    <a:gd name="T68" fmla="*/ 355 w 530"/>
                    <a:gd name="T69" fmla="*/ 217 h 830"/>
                    <a:gd name="T70" fmla="*/ 420 w 530"/>
                    <a:gd name="T71" fmla="*/ 233 h 830"/>
                    <a:gd name="T72" fmla="*/ 519 w 530"/>
                    <a:gd name="T73" fmla="*/ 223 h 830"/>
                    <a:gd name="T74" fmla="*/ 468 w 530"/>
                    <a:gd name="T75" fmla="*/ 219 h 830"/>
                    <a:gd name="T76" fmla="*/ 354 w 530"/>
                    <a:gd name="T77" fmla="*/ 257 h 830"/>
                    <a:gd name="T78" fmla="*/ 419 w 530"/>
                    <a:gd name="T79" fmla="*/ 195 h 830"/>
                    <a:gd name="T80" fmla="*/ 528 w 530"/>
                    <a:gd name="T81" fmla="*/ 181 h 830"/>
                    <a:gd name="T82" fmla="*/ 496 w 530"/>
                    <a:gd name="T83" fmla="*/ 157 h 830"/>
                    <a:gd name="T84" fmla="*/ 353 w 530"/>
                    <a:gd name="T85" fmla="*/ 247 h 830"/>
                    <a:gd name="T86" fmla="*/ 373 w 530"/>
                    <a:gd name="T87" fmla="*/ 178 h 830"/>
                    <a:gd name="T88" fmla="*/ 490 w 530"/>
                    <a:gd name="T89" fmla="*/ 110 h 830"/>
                    <a:gd name="T90" fmla="*/ 407 w 530"/>
                    <a:gd name="T91" fmla="*/ 147 h 830"/>
                    <a:gd name="T92" fmla="*/ 319 w 530"/>
                    <a:gd name="T93" fmla="*/ 195 h 830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30"/>
                    <a:gd name="T142" fmla="*/ 0 h 830"/>
                    <a:gd name="T143" fmla="*/ 530 w 530"/>
                    <a:gd name="T144" fmla="*/ 830 h 830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3" name="Group 48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14" name="Freeform 49"/>
                <p:cNvSpPr>
                  <a:spLocks/>
                </p:cNvSpPr>
                <p:nvPr/>
              </p:nvSpPr>
              <p:spPr bwMode="ltGray">
                <a:xfrm>
                  <a:off x="5033" y="3428"/>
                  <a:ext cx="273" cy="885"/>
                </a:xfrm>
                <a:custGeom>
                  <a:avLst/>
                  <a:gdLst>
                    <a:gd name="T0" fmla="*/ 272 w 273"/>
                    <a:gd name="T1" fmla="*/ 411 h 885"/>
                    <a:gd name="T2" fmla="*/ 249 w 273"/>
                    <a:gd name="T3" fmla="*/ 591 h 885"/>
                    <a:gd name="T4" fmla="*/ 226 w 273"/>
                    <a:gd name="T5" fmla="*/ 735 h 885"/>
                    <a:gd name="T6" fmla="*/ 211 w 273"/>
                    <a:gd name="T7" fmla="*/ 842 h 885"/>
                    <a:gd name="T8" fmla="*/ 215 w 273"/>
                    <a:gd name="T9" fmla="*/ 884 h 885"/>
                    <a:gd name="T10" fmla="*/ 182 w 273"/>
                    <a:gd name="T11" fmla="*/ 884 h 885"/>
                    <a:gd name="T12" fmla="*/ 171 w 273"/>
                    <a:gd name="T13" fmla="*/ 822 h 885"/>
                    <a:gd name="T14" fmla="*/ 167 w 273"/>
                    <a:gd name="T15" fmla="*/ 729 h 885"/>
                    <a:gd name="T16" fmla="*/ 154 w 273"/>
                    <a:gd name="T17" fmla="*/ 641 h 885"/>
                    <a:gd name="T18" fmla="*/ 148 w 273"/>
                    <a:gd name="T19" fmla="*/ 575 h 885"/>
                    <a:gd name="T20" fmla="*/ 136 w 273"/>
                    <a:gd name="T21" fmla="*/ 479 h 885"/>
                    <a:gd name="T22" fmla="*/ 120 w 273"/>
                    <a:gd name="T23" fmla="*/ 397 h 885"/>
                    <a:gd name="T24" fmla="*/ 108 w 273"/>
                    <a:gd name="T25" fmla="*/ 324 h 885"/>
                    <a:gd name="T26" fmla="*/ 95 w 273"/>
                    <a:gd name="T27" fmla="*/ 246 h 885"/>
                    <a:gd name="T28" fmla="*/ 74 w 273"/>
                    <a:gd name="T29" fmla="*/ 168 h 885"/>
                    <a:gd name="T30" fmla="*/ 51 w 273"/>
                    <a:gd name="T31" fmla="*/ 103 h 885"/>
                    <a:gd name="T32" fmla="*/ 13 w 273"/>
                    <a:gd name="T33" fmla="*/ 39 h 885"/>
                    <a:gd name="T34" fmla="*/ 0 w 273"/>
                    <a:gd name="T35" fmla="*/ 15 h 885"/>
                    <a:gd name="T36" fmla="*/ 16 w 273"/>
                    <a:gd name="T37" fmla="*/ 0 h 885"/>
                    <a:gd name="T38" fmla="*/ 41 w 273"/>
                    <a:gd name="T39" fmla="*/ 26 h 885"/>
                    <a:gd name="T40" fmla="*/ 74 w 273"/>
                    <a:gd name="T41" fmla="*/ 85 h 885"/>
                    <a:gd name="T42" fmla="*/ 100 w 273"/>
                    <a:gd name="T43" fmla="*/ 145 h 885"/>
                    <a:gd name="T44" fmla="*/ 120 w 273"/>
                    <a:gd name="T45" fmla="*/ 208 h 885"/>
                    <a:gd name="T46" fmla="*/ 133 w 273"/>
                    <a:gd name="T47" fmla="*/ 289 h 885"/>
                    <a:gd name="T48" fmla="*/ 146 w 273"/>
                    <a:gd name="T49" fmla="*/ 365 h 885"/>
                    <a:gd name="T50" fmla="*/ 164 w 273"/>
                    <a:gd name="T51" fmla="*/ 468 h 885"/>
                    <a:gd name="T52" fmla="*/ 179 w 273"/>
                    <a:gd name="T53" fmla="*/ 553 h 885"/>
                    <a:gd name="T54" fmla="*/ 185 w 273"/>
                    <a:gd name="T55" fmla="*/ 621 h 885"/>
                    <a:gd name="T56" fmla="*/ 190 w 273"/>
                    <a:gd name="T57" fmla="*/ 691 h 885"/>
                    <a:gd name="T58" fmla="*/ 203 w 273"/>
                    <a:gd name="T59" fmla="*/ 763 h 885"/>
                    <a:gd name="T60" fmla="*/ 221 w 273"/>
                    <a:gd name="T61" fmla="*/ 639 h 885"/>
                    <a:gd name="T62" fmla="*/ 242 w 273"/>
                    <a:gd name="T63" fmla="*/ 523 h 885"/>
                    <a:gd name="T64" fmla="*/ 272 w 273"/>
                    <a:gd name="T65" fmla="*/ 411 h 8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73"/>
                    <a:gd name="T100" fmla="*/ 0 h 885"/>
                    <a:gd name="T101" fmla="*/ 273 w 273"/>
                    <a:gd name="T102" fmla="*/ 885 h 88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5" name="Freeform 50"/>
                <p:cNvSpPr>
                  <a:spLocks/>
                </p:cNvSpPr>
                <p:nvPr/>
              </p:nvSpPr>
              <p:spPr bwMode="ltGray">
                <a:xfrm>
                  <a:off x="5116" y="3571"/>
                  <a:ext cx="488" cy="637"/>
                </a:xfrm>
                <a:custGeom>
                  <a:avLst/>
                  <a:gdLst>
                    <a:gd name="T0" fmla="*/ 129 w 488"/>
                    <a:gd name="T1" fmla="*/ 104 h 637"/>
                    <a:gd name="T2" fmla="*/ 145 w 488"/>
                    <a:gd name="T3" fmla="*/ 80 h 637"/>
                    <a:gd name="T4" fmla="*/ 138 w 488"/>
                    <a:gd name="T5" fmla="*/ 9 h 637"/>
                    <a:gd name="T6" fmla="*/ 138 w 488"/>
                    <a:gd name="T7" fmla="*/ 9 h 637"/>
                    <a:gd name="T8" fmla="*/ 138 w 488"/>
                    <a:gd name="T9" fmla="*/ 9 h 637"/>
                    <a:gd name="T10" fmla="*/ 138 w 488"/>
                    <a:gd name="T11" fmla="*/ 9 h 637"/>
                    <a:gd name="T12" fmla="*/ 138 w 488"/>
                    <a:gd name="T13" fmla="*/ 9 h 637"/>
                    <a:gd name="T14" fmla="*/ 150 w 488"/>
                    <a:gd name="T15" fmla="*/ 4 h 637"/>
                    <a:gd name="T16" fmla="*/ 177 w 488"/>
                    <a:gd name="T17" fmla="*/ 118 h 637"/>
                    <a:gd name="T18" fmla="*/ 202 w 488"/>
                    <a:gd name="T19" fmla="*/ 71 h 637"/>
                    <a:gd name="T20" fmla="*/ 217 w 488"/>
                    <a:gd name="T21" fmla="*/ 9 h 637"/>
                    <a:gd name="T22" fmla="*/ 224 w 488"/>
                    <a:gd name="T23" fmla="*/ 9 h 637"/>
                    <a:gd name="T24" fmla="*/ 221 w 488"/>
                    <a:gd name="T25" fmla="*/ 9 h 637"/>
                    <a:gd name="T26" fmla="*/ 224 w 488"/>
                    <a:gd name="T27" fmla="*/ 9 h 637"/>
                    <a:gd name="T28" fmla="*/ 220 w 488"/>
                    <a:gd name="T29" fmla="*/ 9 h 637"/>
                    <a:gd name="T30" fmla="*/ 221 w 488"/>
                    <a:gd name="T31" fmla="*/ 9 h 637"/>
                    <a:gd name="T32" fmla="*/ 226 w 488"/>
                    <a:gd name="T33" fmla="*/ 84 h 637"/>
                    <a:gd name="T34" fmla="*/ 238 w 488"/>
                    <a:gd name="T35" fmla="*/ 158 h 637"/>
                    <a:gd name="T36" fmla="*/ 297 w 488"/>
                    <a:gd name="T37" fmla="*/ 142 h 637"/>
                    <a:gd name="T38" fmla="*/ 376 w 488"/>
                    <a:gd name="T39" fmla="*/ 146 h 637"/>
                    <a:gd name="T40" fmla="*/ 439 w 488"/>
                    <a:gd name="T41" fmla="*/ 187 h 637"/>
                    <a:gd name="T42" fmla="*/ 487 w 488"/>
                    <a:gd name="T43" fmla="*/ 277 h 637"/>
                    <a:gd name="T44" fmla="*/ 429 w 488"/>
                    <a:gd name="T45" fmla="*/ 263 h 637"/>
                    <a:gd name="T46" fmla="*/ 366 w 488"/>
                    <a:gd name="T47" fmla="*/ 234 h 637"/>
                    <a:gd name="T48" fmla="*/ 284 w 488"/>
                    <a:gd name="T49" fmla="*/ 216 h 637"/>
                    <a:gd name="T50" fmla="*/ 230 w 488"/>
                    <a:gd name="T51" fmla="*/ 224 h 637"/>
                    <a:gd name="T52" fmla="*/ 262 w 488"/>
                    <a:gd name="T53" fmla="*/ 268 h 637"/>
                    <a:gd name="T54" fmla="*/ 330 w 488"/>
                    <a:gd name="T55" fmla="*/ 294 h 637"/>
                    <a:gd name="T56" fmla="*/ 401 w 488"/>
                    <a:gd name="T57" fmla="*/ 313 h 637"/>
                    <a:gd name="T58" fmla="*/ 453 w 488"/>
                    <a:gd name="T59" fmla="*/ 378 h 637"/>
                    <a:gd name="T60" fmla="*/ 479 w 488"/>
                    <a:gd name="T61" fmla="*/ 468 h 637"/>
                    <a:gd name="T62" fmla="*/ 415 w 488"/>
                    <a:gd name="T63" fmla="*/ 412 h 637"/>
                    <a:gd name="T64" fmla="*/ 350 w 488"/>
                    <a:gd name="T65" fmla="*/ 355 h 637"/>
                    <a:gd name="T66" fmla="*/ 286 w 488"/>
                    <a:gd name="T67" fmla="*/ 308 h 637"/>
                    <a:gd name="T68" fmla="*/ 239 w 488"/>
                    <a:gd name="T69" fmla="*/ 285 h 637"/>
                    <a:gd name="T70" fmla="*/ 209 w 488"/>
                    <a:gd name="T71" fmla="*/ 330 h 637"/>
                    <a:gd name="T72" fmla="*/ 247 w 488"/>
                    <a:gd name="T73" fmla="*/ 437 h 637"/>
                    <a:gd name="T74" fmla="*/ 283 w 488"/>
                    <a:gd name="T75" fmla="*/ 557 h 637"/>
                    <a:gd name="T76" fmla="*/ 245 w 488"/>
                    <a:gd name="T77" fmla="*/ 585 h 637"/>
                    <a:gd name="T78" fmla="*/ 205 w 488"/>
                    <a:gd name="T79" fmla="*/ 422 h 637"/>
                    <a:gd name="T80" fmla="*/ 167 w 488"/>
                    <a:gd name="T81" fmla="*/ 320 h 637"/>
                    <a:gd name="T82" fmla="*/ 158 w 488"/>
                    <a:gd name="T83" fmla="*/ 351 h 637"/>
                    <a:gd name="T84" fmla="*/ 160 w 488"/>
                    <a:gd name="T85" fmla="*/ 333 h 637"/>
                    <a:gd name="T86" fmla="*/ 150 w 488"/>
                    <a:gd name="T87" fmla="*/ 368 h 637"/>
                    <a:gd name="T88" fmla="*/ 109 w 488"/>
                    <a:gd name="T89" fmla="*/ 459 h 637"/>
                    <a:gd name="T90" fmla="*/ 70 w 488"/>
                    <a:gd name="T91" fmla="*/ 575 h 637"/>
                    <a:gd name="T92" fmla="*/ 61 w 488"/>
                    <a:gd name="T93" fmla="*/ 543 h 637"/>
                    <a:gd name="T94" fmla="*/ 83 w 488"/>
                    <a:gd name="T95" fmla="*/ 444 h 637"/>
                    <a:gd name="T96" fmla="*/ 128 w 488"/>
                    <a:gd name="T97" fmla="*/ 337 h 637"/>
                    <a:gd name="T98" fmla="*/ 176 w 488"/>
                    <a:gd name="T99" fmla="*/ 255 h 637"/>
                    <a:gd name="T100" fmla="*/ 139 w 488"/>
                    <a:gd name="T101" fmla="*/ 249 h 637"/>
                    <a:gd name="T102" fmla="*/ 86 w 488"/>
                    <a:gd name="T103" fmla="*/ 338 h 637"/>
                    <a:gd name="T104" fmla="*/ 40 w 488"/>
                    <a:gd name="T105" fmla="*/ 433 h 637"/>
                    <a:gd name="T106" fmla="*/ 6 w 488"/>
                    <a:gd name="T107" fmla="*/ 496 h 637"/>
                    <a:gd name="T108" fmla="*/ 28 w 488"/>
                    <a:gd name="T109" fmla="*/ 408 h 637"/>
                    <a:gd name="T110" fmla="*/ 81 w 488"/>
                    <a:gd name="T111" fmla="*/ 320 h 637"/>
                    <a:gd name="T112" fmla="*/ 150 w 488"/>
                    <a:gd name="T113" fmla="*/ 233 h 637"/>
                    <a:gd name="T114" fmla="*/ 134 w 488"/>
                    <a:gd name="T115" fmla="*/ 177 h 637"/>
                    <a:gd name="T116" fmla="*/ 81 w 488"/>
                    <a:gd name="T117" fmla="*/ 106 h 637"/>
                    <a:gd name="T118" fmla="*/ 25 w 488"/>
                    <a:gd name="T119" fmla="*/ 22 h 637"/>
                    <a:gd name="T120" fmla="*/ 31 w 488"/>
                    <a:gd name="T121" fmla="*/ 9 h 637"/>
                    <a:gd name="T122" fmla="*/ 58 w 488"/>
                    <a:gd name="T123" fmla="*/ 9 h 637"/>
                    <a:gd name="T124" fmla="*/ 67 w 488"/>
                    <a:gd name="T125" fmla="*/ 19 h 63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88"/>
                    <a:gd name="T190" fmla="*/ 0 h 637"/>
                    <a:gd name="T191" fmla="*/ 488 w 488"/>
                    <a:gd name="T192" fmla="*/ 637 h 63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16" name="Group 51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17" name="Freeform 52"/>
                  <p:cNvSpPr>
                    <a:spLocks/>
                  </p:cNvSpPr>
                  <p:nvPr/>
                </p:nvSpPr>
                <p:spPr bwMode="ltGray">
                  <a:xfrm>
                    <a:off x="4747" y="3240"/>
                    <a:ext cx="897" cy="579"/>
                  </a:xfrm>
                  <a:custGeom>
                    <a:avLst/>
                    <a:gdLst>
                      <a:gd name="T0" fmla="*/ 341 w 897"/>
                      <a:gd name="T1" fmla="*/ 73 h 579"/>
                      <a:gd name="T2" fmla="*/ 414 w 897"/>
                      <a:gd name="T3" fmla="*/ 24 h 579"/>
                      <a:gd name="T4" fmla="*/ 500 w 897"/>
                      <a:gd name="T5" fmla="*/ 5 h 579"/>
                      <a:gd name="T6" fmla="*/ 597 w 897"/>
                      <a:gd name="T7" fmla="*/ 5 h 579"/>
                      <a:gd name="T8" fmla="*/ 621 w 897"/>
                      <a:gd name="T9" fmla="*/ 12 h 579"/>
                      <a:gd name="T10" fmla="*/ 557 w 897"/>
                      <a:gd name="T11" fmla="*/ 25 h 579"/>
                      <a:gd name="T12" fmla="*/ 483 w 897"/>
                      <a:gd name="T13" fmla="*/ 45 h 579"/>
                      <a:gd name="T14" fmla="*/ 398 w 897"/>
                      <a:gd name="T15" fmla="*/ 94 h 579"/>
                      <a:gd name="T16" fmla="*/ 392 w 897"/>
                      <a:gd name="T17" fmla="*/ 159 h 579"/>
                      <a:gd name="T18" fmla="*/ 515 w 897"/>
                      <a:gd name="T19" fmla="*/ 119 h 579"/>
                      <a:gd name="T20" fmla="*/ 617 w 897"/>
                      <a:gd name="T21" fmla="*/ 115 h 579"/>
                      <a:gd name="T22" fmla="*/ 723 w 897"/>
                      <a:gd name="T23" fmla="*/ 123 h 579"/>
                      <a:gd name="T24" fmla="*/ 851 w 897"/>
                      <a:gd name="T25" fmla="*/ 135 h 579"/>
                      <a:gd name="T26" fmla="*/ 852 w 897"/>
                      <a:gd name="T27" fmla="*/ 136 h 579"/>
                      <a:gd name="T28" fmla="*/ 730 w 897"/>
                      <a:gd name="T29" fmla="*/ 141 h 579"/>
                      <a:gd name="T30" fmla="*/ 617 w 897"/>
                      <a:gd name="T31" fmla="*/ 143 h 579"/>
                      <a:gd name="T32" fmla="*/ 519 w 897"/>
                      <a:gd name="T33" fmla="*/ 153 h 579"/>
                      <a:gd name="T34" fmla="*/ 410 w 897"/>
                      <a:gd name="T35" fmla="*/ 176 h 579"/>
                      <a:gd name="T36" fmla="*/ 454 w 897"/>
                      <a:gd name="T37" fmla="*/ 210 h 579"/>
                      <a:gd name="T38" fmla="*/ 486 w 897"/>
                      <a:gd name="T39" fmla="*/ 242 h 579"/>
                      <a:gd name="T40" fmla="*/ 376 w 897"/>
                      <a:gd name="T41" fmla="*/ 212 h 579"/>
                      <a:gd name="T42" fmla="*/ 354 w 897"/>
                      <a:gd name="T43" fmla="*/ 231 h 579"/>
                      <a:gd name="T44" fmla="*/ 473 w 897"/>
                      <a:gd name="T45" fmla="*/ 247 h 579"/>
                      <a:gd name="T46" fmla="*/ 576 w 897"/>
                      <a:gd name="T47" fmla="*/ 268 h 579"/>
                      <a:gd name="T48" fmla="*/ 656 w 897"/>
                      <a:gd name="T49" fmla="*/ 322 h 579"/>
                      <a:gd name="T50" fmla="*/ 717 w 897"/>
                      <a:gd name="T51" fmla="*/ 398 h 579"/>
                      <a:gd name="T52" fmla="*/ 704 w 897"/>
                      <a:gd name="T53" fmla="*/ 411 h 579"/>
                      <a:gd name="T54" fmla="*/ 621 w 897"/>
                      <a:gd name="T55" fmla="*/ 363 h 579"/>
                      <a:gd name="T56" fmla="*/ 531 w 897"/>
                      <a:gd name="T57" fmla="*/ 311 h 579"/>
                      <a:gd name="T58" fmla="*/ 432 w 897"/>
                      <a:gd name="T59" fmla="*/ 275 h 579"/>
                      <a:gd name="T60" fmla="*/ 370 w 897"/>
                      <a:gd name="T61" fmla="*/ 264 h 579"/>
                      <a:gd name="T62" fmla="*/ 421 w 897"/>
                      <a:gd name="T63" fmla="*/ 322 h 579"/>
                      <a:gd name="T64" fmla="*/ 487 w 897"/>
                      <a:gd name="T65" fmla="*/ 398 h 579"/>
                      <a:gd name="T66" fmla="*/ 523 w 897"/>
                      <a:gd name="T67" fmla="*/ 467 h 579"/>
                      <a:gd name="T68" fmla="*/ 521 w 897"/>
                      <a:gd name="T69" fmla="*/ 532 h 579"/>
                      <a:gd name="T70" fmla="*/ 475 w 897"/>
                      <a:gd name="T71" fmla="*/ 461 h 579"/>
                      <a:gd name="T72" fmla="*/ 426 w 897"/>
                      <a:gd name="T73" fmla="*/ 383 h 579"/>
                      <a:gd name="T74" fmla="*/ 371 w 897"/>
                      <a:gd name="T75" fmla="*/ 315 h 579"/>
                      <a:gd name="T76" fmla="*/ 321 w 897"/>
                      <a:gd name="T77" fmla="*/ 253 h 579"/>
                      <a:gd name="T78" fmla="*/ 235 w 897"/>
                      <a:gd name="T79" fmla="*/ 289 h 579"/>
                      <a:gd name="T80" fmla="*/ 165 w 897"/>
                      <a:gd name="T81" fmla="*/ 375 h 579"/>
                      <a:gd name="T82" fmla="*/ 105 w 897"/>
                      <a:gd name="T83" fmla="*/ 463 h 579"/>
                      <a:gd name="T84" fmla="*/ 39 w 897"/>
                      <a:gd name="T85" fmla="*/ 545 h 579"/>
                      <a:gd name="T86" fmla="*/ 18 w 897"/>
                      <a:gd name="T87" fmla="*/ 536 h 579"/>
                      <a:gd name="T88" fmla="*/ 98 w 897"/>
                      <a:gd name="T89" fmla="*/ 433 h 579"/>
                      <a:gd name="T90" fmla="*/ 168 w 897"/>
                      <a:gd name="T91" fmla="*/ 353 h 579"/>
                      <a:gd name="T92" fmla="*/ 229 w 897"/>
                      <a:gd name="T93" fmla="*/ 275 h 579"/>
                      <a:gd name="T94" fmla="*/ 284 w 897"/>
                      <a:gd name="T95" fmla="*/ 214 h 579"/>
                      <a:gd name="T96" fmla="*/ 204 w 897"/>
                      <a:gd name="T97" fmla="*/ 142 h 579"/>
                      <a:gd name="T98" fmla="*/ 90 w 897"/>
                      <a:gd name="T99" fmla="*/ 102 h 579"/>
                      <a:gd name="T100" fmla="*/ 42 w 897"/>
                      <a:gd name="T101" fmla="*/ 81 h 579"/>
                      <a:gd name="T102" fmla="*/ 129 w 897"/>
                      <a:gd name="T103" fmla="*/ 104 h 579"/>
                      <a:gd name="T104" fmla="*/ 250 w 897"/>
                      <a:gd name="T105" fmla="*/ 154 h 579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897"/>
                      <a:gd name="T160" fmla="*/ 0 h 579"/>
                      <a:gd name="T161" fmla="*/ 897 w 897"/>
                      <a:gd name="T162" fmla="*/ 579 h 579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18" name="Freeform 53"/>
                  <p:cNvSpPr>
                    <a:spLocks/>
                  </p:cNvSpPr>
                  <p:nvPr/>
                </p:nvSpPr>
                <p:spPr bwMode="ltGray">
                  <a:xfrm>
                    <a:off x="5053" y="3536"/>
                    <a:ext cx="80" cy="325"/>
                  </a:xfrm>
                  <a:custGeom>
                    <a:avLst/>
                    <a:gdLst>
                      <a:gd name="T0" fmla="*/ 43 w 80"/>
                      <a:gd name="T1" fmla="*/ 0 h 325"/>
                      <a:gd name="T2" fmla="*/ 52 w 80"/>
                      <a:gd name="T3" fmla="*/ 16 h 325"/>
                      <a:gd name="T4" fmla="*/ 59 w 80"/>
                      <a:gd name="T5" fmla="*/ 26 h 325"/>
                      <a:gd name="T6" fmla="*/ 72 w 80"/>
                      <a:gd name="T7" fmla="*/ 41 h 325"/>
                      <a:gd name="T8" fmla="*/ 75 w 80"/>
                      <a:gd name="T9" fmla="*/ 55 h 325"/>
                      <a:gd name="T10" fmla="*/ 78 w 80"/>
                      <a:gd name="T11" fmla="*/ 74 h 325"/>
                      <a:gd name="T12" fmla="*/ 78 w 80"/>
                      <a:gd name="T13" fmla="*/ 96 h 325"/>
                      <a:gd name="T14" fmla="*/ 79 w 80"/>
                      <a:gd name="T15" fmla="*/ 110 h 325"/>
                      <a:gd name="T16" fmla="*/ 78 w 80"/>
                      <a:gd name="T17" fmla="*/ 126 h 325"/>
                      <a:gd name="T18" fmla="*/ 75 w 80"/>
                      <a:gd name="T19" fmla="*/ 147 h 325"/>
                      <a:gd name="T20" fmla="*/ 72 w 80"/>
                      <a:gd name="T21" fmla="*/ 164 h 325"/>
                      <a:gd name="T22" fmla="*/ 66 w 80"/>
                      <a:gd name="T23" fmla="*/ 192 h 325"/>
                      <a:gd name="T24" fmla="*/ 61 w 80"/>
                      <a:gd name="T25" fmla="*/ 206 h 325"/>
                      <a:gd name="T26" fmla="*/ 51 w 80"/>
                      <a:gd name="T27" fmla="*/ 224 h 325"/>
                      <a:gd name="T28" fmla="*/ 38 w 80"/>
                      <a:gd name="T29" fmla="*/ 244 h 325"/>
                      <a:gd name="T30" fmla="*/ 27 w 80"/>
                      <a:gd name="T31" fmla="*/ 262 h 325"/>
                      <a:gd name="T32" fmla="*/ 16 w 80"/>
                      <a:gd name="T33" fmla="*/ 280 h 325"/>
                      <a:gd name="T34" fmla="*/ 7 w 80"/>
                      <a:gd name="T35" fmla="*/ 295 h 325"/>
                      <a:gd name="T36" fmla="*/ 0 w 80"/>
                      <a:gd name="T37" fmla="*/ 324 h 325"/>
                      <a:gd name="T38" fmla="*/ 4 w 80"/>
                      <a:gd name="T39" fmla="*/ 295 h 325"/>
                      <a:gd name="T40" fmla="*/ 7 w 80"/>
                      <a:gd name="T41" fmla="*/ 274 h 325"/>
                      <a:gd name="T42" fmla="*/ 9 w 80"/>
                      <a:gd name="T43" fmla="*/ 255 h 325"/>
                      <a:gd name="T44" fmla="*/ 11 w 80"/>
                      <a:gd name="T45" fmla="*/ 235 h 325"/>
                      <a:gd name="T46" fmla="*/ 15 w 80"/>
                      <a:gd name="T47" fmla="*/ 210 h 325"/>
                      <a:gd name="T48" fmla="*/ 21 w 80"/>
                      <a:gd name="T49" fmla="*/ 192 h 325"/>
                      <a:gd name="T50" fmla="*/ 27 w 80"/>
                      <a:gd name="T51" fmla="*/ 174 h 325"/>
                      <a:gd name="T52" fmla="*/ 33 w 80"/>
                      <a:gd name="T53" fmla="*/ 157 h 325"/>
                      <a:gd name="T54" fmla="*/ 38 w 80"/>
                      <a:gd name="T55" fmla="*/ 140 h 325"/>
                      <a:gd name="T56" fmla="*/ 43 w 80"/>
                      <a:gd name="T57" fmla="*/ 122 h 325"/>
                      <a:gd name="T58" fmla="*/ 46 w 80"/>
                      <a:gd name="T59" fmla="*/ 104 h 325"/>
                      <a:gd name="T60" fmla="*/ 48 w 80"/>
                      <a:gd name="T61" fmla="*/ 89 h 325"/>
                      <a:gd name="T62" fmla="*/ 50 w 80"/>
                      <a:gd name="T63" fmla="*/ 71 h 325"/>
                      <a:gd name="T64" fmla="*/ 50 w 80"/>
                      <a:gd name="T65" fmla="*/ 51 h 325"/>
                      <a:gd name="T66" fmla="*/ 50 w 80"/>
                      <a:gd name="T67" fmla="*/ 26 h 325"/>
                      <a:gd name="T68" fmla="*/ 47 w 80"/>
                      <a:gd name="T69" fmla="*/ 15 h 325"/>
                      <a:gd name="T70" fmla="*/ 43 w 80"/>
                      <a:gd name="T71" fmla="*/ 0 h 32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80"/>
                      <a:gd name="T109" fmla="*/ 0 h 325"/>
                      <a:gd name="T110" fmla="*/ 80 w 80"/>
                      <a:gd name="T111" fmla="*/ 325 h 32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19" name="Freeform 54"/>
                  <p:cNvSpPr>
                    <a:spLocks/>
                  </p:cNvSpPr>
                  <p:nvPr/>
                </p:nvSpPr>
                <p:spPr bwMode="ltGray">
                  <a:xfrm>
                    <a:off x="4669" y="3357"/>
                    <a:ext cx="352" cy="83"/>
                  </a:xfrm>
                  <a:custGeom>
                    <a:avLst/>
                    <a:gdLst>
                      <a:gd name="T0" fmla="*/ 351 w 352"/>
                      <a:gd name="T1" fmla="*/ 82 h 83"/>
                      <a:gd name="T2" fmla="*/ 345 w 352"/>
                      <a:gd name="T3" fmla="*/ 68 h 83"/>
                      <a:gd name="T4" fmla="*/ 337 w 352"/>
                      <a:gd name="T5" fmla="*/ 55 h 83"/>
                      <a:gd name="T6" fmla="*/ 331 w 352"/>
                      <a:gd name="T7" fmla="*/ 53 h 83"/>
                      <a:gd name="T8" fmla="*/ 317 w 352"/>
                      <a:gd name="T9" fmla="*/ 49 h 83"/>
                      <a:gd name="T10" fmla="*/ 303 w 352"/>
                      <a:gd name="T11" fmla="*/ 46 h 83"/>
                      <a:gd name="T12" fmla="*/ 290 w 352"/>
                      <a:gd name="T13" fmla="*/ 49 h 83"/>
                      <a:gd name="T14" fmla="*/ 274 w 352"/>
                      <a:gd name="T15" fmla="*/ 51 h 83"/>
                      <a:gd name="T16" fmla="*/ 255 w 352"/>
                      <a:gd name="T17" fmla="*/ 45 h 83"/>
                      <a:gd name="T18" fmla="*/ 231 w 352"/>
                      <a:gd name="T19" fmla="*/ 38 h 83"/>
                      <a:gd name="T20" fmla="*/ 208 w 352"/>
                      <a:gd name="T21" fmla="*/ 31 h 83"/>
                      <a:gd name="T22" fmla="*/ 192 w 352"/>
                      <a:gd name="T23" fmla="*/ 27 h 83"/>
                      <a:gd name="T24" fmla="*/ 166 w 352"/>
                      <a:gd name="T25" fmla="*/ 21 h 83"/>
                      <a:gd name="T26" fmla="*/ 140 w 352"/>
                      <a:gd name="T27" fmla="*/ 14 h 83"/>
                      <a:gd name="T28" fmla="*/ 114 w 352"/>
                      <a:gd name="T29" fmla="*/ 8 h 83"/>
                      <a:gd name="T30" fmla="*/ 88 w 352"/>
                      <a:gd name="T31" fmla="*/ 3 h 83"/>
                      <a:gd name="T32" fmla="*/ 59 w 352"/>
                      <a:gd name="T33" fmla="*/ 1 h 83"/>
                      <a:gd name="T34" fmla="*/ 33 w 352"/>
                      <a:gd name="T35" fmla="*/ 0 h 83"/>
                      <a:gd name="T36" fmla="*/ 26 w 352"/>
                      <a:gd name="T37" fmla="*/ 2 h 83"/>
                      <a:gd name="T38" fmla="*/ 16 w 352"/>
                      <a:gd name="T39" fmla="*/ 7 h 83"/>
                      <a:gd name="T40" fmla="*/ 7 w 352"/>
                      <a:gd name="T41" fmla="*/ 13 h 83"/>
                      <a:gd name="T42" fmla="*/ 0 w 352"/>
                      <a:gd name="T43" fmla="*/ 18 h 83"/>
                      <a:gd name="T44" fmla="*/ 12 w 352"/>
                      <a:gd name="T45" fmla="*/ 19 h 83"/>
                      <a:gd name="T46" fmla="*/ 26 w 352"/>
                      <a:gd name="T47" fmla="*/ 20 h 83"/>
                      <a:gd name="T48" fmla="*/ 39 w 352"/>
                      <a:gd name="T49" fmla="*/ 21 h 83"/>
                      <a:gd name="T50" fmla="*/ 49 w 352"/>
                      <a:gd name="T51" fmla="*/ 20 h 83"/>
                      <a:gd name="T52" fmla="*/ 62 w 352"/>
                      <a:gd name="T53" fmla="*/ 19 h 83"/>
                      <a:gd name="T54" fmla="*/ 81 w 352"/>
                      <a:gd name="T55" fmla="*/ 18 h 83"/>
                      <a:gd name="T56" fmla="*/ 106 w 352"/>
                      <a:gd name="T57" fmla="*/ 19 h 83"/>
                      <a:gd name="T58" fmla="*/ 128 w 352"/>
                      <a:gd name="T59" fmla="*/ 21 h 83"/>
                      <a:gd name="T60" fmla="*/ 148 w 352"/>
                      <a:gd name="T61" fmla="*/ 24 h 83"/>
                      <a:gd name="T62" fmla="*/ 168 w 352"/>
                      <a:gd name="T63" fmla="*/ 27 h 83"/>
                      <a:gd name="T64" fmla="*/ 189 w 352"/>
                      <a:gd name="T65" fmla="*/ 28 h 83"/>
                      <a:gd name="T66" fmla="*/ 206 w 352"/>
                      <a:gd name="T67" fmla="*/ 33 h 83"/>
                      <a:gd name="T68" fmla="*/ 224 w 352"/>
                      <a:gd name="T69" fmla="*/ 39 h 83"/>
                      <a:gd name="T70" fmla="*/ 240 w 352"/>
                      <a:gd name="T71" fmla="*/ 46 h 83"/>
                      <a:gd name="T72" fmla="*/ 259 w 352"/>
                      <a:gd name="T73" fmla="*/ 53 h 83"/>
                      <a:gd name="T74" fmla="*/ 267 w 352"/>
                      <a:gd name="T75" fmla="*/ 54 h 83"/>
                      <a:gd name="T76" fmla="*/ 276 w 352"/>
                      <a:gd name="T77" fmla="*/ 53 h 83"/>
                      <a:gd name="T78" fmla="*/ 289 w 352"/>
                      <a:gd name="T79" fmla="*/ 58 h 83"/>
                      <a:gd name="T80" fmla="*/ 303 w 352"/>
                      <a:gd name="T81" fmla="*/ 63 h 83"/>
                      <a:gd name="T82" fmla="*/ 316 w 352"/>
                      <a:gd name="T83" fmla="*/ 68 h 83"/>
                      <a:gd name="T84" fmla="*/ 334 w 352"/>
                      <a:gd name="T85" fmla="*/ 75 h 83"/>
                      <a:gd name="T86" fmla="*/ 345 w 352"/>
                      <a:gd name="T87" fmla="*/ 79 h 83"/>
                      <a:gd name="T88" fmla="*/ 351 w 352"/>
                      <a:gd name="T89" fmla="*/ 82 h 8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352"/>
                      <a:gd name="T136" fmla="*/ 0 h 83"/>
                      <a:gd name="T137" fmla="*/ 352 w 352"/>
                      <a:gd name="T138" fmla="*/ 83 h 8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20" name="Freeform 55"/>
                  <p:cNvSpPr>
                    <a:spLocks/>
                  </p:cNvSpPr>
                  <p:nvPr/>
                </p:nvSpPr>
                <p:spPr bwMode="ltGray">
                  <a:xfrm>
                    <a:off x="4653" y="3406"/>
                    <a:ext cx="365" cy="35"/>
                  </a:xfrm>
                  <a:custGeom>
                    <a:avLst/>
                    <a:gdLst>
                      <a:gd name="T0" fmla="*/ 364 w 365"/>
                      <a:gd name="T1" fmla="*/ 34 h 35"/>
                      <a:gd name="T2" fmla="*/ 355 w 365"/>
                      <a:gd name="T3" fmla="*/ 31 h 35"/>
                      <a:gd name="T4" fmla="*/ 345 w 365"/>
                      <a:gd name="T5" fmla="*/ 27 h 35"/>
                      <a:gd name="T6" fmla="*/ 333 w 365"/>
                      <a:gd name="T7" fmla="*/ 24 h 35"/>
                      <a:gd name="T8" fmla="*/ 323 w 365"/>
                      <a:gd name="T9" fmla="*/ 21 h 35"/>
                      <a:gd name="T10" fmla="*/ 309 w 365"/>
                      <a:gd name="T11" fmla="*/ 17 h 35"/>
                      <a:gd name="T12" fmla="*/ 293 w 365"/>
                      <a:gd name="T13" fmla="*/ 11 h 35"/>
                      <a:gd name="T14" fmla="*/ 279 w 365"/>
                      <a:gd name="T15" fmla="*/ 5 h 35"/>
                      <a:gd name="T16" fmla="*/ 265 w 365"/>
                      <a:gd name="T17" fmla="*/ 5 h 35"/>
                      <a:gd name="T18" fmla="*/ 250 w 365"/>
                      <a:gd name="T19" fmla="*/ 7 h 35"/>
                      <a:gd name="T20" fmla="*/ 229 w 365"/>
                      <a:gd name="T21" fmla="*/ 9 h 35"/>
                      <a:gd name="T22" fmla="*/ 220 w 365"/>
                      <a:gd name="T23" fmla="*/ 9 h 35"/>
                      <a:gd name="T24" fmla="*/ 193 w 365"/>
                      <a:gd name="T25" fmla="*/ 6 h 35"/>
                      <a:gd name="T26" fmla="*/ 163 w 365"/>
                      <a:gd name="T27" fmla="*/ 3 h 35"/>
                      <a:gd name="T28" fmla="*/ 143 w 365"/>
                      <a:gd name="T29" fmla="*/ 1 h 35"/>
                      <a:gd name="T30" fmla="*/ 118 w 365"/>
                      <a:gd name="T31" fmla="*/ 0 h 35"/>
                      <a:gd name="T32" fmla="*/ 91 w 365"/>
                      <a:gd name="T33" fmla="*/ 1 h 35"/>
                      <a:gd name="T34" fmla="*/ 76 w 365"/>
                      <a:gd name="T35" fmla="*/ 3 h 35"/>
                      <a:gd name="T36" fmla="*/ 56 w 365"/>
                      <a:gd name="T37" fmla="*/ 4 h 35"/>
                      <a:gd name="T38" fmla="*/ 39 w 365"/>
                      <a:gd name="T39" fmla="*/ 6 h 35"/>
                      <a:gd name="T40" fmla="*/ 20 w 365"/>
                      <a:gd name="T41" fmla="*/ 8 h 35"/>
                      <a:gd name="T42" fmla="*/ 18 w 365"/>
                      <a:gd name="T43" fmla="*/ 15 h 35"/>
                      <a:gd name="T44" fmla="*/ 14 w 365"/>
                      <a:gd name="T45" fmla="*/ 20 h 35"/>
                      <a:gd name="T46" fmla="*/ 9 w 365"/>
                      <a:gd name="T47" fmla="*/ 26 h 35"/>
                      <a:gd name="T48" fmla="*/ 0 w 365"/>
                      <a:gd name="T49" fmla="*/ 30 h 35"/>
                      <a:gd name="T50" fmla="*/ 15 w 365"/>
                      <a:gd name="T51" fmla="*/ 27 h 35"/>
                      <a:gd name="T52" fmla="*/ 32 w 365"/>
                      <a:gd name="T53" fmla="*/ 25 h 35"/>
                      <a:gd name="T54" fmla="*/ 46 w 365"/>
                      <a:gd name="T55" fmla="*/ 22 h 35"/>
                      <a:gd name="T56" fmla="*/ 62 w 365"/>
                      <a:gd name="T57" fmla="*/ 20 h 35"/>
                      <a:gd name="T58" fmla="*/ 78 w 365"/>
                      <a:gd name="T59" fmla="*/ 18 h 35"/>
                      <a:gd name="T60" fmla="*/ 104 w 365"/>
                      <a:gd name="T61" fmla="*/ 17 h 35"/>
                      <a:gd name="T62" fmla="*/ 133 w 365"/>
                      <a:gd name="T63" fmla="*/ 15 h 35"/>
                      <a:gd name="T64" fmla="*/ 164 w 365"/>
                      <a:gd name="T65" fmla="*/ 14 h 35"/>
                      <a:gd name="T66" fmla="*/ 196 w 365"/>
                      <a:gd name="T67" fmla="*/ 12 h 35"/>
                      <a:gd name="T68" fmla="*/ 225 w 365"/>
                      <a:gd name="T69" fmla="*/ 11 h 35"/>
                      <a:gd name="T70" fmla="*/ 250 w 365"/>
                      <a:gd name="T71" fmla="*/ 13 h 35"/>
                      <a:gd name="T72" fmla="*/ 268 w 365"/>
                      <a:gd name="T73" fmla="*/ 17 h 35"/>
                      <a:gd name="T74" fmla="*/ 287 w 365"/>
                      <a:gd name="T75" fmla="*/ 21 h 35"/>
                      <a:gd name="T76" fmla="*/ 307 w 365"/>
                      <a:gd name="T77" fmla="*/ 25 h 35"/>
                      <a:gd name="T78" fmla="*/ 329 w 365"/>
                      <a:gd name="T79" fmla="*/ 30 h 35"/>
                      <a:gd name="T80" fmla="*/ 346 w 365"/>
                      <a:gd name="T81" fmla="*/ 32 h 35"/>
                      <a:gd name="T82" fmla="*/ 364 w 365"/>
                      <a:gd name="T83" fmla="*/ 34 h 35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65"/>
                      <a:gd name="T127" fmla="*/ 0 h 35"/>
                      <a:gd name="T128" fmla="*/ 365 w 365"/>
                      <a:gd name="T129" fmla="*/ 35 h 35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</p:grpSp>
        </p:grpSp>
        <p:sp>
          <p:nvSpPr>
            <p:cNvPr id="8" name="Arc 56"/>
            <p:cNvSpPr>
              <a:spLocks/>
            </p:cNvSpPr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T0" fmla="*/ 0 w 43200"/>
                <a:gd name="T1" fmla="*/ 1 h 21918"/>
                <a:gd name="T2" fmla="*/ 766 w 43200"/>
                <a:gd name="T3" fmla="*/ 1 h 21918"/>
                <a:gd name="T4" fmla="*/ 383 w 43200"/>
                <a:gd name="T5" fmla="*/ 1 h 2191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918"/>
                <a:gd name="T11" fmla="*/ 43200 w 43200"/>
                <a:gd name="T12" fmla="*/ 21918 h 219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501404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Line 57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Oval 58"/>
            <p:cNvSpPr>
              <a:spLocks noChangeArrowheads="1"/>
            </p:cNvSpPr>
            <p:nvPr/>
          </p:nvSpPr>
          <p:spPr bwMode="ltGray">
            <a:xfrm>
              <a:off x="2631" y="3555"/>
              <a:ext cx="500" cy="437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7019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59" descr="Narrow horizontal"/>
            <p:cNvSpPr>
              <a:spLocks/>
            </p:cNvSpPr>
            <p:nvPr/>
          </p:nvSpPr>
          <p:spPr bwMode="ltGray">
            <a:xfrm>
              <a:off x="2581" y="3900"/>
              <a:ext cx="575" cy="256"/>
            </a:xfrm>
            <a:custGeom>
              <a:avLst/>
              <a:gdLst>
                <a:gd name="T0" fmla="*/ 520 w 575"/>
                <a:gd name="T1" fmla="*/ 0 h 256"/>
                <a:gd name="T2" fmla="*/ 491 w 575"/>
                <a:gd name="T3" fmla="*/ 22 h 256"/>
                <a:gd name="T4" fmla="*/ 520 w 575"/>
                <a:gd name="T5" fmla="*/ 35 h 256"/>
                <a:gd name="T6" fmla="*/ 513 w 575"/>
                <a:gd name="T7" fmla="*/ 65 h 256"/>
                <a:gd name="T8" fmla="*/ 477 w 575"/>
                <a:gd name="T9" fmla="*/ 78 h 256"/>
                <a:gd name="T10" fmla="*/ 527 w 575"/>
                <a:gd name="T11" fmla="*/ 91 h 256"/>
                <a:gd name="T12" fmla="*/ 574 w 575"/>
                <a:gd name="T13" fmla="*/ 104 h 256"/>
                <a:gd name="T14" fmla="*/ 527 w 575"/>
                <a:gd name="T15" fmla="*/ 117 h 256"/>
                <a:gd name="T16" fmla="*/ 477 w 575"/>
                <a:gd name="T17" fmla="*/ 112 h 256"/>
                <a:gd name="T18" fmla="*/ 498 w 575"/>
                <a:gd name="T19" fmla="*/ 147 h 256"/>
                <a:gd name="T20" fmla="*/ 542 w 575"/>
                <a:gd name="T21" fmla="*/ 151 h 256"/>
                <a:gd name="T22" fmla="*/ 498 w 575"/>
                <a:gd name="T23" fmla="*/ 169 h 256"/>
                <a:gd name="T24" fmla="*/ 444 w 575"/>
                <a:gd name="T25" fmla="*/ 169 h 256"/>
                <a:gd name="T26" fmla="*/ 466 w 575"/>
                <a:gd name="T27" fmla="*/ 194 h 256"/>
                <a:gd name="T28" fmla="*/ 448 w 575"/>
                <a:gd name="T29" fmla="*/ 212 h 256"/>
                <a:gd name="T30" fmla="*/ 412 w 575"/>
                <a:gd name="T31" fmla="*/ 225 h 256"/>
                <a:gd name="T32" fmla="*/ 386 w 575"/>
                <a:gd name="T33" fmla="*/ 238 h 256"/>
                <a:gd name="T34" fmla="*/ 343 w 575"/>
                <a:gd name="T35" fmla="*/ 238 h 256"/>
                <a:gd name="T36" fmla="*/ 318 w 575"/>
                <a:gd name="T37" fmla="*/ 255 h 256"/>
                <a:gd name="T38" fmla="*/ 253 w 575"/>
                <a:gd name="T39" fmla="*/ 255 h 256"/>
                <a:gd name="T40" fmla="*/ 227 w 575"/>
                <a:gd name="T41" fmla="*/ 255 h 256"/>
                <a:gd name="T42" fmla="*/ 238 w 575"/>
                <a:gd name="T43" fmla="*/ 242 h 256"/>
                <a:gd name="T44" fmla="*/ 181 w 575"/>
                <a:gd name="T45" fmla="*/ 238 h 256"/>
                <a:gd name="T46" fmla="*/ 206 w 575"/>
                <a:gd name="T47" fmla="*/ 233 h 256"/>
                <a:gd name="T48" fmla="*/ 245 w 575"/>
                <a:gd name="T49" fmla="*/ 220 h 256"/>
                <a:gd name="T50" fmla="*/ 191 w 575"/>
                <a:gd name="T51" fmla="*/ 216 h 256"/>
                <a:gd name="T52" fmla="*/ 137 w 575"/>
                <a:gd name="T53" fmla="*/ 212 h 256"/>
                <a:gd name="T54" fmla="*/ 108 w 575"/>
                <a:gd name="T55" fmla="*/ 194 h 256"/>
                <a:gd name="T56" fmla="*/ 162 w 575"/>
                <a:gd name="T57" fmla="*/ 194 h 256"/>
                <a:gd name="T58" fmla="*/ 137 w 575"/>
                <a:gd name="T59" fmla="*/ 182 h 256"/>
                <a:gd name="T60" fmla="*/ 83 w 575"/>
                <a:gd name="T61" fmla="*/ 182 h 256"/>
                <a:gd name="T62" fmla="*/ 25 w 575"/>
                <a:gd name="T63" fmla="*/ 177 h 256"/>
                <a:gd name="T64" fmla="*/ 51 w 575"/>
                <a:gd name="T65" fmla="*/ 173 h 256"/>
                <a:gd name="T66" fmla="*/ 108 w 575"/>
                <a:gd name="T67" fmla="*/ 173 h 256"/>
                <a:gd name="T68" fmla="*/ 123 w 575"/>
                <a:gd name="T69" fmla="*/ 151 h 256"/>
                <a:gd name="T70" fmla="*/ 65 w 575"/>
                <a:gd name="T71" fmla="*/ 147 h 256"/>
                <a:gd name="T72" fmla="*/ 18 w 575"/>
                <a:gd name="T73" fmla="*/ 147 h 256"/>
                <a:gd name="T74" fmla="*/ 43 w 575"/>
                <a:gd name="T75" fmla="*/ 134 h 256"/>
                <a:gd name="T76" fmla="*/ 101 w 575"/>
                <a:gd name="T77" fmla="*/ 134 h 256"/>
                <a:gd name="T78" fmla="*/ 83 w 575"/>
                <a:gd name="T79" fmla="*/ 121 h 256"/>
                <a:gd name="T80" fmla="*/ 32 w 575"/>
                <a:gd name="T81" fmla="*/ 112 h 256"/>
                <a:gd name="T82" fmla="*/ 69 w 575"/>
                <a:gd name="T83" fmla="*/ 95 h 256"/>
                <a:gd name="T84" fmla="*/ 116 w 575"/>
                <a:gd name="T85" fmla="*/ 95 h 256"/>
                <a:gd name="T86" fmla="*/ 108 w 575"/>
                <a:gd name="T87" fmla="*/ 78 h 256"/>
                <a:gd name="T88" fmla="*/ 54 w 575"/>
                <a:gd name="T89" fmla="*/ 78 h 256"/>
                <a:gd name="T90" fmla="*/ 79 w 575"/>
                <a:gd name="T91" fmla="*/ 69 h 256"/>
                <a:gd name="T92" fmla="*/ 65 w 575"/>
                <a:gd name="T93" fmla="*/ 52 h 256"/>
                <a:gd name="T94" fmla="*/ 22 w 575"/>
                <a:gd name="T95" fmla="*/ 52 h 256"/>
                <a:gd name="T96" fmla="*/ 22 w 575"/>
                <a:gd name="T97" fmla="*/ 30 h 256"/>
                <a:gd name="T98" fmla="*/ 76 w 575"/>
                <a:gd name="T99" fmla="*/ 30 h 256"/>
                <a:gd name="T100" fmla="*/ 54 w 575"/>
                <a:gd name="T101" fmla="*/ 17 h 2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5"/>
                <a:gd name="T154" fmla="*/ 0 h 256"/>
                <a:gd name="T155" fmla="*/ 575 w 575"/>
                <a:gd name="T156" fmla="*/ 256 h 2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2" name="Rectangle 60"/>
          <p:cNvSpPr>
            <a:spLocks noChangeArrowheads="1"/>
          </p:cNvSpPr>
          <p:nvPr/>
        </p:nvSpPr>
        <p:spPr bwMode="auto">
          <a:xfrm>
            <a:off x="685800" y="6515589"/>
            <a:ext cx="1905000" cy="32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eaLnBrk="0" hangingPunct="0"/>
            <a:endParaRPr lang="id-ID" sz="1400"/>
          </a:p>
        </p:txBody>
      </p:sp>
      <p:sp>
        <p:nvSpPr>
          <p:cNvPr id="33" name="Rectangle 61"/>
          <p:cNvSpPr>
            <a:spLocks noChangeArrowheads="1"/>
          </p:cNvSpPr>
          <p:nvPr/>
        </p:nvSpPr>
        <p:spPr bwMode="auto">
          <a:xfrm>
            <a:off x="7048500" y="6413989"/>
            <a:ext cx="1905000" cy="32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algn="r" eaLnBrk="0" hangingPunct="0"/>
            <a:fld id="{9A5CB0EB-2DB5-4A7B-8826-7021F735B71D}" type="slidenum">
              <a:rPr lang="en-US" sz="1600"/>
              <a:pPr algn="r" eaLnBrk="0" hangingPunct="0"/>
              <a:t>2</a:t>
            </a:fld>
            <a:endParaRPr lang="en-US" sz="1600"/>
          </a:p>
        </p:txBody>
      </p:sp>
      <p:sp>
        <p:nvSpPr>
          <p:cNvPr id="34" name="Rectangle 62"/>
          <p:cNvSpPr>
            <a:spLocks noChangeArrowheads="1"/>
          </p:cNvSpPr>
          <p:nvPr/>
        </p:nvSpPr>
        <p:spPr bwMode="auto">
          <a:xfrm>
            <a:off x="1408113" y="6364776"/>
            <a:ext cx="1676400" cy="32812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id-ID" sz="1400"/>
          </a:p>
        </p:txBody>
      </p:sp>
      <p:pic>
        <p:nvPicPr>
          <p:cNvPr id="35" name="Picture 78" descr="D:\Clipart_1\POPULAR\DOVE.WMF"/>
          <p:cNvPicPr>
            <a:picLocks noChangeAspect="1" noChangeArrowheads="1"/>
          </p:cNvPicPr>
          <p:nvPr/>
        </p:nvPicPr>
        <p:blipFill>
          <a:blip r:embed="rId2" cstate="print">
            <a:lum contrast="-78000"/>
          </a:blip>
          <a:srcRect/>
          <a:stretch>
            <a:fillRect/>
          </a:stretch>
        </p:blipFill>
        <p:spPr bwMode="auto">
          <a:xfrm>
            <a:off x="1219200" y="6017542"/>
            <a:ext cx="576263" cy="38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79" descr="D:\Clipart_1\POPULAR\DOVE.WMF"/>
          <p:cNvPicPr>
            <a:picLocks noChangeAspect="1" noChangeArrowheads="1"/>
          </p:cNvPicPr>
          <p:nvPr/>
        </p:nvPicPr>
        <p:blipFill>
          <a:blip r:embed="rId2" cstate="print">
            <a:lum contrast="-78000"/>
          </a:blip>
          <a:srcRect/>
          <a:stretch>
            <a:fillRect/>
          </a:stretch>
        </p:blipFill>
        <p:spPr bwMode="auto">
          <a:xfrm>
            <a:off x="1905000" y="5933267"/>
            <a:ext cx="838200" cy="55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Oval 36"/>
          <p:cNvSpPr/>
          <p:nvPr/>
        </p:nvSpPr>
        <p:spPr>
          <a:xfrm>
            <a:off x="4191000" y="6148876"/>
            <a:ext cx="762000" cy="3281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8" name="Picture 168" descr="t20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2400"/>
            <a:ext cx="107156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77" descr="t2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5791200"/>
            <a:ext cx="1381125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490910" cy="148693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mengkordinir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dengn</a:t>
            </a:r>
            <a:r>
              <a:rPr lang="en-US" dirty="0" smtClean="0"/>
              <a:t> format </a:t>
            </a:r>
            <a:r>
              <a:rPr lang="en-US" dirty="0" err="1" smtClean="0"/>
              <a:t>sbb</a:t>
            </a:r>
            <a:r>
              <a:rPr lang="en-US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125774"/>
              </p:ext>
            </p:extLst>
          </p:nvPr>
        </p:nvGraphicFramePr>
        <p:xfrm>
          <a:off x="914400" y="2834640"/>
          <a:ext cx="677703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407"/>
                <a:gridCol w="1355407"/>
                <a:gridCol w="1355407"/>
                <a:gridCol w="1355407"/>
                <a:gridCol w="13554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MAHASISWA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JUDUL JURNAL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NILAI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546789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SUSI SUSANTI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Sarjono</a:t>
                      </a:r>
                      <a:r>
                        <a:rPr lang="en-US" dirty="0" smtClean="0"/>
                        <a:t>, Y. (2013). Model </a:t>
                      </a:r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Anak-Anak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Miskin</a:t>
                      </a:r>
                      <a:r>
                        <a:rPr lang="en-US" dirty="0" smtClean="0"/>
                        <a:t> di Kota Surakarta.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83/A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15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LAIN “APLIKATIF”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dirty="0" smtClean="0"/>
              <a:t>Abdullah, </a:t>
            </a:r>
            <a:r>
              <a:rPr lang="en-US" dirty="0"/>
              <a:t>Z., Ismail, S. N., </a:t>
            </a:r>
            <a:r>
              <a:rPr lang="en-US" dirty="0" err="1"/>
              <a:t>Shafee</a:t>
            </a:r>
            <a:r>
              <a:rPr lang="en-US" dirty="0"/>
              <a:t>, S., </a:t>
            </a:r>
            <a:r>
              <a:rPr lang="en-US" dirty="0" err="1"/>
              <a:t>Shaharom</a:t>
            </a:r>
            <a:r>
              <a:rPr lang="en-US" dirty="0"/>
              <a:t>, M. S. N., &amp; </a:t>
            </a:r>
            <a:r>
              <a:rPr lang="en-US" dirty="0" err="1"/>
              <a:t>Ghani</a:t>
            </a:r>
            <a:r>
              <a:rPr lang="en-US" dirty="0"/>
              <a:t>, M. F. A. (2019). </a:t>
            </a:r>
            <a:r>
              <a:rPr lang="en-US" b="1" dirty="0" err="1"/>
              <a:t>Pengaruh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akademik</a:t>
            </a:r>
            <a:r>
              <a:rPr lang="en-US" b="1" dirty="0"/>
              <a:t> </a:t>
            </a:r>
            <a:r>
              <a:rPr lang="en-US" b="1" dirty="0" err="1"/>
              <a:t>anak-anak</a:t>
            </a:r>
            <a:r>
              <a:rPr lang="en-US" b="1" dirty="0"/>
              <a:t> </a:t>
            </a:r>
            <a:r>
              <a:rPr lang="en-US" b="1" dirty="0" err="1"/>
              <a:t>keluarga</a:t>
            </a:r>
            <a:r>
              <a:rPr lang="en-US" b="1" dirty="0"/>
              <a:t> fakir </a:t>
            </a:r>
            <a:r>
              <a:rPr lang="en-US" b="1" dirty="0" err="1"/>
              <a:t>miskin</a:t>
            </a:r>
            <a:r>
              <a:rPr lang="en-US" b="1" dirty="0"/>
              <a:t> di </a:t>
            </a:r>
            <a:r>
              <a:rPr lang="en-US" b="1" dirty="0" err="1"/>
              <a:t>sekolah-sekolah</a:t>
            </a:r>
            <a:r>
              <a:rPr lang="en-US" b="1" dirty="0"/>
              <a:t> Selangor</a:t>
            </a:r>
            <a:r>
              <a:rPr lang="en-US" dirty="0"/>
              <a:t>. </a:t>
            </a:r>
            <a:r>
              <a:rPr lang="en-US" dirty="0" err="1"/>
              <a:t>JuPiDi</a:t>
            </a:r>
            <a:r>
              <a:rPr lang="en-US" dirty="0"/>
              <a:t>: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Kepimpinan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6(2), 44-70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sv-SE" dirty="0"/>
              <a:t>Nadeak, T. F. S. (2014). </a:t>
            </a:r>
            <a:r>
              <a:rPr lang="sv-SE" b="1" dirty="0"/>
              <a:t>Fenomena” Anak Nakal</a:t>
            </a:r>
            <a:r>
              <a:rPr lang="sv-SE" dirty="0"/>
              <a:t>” Di Rungkut-Surabaya. Paradigma, 2(2</a:t>
            </a:r>
            <a:r>
              <a:rPr lang="sv-SE" dirty="0" smtClean="0"/>
              <a:t>).</a:t>
            </a:r>
          </a:p>
          <a:p>
            <a:pPr marL="68580" indent="0">
              <a:buNone/>
            </a:pPr>
            <a:endParaRPr lang="sv-SE" dirty="0"/>
          </a:p>
          <a:p>
            <a:pPr marL="68580" indent="0">
              <a:buNone/>
            </a:pPr>
            <a:r>
              <a:rPr lang="en-US" dirty="0" err="1"/>
              <a:t>Permatasari</a:t>
            </a:r>
            <a:r>
              <a:rPr lang="en-US" dirty="0"/>
              <a:t>, B. (2015). </a:t>
            </a:r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Psikologi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Yang </a:t>
            </a:r>
            <a:r>
              <a:rPr lang="en-US" b="1" dirty="0" err="1"/>
              <a:t>Ditinggal</a:t>
            </a:r>
            <a:r>
              <a:rPr lang="en-US" b="1" dirty="0"/>
              <a:t> Orang </a:t>
            </a:r>
            <a:r>
              <a:rPr lang="en-US" b="1" dirty="0" err="1"/>
              <a:t>Tuanya</a:t>
            </a:r>
            <a:r>
              <a:rPr lang="en-US" b="1" dirty="0"/>
              <a:t> </a:t>
            </a:r>
            <a:r>
              <a:rPr lang="en-US" b="1" dirty="0" err="1"/>
              <a:t>Merantau</a:t>
            </a:r>
            <a:r>
              <a:rPr lang="en-US" b="1" dirty="0"/>
              <a:t> (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di SD </a:t>
            </a:r>
            <a:r>
              <a:rPr lang="en-US" b="1" dirty="0" err="1"/>
              <a:t>Negeri</a:t>
            </a:r>
            <a:r>
              <a:rPr lang="en-US" b="1" dirty="0"/>
              <a:t> 02 </a:t>
            </a:r>
            <a:r>
              <a:rPr lang="en-US" b="1" dirty="0" err="1"/>
              <a:t>Nglegok</a:t>
            </a:r>
            <a:r>
              <a:rPr lang="en-US" b="1" dirty="0"/>
              <a:t> </a:t>
            </a:r>
            <a:r>
              <a:rPr lang="en-US" b="1" dirty="0" err="1"/>
              <a:t>Kecamatan</a:t>
            </a:r>
            <a:r>
              <a:rPr lang="en-US" b="1" dirty="0"/>
              <a:t> </a:t>
            </a:r>
            <a:r>
              <a:rPr lang="en-US" b="1" dirty="0" err="1"/>
              <a:t>Ngargoyoso</a:t>
            </a:r>
            <a:r>
              <a:rPr lang="en-US" b="1" dirty="0"/>
              <a:t> </a:t>
            </a:r>
            <a:r>
              <a:rPr lang="en-US" b="1" dirty="0" err="1"/>
              <a:t>Kabupaten</a:t>
            </a:r>
            <a:r>
              <a:rPr lang="en-US" b="1" dirty="0"/>
              <a:t> </a:t>
            </a:r>
            <a:r>
              <a:rPr lang="en-US" b="1" dirty="0" err="1"/>
              <a:t>Karanganyar</a:t>
            </a:r>
            <a:r>
              <a:rPr lang="en-US" dirty="0"/>
              <a:t>) (Doctoral dissertation,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Surakarta).</a:t>
            </a:r>
          </a:p>
        </p:txBody>
      </p:sp>
    </p:spTree>
    <p:extLst>
      <p:ext uri="{BB962C8B-B14F-4D97-AF65-F5344CB8AC3E}">
        <p14:creationId xmlns:p14="http://schemas.microsoft.com/office/powerpoint/2010/main" val="2549894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795</TotalTime>
  <Words>262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TUGAS (INDIVIDUAL &amp; PRESENTASI)</vt:lpstr>
      <vt:lpstr>REVIEW JURNAL  “APLIKATIF” (BAHASA INGGRIS DIUTAMAKAN, TERBIT 2015 KE ATAS, SINTA 1-5/TERAKREDITASI)</vt:lpstr>
      <vt:lpstr>Silahkan Ketua kelas mengkordinir pembagian kelompok dengn format sbb:</vt:lpstr>
      <vt:lpstr>CONTOH LAIN “APLIKATIF”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DATANG KEMBALI  PADA SEMESTER GENAP 2018-2019</dc:title>
  <dc:creator>denny</dc:creator>
  <cp:lastModifiedBy>Sekretariat BP2M</cp:lastModifiedBy>
  <cp:revision>62</cp:revision>
  <dcterms:created xsi:type="dcterms:W3CDTF">2019-02-10T21:34:51Z</dcterms:created>
  <dcterms:modified xsi:type="dcterms:W3CDTF">2022-02-14T23:41:05Z</dcterms:modified>
</cp:coreProperties>
</file>